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62" r:id="rId3"/>
    <p:sldId id="263" r:id="rId4"/>
    <p:sldId id="264" r:id="rId5"/>
    <p:sldId id="266" r:id="rId6"/>
    <p:sldId id="265" r:id="rId7"/>
    <p:sldId id="267" r:id="rId8"/>
    <p:sldId id="268" r:id="rId9"/>
    <p:sldId id="269" r:id="rId10"/>
    <p:sldId id="270" r:id="rId11"/>
    <p:sldId id="271" r:id="rId12"/>
    <p:sldId id="297" r:id="rId13"/>
    <p:sldId id="273" r:id="rId14"/>
    <p:sldId id="272" r:id="rId15"/>
    <p:sldId id="275" r:id="rId16"/>
    <p:sldId id="276" r:id="rId17"/>
    <p:sldId id="277" r:id="rId18"/>
    <p:sldId id="278" r:id="rId19"/>
    <p:sldId id="291" r:id="rId20"/>
    <p:sldId id="292" r:id="rId21"/>
    <p:sldId id="280" r:id="rId22"/>
    <p:sldId id="281" r:id="rId23"/>
    <p:sldId id="293" r:id="rId24"/>
    <p:sldId id="294" r:id="rId25"/>
    <p:sldId id="295" r:id="rId26"/>
    <p:sldId id="285" r:id="rId27"/>
    <p:sldId id="286" r:id="rId28"/>
    <p:sldId id="287" r:id="rId29"/>
    <p:sldId id="288" r:id="rId30"/>
    <p:sldId id="296" r:id="rId31"/>
    <p:sldId id="258" r:id="rId32"/>
    <p:sldId id="259" r:id="rId33"/>
    <p:sldId id="26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out Us" id="{68800E5F-1876-40E8-8C63-0E0FDC15B071}">
          <p14:sldIdLst>
            <p14:sldId id="257"/>
            <p14:sldId id="262"/>
            <p14:sldId id="263"/>
            <p14:sldId id="264"/>
            <p14:sldId id="266"/>
            <p14:sldId id="265"/>
          </p14:sldIdLst>
        </p14:section>
        <p14:section name="Team" id="{3A4A2947-EF08-4D27-8B7B-4C6C22327AE0}">
          <p14:sldIdLst>
            <p14:sldId id="267"/>
            <p14:sldId id="268"/>
            <p14:sldId id="269"/>
            <p14:sldId id="270"/>
            <p14:sldId id="271"/>
          </p14:sldIdLst>
        </p14:section>
        <p14:section name="Service" id="{A3EAC314-AC21-4923-8D04-65EA8A349D9B}">
          <p14:sldIdLst>
            <p14:sldId id="297"/>
            <p14:sldId id="273"/>
            <p14:sldId id="272"/>
            <p14:sldId id="275"/>
          </p14:sldIdLst>
        </p14:section>
        <p14:section name="Portfolio" id="{18C4414B-523E-4BB9-A7D7-21F44B35859C}">
          <p14:sldIdLst>
            <p14:sldId id="276"/>
            <p14:sldId id="277"/>
            <p14:sldId id="278"/>
            <p14:sldId id="291"/>
            <p14:sldId id="292"/>
          </p14:sldIdLst>
        </p14:section>
        <p14:section name="Pricing Tbale" id="{B276D202-BACA-4FB9-8D8D-DAFB6BA8F987}">
          <p14:sldIdLst>
            <p14:sldId id="280"/>
            <p14:sldId id="281"/>
          </p14:sldIdLst>
        </p14:section>
        <p14:section name="Mockup" id="{963C0E6C-C644-4768-A79C-856A3F77893B}">
          <p14:sldIdLst>
            <p14:sldId id="293"/>
            <p14:sldId id="294"/>
            <p14:sldId id="295"/>
          </p14:sldIdLst>
        </p14:section>
        <p14:section name="Chart" id="{254A272F-F464-49F9-AA59-35CC91CE3B88}">
          <p14:sldIdLst>
            <p14:sldId id="285"/>
            <p14:sldId id="286"/>
          </p14:sldIdLst>
        </p14:section>
        <p14:section name="Infographic" id="{FE802F24-3431-43E5-B66C-1882304D4BE9}">
          <p14:sldIdLst>
            <p14:sldId id="287"/>
            <p14:sldId id="288"/>
          </p14:sldIdLst>
        </p14:section>
        <p14:section name="Thanks" id="{34E4454B-6C35-42DE-84D4-00F6350974F6}">
          <p14:sldIdLst>
            <p14:sldId id="296"/>
          </p14:sldIdLst>
        </p14:section>
        <p14:section name="Icon" id="{D82B149C-8EB8-41B6-AEEE-38FF112C65D0}">
          <p14:sldIdLst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91" autoAdjust="0"/>
    <p:restoredTop sz="94660"/>
  </p:normalViewPr>
  <p:slideViewPr>
    <p:cSldViewPr snapToGrid="0">
      <p:cViewPr>
        <p:scale>
          <a:sx n="33" d="100"/>
          <a:sy n="33" d="100"/>
        </p:scale>
        <p:origin x="1950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6-4314-AA59-83B5E04F4C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lumMod val="10000"/>
                <a:lumOff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D6-4314-AA59-83B5E04F4C3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D6-4314-AA59-83B5E04F4C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23750552"/>
        <c:axId val="923745960"/>
      </c:barChart>
      <c:catAx>
        <c:axId val="923750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3745960"/>
        <c:crosses val="autoZero"/>
        <c:auto val="1"/>
        <c:lblAlgn val="ctr"/>
        <c:lblOffset val="100"/>
        <c:noMultiLvlLbl val="0"/>
      </c:catAx>
      <c:valAx>
        <c:axId val="923745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3750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Open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m\/d\/yyyy</c:formatCode>
                <c:ptCount val="11"/>
                <c:pt idx="0">
                  <c:v>42058</c:v>
                </c:pt>
                <c:pt idx="1">
                  <c:v>42052</c:v>
                </c:pt>
                <c:pt idx="2">
                  <c:v>42044</c:v>
                </c:pt>
                <c:pt idx="3">
                  <c:v>42037</c:v>
                </c:pt>
                <c:pt idx="4">
                  <c:v>42030</c:v>
                </c:pt>
                <c:pt idx="5">
                  <c:v>42024</c:v>
                </c:pt>
                <c:pt idx="6">
                  <c:v>42016</c:v>
                </c:pt>
                <c:pt idx="7">
                  <c:v>42009</c:v>
                </c:pt>
                <c:pt idx="8">
                  <c:v>42002</c:v>
                </c:pt>
                <c:pt idx="9">
                  <c:v>41995</c:v>
                </c:pt>
                <c:pt idx="10">
                  <c:v>41988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2109.83</c:v>
                </c:pt>
                <c:pt idx="1">
                  <c:v>2096.4699999999998</c:v>
                </c:pt>
                <c:pt idx="2">
                  <c:v>2053.4699999999998</c:v>
                </c:pt>
                <c:pt idx="3">
                  <c:v>1996.67</c:v>
                </c:pt>
                <c:pt idx="4">
                  <c:v>2050.42</c:v>
                </c:pt>
                <c:pt idx="5">
                  <c:v>2020.76</c:v>
                </c:pt>
                <c:pt idx="6">
                  <c:v>2046.13</c:v>
                </c:pt>
                <c:pt idx="7">
                  <c:v>2054.44</c:v>
                </c:pt>
                <c:pt idx="8">
                  <c:v>2087.63</c:v>
                </c:pt>
                <c:pt idx="9">
                  <c:v>2069.2800000000002</c:v>
                </c:pt>
                <c:pt idx="10">
                  <c:v>2005.03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C7-4C2A-85A7-06BA0545DD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m\/d\/yyyy</c:formatCode>
                <c:ptCount val="11"/>
                <c:pt idx="0">
                  <c:v>42058</c:v>
                </c:pt>
                <c:pt idx="1">
                  <c:v>42052</c:v>
                </c:pt>
                <c:pt idx="2">
                  <c:v>42044</c:v>
                </c:pt>
                <c:pt idx="3">
                  <c:v>42037</c:v>
                </c:pt>
                <c:pt idx="4">
                  <c:v>42030</c:v>
                </c:pt>
                <c:pt idx="5">
                  <c:v>42024</c:v>
                </c:pt>
                <c:pt idx="6">
                  <c:v>42016</c:v>
                </c:pt>
                <c:pt idx="7">
                  <c:v>42009</c:v>
                </c:pt>
                <c:pt idx="8">
                  <c:v>42002</c:v>
                </c:pt>
                <c:pt idx="9">
                  <c:v>41995</c:v>
                </c:pt>
                <c:pt idx="10">
                  <c:v>41988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2119.59</c:v>
                </c:pt>
                <c:pt idx="1">
                  <c:v>2110.61</c:v>
                </c:pt>
                <c:pt idx="2">
                  <c:v>2097.0300000000002</c:v>
                </c:pt>
                <c:pt idx="3">
                  <c:v>2072.4</c:v>
                </c:pt>
                <c:pt idx="4">
                  <c:v>2057.62</c:v>
                </c:pt>
                <c:pt idx="5">
                  <c:v>2064.62</c:v>
                </c:pt>
                <c:pt idx="6">
                  <c:v>2056.9299999999998</c:v>
                </c:pt>
                <c:pt idx="7">
                  <c:v>2064.4299999999998</c:v>
                </c:pt>
                <c:pt idx="8">
                  <c:v>2093.5500000000002</c:v>
                </c:pt>
                <c:pt idx="9">
                  <c:v>2092.6999999999998</c:v>
                </c:pt>
                <c:pt idx="10">
                  <c:v>2077.85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C7-4C2A-85A7-06BA0545DD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m\/d\/yyyy</c:formatCode>
                <c:ptCount val="11"/>
                <c:pt idx="0">
                  <c:v>42058</c:v>
                </c:pt>
                <c:pt idx="1">
                  <c:v>42052</c:v>
                </c:pt>
                <c:pt idx="2">
                  <c:v>42044</c:v>
                </c:pt>
                <c:pt idx="3">
                  <c:v>42037</c:v>
                </c:pt>
                <c:pt idx="4">
                  <c:v>42030</c:v>
                </c:pt>
                <c:pt idx="5">
                  <c:v>42024</c:v>
                </c:pt>
                <c:pt idx="6">
                  <c:v>42016</c:v>
                </c:pt>
                <c:pt idx="7">
                  <c:v>42009</c:v>
                </c:pt>
                <c:pt idx="8">
                  <c:v>42002</c:v>
                </c:pt>
                <c:pt idx="9">
                  <c:v>41995</c:v>
                </c:pt>
                <c:pt idx="10">
                  <c:v>41988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2103</c:v>
                </c:pt>
                <c:pt idx="1">
                  <c:v>2085.44</c:v>
                </c:pt>
                <c:pt idx="2">
                  <c:v>2041.88</c:v>
                </c:pt>
                <c:pt idx="3">
                  <c:v>1980.9</c:v>
                </c:pt>
                <c:pt idx="4">
                  <c:v>1989.18</c:v>
                </c:pt>
                <c:pt idx="5">
                  <c:v>2004.49</c:v>
                </c:pt>
                <c:pt idx="6">
                  <c:v>1988.12</c:v>
                </c:pt>
                <c:pt idx="7">
                  <c:v>1992.44</c:v>
                </c:pt>
                <c:pt idx="8">
                  <c:v>2046.04</c:v>
                </c:pt>
                <c:pt idx="9">
                  <c:v>2069.2800000000002</c:v>
                </c:pt>
                <c:pt idx="10">
                  <c:v>1972.56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C7-4C2A-85A7-06BA0545DDC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Close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m\/d\/yyyy</c:formatCode>
                <c:ptCount val="11"/>
                <c:pt idx="0">
                  <c:v>42058</c:v>
                </c:pt>
                <c:pt idx="1">
                  <c:v>42052</c:v>
                </c:pt>
                <c:pt idx="2">
                  <c:v>42044</c:v>
                </c:pt>
                <c:pt idx="3">
                  <c:v>42037</c:v>
                </c:pt>
                <c:pt idx="4">
                  <c:v>42030</c:v>
                </c:pt>
                <c:pt idx="5">
                  <c:v>42024</c:v>
                </c:pt>
                <c:pt idx="6">
                  <c:v>42016</c:v>
                </c:pt>
                <c:pt idx="7">
                  <c:v>42009</c:v>
                </c:pt>
                <c:pt idx="8">
                  <c:v>42002</c:v>
                </c:pt>
                <c:pt idx="9">
                  <c:v>41995</c:v>
                </c:pt>
                <c:pt idx="10">
                  <c:v>41988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2104.5</c:v>
                </c:pt>
                <c:pt idx="1">
                  <c:v>2110.3000000000002</c:v>
                </c:pt>
                <c:pt idx="2">
                  <c:v>2096.9899999999998</c:v>
                </c:pt>
                <c:pt idx="3">
                  <c:v>2055.4699999999998</c:v>
                </c:pt>
                <c:pt idx="4">
                  <c:v>1994.99</c:v>
                </c:pt>
                <c:pt idx="5">
                  <c:v>2051.8200000000002</c:v>
                </c:pt>
                <c:pt idx="6">
                  <c:v>2019.42</c:v>
                </c:pt>
                <c:pt idx="7">
                  <c:v>2044.81</c:v>
                </c:pt>
                <c:pt idx="8">
                  <c:v>2058.1999999999998</c:v>
                </c:pt>
                <c:pt idx="9">
                  <c:v>2088.77</c:v>
                </c:pt>
                <c:pt idx="10">
                  <c:v>2070.65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C7-4C2A-85A7-06BA0545DD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1750" cap="rnd" cmpd="sng" algn="ctr">
              <a:solidFill>
                <a:schemeClr val="tx1">
                  <a:lumMod val="10000"/>
                  <a:lumOff val="90000"/>
                </a:schemeClr>
              </a:solidFill>
              <a:round/>
            </a:ln>
            <a:effectLst/>
          </c:spPr>
        </c:hiLowLines>
        <c:upDownBars>
          <c:gapWidth val="150"/>
          <c:upBars>
            <c:spPr>
              <a:solidFill>
                <a:schemeClr val="accent1"/>
              </a:solidFill>
              <a:ln w="9525" cap="flat" cmpd="sng" algn="ctr">
                <a:noFill/>
                <a:round/>
              </a:ln>
              <a:effectLst/>
            </c:spPr>
          </c:upBars>
          <c:downBars>
            <c:spPr>
              <a:solidFill>
                <a:schemeClr val="tx1"/>
              </a:solidFill>
              <a:ln w="9525" cap="flat" cmpd="sng" algn="ctr">
                <a:noFill/>
                <a:round/>
              </a:ln>
              <a:effectLst/>
            </c:spPr>
          </c:downBars>
        </c:upDownBars>
        <c:axId val="-742474192"/>
        <c:axId val="-742472560"/>
      </c:stockChart>
      <c:catAx>
        <c:axId val="-742474192"/>
        <c:scaling>
          <c:orientation val="minMax"/>
        </c:scaling>
        <c:delete val="0"/>
        <c:axPos val="b"/>
        <c:majorGridlines>
          <c:spPr>
            <a:ln w="12700" cap="flat" cmpd="sng" algn="ctr">
              <a:solidFill>
                <a:schemeClr val="tx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m\/d\/yyyy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42472560"/>
        <c:crosses val="autoZero"/>
        <c:auto val="0"/>
        <c:lblAlgn val="ctr"/>
        <c:lblOffset val="100"/>
        <c:noMultiLvlLbl val="0"/>
      </c:catAx>
      <c:valAx>
        <c:axId val="-742472560"/>
        <c:scaling>
          <c:orientation val="minMax"/>
          <c:max val="2150"/>
          <c:min val="1950"/>
        </c:scaling>
        <c:delete val="0"/>
        <c:axPos val="l"/>
        <c:majorGridlines>
          <c:spPr>
            <a:ln w="12700" cap="flat" cmpd="sng" algn="ctr">
              <a:solidFill>
                <a:schemeClr val="tx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4247419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66E83-DC19-44A5-B5B1-B79982F4ECC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8739B-0036-43E2-A3A9-61E7E936D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4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542B8-0205-4AF0-B1F4-C01EC1D9B32A}" type="slidenum">
              <a:rPr lang="id-ID" smtClean="0"/>
              <a:t>31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611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9CFB-E11D-4E79-9CF8-09BE2151AA0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64E-6AF7-4055-9577-B8456E62A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92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63948" y="1858297"/>
            <a:ext cx="1691758" cy="1973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796414" y="836357"/>
            <a:ext cx="2536722" cy="2684207"/>
          </a:xfrm>
          <a:custGeom>
            <a:avLst/>
            <a:gdLst>
              <a:gd name="connsiteX0" fmla="*/ 0 w 2536722"/>
              <a:gd name="connsiteY0" fmla="*/ 0 h 2684207"/>
              <a:gd name="connsiteX1" fmla="*/ 2536722 w 2536722"/>
              <a:gd name="connsiteY1" fmla="*/ 0 h 2684207"/>
              <a:gd name="connsiteX2" fmla="*/ 2536722 w 2536722"/>
              <a:gd name="connsiteY2" fmla="*/ 2684207 h 2684207"/>
              <a:gd name="connsiteX3" fmla="*/ 0 w 2536722"/>
              <a:gd name="connsiteY3" fmla="*/ 2684207 h 268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6722" h="2684207">
                <a:moveTo>
                  <a:pt x="0" y="0"/>
                </a:moveTo>
                <a:lnTo>
                  <a:pt x="2536722" y="0"/>
                </a:lnTo>
                <a:lnTo>
                  <a:pt x="2536722" y="2684207"/>
                </a:lnTo>
                <a:lnTo>
                  <a:pt x="0" y="2684207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511960" y="2197510"/>
            <a:ext cx="2536722" cy="2684207"/>
          </a:xfrm>
          <a:custGeom>
            <a:avLst/>
            <a:gdLst>
              <a:gd name="connsiteX0" fmla="*/ 0 w 2536722"/>
              <a:gd name="connsiteY0" fmla="*/ 0 h 2684207"/>
              <a:gd name="connsiteX1" fmla="*/ 2536722 w 2536722"/>
              <a:gd name="connsiteY1" fmla="*/ 0 h 2684207"/>
              <a:gd name="connsiteX2" fmla="*/ 2536722 w 2536722"/>
              <a:gd name="connsiteY2" fmla="*/ 2684207 h 2684207"/>
              <a:gd name="connsiteX3" fmla="*/ 0 w 2536722"/>
              <a:gd name="connsiteY3" fmla="*/ 2684207 h 268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6722" h="2684207">
                <a:moveTo>
                  <a:pt x="0" y="0"/>
                </a:moveTo>
                <a:lnTo>
                  <a:pt x="2536722" y="0"/>
                </a:lnTo>
                <a:lnTo>
                  <a:pt x="2536722" y="2684207"/>
                </a:lnTo>
                <a:lnTo>
                  <a:pt x="0" y="2684207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4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374195" y="884904"/>
            <a:ext cx="3923071" cy="5102942"/>
          </a:xfrm>
          <a:custGeom>
            <a:avLst/>
            <a:gdLst>
              <a:gd name="connsiteX0" fmla="*/ 0 w 3923071"/>
              <a:gd name="connsiteY0" fmla="*/ 0 h 5102942"/>
              <a:gd name="connsiteX1" fmla="*/ 3923071 w 3923071"/>
              <a:gd name="connsiteY1" fmla="*/ 0 h 5102942"/>
              <a:gd name="connsiteX2" fmla="*/ 3923071 w 3923071"/>
              <a:gd name="connsiteY2" fmla="*/ 5102942 h 5102942"/>
              <a:gd name="connsiteX3" fmla="*/ 0 w 3923071"/>
              <a:gd name="connsiteY3" fmla="*/ 5102942 h 510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3071" h="5102942">
                <a:moveTo>
                  <a:pt x="0" y="0"/>
                </a:moveTo>
                <a:lnTo>
                  <a:pt x="3923071" y="0"/>
                </a:lnTo>
                <a:lnTo>
                  <a:pt x="3923071" y="5102942"/>
                </a:lnTo>
                <a:lnTo>
                  <a:pt x="0" y="5102942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55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54179" y="813619"/>
            <a:ext cx="2424240" cy="2424239"/>
          </a:xfrm>
          <a:custGeom>
            <a:avLst/>
            <a:gdLst>
              <a:gd name="connsiteX0" fmla="*/ 0 w 2424240"/>
              <a:gd name="connsiteY0" fmla="*/ 0 h 2424239"/>
              <a:gd name="connsiteX1" fmla="*/ 2424240 w 2424240"/>
              <a:gd name="connsiteY1" fmla="*/ 0 h 2424239"/>
              <a:gd name="connsiteX2" fmla="*/ 2424240 w 2424240"/>
              <a:gd name="connsiteY2" fmla="*/ 2424239 h 2424239"/>
              <a:gd name="connsiteX3" fmla="*/ 0 w 2424240"/>
              <a:gd name="connsiteY3" fmla="*/ 2424239 h 2424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240" h="2424239">
                <a:moveTo>
                  <a:pt x="0" y="0"/>
                </a:moveTo>
                <a:lnTo>
                  <a:pt x="2424240" y="0"/>
                </a:lnTo>
                <a:lnTo>
                  <a:pt x="2424240" y="2424239"/>
                </a:lnTo>
                <a:lnTo>
                  <a:pt x="0" y="2424239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1269745" y="3651095"/>
            <a:ext cx="2424240" cy="2424239"/>
          </a:xfrm>
          <a:custGeom>
            <a:avLst/>
            <a:gdLst>
              <a:gd name="connsiteX0" fmla="*/ 0 w 2424240"/>
              <a:gd name="connsiteY0" fmla="*/ 0 h 2424239"/>
              <a:gd name="connsiteX1" fmla="*/ 2424240 w 2424240"/>
              <a:gd name="connsiteY1" fmla="*/ 0 h 2424239"/>
              <a:gd name="connsiteX2" fmla="*/ 2424240 w 2424240"/>
              <a:gd name="connsiteY2" fmla="*/ 2424239 h 2424239"/>
              <a:gd name="connsiteX3" fmla="*/ 0 w 2424240"/>
              <a:gd name="connsiteY3" fmla="*/ 2424239 h 2424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240" h="2424239">
                <a:moveTo>
                  <a:pt x="0" y="0"/>
                </a:moveTo>
                <a:lnTo>
                  <a:pt x="2424240" y="0"/>
                </a:lnTo>
                <a:lnTo>
                  <a:pt x="2424240" y="2424239"/>
                </a:lnTo>
                <a:lnTo>
                  <a:pt x="0" y="2424239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149856" y="3237858"/>
            <a:ext cx="2424240" cy="2424239"/>
          </a:xfrm>
          <a:custGeom>
            <a:avLst/>
            <a:gdLst>
              <a:gd name="connsiteX0" fmla="*/ 0 w 2424240"/>
              <a:gd name="connsiteY0" fmla="*/ 0 h 2424239"/>
              <a:gd name="connsiteX1" fmla="*/ 2424240 w 2424240"/>
              <a:gd name="connsiteY1" fmla="*/ 0 h 2424239"/>
              <a:gd name="connsiteX2" fmla="*/ 2424240 w 2424240"/>
              <a:gd name="connsiteY2" fmla="*/ 2424239 h 2424239"/>
              <a:gd name="connsiteX3" fmla="*/ 0 w 2424240"/>
              <a:gd name="connsiteY3" fmla="*/ 2424239 h 2424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240" h="2424239">
                <a:moveTo>
                  <a:pt x="0" y="0"/>
                </a:moveTo>
                <a:lnTo>
                  <a:pt x="2424240" y="0"/>
                </a:lnTo>
                <a:lnTo>
                  <a:pt x="2424240" y="2424239"/>
                </a:lnTo>
                <a:lnTo>
                  <a:pt x="0" y="2424239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68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212568" y="2549613"/>
            <a:ext cx="1793052" cy="1793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937788" y="3913851"/>
            <a:ext cx="2198125" cy="2198125"/>
          </a:xfrm>
          <a:custGeom>
            <a:avLst/>
            <a:gdLst>
              <a:gd name="connsiteX0" fmla="*/ 0 w 2198125"/>
              <a:gd name="connsiteY0" fmla="*/ 0 h 2198125"/>
              <a:gd name="connsiteX1" fmla="*/ 2198125 w 2198125"/>
              <a:gd name="connsiteY1" fmla="*/ 0 h 2198125"/>
              <a:gd name="connsiteX2" fmla="*/ 2198125 w 2198125"/>
              <a:gd name="connsiteY2" fmla="*/ 2198125 h 2198125"/>
              <a:gd name="connsiteX3" fmla="*/ 0 w 2198125"/>
              <a:gd name="connsiteY3" fmla="*/ 2198125 h 219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8125" h="2198125">
                <a:moveTo>
                  <a:pt x="0" y="0"/>
                </a:moveTo>
                <a:lnTo>
                  <a:pt x="2198125" y="0"/>
                </a:lnTo>
                <a:lnTo>
                  <a:pt x="2198125" y="2198125"/>
                </a:lnTo>
                <a:lnTo>
                  <a:pt x="0" y="219812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676583" y="751552"/>
            <a:ext cx="2198125" cy="2198125"/>
          </a:xfrm>
          <a:custGeom>
            <a:avLst/>
            <a:gdLst>
              <a:gd name="connsiteX0" fmla="*/ 0 w 2198125"/>
              <a:gd name="connsiteY0" fmla="*/ 0 h 2198125"/>
              <a:gd name="connsiteX1" fmla="*/ 2198125 w 2198125"/>
              <a:gd name="connsiteY1" fmla="*/ 0 h 2198125"/>
              <a:gd name="connsiteX2" fmla="*/ 2198125 w 2198125"/>
              <a:gd name="connsiteY2" fmla="*/ 2198125 h 2198125"/>
              <a:gd name="connsiteX3" fmla="*/ 0 w 2198125"/>
              <a:gd name="connsiteY3" fmla="*/ 2198125 h 219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8125" h="2198125">
                <a:moveTo>
                  <a:pt x="0" y="0"/>
                </a:moveTo>
                <a:lnTo>
                  <a:pt x="2198125" y="0"/>
                </a:lnTo>
                <a:lnTo>
                  <a:pt x="2198125" y="2198125"/>
                </a:lnTo>
                <a:lnTo>
                  <a:pt x="0" y="219812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3379395" y="3913851"/>
            <a:ext cx="2198125" cy="2198125"/>
          </a:xfrm>
          <a:custGeom>
            <a:avLst/>
            <a:gdLst>
              <a:gd name="connsiteX0" fmla="*/ 0 w 2198125"/>
              <a:gd name="connsiteY0" fmla="*/ 0 h 2198125"/>
              <a:gd name="connsiteX1" fmla="*/ 2198125 w 2198125"/>
              <a:gd name="connsiteY1" fmla="*/ 0 h 2198125"/>
              <a:gd name="connsiteX2" fmla="*/ 2198125 w 2198125"/>
              <a:gd name="connsiteY2" fmla="*/ 2198125 h 2198125"/>
              <a:gd name="connsiteX3" fmla="*/ 0 w 2198125"/>
              <a:gd name="connsiteY3" fmla="*/ 2198125 h 219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8125" h="2198125">
                <a:moveTo>
                  <a:pt x="0" y="0"/>
                </a:moveTo>
                <a:lnTo>
                  <a:pt x="2198125" y="0"/>
                </a:lnTo>
                <a:lnTo>
                  <a:pt x="2198125" y="2198125"/>
                </a:lnTo>
                <a:lnTo>
                  <a:pt x="0" y="219812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9118190" y="751552"/>
            <a:ext cx="2198125" cy="2198125"/>
          </a:xfrm>
          <a:custGeom>
            <a:avLst/>
            <a:gdLst>
              <a:gd name="connsiteX0" fmla="*/ 0 w 2198125"/>
              <a:gd name="connsiteY0" fmla="*/ 0 h 2198125"/>
              <a:gd name="connsiteX1" fmla="*/ 2198125 w 2198125"/>
              <a:gd name="connsiteY1" fmla="*/ 0 h 2198125"/>
              <a:gd name="connsiteX2" fmla="*/ 2198125 w 2198125"/>
              <a:gd name="connsiteY2" fmla="*/ 2198125 h 2198125"/>
              <a:gd name="connsiteX3" fmla="*/ 0 w 2198125"/>
              <a:gd name="connsiteY3" fmla="*/ 2198125 h 219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8125" h="2198125">
                <a:moveTo>
                  <a:pt x="0" y="0"/>
                </a:moveTo>
                <a:lnTo>
                  <a:pt x="2198125" y="0"/>
                </a:lnTo>
                <a:lnTo>
                  <a:pt x="2198125" y="2198125"/>
                </a:lnTo>
                <a:lnTo>
                  <a:pt x="0" y="219812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23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54012" y="855406"/>
            <a:ext cx="3362633" cy="5161938"/>
          </a:xfrm>
          <a:custGeom>
            <a:avLst/>
            <a:gdLst>
              <a:gd name="connsiteX0" fmla="*/ 0 w 3362633"/>
              <a:gd name="connsiteY0" fmla="*/ 0 h 5161938"/>
              <a:gd name="connsiteX1" fmla="*/ 3362633 w 3362633"/>
              <a:gd name="connsiteY1" fmla="*/ 0 h 5161938"/>
              <a:gd name="connsiteX2" fmla="*/ 3362633 w 3362633"/>
              <a:gd name="connsiteY2" fmla="*/ 5161938 h 5161938"/>
              <a:gd name="connsiteX3" fmla="*/ 0 w 3362633"/>
              <a:gd name="connsiteY3" fmla="*/ 5161938 h 5161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2633" h="5161938">
                <a:moveTo>
                  <a:pt x="0" y="0"/>
                </a:moveTo>
                <a:lnTo>
                  <a:pt x="3362633" y="0"/>
                </a:lnTo>
                <a:lnTo>
                  <a:pt x="3362633" y="5161938"/>
                </a:lnTo>
                <a:lnTo>
                  <a:pt x="0" y="516193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18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825909" y="766917"/>
            <a:ext cx="10589343" cy="2646363"/>
          </a:xfrm>
          <a:custGeom>
            <a:avLst/>
            <a:gdLst>
              <a:gd name="connsiteX0" fmla="*/ 0 w 10589343"/>
              <a:gd name="connsiteY0" fmla="*/ 0 h 2646363"/>
              <a:gd name="connsiteX1" fmla="*/ 10589343 w 10589343"/>
              <a:gd name="connsiteY1" fmla="*/ 0 h 2646363"/>
              <a:gd name="connsiteX2" fmla="*/ 10589343 w 10589343"/>
              <a:gd name="connsiteY2" fmla="*/ 2646363 h 2646363"/>
              <a:gd name="connsiteX3" fmla="*/ 0 w 10589343"/>
              <a:gd name="connsiteY3" fmla="*/ 2646363 h 264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89343" h="2646363">
                <a:moveTo>
                  <a:pt x="0" y="0"/>
                </a:moveTo>
                <a:lnTo>
                  <a:pt x="10589343" y="0"/>
                </a:lnTo>
                <a:lnTo>
                  <a:pt x="10589343" y="2646363"/>
                </a:lnTo>
                <a:lnTo>
                  <a:pt x="0" y="2646363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5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62000" y="723900"/>
            <a:ext cx="7200900" cy="1809750"/>
          </a:xfrm>
          <a:custGeom>
            <a:avLst/>
            <a:gdLst>
              <a:gd name="connsiteX0" fmla="*/ 0 w 7200900"/>
              <a:gd name="connsiteY0" fmla="*/ 0 h 1809750"/>
              <a:gd name="connsiteX1" fmla="*/ 7200900 w 7200900"/>
              <a:gd name="connsiteY1" fmla="*/ 0 h 1809750"/>
              <a:gd name="connsiteX2" fmla="*/ 7200900 w 7200900"/>
              <a:gd name="connsiteY2" fmla="*/ 1809750 h 1809750"/>
              <a:gd name="connsiteX3" fmla="*/ 0 w 7200900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00900" h="1809750">
                <a:moveTo>
                  <a:pt x="0" y="0"/>
                </a:moveTo>
                <a:lnTo>
                  <a:pt x="7200900" y="0"/>
                </a:lnTo>
                <a:lnTo>
                  <a:pt x="7200900" y="1809750"/>
                </a:lnTo>
                <a:lnTo>
                  <a:pt x="0" y="18097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87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783772" y="725715"/>
            <a:ext cx="3380933" cy="3599202"/>
          </a:xfrm>
          <a:custGeom>
            <a:avLst/>
            <a:gdLst>
              <a:gd name="connsiteX0" fmla="*/ 0 w 3380933"/>
              <a:gd name="connsiteY0" fmla="*/ 0 h 3599202"/>
              <a:gd name="connsiteX1" fmla="*/ 3380933 w 3380933"/>
              <a:gd name="connsiteY1" fmla="*/ 0 h 3599202"/>
              <a:gd name="connsiteX2" fmla="*/ 3380933 w 3380933"/>
              <a:gd name="connsiteY2" fmla="*/ 3599202 h 3599202"/>
              <a:gd name="connsiteX3" fmla="*/ 0 w 3380933"/>
              <a:gd name="connsiteY3" fmla="*/ 3599202 h 3599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80933" h="3599202">
                <a:moveTo>
                  <a:pt x="0" y="0"/>
                </a:moveTo>
                <a:lnTo>
                  <a:pt x="3380933" y="0"/>
                </a:lnTo>
                <a:lnTo>
                  <a:pt x="3380933" y="3599202"/>
                </a:lnTo>
                <a:lnTo>
                  <a:pt x="0" y="3599202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5230805" y="1572168"/>
            <a:ext cx="1790692" cy="1906297"/>
          </a:xfrm>
          <a:custGeom>
            <a:avLst/>
            <a:gdLst>
              <a:gd name="connsiteX0" fmla="*/ 0 w 1790692"/>
              <a:gd name="connsiteY0" fmla="*/ 0 h 1906297"/>
              <a:gd name="connsiteX1" fmla="*/ 1790692 w 1790692"/>
              <a:gd name="connsiteY1" fmla="*/ 0 h 1906297"/>
              <a:gd name="connsiteX2" fmla="*/ 1790692 w 1790692"/>
              <a:gd name="connsiteY2" fmla="*/ 1906297 h 1906297"/>
              <a:gd name="connsiteX3" fmla="*/ 0 w 1790692"/>
              <a:gd name="connsiteY3" fmla="*/ 1906297 h 1906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0692" h="1906297">
                <a:moveTo>
                  <a:pt x="0" y="0"/>
                </a:moveTo>
                <a:lnTo>
                  <a:pt x="1790692" y="0"/>
                </a:lnTo>
                <a:lnTo>
                  <a:pt x="1790692" y="1906297"/>
                </a:lnTo>
                <a:lnTo>
                  <a:pt x="0" y="1906297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7148448" y="1572167"/>
            <a:ext cx="1790692" cy="1906297"/>
          </a:xfrm>
          <a:custGeom>
            <a:avLst/>
            <a:gdLst>
              <a:gd name="connsiteX0" fmla="*/ 0 w 1790692"/>
              <a:gd name="connsiteY0" fmla="*/ 0 h 1906297"/>
              <a:gd name="connsiteX1" fmla="*/ 1790692 w 1790692"/>
              <a:gd name="connsiteY1" fmla="*/ 0 h 1906297"/>
              <a:gd name="connsiteX2" fmla="*/ 1790692 w 1790692"/>
              <a:gd name="connsiteY2" fmla="*/ 1906297 h 1906297"/>
              <a:gd name="connsiteX3" fmla="*/ 0 w 1790692"/>
              <a:gd name="connsiteY3" fmla="*/ 1906297 h 1906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0692" h="1906297">
                <a:moveTo>
                  <a:pt x="0" y="0"/>
                </a:moveTo>
                <a:lnTo>
                  <a:pt x="1790692" y="0"/>
                </a:lnTo>
                <a:lnTo>
                  <a:pt x="1790692" y="1906297"/>
                </a:lnTo>
                <a:lnTo>
                  <a:pt x="0" y="1906297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9066091" y="1570182"/>
            <a:ext cx="1790692" cy="1906297"/>
          </a:xfrm>
          <a:custGeom>
            <a:avLst/>
            <a:gdLst>
              <a:gd name="connsiteX0" fmla="*/ 0 w 1790692"/>
              <a:gd name="connsiteY0" fmla="*/ 0 h 1906297"/>
              <a:gd name="connsiteX1" fmla="*/ 1790692 w 1790692"/>
              <a:gd name="connsiteY1" fmla="*/ 0 h 1906297"/>
              <a:gd name="connsiteX2" fmla="*/ 1790692 w 1790692"/>
              <a:gd name="connsiteY2" fmla="*/ 1906297 h 1906297"/>
              <a:gd name="connsiteX3" fmla="*/ 0 w 1790692"/>
              <a:gd name="connsiteY3" fmla="*/ 1906297 h 1906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0692" h="1906297">
                <a:moveTo>
                  <a:pt x="0" y="0"/>
                </a:moveTo>
                <a:lnTo>
                  <a:pt x="1790692" y="0"/>
                </a:lnTo>
                <a:lnTo>
                  <a:pt x="1790692" y="1906297"/>
                </a:lnTo>
                <a:lnTo>
                  <a:pt x="0" y="1906297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76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333750" y="857250"/>
            <a:ext cx="3790950" cy="5143500"/>
          </a:xfrm>
          <a:custGeom>
            <a:avLst/>
            <a:gdLst>
              <a:gd name="connsiteX0" fmla="*/ 0 w 3790950"/>
              <a:gd name="connsiteY0" fmla="*/ 0 h 5143500"/>
              <a:gd name="connsiteX1" fmla="*/ 3790950 w 3790950"/>
              <a:gd name="connsiteY1" fmla="*/ 0 h 5143500"/>
              <a:gd name="connsiteX2" fmla="*/ 3790950 w 3790950"/>
              <a:gd name="connsiteY2" fmla="*/ 5143500 h 5143500"/>
              <a:gd name="connsiteX3" fmla="*/ 0 w 3790950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0950" h="5143500">
                <a:moveTo>
                  <a:pt x="0" y="0"/>
                </a:moveTo>
                <a:lnTo>
                  <a:pt x="3790950" y="0"/>
                </a:lnTo>
                <a:lnTo>
                  <a:pt x="3790950" y="5143500"/>
                </a:lnTo>
                <a:lnTo>
                  <a:pt x="0" y="51435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96150" y="857250"/>
            <a:ext cx="3790950" cy="5143500"/>
          </a:xfrm>
          <a:custGeom>
            <a:avLst/>
            <a:gdLst>
              <a:gd name="connsiteX0" fmla="*/ 0 w 3790950"/>
              <a:gd name="connsiteY0" fmla="*/ 0 h 5143500"/>
              <a:gd name="connsiteX1" fmla="*/ 3790950 w 3790950"/>
              <a:gd name="connsiteY1" fmla="*/ 0 h 5143500"/>
              <a:gd name="connsiteX2" fmla="*/ 3790950 w 3790950"/>
              <a:gd name="connsiteY2" fmla="*/ 5143500 h 5143500"/>
              <a:gd name="connsiteX3" fmla="*/ 0 w 3790950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0950" h="5143500">
                <a:moveTo>
                  <a:pt x="0" y="0"/>
                </a:moveTo>
                <a:lnTo>
                  <a:pt x="3790950" y="0"/>
                </a:lnTo>
                <a:lnTo>
                  <a:pt x="3790950" y="5143500"/>
                </a:lnTo>
                <a:lnTo>
                  <a:pt x="0" y="51435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70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1488173" y="2469497"/>
            <a:ext cx="1775435" cy="1775435"/>
          </a:xfrm>
          <a:custGeom>
            <a:avLst/>
            <a:gdLst>
              <a:gd name="connsiteX0" fmla="*/ 0 w 1775435"/>
              <a:gd name="connsiteY0" fmla="*/ 0 h 1775435"/>
              <a:gd name="connsiteX1" fmla="*/ 1775435 w 1775435"/>
              <a:gd name="connsiteY1" fmla="*/ 0 h 1775435"/>
              <a:gd name="connsiteX2" fmla="*/ 1775435 w 1775435"/>
              <a:gd name="connsiteY2" fmla="*/ 1775435 h 1775435"/>
              <a:gd name="connsiteX3" fmla="*/ 0 w 1775435"/>
              <a:gd name="connsiteY3" fmla="*/ 1775435 h 177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5435" h="1775435">
                <a:moveTo>
                  <a:pt x="0" y="0"/>
                </a:moveTo>
                <a:lnTo>
                  <a:pt x="1775435" y="0"/>
                </a:lnTo>
                <a:lnTo>
                  <a:pt x="1775435" y="1775435"/>
                </a:lnTo>
                <a:lnTo>
                  <a:pt x="0" y="177543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3352380" y="2469497"/>
            <a:ext cx="1775435" cy="1775435"/>
          </a:xfrm>
          <a:custGeom>
            <a:avLst/>
            <a:gdLst>
              <a:gd name="connsiteX0" fmla="*/ 0 w 1775435"/>
              <a:gd name="connsiteY0" fmla="*/ 0 h 1775435"/>
              <a:gd name="connsiteX1" fmla="*/ 1775435 w 1775435"/>
              <a:gd name="connsiteY1" fmla="*/ 0 h 1775435"/>
              <a:gd name="connsiteX2" fmla="*/ 1775435 w 1775435"/>
              <a:gd name="connsiteY2" fmla="*/ 1775435 h 1775435"/>
              <a:gd name="connsiteX3" fmla="*/ 0 w 1775435"/>
              <a:gd name="connsiteY3" fmla="*/ 1775435 h 177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5435" h="1775435">
                <a:moveTo>
                  <a:pt x="0" y="0"/>
                </a:moveTo>
                <a:lnTo>
                  <a:pt x="1775435" y="0"/>
                </a:lnTo>
                <a:lnTo>
                  <a:pt x="1775435" y="1775435"/>
                </a:lnTo>
                <a:lnTo>
                  <a:pt x="0" y="177543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5216587" y="2469497"/>
            <a:ext cx="1775435" cy="1775435"/>
          </a:xfrm>
          <a:custGeom>
            <a:avLst/>
            <a:gdLst>
              <a:gd name="connsiteX0" fmla="*/ 0 w 1775435"/>
              <a:gd name="connsiteY0" fmla="*/ 0 h 1775435"/>
              <a:gd name="connsiteX1" fmla="*/ 1775435 w 1775435"/>
              <a:gd name="connsiteY1" fmla="*/ 0 h 1775435"/>
              <a:gd name="connsiteX2" fmla="*/ 1775435 w 1775435"/>
              <a:gd name="connsiteY2" fmla="*/ 1775435 h 1775435"/>
              <a:gd name="connsiteX3" fmla="*/ 0 w 1775435"/>
              <a:gd name="connsiteY3" fmla="*/ 1775435 h 177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5435" h="1775435">
                <a:moveTo>
                  <a:pt x="0" y="0"/>
                </a:moveTo>
                <a:lnTo>
                  <a:pt x="1775435" y="0"/>
                </a:lnTo>
                <a:lnTo>
                  <a:pt x="1775435" y="1775435"/>
                </a:lnTo>
                <a:lnTo>
                  <a:pt x="0" y="177543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7080794" y="2469497"/>
            <a:ext cx="1775435" cy="1775435"/>
          </a:xfrm>
          <a:custGeom>
            <a:avLst/>
            <a:gdLst>
              <a:gd name="connsiteX0" fmla="*/ 0 w 1775435"/>
              <a:gd name="connsiteY0" fmla="*/ 0 h 1775435"/>
              <a:gd name="connsiteX1" fmla="*/ 1775435 w 1775435"/>
              <a:gd name="connsiteY1" fmla="*/ 0 h 1775435"/>
              <a:gd name="connsiteX2" fmla="*/ 1775435 w 1775435"/>
              <a:gd name="connsiteY2" fmla="*/ 1775435 h 1775435"/>
              <a:gd name="connsiteX3" fmla="*/ 0 w 1775435"/>
              <a:gd name="connsiteY3" fmla="*/ 1775435 h 177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5435" h="1775435">
                <a:moveTo>
                  <a:pt x="0" y="0"/>
                </a:moveTo>
                <a:lnTo>
                  <a:pt x="1775435" y="0"/>
                </a:lnTo>
                <a:lnTo>
                  <a:pt x="1775435" y="1775435"/>
                </a:lnTo>
                <a:lnTo>
                  <a:pt x="0" y="177543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8942688" y="2466778"/>
            <a:ext cx="1775435" cy="1775435"/>
          </a:xfrm>
          <a:custGeom>
            <a:avLst/>
            <a:gdLst>
              <a:gd name="connsiteX0" fmla="*/ 0 w 1775435"/>
              <a:gd name="connsiteY0" fmla="*/ 0 h 1775435"/>
              <a:gd name="connsiteX1" fmla="*/ 1775435 w 1775435"/>
              <a:gd name="connsiteY1" fmla="*/ 0 h 1775435"/>
              <a:gd name="connsiteX2" fmla="*/ 1775435 w 1775435"/>
              <a:gd name="connsiteY2" fmla="*/ 1775435 h 1775435"/>
              <a:gd name="connsiteX3" fmla="*/ 0 w 1775435"/>
              <a:gd name="connsiteY3" fmla="*/ 1775435 h 177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5435" h="1775435">
                <a:moveTo>
                  <a:pt x="0" y="0"/>
                </a:moveTo>
                <a:lnTo>
                  <a:pt x="1775435" y="0"/>
                </a:lnTo>
                <a:lnTo>
                  <a:pt x="1775435" y="1775435"/>
                </a:lnTo>
                <a:lnTo>
                  <a:pt x="0" y="177543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BC0E51-C472-4346-8721-02BD5E6A39A1}" type="datetimeFigureOut">
              <a:rPr lang="id-ID" smtClean="0"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0F3B66-5F8B-4357-98BC-5F5BDCD51A8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03662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rot="5400000">
            <a:off x="5071270" y="-2414588"/>
            <a:ext cx="2049460" cy="102393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976312" y="876300"/>
            <a:ext cx="3249396" cy="3657600"/>
          </a:xfrm>
          <a:custGeom>
            <a:avLst/>
            <a:gdLst>
              <a:gd name="connsiteX0" fmla="*/ 0 w 3249396"/>
              <a:gd name="connsiteY0" fmla="*/ 0 h 3657600"/>
              <a:gd name="connsiteX1" fmla="*/ 3249396 w 3249396"/>
              <a:gd name="connsiteY1" fmla="*/ 0 h 3657600"/>
              <a:gd name="connsiteX2" fmla="*/ 3249396 w 3249396"/>
              <a:gd name="connsiteY2" fmla="*/ 3657600 h 3657600"/>
              <a:gd name="connsiteX3" fmla="*/ 0 w 3249396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9396" h="3657600">
                <a:moveTo>
                  <a:pt x="0" y="0"/>
                </a:moveTo>
                <a:lnTo>
                  <a:pt x="3249396" y="0"/>
                </a:lnTo>
                <a:lnTo>
                  <a:pt x="3249396" y="3657600"/>
                </a:lnTo>
                <a:lnTo>
                  <a:pt x="0" y="36576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4471302" y="876300"/>
            <a:ext cx="3249396" cy="3657600"/>
          </a:xfrm>
          <a:custGeom>
            <a:avLst/>
            <a:gdLst>
              <a:gd name="connsiteX0" fmla="*/ 0 w 3249396"/>
              <a:gd name="connsiteY0" fmla="*/ 0 h 3657600"/>
              <a:gd name="connsiteX1" fmla="*/ 3249396 w 3249396"/>
              <a:gd name="connsiteY1" fmla="*/ 0 h 3657600"/>
              <a:gd name="connsiteX2" fmla="*/ 3249396 w 3249396"/>
              <a:gd name="connsiteY2" fmla="*/ 3657600 h 3657600"/>
              <a:gd name="connsiteX3" fmla="*/ 0 w 3249396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9396" h="3657600">
                <a:moveTo>
                  <a:pt x="0" y="0"/>
                </a:moveTo>
                <a:lnTo>
                  <a:pt x="3249396" y="0"/>
                </a:lnTo>
                <a:lnTo>
                  <a:pt x="3249396" y="3657600"/>
                </a:lnTo>
                <a:lnTo>
                  <a:pt x="0" y="36576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7966292" y="876300"/>
            <a:ext cx="3249396" cy="3657600"/>
          </a:xfrm>
          <a:custGeom>
            <a:avLst/>
            <a:gdLst>
              <a:gd name="connsiteX0" fmla="*/ 0 w 3249396"/>
              <a:gd name="connsiteY0" fmla="*/ 0 h 3657600"/>
              <a:gd name="connsiteX1" fmla="*/ 3249396 w 3249396"/>
              <a:gd name="connsiteY1" fmla="*/ 0 h 3657600"/>
              <a:gd name="connsiteX2" fmla="*/ 3249396 w 3249396"/>
              <a:gd name="connsiteY2" fmla="*/ 3657600 h 3657600"/>
              <a:gd name="connsiteX3" fmla="*/ 0 w 3249396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9396" h="3657600">
                <a:moveTo>
                  <a:pt x="0" y="0"/>
                </a:moveTo>
                <a:lnTo>
                  <a:pt x="3249396" y="0"/>
                </a:lnTo>
                <a:lnTo>
                  <a:pt x="3249396" y="3657600"/>
                </a:lnTo>
                <a:lnTo>
                  <a:pt x="0" y="36576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3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857251" y="933449"/>
            <a:ext cx="2495551" cy="4996000"/>
          </a:xfrm>
          <a:custGeom>
            <a:avLst/>
            <a:gdLst>
              <a:gd name="connsiteX0" fmla="*/ 0 w 2495551"/>
              <a:gd name="connsiteY0" fmla="*/ 0 h 4996000"/>
              <a:gd name="connsiteX1" fmla="*/ 2495551 w 2495551"/>
              <a:gd name="connsiteY1" fmla="*/ 0 h 4996000"/>
              <a:gd name="connsiteX2" fmla="*/ 2495551 w 2495551"/>
              <a:gd name="connsiteY2" fmla="*/ 4996000 h 4996000"/>
              <a:gd name="connsiteX3" fmla="*/ 0 w 2495551"/>
              <a:gd name="connsiteY3" fmla="*/ 4996000 h 49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5551" h="4996000">
                <a:moveTo>
                  <a:pt x="0" y="0"/>
                </a:moveTo>
                <a:lnTo>
                  <a:pt x="2495551" y="0"/>
                </a:lnTo>
                <a:lnTo>
                  <a:pt x="2495551" y="4996000"/>
                </a:lnTo>
                <a:lnTo>
                  <a:pt x="0" y="4996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495676" y="933450"/>
            <a:ext cx="5408294" cy="2424249"/>
          </a:xfrm>
          <a:custGeom>
            <a:avLst/>
            <a:gdLst>
              <a:gd name="connsiteX0" fmla="*/ 0 w 5408294"/>
              <a:gd name="connsiteY0" fmla="*/ 0 h 2424249"/>
              <a:gd name="connsiteX1" fmla="*/ 5408294 w 5408294"/>
              <a:gd name="connsiteY1" fmla="*/ 0 h 2424249"/>
              <a:gd name="connsiteX2" fmla="*/ 5408294 w 5408294"/>
              <a:gd name="connsiteY2" fmla="*/ 2424249 h 2424249"/>
              <a:gd name="connsiteX3" fmla="*/ 0 w 5408294"/>
              <a:gd name="connsiteY3" fmla="*/ 2424249 h 2424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8294" h="2424249">
                <a:moveTo>
                  <a:pt x="0" y="0"/>
                </a:moveTo>
                <a:lnTo>
                  <a:pt x="5408294" y="0"/>
                </a:lnTo>
                <a:lnTo>
                  <a:pt x="5408294" y="2424249"/>
                </a:lnTo>
                <a:lnTo>
                  <a:pt x="0" y="2424249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953126" y="3500302"/>
            <a:ext cx="5408294" cy="2424249"/>
          </a:xfrm>
          <a:custGeom>
            <a:avLst/>
            <a:gdLst>
              <a:gd name="connsiteX0" fmla="*/ 0 w 5408294"/>
              <a:gd name="connsiteY0" fmla="*/ 0 h 2424249"/>
              <a:gd name="connsiteX1" fmla="*/ 5408294 w 5408294"/>
              <a:gd name="connsiteY1" fmla="*/ 0 h 2424249"/>
              <a:gd name="connsiteX2" fmla="*/ 5408294 w 5408294"/>
              <a:gd name="connsiteY2" fmla="*/ 2424249 h 2424249"/>
              <a:gd name="connsiteX3" fmla="*/ 0 w 5408294"/>
              <a:gd name="connsiteY3" fmla="*/ 2424249 h 2424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8294" h="2424249">
                <a:moveTo>
                  <a:pt x="0" y="0"/>
                </a:moveTo>
                <a:lnTo>
                  <a:pt x="5408294" y="0"/>
                </a:lnTo>
                <a:lnTo>
                  <a:pt x="5408294" y="2424249"/>
                </a:lnTo>
                <a:lnTo>
                  <a:pt x="0" y="2424249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74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569720" y="1104901"/>
            <a:ext cx="3810000" cy="2415539"/>
          </a:xfrm>
          <a:custGeom>
            <a:avLst/>
            <a:gdLst>
              <a:gd name="connsiteX0" fmla="*/ 0 w 3810000"/>
              <a:gd name="connsiteY0" fmla="*/ 0 h 2415539"/>
              <a:gd name="connsiteX1" fmla="*/ 3810000 w 3810000"/>
              <a:gd name="connsiteY1" fmla="*/ 0 h 2415539"/>
              <a:gd name="connsiteX2" fmla="*/ 3810000 w 3810000"/>
              <a:gd name="connsiteY2" fmla="*/ 2415539 h 2415539"/>
              <a:gd name="connsiteX3" fmla="*/ 0 w 3810000"/>
              <a:gd name="connsiteY3" fmla="*/ 2415539 h 2415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000" h="2415539">
                <a:moveTo>
                  <a:pt x="0" y="0"/>
                </a:moveTo>
                <a:lnTo>
                  <a:pt x="3810000" y="0"/>
                </a:lnTo>
                <a:lnTo>
                  <a:pt x="3810000" y="2415539"/>
                </a:lnTo>
                <a:lnTo>
                  <a:pt x="0" y="2415539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626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208531" y="1574800"/>
            <a:ext cx="2750820" cy="3657600"/>
          </a:xfrm>
          <a:custGeom>
            <a:avLst/>
            <a:gdLst>
              <a:gd name="connsiteX0" fmla="*/ 0 w 2750820"/>
              <a:gd name="connsiteY0" fmla="*/ 0 h 3657600"/>
              <a:gd name="connsiteX1" fmla="*/ 2750820 w 2750820"/>
              <a:gd name="connsiteY1" fmla="*/ 0 h 3657600"/>
              <a:gd name="connsiteX2" fmla="*/ 2750820 w 2750820"/>
              <a:gd name="connsiteY2" fmla="*/ 3657600 h 3657600"/>
              <a:gd name="connsiteX3" fmla="*/ 0 w 2750820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0820" h="3657600">
                <a:moveTo>
                  <a:pt x="0" y="0"/>
                </a:moveTo>
                <a:lnTo>
                  <a:pt x="2750820" y="0"/>
                </a:lnTo>
                <a:lnTo>
                  <a:pt x="2750820" y="3657600"/>
                </a:lnTo>
                <a:lnTo>
                  <a:pt x="0" y="36576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123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141778" y="1377094"/>
            <a:ext cx="5112945" cy="2895077"/>
          </a:xfrm>
          <a:custGeom>
            <a:avLst/>
            <a:gdLst>
              <a:gd name="connsiteX0" fmla="*/ 0 w 5112945"/>
              <a:gd name="connsiteY0" fmla="*/ 0 h 2895077"/>
              <a:gd name="connsiteX1" fmla="*/ 5112945 w 5112945"/>
              <a:gd name="connsiteY1" fmla="*/ 0 h 2895077"/>
              <a:gd name="connsiteX2" fmla="*/ 5112945 w 5112945"/>
              <a:gd name="connsiteY2" fmla="*/ 2895077 h 2895077"/>
              <a:gd name="connsiteX3" fmla="*/ 0 w 5112945"/>
              <a:gd name="connsiteY3" fmla="*/ 2895077 h 2895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12945" h="2895077">
                <a:moveTo>
                  <a:pt x="0" y="0"/>
                </a:moveTo>
                <a:lnTo>
                  <a:pt x="5112945" y="0"/>
                </a:lnTo>
                <a:lnTo>
                  <a:pt x="5112945" y="2895077"/>
                </a:lnTo>
                <a:lnTo>
                  <a:pt x="0" y="2895077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2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04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5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0" y="0"/>
            <a:ext cx="5604388" cy="6324600"/>
            <a:chOff x="0" y="0"/>
            <a:chExt cx="5604388" cy="63246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3048000" cy="304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5750" y="304800"/>
              <a:ext cx="5318638" cy="6019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33401" y="552450"/>
            <a:ext cx="5070987" cy="5772150"/>
          </a:xfrm>
          <a:custGeom>
            <a:avLst/>
            <a:gdLst>
              <a:gd name="connsiteX0" fmla="*/ 0 w 5070987"/>
              <a:gd name="connsiteY0" fmla="*/ 0 h 5772150"/>
              <a:gd name="connsiteX1" fmla="*/ 5070987 w 5070987"/>
              <a:gd name="connsiteY1" fmla="*/ 0 h 5772150"/>
              <a:gd name="connsiteX2" fmla="*/ 5070987 w 5070987"/>
              <a:gd name="connsiteY2" fmla="*/ 5772150 h 5772150"/>
              <a:gd name="connsiteX3" fmla="*/ 0 w 5070987"/>
              <a:gd name="connsiteY3" fmla="*/ 5772150 h 577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0987" h="5772150">
                <a:moveTo>
                  <a:pt x="0" y="0"/>
                </a:moveTo>
                <a:lnTo>
                  <a:pt x="5070987" y="0"/>
                </a:lnTo>
                <a:lnTo>
                  <a:pt x="5070987" y="5772150"/>
                </a:lnTo>
                <a:lnTo>
                  <a:pt x="0" y="57721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54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886700" y="742950"/>
            <a:ext cx="3371850" cy="5372100"/>
          </a:xfrm>
          <a:custGeom>
            <a:avLst/>
            <a:gdLst>
              <a:gd name="connsiteX0" fmla="*/ 0 w 3371850"/>
              <a:gd name="connsiteY0" fmla="*/ 0 h 5372100"/>
              <a:gd name="connsiteX1" fmla="*/ 3371850 w 3371850"/>
              <a:gd name="connsiteY1" fmla="*/ 0 h 5372100"/>
              <a:gd name="connsiteX2" fmla="*/ 3371850 w 3371850"/>
              <a:gd name="connsiteY2" fmla="*/ 5372100 h 5372100"/>
              <a:gd name="connsiteX3" fmla="*/ 0 w 3371850"/>
              <a:gd name="connsiteY3" fmla="*/ 5372100 h 537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1850" h="5372100">
                <a:moveTo>
                  <a:pt x="0" y="0"/>
                </a:moveTo>
                <a:lnTo>
                  <a:pt x="3371850" y="0"/>
                </a:lnTo>
                <a:lnTo>
                  <a:pt x="3371850" y="5372100"/>
                </a:lnTo>
                <a:lnTo>
                  <a:pt x="0" y="53721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4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769802" y="825909"/>
            <a:ext cx="3061541" cy="3716593"/>
          </a:xfrm>
          <a:custGeom>
            <a:avLst/>
            <a:gdLst>
              <a:gd name="connsiteX0" fmla="*/ 0 w 3061541"/>
              <a:gd name="connsiteY0" fmla="*/ 0 h 3716593"/>
              <a:gd name="connsiteX1" fmla="*/ 3061541 w 3061541"/>
              <a:gd name="connsiteY1" fmla="*/ 0 h 3716593"/>
              <a:gd name="connsiteX2" fmla="*/ 3061541 w 3061541"/>
              <a:gd name="connsiteY2" fmla="*/ 3716593 h 3716593"/>
              <a:gd name="connsiteX3" fmla="*/ 0 w 3061541"/>
              <a:gd name="connsiteY3" fmla="*/ 3716593 h 3716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1541" h="3716593">
                <a:moveTo>
                  <a:pt x="0" y="0"/>
                </a:moveTo>
                <a:lnTo>
                  <a:pt x="3061541" y="0"/>
                </a:lnTo>
                <a:lnTo>
                  <a:pt x="3061541" y="3716593"/>
                </a:lnTo>
                <a:lnTo>
                  <a:pt x="0" y="3716593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276593" y="4743993"/>
            <a:ext cx="2465151" cy="1332341"/>
          </a:xfrm>
          <a:custGeom>
            <a:avLst/>
            <a:gdLst>
              <a:gd name="connsiteX0" fmla="*/ 0 w 2465151"/>
              <a:gd name="connsiteY0" fmla="*/ 0 h 1332341"/>
              <a:gd name="connsiteX1" fmla="*/ 2465151 w 2465151"/>
              <a:gd name="connsiteY1" fmla="*/ 0 h 1332341"/>
              <a:gd name="connsiteX2" fmla="*/ 2465151 w 2465151"/>
              <a:gd name="connsiteY2" fmla="*/ 1332341 h 1332341"/>
              <a:gd name="connsiteX3" fmla="*/ 0 w 2465151"/>
              <a:gd name="connsiteY3" fmla="*/ 1332341 h 1332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5151" h="1332341">
                <a:moveTo>
                  <a:pt x="0" y="0"/>
                </a:moveTo>
                <a:lnTo>
                  <a:pt x="2465151" y="0"/>
                </a:lnTo>
                <a:lnTo>
                  <a:pt x="2465151" y="1332341"/>
                </a:lnTo>
                <a:lnTo>
                  <a:pt x="0" y="1332341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9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858297" y="685800"/>
            <a:ext cx="4100052" cy="5501150"/>
          </a:xfrm>
          <a:custGeom>
            <a:avLst/>
            <a:gdLst>
              <a:gd name="connsiteX0" fmla="*/ 0 w 4100052"/>
              <a:gd name="connsiteY0" fmla="*/ 0 h 5501150"/>
              <a:gd name="connsiteX1" fmla="*/ 4100052 w 4100052"/>
              <a:gd name="connsiteY1" fmla="*/ 0 h 5501150"/>
              <a:gd name="connsiteX2" fmla="*/ 4100052 w 4100052"/>
              <a:gd name="connsiteY2" fmla="*/ 5501150 h 5501150"/>
              <a:gd name="connsiteX3" fmla="*/ 0 w 4100052"/>
              <a:gd name="connsiteY3" fmla="*/ 5501150 h 550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00052" h="5501150">
                <a:moveTo>
                  <a:pt x="0" y="0"/>
                </a:moveTo>
                <a:lnTo>
                  <a:pt x="4100052" y="0"/>
                </a:lnTo>
                <a:lnTo>
                  <a:pt x="4100052" y="5501150"/>
                </a:lnTo>
                <a:lnTo>
                  <a:pt x="0" y="55011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1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787148" y="2698953"/>
            <a:ext cx="2123768" cy="24777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229601" y="796414"/>
            <a:ext cx="3244645" cy="3392129"/>
          </a:xfrm>
          <a:custGeom>
            <a:avLst/>
            <a:gdLst>
              <a:gd name="connsiteX0" fmla="*/ 0 w 3244645"/>
              <a:gd name="connsiteY0" fmla="*/ 0 h 3392129"/>
              <a:gd name="connsiteX1" fmla="*/ 3244645 w 3244645"/>
              <a:gd name="connsiteY1" fmla="*/ 0 h 3392129"/>
              <a:gd name="connsiteX2" fmla="*/ 3244645 w 3244645"/>
              <a:gd name="connsiteY2" fmla="*/ 3392129 h 3392129"/>
              <a:gd name="connsiteX3" fmla="*/ 0 w 3244645"/>
              <a:gd name="connsiteY3" fmla="*/ 3392129 h 3392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4645" h="3392129">
                <a:moveTo>
                  <a:pt x="0" y="0"/>
                </a:moveTo>
                <a:lnTo>
                  <a:pt x="3244645" y="0"/>
                </a:lnTo>
                <a:lnTo>
                  <a:pt x="3244645" y="3392129"/>
                </a:lnTo>
                <a:lnTo>
                  <a:pt x="0" y="3392129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990735" y="3598605"/>
            <a:ext cx="2477730" cy="2477730"/>
          </a:xfrm>
          <a:custGeom>
            <a:avLst/>
            <a:gdLst>
              <a:gd name="connsiteX0" fmla="*/ 0 w 2477730"/>
              <a:gd name="connsiteY0" fmla="*/ 0 h 2477730"/>
              <a:gd name="connsiteX1" fmla="*/ 2477730 w 2477730"/>
              <a:gd name="connsiteY1" fmla="*/ 0 h 2477730"/>
              <a:gd name="connsiteX2" fmla="*/ 2477730 w 2477730"/>
              <a:gd name="connsiteY2" fmla="*/ 2477730 h 2477730"/>
              <a:gd name="connsiteX3" fmla="*/ 0 w 2477730"/>
              <a:gd name="connsiteY3" fmla="*/ 2477730 h 247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7730" h="2477730">
                <a:moveTo>
                  <a:pt x="0" y="0"/>
                </a:moveTo>
                <a:lnTo>
                  <a:pt x="2477730" y="0"/>
                </a:lnTo>
                <a:lnTo>
                  <a:pt x="2477730" y="2477730"/>
                </a:lnTo>
                <a:lnTo>
                  <a:pt x="0" y="247773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50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B9CFB-E11D-4E79-9CF8-09BE2151AA0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AE64E-6AF7-4055-9577-B8456E62A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5" r:id="rId3"/>
    <p:sldLayoutId id="2147483656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21" name="Group 20"/>
          <p:cNvGrpSpPr/>
          <p:nvPr/>
        </p:nvGrpSpPr>
        <p:grpSpPr>
          <a:xfrm>
            <a:off x="1" y="1889125"/>
            <a:ext cx="12192001" cy="1951353"/>
            <a:chOff x="1" y="1889125"/>
            <a:chExt cx="12192001" cy="1951353"/>
          </a:xfrm>
          <a:effectLst>
            <a:outerShdw blurRad="215900" sx="102000" sy="102000" algn="ctr" rotWithShape="0">
              <a:prstClr val="black">
                <a:alpha val="18000"/>
              </a:prstClr>
            </a:outerShdw>
          </a:effectLst>
        </p:grpSpPr>
        <p:sp>
          <p:nvSpPr>
            <p:cNvPr id="9" name="Rectangle 8"/>
            <p:cNvSpPr/>
            <p:nvPr/>
          </p:nvSpPr>
          <p:spPr>
            <a:xfrm rot="16200000">
              <a:off x="1627346" y="262412"/>
              <a:ext cx="1950721" cy="52054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rot="16200000">
              <a:off x="10216516" y="1864991"/>
              <a:ext cx="1950721" cy="20002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5162550" y="1889125"/>
              <a:ext cx="546100" cy="1250950"/>
            </a:xfrm>
            <a:custGeom>
              <a:avLst/>
              <a:gdLst>
                <a:gd name="connsiteX0" fmla="*/ 28575 w 546100"/>
                <a:gd name="connsiteY0" fmla="*/ 0 h 1250950"/>
                <a:gd name="connsiteX1" fmla="*/ 546100 w 546100"/>
                <a:gd name="connsiteY1" fmla="*/ 3175 h 1250950"/>
                <a:gd name="connsiteX2" fmla="*/ 387350 w 546100"/>
                <a:gd name="connsiteY2" fmla="*/ 95250 h 1250950"/>
                <a:gd name="connsiteX3" fmla="*/ 254000 w 546100"/>
                <a:gd name="connsiteY3" fmla="*/ 212725 h 1250950"/>
                <a:gd name="connsiteX4" fmla="*/ 146050 w 546100"/>
                <a:gd name="connsiteY4" fmla="*/ 358775 h 1250950"/>
                <a:gd name="connsiteX5" fmla="*/ 117475 w 546100"/>
                <a:gd name="connsiteY5" fmla="*/ 492125 h 1250950"/>
                <a:gd name="connsiteX6" fmla="*/ 92075 w 546100"/>
                <a:gd name="connsiteY6" fmla="*/ 736600 h 1250950"/>
                <a:gd name="connsiteX7" fmla="*/ 57150 w 546100"/>
                <a:gd name="connsiteY7" fmla="*/ 1003300 h 1250950"/>
                <a:gd name="connsiteX8" fmla="*/ 28575 w 546100"/>
                <a:gd name="connsiteY8" fmla="*/ 1250950 h 1250950"/>
                <a:gd name="connsiteX9" fmla="*/ 0 w 546100"/>
                <a:gd name="connsiteY9" fmla="*/ 317500 h 1250950"/>
                <a:gd name="connsiteX10" fmla="*/ 28575 w 546100"/>
                <a:gd name="connsiteY10" fmla="*/ 0 h 1250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6100" h="1250950">
                  <a:moveTo>
                    <a:pt x="28575" y="0"/>
                  </a:moveTo>
                  <a:lnTo>
                    <a:pt x="546100" y="3175"/>
                  </a:lnTo>
                  <a:lnTo>
                    <a:pt x="387350" y="95250"/>
                  </a:lnTo>
                  <a:lnTo>
                    <a:pt x="254000" y="212725"/>
                  </a:lnTo>
                  <a:lnTo>
                    <a:pt x="146050" y="358775"/>
                  </a:lnTo>
                  <a:lnTo>
                    <a:pt x="117475" y="492125"/>
                  </a:lnTo>
                  <a:lnTo>
                    <a:pt x="92075" y="736600"/>
                  </a:lnTo>
                  <a:lnTo>
                    <a:pt x="57150" y="1003300"/>
                  </a:lnTo>
                  <a:lnTo>
                    <a:pt x="28575" y="1250950"/>
                  </a:lnTo>
                  <a:lnTo>
                    <a:pt x="0" y="317500"/>
                  </a:lnTo>
                  <a:lnTo>
                    <a:pt x="2857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9606210" y="2234688"/>
              <a:ext cx="716169" cy="1044297"/>
            </a:xfrm>
            <a:custGeom>
              <a:avLst/>
              <a:gdLst>
                <a:gd name="connsiteX0" fmla="*/ 585540 w 716169"/>
                <a:gd name="connsiteY0" fmla="*/ 1306 h 1044297"/>
                <a:gd name="connsiteX1" fmla="*/ 556965 w 716169"/>
                <a:gd name="connsiteY1" fmla="*/ 129893 h 1044297"/>
                <a:gd name="connsiteX2" fmla="*/ 461715 w 716169"/>
                <a:gd name="connsiteY2" fmla="*/ 272768 h 1044297"/>
                <a:gd name="connsiteX3" fmla="*/ 311696 w 716169"/>
                <a:gd name="connsiteY3" fmla="*/ 410881 h 1044297"/>
                <a:gd name="connsiteX4" fmla="*/ 118815 w 716169"/>
                <a:gd name="connsiteY4" fmla="*/ 525181 h 1044297"/>
                <a:gd name="connsiteX5" fmla="*/ 4515 w 716169"/>
                <a:gd name="connsiteY5" fmla="*/ 572806 h 1044297"/>
                <a:gd name="connsiteX6" fmla="*/ 21184 w 716169"/>
                <a:gd name="connsiteY6" fmla="*/ 579950 h 1044297"/>
                <a:gd name="connsiteX7" fmla="*/ 206921 w 716169"/>
                <a:gd name="connsiteY7" fmla="*/ 646625 h 1044297"/>
                <a:gd name="connsiteX8" fmla="*/ 397421 w 716169"/>
                <a:gd name="connsiteY8" fmla="*/ 751400 h 1044297"/>
                <a:gd name="connsiteX9" fmla="*/ 523628 w 716169"/>
                <a:gd name="connsiteY9" fmla="*/ 882368 h 1044297"/>
                <a:gd name="connsiteX10" fmla="*/ 590303 w 716169"/>
                <a:gd name="connsiteY10" fmla="*/ 1025243 h 1044297"/>
                <a:gd name="connsiteX11" fmla="*/ 626021 w 716169"/>
                <a:gd name="connsiteY11" fmla="*/ 1020481 h 1044297"/>
                <a:gd name="connsiteX12" fmla="*/ 714128 w 716169"/>
                <a:gd name="connsiteY12" fmla="*/ 820456 h 1044297"/>
                <a:gd name="connsiteX13" fmla="*/ 685553 w 716169"/>
                <a:gd name="connsiteY13" fmla="*/ 229906 h 1044297"/>
                <a:gd name="connsiteX14" fmla="*/ 656978 w 716169"/>
                <a:gd name="connsiteY14" fmla="*/ 72743 h 1044297"/>
                <a:gd name="connsiteX15" fmla="*/ 585540 w 716169"/>
                <a:gd name="connsiteY15" fmla="*/ 1306 h 104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16169" h="1044297">
                  <a:moveTo>
                    <a:pt x="585540" y="1306"/>
                  </a:moveTo>
                  <a:cubicBezTo>
                    <a:pt x="568871" y="10831"/>
                    <a:pt x="577602" y="84649"/>
                    <a:pt x="556965" y="129893"/>
                  </a:cubicBezTo>
                  <a:cubicBezTo>
                    <a:pt x="536328" y="175137"/>
                    <a:pt x="502593" y="225937"/>
                    <a:pt x="461715" y="272768"/>
                  </a:cubicBezTo>
                  <a:cubicBezTo>
                    <a:pt x="420837" y="319599"/>
                    <a:pt x="368846" y="368812"/>
                    <a:pt x="311696" y="410881"/>
                  </a:cubicBezTo>
                  <a:cubicBezTo>
                    <a:pt x="254546" y="452950"/>
                    <a:pt x="170012" y="498193"/>
                    <a:pt x="118815" y="525181"/>
                  </a:cubicBezTo>
                  <a:cubicBezTo>
                    <a:pt x="67618" y="552169"/>
                    <a:pt x="20787" y="563678"/>
                    <a:pt x="4515" y="572806"/>
                  </a:cubicBezTo>
                  <a:cubicBezTo>
                    <a:pt x="-11757" y="581934"/>
                    <a:pt x="21184" y="579950"/>
                    <a:pt x="21184" y="579950"/>
                  </a:cubicBezTo>
                  <a:cubicBezTo>
                    <a:pt x="54918" y="592253"/>
                    <a:pt x="144215" y="618050"/>
                    <a:pt x="206921" y="646625"/>
                  </a:cubicBezTo>
                  <a:cubicBezTo>
                    <a:pt x="269627" y="675200"/>
                    <a:pt x="344637" y="712110"/>
                    <a:pt x="397421" y="751400"/>
                  </a:cubicBezTo>
                  <a:cubicBezTo>
                    <a:pt x="450205" y="790690"/>
                    <a:pt x="491481" y="836728"/>
                    <a:pt x="523628" y="882368"/>
                  </a:cubicBezTo>
                  <a:cubicBezTo>
                    <a:pt x="555775" y="928008"/>
                    <a:pt x="573238" y="1002224"/>
                    <a:pt x="590303" y="1025243"/>
                  </a:cubicBezTo>
                  <a:cubicBezTo>
                    <a:pt x="607368" y="1048262"/>
                    <a:pt x="605384" y="1054612"/>
                    <a:pt x="626021" y="1020481"/>
                  </a:cubicBezTo>
                  <a:cubicBezTo>
                    <a:pt x="646658" y="986350"/>
                    <a:pt x="704206" y="952218"/>
                    <a:pt x="714128" y="820456"/>
                  </a:cubicBezTo>
                  <a:cubicBezTo>
                    <a:pt x="724050" y="688694"/>
                    <a:pt x="695078" y="354525"/>
                    <a:pt x="685553" y="229906"/>
                  </a:cubicBezTo>
                  <a:cubicBezTo>
                    <a:pt x="676028" y="105287"/>
                    <a:pt x="672059" y="109256"/>
                    <a:pt x="656978" y="72743"/>
                  </a:cubicBezTo>
                  <a:cubicBezTo>
                    <a:pt x="641897" y="36231"/>
                    <a:pt x="602209" y="-8219"/>
                    <a:pt x="585540" y="1306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0160794" y="1897856"/>
              <a:ext cx="30879" cy="466725"/>
            </a:xfrm>
            <a:custGeom>
              <a:avLst/>
              <a:gdLst>
                <a:gd name="connsiteX0" fmla="*/ 0 w 30879"/>
                <a:gd name="connsiteY0" fmla="*/ 466725 h 466725"/>
                <a:gd name="connsiteX1" fmla="*/ 28575 w 30879"/>
                <a:gd name="connsiteY1" fmla="*/ 319088 h 466725"/>
                <a:gd name="connsiteX2" fmla="*/ 28575 w 30879"/>
                <a:gd name="connsiteY2" fmla="*/ 119063 h 466725"/>
                <a:gd name="connsiteX3" fmla="*/ 23812 w 30879"/>
                <a:gd name="connsiteY3" fmla="*/ 0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879" h="466725">
                  <a:moveTo>
                    <a:pt x="0" y="466725"/>
                  </a:moveTo>
                  <a:cubicBezTo>
                    <a:pt x="11906" y="421878"/>
                    <a:pt x="23813" y="377032"/>
                    <a:pt x="28575" y="319088"/>
                  </a:cubicBezTo>
                  <a:cubicBezTo>
                    <a:pt x="33338" y="261144"/>
                    <a:pt x="29369" y="172244"/>
                    <a:pt x="28575" y="119063"/>
                  </a:cubicBezTo>
                  <a:cubicBezTo>
                    <a:pt x="27781" y="65882"/>
                    <a:pt x="25796" y="32941"/>
                    <a:pt x="23812" y="0"/>
                  </a:cubicBezTo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026319" y="2006600"/>
            <a:ext cx="3152774" cy="1640044"/>
            <a:chOff x="1019176" y="1924773"/>
            <a:chExt cx="3152774" cy="1640044"/>
          </a:xfrm>
        </p:grpSpPr>
        <p:sp>
          <p:nvSpPr>
            <p:cNvPr id="23" name="TextBox 22"/>
            <p:cNvSpPr txBox="1"/>
            <p:nvPr/>
          </p:nvSpPr>
          <p:spPr>
            <a:xfrm>
              <a:off x="1557336" y="3245627"/>
              <a:ext cx="2090740" cy="319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spc="3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PRESENTATION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1019176" y="1924773"/>
              <a:ext cx="3152774" cy="1323439"/>
              <a:chOff x="1019176" y="2067648"/>
              <a:chExt cx="3152774" cy="1323439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019176" y="2067648"/>
                <a:ext cx="315277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0" spc="600" smtClean="0">
                    <a:latin typeface="+mj-lt"/>
                  </a:rPr>
                  <a:t>ARK</a:t>
                </a:r>
                <a:endParaRPr lang="en-US" sz="8000" spc="600">
                  <a:latin typeface="+mj-lt"/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1387793" y="3293252"/>
                <a:ext cx="241554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4624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02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937787" y="939531"/>
            <a:ext cx="4639732" cy="1029071"/>
            <a:chOff x="924774" y="1381369"/>
            <a:chExt cx="5144577" cy="1029071"/>
          </a:xfrm>
        </p:grpSpPr>
        <p:sp>
          <p:nvSpPr>
            <p:cNvPr id="14" name="TextBox 13"/>
            <p:cNvSpPr txBox="1"/>
            <p:nvPr/>
          </p:nvSpPr>
          <p:spPr>
            <a:xfrm>
              <a:off x="924774" y="1381369"/>
              <a:ext cx="51445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About Our Team-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4775" y="2041108"/>
              <a:ext cx="3749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000125" y="5129652"/>
            <a:ext cx="3749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adipiscin elit niba sem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iaculis nec felis nec, efficitur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dapibus enim vestibulum sagittisali ipsum lacinia</a:t>
            </a:r>
            <a:endParaRPr lang="en-US" sz="12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Freeform 40"/>
          <p:cNvSpPr>
            <a:spLocks noEditPoints="1"/>
          </p:cNvSpPr>
          <p:nvPr/>
        </p:nvSpPr>
        <p:spPr bwMode="auto">
          <a:xfrm>
            <a:off x="5859062" y="3211188"/>
            <a:ext cx="500063" cy="469900"/>
          </a:xfrm>
          <a:custGeom>
            <a:avLst/>
            <a:gdLst>
              <a:gd name="T0" fmla="*/ 274 w 282"/>
              <a:gd name="T1" fmla="*/ 34 h 265"/>
              <a:gd name="T2" fmla="*/ 258 w 282"/>
              <a:gd name="T3" fmla="*/ 103 h 265"/>
              <a:gd name="T4" fmla="*/ 228 w 282"/>
              <a:gd name="T5" fmla="*/ 132 h 265"/>
              <a:gd name="T6" fmla="*/ 225 w 282"/>
              <a:gd name="T7" fmla="*/ 125 h 265"/>
              <a:gd name="T8" fmla="*/ 269 w 282"/>
              <a:gd name="T9" fmla="*/ 69 h 265"/>
              <a:gd name="T10" fmla="*/ 228 w 282"/>
              <a:gd name="T11" fmla="*/ 25 h 265"/>
              <a:gd name="T12" fmla="*/ 216 w 282"/>
              <a:gd name="T13" fmla="*/ 103 h 265"/>
              <a:gd name="T14" fmla="*/ 193 w 282"/>
              <a:gd name="T15" fmla="*/ 159 h 265"/>
              <a:gd name="T16" fmla="*/ 153 w 282"/>
              <a:gd name="T17" fmla="*/ 191 h 265"/>
              <a:gd name="T18" fmla="*/ 141 w 282"/>
              <a:gd name="T19" fmla="*/ 199 h 265"/>
              <a:gd name="T20" fmla="*/ 137 w 282"/>
              <a:gd name="T21" fmla="*/ 224 h 265"/>
              <a:gd name="T22" fmla="*/ 133 w 282"/>
              <a:gd name="T23" fmla="*/ 199 h 265"/>
              <a:gd name="T24" fmla="*/ 117 w 282"/>
              <a:gd name="T25" fmla="*/ 188 h 265"/>
              <a:gd name="T26" fmla="*/ 75 w 282"/>
              <a:gd name="T27" fmla="*/ 140 h 265"/>
              <a:gd name="T28" fmla="*/ 67 w 282"/>
              <a:gd name="T29" fmla="*/ 25 h 265"/>
              <a:gd name="T30" fmla="*/ 15 w 282"/>
              <a:gd name="T31" fmla="*/ 39 h 265"/>
              <a:gd name="T32" fmla="*/ 31 w 282"/>
              <a:gd name="T33" fmla="*/ 99 h 265"/>
              <a:gd name="T34" fmla="*/ 57 w 282"/>
              <a:gd name="T35" fmla="*/ 131 h 265"/>
              <a:gd name="T36" fmla="*/ 52 w 282"/>
              <a:gd name="T37" fmla="*/ 131 h 265"/>
              <a:gd name="T38" fmla="*/ 4 w 282"/>
              <a:gd name="T39" fmla="*/ 72 h 265"/>
              <a:gd name="T40" fmla="*/ 54 w 282"/>
              <a:gd name="T41" fmla="*/ 17 h 265"/>
              <a:gd name="T42" fmla="*/ 211 w 282"/>
              <a:gd name="T43" fmla="*/ 17 h 265"/>
              <a:gd name="T44" fmla="*/ 71 w 282"/>
              <a:gd name="T45" fmla="*/ 8 h 265"/>
              <a:gd name="T46" fmla="*/ 71 w 282"/>
              <a:gd name="T47" fmla="*/ 0 h 265"/>
              <a:gd name="T48" fmla="*/ 216 w 282"/>
              <a:gd name="T49" fmla="*/ 4 h 265"/>
              <a:gd name="T50" fmla="*/ 71 w 282"/>
              <a:gd name="T51" fmla="*/ 8 h 265"/>
              <a:gd name="T52" fmla="*/ 75 w 282"/>
              <a:gd name="T53" fmla="*/ 25 h 265"/>
              <a:gd name="T54" fmla="*/ 83 w 282"/>
              <a:gd name="T55" fmla="*/ 137 h 265"/>
              <a:gd name="T56" fmla="*/ 122 w 282"/>
              <a:gd name="T57" fmla="*/ 181 h 265"/>
              <a:gd name="T58" fmla="*/ 149 w 282"/>
              <a:gd name="T59" fmla="*/ 184 h 265"/>
              <a:gd name="T60" fmla="*/ 186 w 282"/>
              <a:gd name="T61" fmla="*/ 154 h 265"/>
              <a:gd name="T62" fmla="*/ 207 w 282"/>
              <a:gd name="T63" fmla="*/ 103 h 265"/>
              <a:gd name="T64" fmla="*/ 182 w 282"/>
              <a:gd name="T65" fmla="*/ 232 h 265"/>
              <a:gd name="T66" fmla="*/ 199 w 282"/>
              <a:gd name="T67" fmla="*/ 249 h 265"/>
              <a:gd name="T68" fmla="*/ 195 w 282"/>
              <a:gd name="T69" fmla="*/ 265 h 265"/>
              <a:gd name="T70" fmla="*/ 75 w 282"/>
              <a:gd name="T71" fmla="*/ 261 h 265"/>
              <a:gd name="T72" fmla="*/ 79 w 282"/>
              <a:gd name="T73" fmla="*/ 236 h 265"/>
              <a:gd name="T74" fmla="*/ 182 w 282"/>
              <a:gd name="T75" fmla="*/ 232 h 265"/>
              <a:gd name="T76" fmla="*/ 182 w 282"/>
              <a:gd name="T77" fmla="*/ 240 h 265"/>
              <a:gd name="T78" fmla="*/ 83 w 282"/>
              <a:gd name="T79" fmla="*/ 248 h 265"/>
              <a:gd name="T80" fmla="*/ 191 w 282"/>
              <a:gd name="T81" fmla="*/ 257 h 265"/>
              <a:gd name="T82" fmla="*/ 188 w 282"/>
              <a:gd name="T83" fmla="*/ 24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82" h="265">
                <a:moveTo>
                  <a:pt x="228" y="17"/>
                </a:moveTo>
                <a:cubicBezTo>
                  <a:pt x="250" y="17"/>
                  <a:pt x="265" y="22"/>
                  <a:pt x="274" y="34"/>
                </a:cubicBezTo>
                <a:cubicBezTo>
                  <a:pt x="281" y="45"/>
                  <a:pt x="282" y="57"/>
                  <a:pt x="278" y="72"/>
                </a:cubicBezTo>
                <a:cubicBezTo>
                  <a:pt x="275" y="80"/>
                  <a:pt x="268" y="90"/>
                  <a:pt x="258" y="103"/>
                </a:cubicBezTo>
                <a:cubicBezTo>
                  <a:pt x="248" y="116"/>
                  <a:pt x="239" y="126"/>
                  <a:pt x="231" y="131"/>
                </a:cubicBezTo>
                <a:cubicBezTo>
                  <a:pt x="230" y="132"/>
                  <a:pt x="229" y="132"/>
                  <a:pt x="228" y="132"/>
                </a:cubicBezTo>
                <a:cubicBezTo>
                  <a:pt x="227" y="132"/>
                  <a:pt x="226" y="132"/>
                  <a:pt x="225" y="131"/>
                </a:cubicBezTo>
                <a:cubicBezTo>
                  <a:pt x="223" y="129"/>
                  <a:pt x="223" y="127"/>
                  <a:pt x="225" y="125"/>
                </a:cubicBezTo>
                <a:cubicBezTo>
                  <a:pt x="233" y="120"/>
                  <a:pt x="241" y="111"/>
                  <a:pt x="251" y="99"/>
                </a:cubicBezTo>
                <a:cubicBezTo>
                  <a:pt x="261" y="86"/>
                  <a:pt x="267" y="76"/>
                  <a:pt x="269" y="69"/>
                </a:cubicBezTo>
                <a:cubicBezTo>
                  <a:pt x="274" y="57"/>
                  <a:pt x="273" y="47"/>
                  <a:pt x="267" y="39"/>
                </a:cubicBezTo>
                <a:cubicBezTo>
                  <a:pt x="260" y="30"/>
                  <a:pt x="247" y="25"/>
                  <a:pt x="228" y="25"/>
                </a:cubicBezTo>
                <a:cubicBezTo>
                  <a:pt x="216" y="25"/>
                  <a:pt x="216" y="25"/>
                  <a:pt x="216" y="25"/>
                </a:cubicBezTo>
                <a:cubicBezTo>
                  <a:pt x="216" y="103"/>
                  <a:pt x="216" y="103"/>
                  <a:pt x="216" y="103"/>
                </a:cubicBezTo>
                <a:cubicBezTo>
                  <a:pt x="216" y="114"/>
                  <a:pt x="213" y="124"/>
                  <a:pt x="209" y="134"/>
                </a:cubicBezTo>
                <a:cubicBezTo>
                  <a:pt x="204" y="144"/>
                  <a:pt x="199" y="152"/>
                  <a:pt x="193" y="159"/>
                </a:cubicBezTo>
                <a:cubicBezTo>
                  <a:pt x="187" y="165"/>
                  <a:pt x="180" y="172"/>
                  <a:pt x="172" y="178"/>
                </a:cubicBezTo>
                <a:cubicBezTo>
                  <a:pt x="164" y="184"/>
                  <a:pt x="158" y="188"/>
                  <a:pt x="153" y="191"/>
                </a:cubicBezTo>
                <a:cubicBezTo>
                  <a:pt x="149" y="193"/>
                  <a:pt x="145" y="195"/>
                  <a:pt x="141" y="197"/>
                </a:cubicBezTo>
                <a:cubicBezTo>
                  <a:pt x="141" y="198"/>
                  <a:pt x="141" y="198"/>
                  <a:pt x="141" y="199"/>
                </a:cubicBezTo>
                <a:cubicBezTo>
                  <a:pt x="141" y="219"/>
                  <a:pt x="141" y="219"/>
                  <a:pt x="141" y="219"/>
                </a:cubicBezTo>
                <a:cubicBezTo>
                  <a:pt x="141" y="222"/>
                  <a:pt x="140" y="224"/>
                  <a:pt x="137" y="224"/>
                </a:cubicBezTo>
                <a:cubicBezTo>
                  <a:pt x="134" y="224"/>
                  <a:pt x="133" y="222"/>
                  <a:pt x="133" y="219"/>
                </a:cubicBezTo>
                <a:cubicBezTo>
                  <a:pt x="133" y="199"/>
                  <a:pt x="133" y="199"/>
                  <a:pt x="133" y="199"/>
                </a:cubicBezTo>
                <a:cubicBezTo>
                  <a:pt x="133" y="198"/>
                  <a:pt x="133" y="198"/>
                  <a:pt x="133" y="197"/>
                </a:cubicBezTo>
                <a:cubicBezTo>
                  <a:pt x="128" y="195"/>
                  <a:pt x="123" y="192"/>
                  <a:pt x="117" y="188"/>
                </a:cubicBezTo>
                <a:cubicBezTo>
                  <a:pt x="112" y="184"/>
                  <a:pt x="105" y="178"/>
                  <a:pt x="96" y="170"/>
                </a:cubicBezTo>
                <a:cubicBezTo>
                  <a:pt x="87" y="162"/>
                  <a:pt x="80" y="152"/>
                  <a:pt x="75" y="140"/>
                </a:cubicBezTo>
                <a:cubicBezTo>
                  <a:pt x="69" y="129"/>
                  <a:pt x="67" y="116"/>
                  <a:pt x="67" y="103"/>
                </a:cubicBezTo>
                <a:cubicBezTo>
                  <a:pt x="67" y="25"/>
                  <a:pt x="67" y="25"/>
                  <a:pt x="67" y="25"/>
                </a:cubicBezTo>
                <a:cubicBezTo>
                  <a:pt x="54" y="25"/>
                  <a:pt x="54" y="25"/>
                  <a:pt x="54" y="25"/>
                </a:cubicBezTo>
                <a:cubicBezTo>
                  <a:pt x="35" y="25"/>
                  <a:pt x="22" y="30"/>
                  <a:pt x="15" y="39"/>
                </a:cubicBezTo>
                <a:cubicBezTo>
                  <a:pt x="9" y="47"/>
                  <a:pt x="9" y="57"/>
                  <a:pt x="13" y="69"/>
                </a:cubicBezTo>
                <a:cubicBezTo>
                  <a:pt x="15" y="78"/>
                  <a:pt x="21" y="88"/>
                  <a:pt x="31" y="99"/>
                </a:cubicBezTo>
                <a:cubicBezTo>
                  <a:pt x="40" y="110"/>
                  <a:pt x="48" y="119"/>
                  <a:pt x="57" y="125"/>
                </a:cubicBezTo>
                <a:cubicBezTo>
                  <a:pt x="59" y="127"/>
                  <a:pt x="59" y="129"/>
                  <a:pt x="57" y="131"/>
                </a:cubicBezTo>
                <a:cubicBezTo>
                  <a:pt x="57" y="132"/>
                  <a:pt x="55" y="132"/>
                  <a:pt x="54" y="132"/>
                </a:cubicBezTo>
                <a:cubicBezTo>
                  <a:pt x="53" y="132"/>
                  <a:pt x="52" y="132"/>
                  <a:pt x="52" y="131"/>
                </a:cubicBezTo>
                <a:cubicBezTo>
                  <a:pt x="43" y="125"/>
                  <a:pt x="34" y="116"/>
                  <a:pt x="24" y="104"/>
                </a:cubicBezTo>
                <a:cubicBezTo>
                  <a:pt x="14" y="93"/>
                  <a:pt x="8" y="82"/>
                  <a:pt x="4" y="72"/>
                </a:cubicBezTo>
                <a:cubicBezTo>
                  <a:pt x="0" y="57"/>
                  <a:pt x="1" y="45"/>
                  <a:pt x="9" y="34"/>
                </a:cubicBezTo>
                <a:cubicBezTo>
                  <a:pt x="17" y="22"/>
                  <a:pt x="32" y="17"/>
                  <a:pt x="54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211" y="17"/>
                  <a:pt x="211" y="17"/>
                  <a:pt x="211" y="17"/>
                </a:cubicBezTo>
                <a:lnTo>
                  <a:pt x="228" y="17"/>
                </a:lnTo>
                <a:close/>
                <a:moveTo>
                  <a:pt x="71" y="8"/>
                </a:moveTo>
                <a:cubicBezTo>
                  <a:pt x="68" y="8"/>
                  <a:pt x="67" y="7"/>
                  <a:pt x="67" y="4"/>
                </a:cubicBezTo>
                <a:cubicBezTo>
                  <a:pt x="67" y="1"/>
                  <a:pt x="68" y="0"/>
                  <a:pt x="71" y="0"/>
                </a:cubicBezTo>
                <a:cubicBezTo>
                  <a:pt x="211" y="0"/>
                  <a:pt x="211" y="0"/>
                  <a:pt x="211" y="0"/>
                </a:cubicBezTo>
                <a:cubicBezTo>
                  <a:pt x="214" y="0"/>
                  <a:pt x="216" y="1"/>
                  <a:pt x="216" y="4"/>
                </a:cubicBezTo>
                <a:cubicBezTo>
                  <a:pt x="216" y="7"/>
                  <a:pt x="214" y="8"/>
                  <a:pt x="211" y="8"/>
                </a:cubicBezTo>
                <a:lnTo>
                  <a:pt x="71" y="8"/>
                </a:lnTo>
                <a:close/>
                <a:moveTo>
                  <a:pt x="207" y="25"/>
                </a:moveTo>
                <a:cubicBezTo>
                  <a:pt x="75" y="25"/>
                  <a:pt x="75" y="25"/>
                  <a:pt x="75" y="25"/>
                </a:cubicBezTo>
                <a:cubicBezTo>
                  <a:pt x="75" y="103"/>
                  <a:pt x="75" y="103"/>
                  <a:pt x="75" y="103"/>
                </a:cubicBezTo>
                <a:cubicBezTo>
                  <a:pt x="75" y="115"/>
                  <a:pt x="77" y="126"/>
                  <a:pt x="83" y="137"/>
                </a:cubicBezTo>
                <a:cubicBezTo>
                  <a:pt x="88" y="148"/>
                  <a:pt x="94" y="157"/>
                  <a:pt x="102" y="164"/>
                </a:cubicBezTo>
                <a:cubicBezTo>
                  <a:pt x="111" y="171"/>
                  <a:pt x="117" y="177"/>
                  <a:pt x="122" y="181"/>
                </a:cubicBezTo>
                <a:cubicBezTo>
                  <a:pt x="128" y="184"/>
                  <a:pt x="132" y="188"/>
                  <a:pt x="137" y="190"/>
                </a:cubicBezTo>
                <a:cubicBezTo>
                  <a:pt x="141" y="188"/>
                  <a:pt x="145" y="186"/>
                  <a:pt x="149" y="184"/>
                </a:cubicBezTo>
                <a:cubicBezTo>
                  <a:pt x="153" y="181"/>
                  <a:pt x="159" y="177"/>
                  <a:pt x="166" y="172"/>
                </a:cubicBezTo>
                <a:cubicBezTo>
                  <a:pt x="174" y="166"/>
                  <a:pt x="181" y="160"/>
                  <a:pt x="186" y="154"/>
                </a:cubicBezTo>
                <a:cubicBezTo>
                  <a:pt x="192" y="148"/>
                  <a:pt x="196" y="140"/>
                  <a:pt x="201" y="131"/>
                </a:cubicBezTo>
                <a:cubicBezTo>
                  <a:pt x="205" y="122"/>
                  <a:pt x="207" y="113"/>
                  <a:pt x="207" y="103"/>
                </a:cubicBezTo>
                <a:lnTo>
                  <a:pt x="207" y="25"/>
                </a:lnTo>
                <a:close/>
                <a:moveTo>
                  <a:pt x="182" y="232"/>
                </a:moveTo>
                <a:cubicBezTo>
                  <a:pt x="187" y="232"/>
                  <a:pt x="191" y="233"/>
                  <a:pt x="194" y="237"/>
                </a:cubicBezTo>
                <a:cubicBezTo>
                  <a:pt x="197" y="240"/>
                  <a:pt x="199" y="244"/>
                  <a:pt x="199" y="249"/>
                </a:cubicBezTo>
                <a:cubicBezTo>
                  <a:pt x="199" y="261"/>
                  <a:pt x="199" y="261"/>
                  <a:pt x="199" y="261"/>
                </a:cubicBezTo>
                <a:cubicBezTo>
                  <a:pt x="199" y="264"/>
                  <a:pt x="198" y="265"/>
                  <a:pt x="195" y="265"/>
                </a:cubicBezTo>
                <a:cubicBezTo>
                  <a:pt x="79" y="265"/>
                  <a:pt x="79" y="265"/>
                  <a:pt x="79" y="265"/>
                </a:cubicBezTo>
                <a:cubicBezTo>
                  <a:pt x="76" y="265"/>
                  <a:pt x="75" y="264"/>
                  <a:pt x="75" y="261"/>
                </a:cubicBezTo>
                <a:cubicBezTo>
                  <a:pt x="75" y="248"/>
                  <a:pt x="75" y="248"/>
                  <a:pt x="75" y="248"/>
                </a:cubicBezTo>
                <a:cubicBezTo>
                  <a:pt x="75" y="244"/>
                  <a:pt x="76" y="240"/>
                  <a:pt x="79" y="236"/>
                </a:cubicBezTo>
                <a:cubicBezTo>
                  <a:pt x="83" y="233"/>
                  <a:pt x="87" y="232"/>
                  <a:pt x="91" y="232"/>
                </a:cubicBezTo>
                <a:lnTo>
                  <a:pt x="182" y="232"/>
                </a:lnTo>
                <a:close/>
                <a:moveTo>
                  <a:pt x="188" y="243"/>
                </a:moveTo>
                <a:cubicBezTo>
                  <a:pt x="187" y="241"/>
                  <a:pt x="185" y="240"/>
                  <a:pt x="182" y="240"/>
                </a:cubicBezTo>
                <a:cubicBezTo>
                  <a:pt x="91" y="240"/>
                  <a:pt x="91" y="240"/>
                  <a:pt x="91" y="240"/>
                </a:cubicBezTo>
                <a:cubicBezTo>
                  <a:pt x="86" y="240"/>
                  <a:pt x="83" y="243"/>
                  <a:pt x="83" y="248"/>
                </a:cubicBezTo>
                <a:cubicBezTo>
                  <a:pt x="83" y="257"/>
                  <a:pt x="83" y="257"/>
                  <a:pt x="83" y="257"/>
                </a:cubicBezTo>
                <a:cubicBezTo>
                  <a:pt x="191" y="257"/>
                  <a:pt x="191" y="257"/>
                  <a:pt x="191" y="257"/>
                </a:cubicBezTo>
                <a:cubicBezTo>
                  <a:pt x="191" y="249"/>
                  <a:pt x="191" y="249"/>
                  <a:pt x="191" y="249"/>
                </a:cubicBezTo>
                <a:cubicBezTo>
                  <a:pt x="191" y="247"/>
                  <a:pt x="190" y="244"/>
                  <a:pt x="188" y="2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9877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Rectangle 4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02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30822" y="1188170"/>
            <a:ext cx="3985629" cy="1155598"/>
            <a:chOff x="1096293" y="1184482"/>
            <a:chExt cx="3985629" cy="1155598"/>
          </a:xfrm>
        </p:grpSpPr>
        <p:sp>
          <p:nvSpPr>
            <p:cNvPr id="7" name="TextBox 6"/>
            <p:cNvSpPr txBox="1"/>
            <p:nvPr/>
          </p:nvSpPr>
          <p:spPr>
            <a:xfrm>
              <a:off x="1096293" y="1755305"/>
              <a:ext cx="39856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Jennie Jane-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05819" y="1184482"/>
              <a:ext cx="3749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830822" y="2860410"/>
            <a:ext cx="4466306" cy="1541181"/>
            <a:chOff x="830822" y="2860410"/>
            <a:chExt cx="4466306" cy="1541181"/>
          </a:xfrm>
        </p:grpSpPr>
        <p:sp>
          <p:nvSpPr>
            <p:cNvPr id="9" name="TextBox 8"/>
            <p:cNvSpPr txBox="1"/>
            <p:nvPr/>
          </p:nvSpPr>
          <p:spPr>
            <a:xfrm>
              <a:off x="830822" y="2860410"/>
              <a:ext cx="446630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consectetur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adipiscin elit niba sem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iaculis nec felis nec, efficitur dapibus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enim vestibulum sagittisali ipsum lan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910521" y="4401591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8167944" y="5191125"/>
            <a:ext cx="3433506" cy="362686"/>
            <a:chOff x="8167944" y="5191125"/>
            <a:chExt cx="3433506" cy="362686"/>
          </a:xfrm>
        </p:grpSpPr>
        <p:grpSp>
          <p:nvGrpSpPr>
            <p:cNvPr id="11" name="Group 10"/>
            <p:cNvGrpSpPr/>
            <p:nvPr/>
          </p:nvGrpSpPr>
          <p:grpSpPr>
            <a:xfrm>
              <a:off x="8805863" y="5267324"/>
              <a:ext cx="2795587" cy="210287"/>
              <a:chOff x="4483925" y="4119058"/>
              <a:chExt cx="3157847" cy="297065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483925" y="4136029"/>
                <a:ext cx="3157847" cy="26311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endParaRPr lang="en-US" sz="1100">
                  <a:solidFill>
                    <a:srgbClr val="FFFFFF"/>
                  </a:solidFill>
                  <a:latin typeface="+mj-lt"/>
                  <a:ea typeface="Questrial" panose="020B0706030804020204" pitchFamily="34" charset="0"/>
                  <a:cs typeface="Questrial" panose="020B0706030804020204" pitchFamily="34" charset="0"/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4483926" y="4136029"/>
                <a:ext cx="2801360" cy="26311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r"/>
                <a:r>
                  <a:rPr lang="en-US" sz="700" smtClean="0">
                    <a:solidFill>
                      <a:srgbClr val="FFFFFF"/>
                    </a:solidFill>
                    <a:ea typeface="Questrial" panose="020B0706030804020204" pitchFamily="34" charset="0"/>
                    <a:cs typeface="Montserrat" panose="02000000000000000000" pitchFamily="2" charset="0"/>
                  </a:rPr>
                  <a:t>82%</a:t>
                </a:r>
                <a:endParaRPr lang="en-US" sz="700" dirty="0">
                  <a:solidFill>
                    <a:srgbClr val="FFFFFF"/>
                  </a:solidFill>
                  <a:ea typeface="Questrial" panose="020B0706030804020204" pitchFamily="34" charset="0"/>
                  <a:cs typeface="Montserrat" panose="02000000000000000000" pitchFamily="2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518552" y="4119058"/>
                <a:ext cx="152365" cy="297065"/>
              </a:xfrm>
              <a:prstGeom prst="rect">
                <a:avLst/>
              </a:prstGeom>
            </p:spPr>
            <p:txBody>
              <a:bodyPr wrap="none" lIns="91440" tIns="45720" rIns="91440" bIns="45720" anchor="ctr">
                <a:spAutoFit/>
              </a:bodyPr>
              <a:lstStyle/>
              <a:p>
                <a:endParaRPr lang="en-US" sz="1000" dirty="0">
                  <a:solidFill>
                    <a:schemeClr val="bg1"/>
                  </a:solidFill>
                  <a:latin typeface="+mj-lt"/>
                  <a:ea typeface="Questrial" panose="020B0706030804020204" pitchFamily="34" charset="0"/>
                  <a:cs typeface="Montserrat" panose="02000000000000000000" pitchFamily="2" charset="0"/>
                </a:endParaRPr>
              </a:p>
            </p:txBody>
          </p:sp>
        </p:grpSp>
        <p:sp>
          <p:nvSpPr>
            <p:cNvPr id="15" name="Freeform 13"/>
            <p:cNvSpPr>
              <a:spLocks noEditPoints="1"/>
            </p:cNvSpPr>
            <p:nvPr/>
          </p:nvSpPr>
          <p:spPr bwMode="auto">
            <a:xfrm>
              <a:off x="8167944" y="5191125"/>
              <a:ext cx="316126" cy="362686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43120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00894" y="909207"/>
            <a:ext cx="6338106" cy="2967775"/>
            <a:chOff x="5338913" y="1033587"/>
            <a:chExt cx="6338106" cy="2967775"/>
          </a:xfrm>
        </p:grpSpPr>
        <p:sp>
          <p:nvSpPr>
            <p:cNvPr id="3" name="TextBox 2"/>
            <p:cNvSpPr txBox="1"/>
            <p:nvPr/>
          </p:nvSpPr>
          <p:spPr>
            <a:xfrm>
              <a:off x="5338913" y="1604410"/>
              <a:ext cx="633810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Don't Let Your Happiness Depend On Something You Might Lose-</a:t>
              </a:r>
              <a:endParaRPr lang="en-US" sz="3200" spc="300">
                <a:latin typeface="+mj-lt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5444324" y="4001362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5377014" y="1033587"/>
              <a:ext cx="4365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75844" y="4862502"/>
            <a:ext cx="2858615" cy="923330"/>
            <a:chOff x="975844" y="4862502"/>
            <a:chExt cx="2858615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1849181" y="486250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" name="Freeform 13"/>
            <p:cNvSpPr>
              <a:spLocks noEditPoints="1"/>
            </p:cNvSpPr>
            <p:nvPr/>
          </p:nvSpPr>
          <p:spPr bwMode="auto">
            <a:xfrm>
              <a:off x="975844" y="5000317"/>
              <a:ext cx="409575" cy="469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69049" y="4862502"/>
            <a:ext cx="2895526" cy="923330"/>
            <a:chOff x="4669049" y="4862502"/>
            <a:chExt cx="2895526" cy="923330"/>
          </a:xfrm>
        </p:grpSpPr>
        <p:sp>
          <p:nvSpPr>
            <p:cNvPr id="11" name="Freeform 26"/>
            <p:cNvSpPr>
              <a:spLocks noEditPoints="1"/>
            </p:cNvSpPr>
            <p:nvPr/>
          </p:nvSpPr>
          <p:spPr bwMode="auto">
            <a:xfrm>
              <a:off x="4669049" y="5033021"/>
              <a:ext cx="483395" cy="407649"/>
            </a:xfrm>
            <a:custGeom>
              <a:avLst/>
              <a:gdLst>
                <a:gd name="T0" fmla="*/ 314 w 314"/>
                <a:gd name="T1" fmla="*/ 70 h 265"/>
                <a:gd name="T2" fmla="*/ 292 w 314"/>
                <a:gd name="T3" fmla="*/ 135 h 265"/>
                <a:gd name="T4" fmla="*/ 158 w 314"/>
                <a:gd name="T5" fmla="*/ 165 h 265"/>
                <a:gd name="T6" fmla="*/ 22 w 314"/>
                <a:gd name="T7" fmla="*/ 135 h 265"/>
                <a:gd name="T8" fmla="*/ 0 w 314"/>
                <a:gd name="T9" fmla="*/ 70 h 265"/>
                <a:gd name="T10" fmla="*/ 12 w 314"/>
                <a:gd name="T11" fmla="*/ 58 h 265"/>
                <a:gd name="T12" fmla="*/ 311 w 314"/>
                <a:gd name="T13" fmla="*/ 62 h 265"/>
                <a:gd name="T14" fmla="*/ 314 w 314"/>
                <a:gd name="T15" fmla="*/ 253 h 265"/>
                <a:gd name="T16" fmla="*/ 302 w 314"/>
                <a:gd name="T17" fmla="*/ 265 h 265"/>
                <a:gd name="T18" fmla="*/ 3 w 314"/>
                <a:gd name="T19" fmla="*/ 261 h 265"/>
                <a:gd name="T20" fmla="*/ 0 w 314"/>
                <a:gd name="T21" fmla="*/ 153 h 265"/>
                <a:gd name="T22" fmla="*/ 8 w 314"/>
                <a:gd name="T23" fmla="*/ 153 h 265"/>
                <a:gd name="T24" fmla="*/ 12 w 314"/>
                <a:gd name="T25" fmla="*/ 257 h 265"/>
                <a:gd name="T26" fmla="*/ 306 w 314"/>
                <a:gd name="T27" fmla="*/ 253 h 265"/>
                <a:gd name="T28" fmla="*/ 310 w 314"/>
                <a:gd name="T29" fmla="*/ 149 h 265"/>
                <a:gd name="T30" fmla="*/ 306 w 314"/>
                <a:gd name="T31" fmla="*/ 70 h 265"/>
                <a:gd name="T32" fmla="*/ 12 w 314"/>
                <a:gd name="T33" fmla="*/ 66 h 265"/>
                <a:gd name="T34" fmla="*/ 8 w 314"/>
                <a:gd name="T35" fmla="*/ 111 h 265"/>
                <a:gd name="T36" fmla="*/ 85 w 314"/>
                <a:gd name="T37" fmla="*/ 149 h 265"/>
                <a:gd name="T38" fmla="*/ 230 w 314"/>
                <a:gd name="T39" fmla="*/ 149 h 265"/>
                <a:gd name="T40" fmla="*/ 306 w 314"/>
                <a:gd name="T41" fmla="*/ 111 h 265"/>
                <a:gd name="T42" fmla="*/ 207 w 314"/>
                <a:gd name="T43" fmla="*/ 37 h 265"/>
                <a:gd name="T44" fmla="*/ 202 w 314"/>
                <a:gd name="T45" fmla="*/ 8 h 265"/>
                <a:gd name="T46" fmla="*/ 107 w 314"/>
                <a:gd name="T47" fmla="*/ 12 h 265"/>
                <a:gd name="T48" fmla="*/ 103 w 314"/>
                <a:gd name="T49" fmla="*/ 41 h 265"/>
                <a:gd name="T50" fmla="*/ 99 w 314"/>
                <a:gd name="T51" fmla="*/ 12 h 265"/>
                <a:gd name="T52" fmla="*/ 111 w 314"/>
                <a:gd name="T53" fmla="*/ 0 h 265"/>
                <a:gd name="T54" fmla="*/ 211 w 314"/>
                <a:gd name="T55" fmla="*/ 4 h 265"/>
                <a:gd name="T56" fmla="*/ 215 w 314"/>
                <a:gd name="T57" fmla="*/ 37 h 265"/>
                <a:gd name="T58" fmla="*/ 207 w 314"/>
                <a:gd name="T59" fmla="*/ 37 h 265"/>
                <a:gd name="T60" fmla="*/ 128 w 314"/>
                <a:gd name="T61" fmla="*/ 185 h 265"/>
                <a:gd name="T62" fmla="*/ 181 w 314"/>
                <a:gd name="T63" fmla="*/ 181 h 265"/>
                <a:gd name="T64" fmla="*/ 182 w 314"/>
                <a:gd name="T65" fmla="*/ 189 h 265"/>
                <a:gd name="T66" fmla="*/ 131 w 314"/>
                <a:gd name="T67" fmla="*/ 18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4" h="265">
                  <a:moveTo>
                    <a:pt x="311" y="62"/>
                  </a:moveTo>
                  <a:cubicBezTo>
                    <a:pt x="313" y="64"/>
                    <a:pt x="314" y="67"/>
                    <a:pt x="314" y="70"/>
                  </a:cubicBezTo>
                  <a:cubicBezTo>
                    <a:pt x="314" y="111"/>
                    <a:pt x="314" y="111"/>
                    <a:pt x="314" y="111"/>
                  </a:cubicBezTo>
                  <a:cubicBezTo>
                    <a:pt x="314" y="119"/>
                    <a:pt x="307" y="127"/>
                    <a:pt x="292" y="135"/>
                  </a:cubicBezTo>
                  <a:cubicBezTo>
                    <a:pt x="277" y="144"/>
                    <a:pt x="257" y="151"/>
                    <a:pt x="233" y="157"/>
                  </a:cubicBezTo>
                  <a:cubicBezTo>
                    <a:pt x="208" y="162"/>
                    <a:pt x="183" y="165"/>
                    <a:pt x="158" y="165"/>
                  </a:cubicBezTo>
                  <a:cubicBezTo>
                    <a:pt x="132" y="165"/>
                    <a:pt x="107" y="162"/>
                    <a:pt x="82" y="157"/>
                  </a:cubicBezTo>
                  <a:cubicBezTo>
                    <a:pt x="57" y="151"/>
                    <a:pt x="37" y="144"/>
                    <a:pt x="22" y="135"/>
                  </a:cubicBezTo>
                  <a:cubicBezTo>
                    <a:pt x="7" y="127"/>
                    <a:pt x="0" y="119"/>
                    <a:pt x="0" y="111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1" y="64"/>
                    <a:pt x="3" y="62"/>
                  </a:cubicBezTo>
                  <a:cubicBezTo>
                    <a:pt x="6" y="59"/>
                    <a:pt x="8" y="58"/>
                    <a:pt x="12" y="58"/>
                  </a:cubicBezTo>
                  <a:cubicBezTo>
                    <a:pt x="302" y="58"/>
                    <a:pt x="302" y="58"/>
                    <a:pt x="302" y="58"/>
                  </a:cubicBezTo>
                  <a:cubicBezTo>
                    <a:pt x="305" y="58"/>
                    <a:pt x="308" y="59"/>
                    <a:pt x="311" y="62"/>
                  </a:cubicBezTo>
                  <a:close/>
                  <a:moveTo>
                    <a:pt x="314" y="153"/>
                  </a:moveTo>
                  <a:cubicBezTo>
                    <a:pt x="314" y="253"/>
                    <a:pt x="314" y="253"/>
                    <a:pt x="314" y="253"/>
                  </a:cubicBezTo>
                  <a:cubicBezTo>
                    <a:pt x="314" y="256"/>
                    <a:pt x="313" y="259"/>
                    <a:pt x="311" y="261"/>
                  </a:cubicBezTo>
                  <a:cubicBezTo>
                    <a:pt x="308" y="264"/>
                    <a:pt x="305" y="265"/>
                    <a:pt x="302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ubicBezTo>
                    <a:pt x="1" y="259"/>
                    <a:pt x="0" y="256"/>
                    <a:pt x="0" y="2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0"/>
                    <a:pt x="1" y="149"/>
                    <a:pt x="4" y="149"/>
                  </a:cubicBezTo>
                  <a:cubicBezTo>
                    <a:pt x="6" y="149"/>
                    <a:pt x="8" y="150"/>
                    <a:pt x="8" y="153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302" y="257"/>
                    <a:pt x="302" y="257"/>
                    <a:pt x="302" y="257"/>
                  </a:cubicBezTo>
                  <a:cubicBezTo>
                    <a:pt x="304" y="257"/>
                    <a:pt x="306" y="255"/>
                    <a:pt x="306" y="253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06" y="150"/>
                    <a:pt x="307" y="149"/>
                    <a:pt x="310" y="149"/>
                  </a:cubicBezTo>
                  <a:cubicBezTo>
                    <a:pt x="313" y="149"/>
                    <a:pt x="314" y="150"/>
                    <a:pt x="314" y="153"/>
                  </a:cubicBezTo>
                  <a:close/>
                  <a:moveTo>
                    <a:pt x="306" y="70"/>
                  </a:moveTo>
                  <a:cubicBezTo>
                    <a:pt x="306" y="68"/>
                    <a:pt x="304" y="66"/>
                    <a:pt x="302" y="6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9" y="66"/>
                    <a:pt x="8" y="68"/>
                    <a:pt x="8" y="70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6"/>
                    <a:pt x="15" y="123"/>
                    <a:pt x="28" y="130"/>
                  </a:cubicBezTo>
                  <a:cubicBezTo>
                    <a:pt x="42" y="137"/>
                    <a:pt x="61" y="143"/>
                    <a:pt x="85" y="149"/>
                  </a:cubicBezTo>
                  <a:cubicBezTo>
                    <a:pt x="109" y="154"/>
                    <a:pt x="133" y="157"/>
                    <a:pt x="158" y="157"/>
                  </a:cubicBezTo>
                  <a:cubicBezTo>
                    <a:pt x="182" y="157"/>
                    <a:pt x="206" y="154"/>
                    <a:pt x="230" y="149"/>
                  </a:cubicBezTo>
                  <a:cubicBezTo>
                    <a:pt x="254" y="143"/>
                    <a:pt x="272" y="137"/>
                    <a:pt x="286" y="130"/>
                  </a:cubicBezTo>
                  <a:cubicBezTo>
                    <a:pt x="299" y="123"/>
                    <a:pt x="306" y="116"/>
                    <a:pt x="306" y="111"/>
                  </a:cubicBezTo>
                  <a:lnTo>
                    <a:pt x="306" y="70"/>
                  </a:lnTo>
                  <a:close/>
                  <a:moveTo>
                    <a:pt x="207" y="37"/>
                  </a:moveTo>
                  <a:cubicBezTo>
                    <a:pt x="207" y="12"/>
                    <a:pt x="207" y="12"/>
                    <a:pt x="207" y="12"/>
                  </a:cubicBezTo>
                  <a:cubicBezTo>
                    <a:pt x="207" y="10"/>
                    <a:pt x="205" y="8"/>
                    <a:pt x="20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09" y="8"/>
                    <a:pt x="107" y="10"/>
                    <a:pt x="107" y="12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0"/>
                    <a:pt x="106" y="41"/>
                    <a:pt x="103" y="41"/>
                  </a:cubicBezTo>
                  <a:cubicBezTo>
                    <a:pt x="100" y="41"/>
                    <a:pt x="99" y="40"/>
                    <a:pt x="99" y="37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99" y="9"/>
                    <a:pt x="100" y="6"/>
                    <a:pt x="102" y="4"/>
                  </a:cubicBezTo>
                  <a:cubicBezTo>
                    <a:pt x="105" y="1"/>
                    <a:pt x="108" y="0"/>
                    <a:pt x="11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6" y="0"/>
                    <a:pt x="209" y="1"/>
                    <a:pt x="211" y="4"/>
                  </a:cubicBezTo>
                  <a:cubicBezTo>
                    <a:pt x="214" y="6"/>
                    <a:pt x="215" y="9"/>
                    <a:pt x="215" y="12"/>
                  </a:cubicBezTo>
                  <a:cubicBezTo>
                    <a:pt x="215" y="37"/>
                    <a:pt x="215" y="37"/>
                    <a:pt x="215" y="37"/>
                  </a:cubicBezTo>
                  <a:cubicBezTo>
                    <a:pt x="215" y="40"/>
                    <a:pt x="213" y="41"/>
                    <a:pt x="211" y="41"/>
                  </a:cubicBezTo>
                  <a:cubicBezTo>
                    <a:pt x="208" y="41"/>
                    <a:pt x="207" y="40"/>
                    <a:pt x="207" y="37"/>
                  </a:cubicBezTo>
                  <a:close/>
                  <a:moveTo>
                    <a:pt x="131" y="189"/>
                  </a:moveTo>
                  <a:cubicBezTo>
                    <a:pt x="129" y="189"/>
                    <a:pt x="128" y="188"/>
                    <a:pt x="128" y="185"/>
                  </a:cubicBezTo>
                  <a:cubicBezTo>
                    <a:pt x="128" y="182"/>
                    <a:pt x="130" y="181"/>
                    <a:pt x="133" y="181"/>
                  </a:cubicBezTo>
                  <a:cubicBezTo>
                    <a:pt x="149" y="183"/>
                    <a:pt x="165" y="183"/>
                    <a:pt x="181" y="181"/>
                  </a:cubicBezTo>
                  <a:cubicBezTo>
                    <a:pt x="184" y="181"/>
                    <a:pt x="185" y="182"/>
                    <a:pt x="186" y="185"/>
                  </a:cubicBezTo>
                  <a:cubicBezTo>
                    <a:pt x="186" y="188"/>
                    <a:pt x="185" y="189"/>
                    <a:pt x="182" y="189"/>
                  </a:cubicBezTo>
                  <a:cubicBezTo>
                    <a:pt x="174" y="190"/>
                    <a:pt x="166" y="190"/>
                    <a:pt x="158" y="190"/>
                  </a:cubicBezTo>
                  <a:cubicBezTo>
                    <a:pt x="149" y="190"/>
                    <a:pt x="140" y="190"/>
                    <a:pt x="131" y="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79297" y="486250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434488" y="4862502"/>
            <a:ext cx="2860203" cy="923330"/>
            <a:chOff x="8434488" y="4862502"/>
            <a:chExt cx="2860203" cy="923330"/>
          </a:xfrm>
        </p:grpSpPr>
        <p:sp>
          <p:nvSpPr>
            <p:cNvPr id="14" name="Freeform 37"/>
            <p:cNvSpPr>
              <a:spLocks noEditPoints="1"/>
            </p:cNvSpPr>
            <p:nvPr/>
          </p:nvSpPr>
          <p:spPr bwMode="auto">
            <a:xfrm>
              <a:off x="8434488" y="4970770"/>
              <a:ext cx="411163" cy="469900"/>
            </a:xfrm>
            <a:custGeom>
              <a:avLst/>
              <a:gdLst>
                <a:gd name="T0" fmla="*/ 199 w 232"/>
                <a:gd name="T1" fmla="*/ 108 h 265"/>
                <a:gd name="T2" fmla="*/ 226 w 232"/>
                <a:gd name="T3" fmla="*/ 114 h 265"/>
                <a:gd name="T4" fmla="*/ 232 w 232"/>
                <a:gd name="T5" fmla="*/ 244 h 265"/>
                <a:gd name="T6" fmla="*/ 211 w 232"/>
                <a:gd name="T7" fmla="*/ 265 h 265"/>
                <a:gd name="T8" fmla="*/ 6 w 232"/>
                <a:gd name="T9" fmla="*/ 259 h 265"/>
                <a:gd name="T10" fmla="*/ 0 w 232"/>
                <a:gd name="T11" fmla="*/ 128 h 265"/>
                <a:gd name="T12" fmla="*/ 21 w 232"/>
                <a:gd name="T13" fmla="*/ 108 h 265"/>
                <a:gd name="T14" fmla="*/ 33 w 232"/>
                <a:gd name="T15" fmla="*/ 83 h 265"/>
                <a:gd name="T16" fmla="*/ 116 w 232"/>
                <a:gd name="T17" fmla="*/ 0 h 265"/>
                <a:gd name="T18" fmla="*/ 199 w 232"/>
                <a:gd name="T19" fmla="*/ 83 h 265"/>
                <a:gd name="T20" fmla="*/ 211 w 232"/>
                <a:gd name="T21" fmla="*/ 116 h 265"/>
                <a:gd name="T22" fmla="*/ 12 w 232"/>
                <a:gd name="T23" fmla="*/ 120 h 265"/>
                <a:gd name="T24" fmla="*/ 9 w 232"/>
                <a:gd name="T25" fmla="*/ 166 h 265"/>
                <a:gd name="T26" fmla="*/ 224 w 232"/>
                <a:gd name="T27" fmla="*/ 128 h 265"/>
                <a:gd name="T28" fmla="*/ 53 w 232"/>
                <a:gd name="T29" fmla="*/ 174 h 265"/>
                <a:gd name="T30" fmla="*/ 9 w 232"/>
                <a:gd name="T31" fmla="*/ 215 h 265"/>
                <a:gd name="T32" fmla="*/ 53 w 232"/>
                <a:gd name="T33" fmla="*/ 174 h 265"/>
                <a:gd name="T34" fmla="*/ 224 w 232"/>
                <a:gd name="T35" fmla="*/ 244 h 265"/>
                <a:gd name="T36" fmla="*/ 9 w 232"/>
                <a:gd name="T37" fmla="*/ 224 h 265"/>
                <a:gd name="T38" fmla="*/ 12 w 232"/>
                <a:gd name="T39" fmla="*/ 253 h 265"/>
                <a:gd name="T40" fmla="*/ 211 w 232"/>
                <a:gd name="T41" fmla="*/ 257 h 265"/>
                <a:gd name="T42" fmla="*/ 64 w 232"/>
                <a:gd name="T43" fmla="*/ 174 h 265"/>
                <a:gd name="T44" fmla="*/ 61 w 232"/>
                <a:gd name="T45" fmla="*/ 215 h 265"/>
                <a:gd name="T46" fmla="*/ 64 w 232"/>
                <a:gd name="T47" fmla="*/ 174 h 265"/>
                <a:gd name="T48" fmla="*/ 66 w 232"/>
                <a:gd name="T49" fmla="*/ 108 h 265"/>
                <a:gd name="T50" fmla="*/ 81 w 232"/>
                <a:gd name="T51" fmla="*/ 48 h 265"/>
                <a:gd name="T52" fmla="*/ 151 w 232"/>
                <a:gd name="T53" fmla="*/ 48 h 265"/>
                <a:gd name="T54" fmla="*/ 166 w 232"/>
                <a:gd name="T55" fmla="*/ 108 h 265"/>
                <a:gd name="T56" fmla="*/ 191 w 232"/>
                <a:gd name="T57" fmla="*/ 83 h 265"/>
                <a:gd name="T58" fmla="*/ 116 w 232"/>
                <a:gd name="T59" fmla="*/ 8 h 265"/>
                <a:gd name="T60" fmla="*/ 42 w 232"/>
                <a:gd name="T61" fmla="*/ 83 h 265"/>
                <a:gd name="T62" fmla="*/ 114 w 232"/>
                <a:gd name="T63" fmla="*/ 174 h 265"/>
                <a:gd name="T64" fmla="*/ 110 w 232"/>
                <a:gd name="T65" fmla="*/ 215 h 265"/>
                <a:gd name="T66" fmla="*/ 114 w 232"/>
                <a:gd name="T67" fmla="*/ 174 h 265"/>
                <a:gd name="T68" fmla="*/ 145 w 232"/>
                <a:gd name="T69" fmla="*/ 54 h 265"/>
                <a:gd name="T70" fmla="*/ 87 w 232"/>
                <a:gd name="T71" fmla="*/ 54 h 265"/>
                <a:gd name="T72" fmla="*/ 75 w 232"/>
                <a:gd name="T73" fmla="*/ 108 h 265"/>
                <a:gd name="T74" fmla="*/ 158 w 232"/>
                <a:gd name="T75" fmla="*/ 83 h 265"/>
                <a:gd name="T76" fmla="*/ 122 w 232"/>
                <a:gd name="T77" fmla="*/ 215 h 265"/>
                <a:gd name="T78" fmla="*/ 202 w 232"/>
                <a:gd name="T79" fmla="*/ 174 h 265"/>
                <a:gd name="T80" fmla="*/ 213 w 232"/>
                <a:gd name="T81" fmla="*/ 174 h 265"/>
                <a:gd name="T82" fmla="*/ 224 w 232"/>
                <a:gd name="T83" fmla="*/ 215 h 265"/>
                <a:gd name="T84" fmla="*/ 213 w 232"/>
                <a:gd name="T85" fmla="*/ 17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2" h="265">
                  <a:moveTo>
                    <a:pt x="199" y="83"/>
                  </a:moveTo>
                  <a:cubicBezTo>
                    <a:pt x="199" y="108"/>
                    <a:pt x="199" y="108"/>
                    <a:pt x="199" y="108"/>
                  </a:cubicBezTo>
                  <a:cubicBezTo>
                    <a:pt x="211" y="108"/>
                    <a:pt x="211" y="108"/>
                    <a:pt x="211" y="108"/>
                  </a:cubicBezTo>
                  <a:cubicBezTo>
                    <a:pt x="217" y="108"/>
                    <a:pt x="222" y="110"/>
                    <a:pt x="226" y="114"/>
                  </a:cubicBezTo>
                  <a:cubicBezTo>
                    <a:pt x="230" y="118"/>
                    <a:pt x="232" y="122"/>
                    <a:pt x="232" y="128"/>
                  </a:cubicBezTo>
                  <a:cubicBezTo>
                    <a:pt x="232" y="244"/>
                    <a:pt x="232" y="244"/>
                    <a:pt x="232" y="244"/>
                  </a:cubicBezTo>
                  <a:cubicBezTo>
                    <a:pt x="232" y="250"/>
                    <a:pt x="230" y="255"/>
                    <a:pt x="226" y="259"/>
                  </a:cubicBezTo>
                  <a:cubicBezTo>
                    <a:pt x="222" y="263"/>
                    <a:pt x="217" y="265"/>
                    <a:pt x="211" y="265"/>
                  </a:cubicBezTo>
                  <a:cubicBezTo>
                    <a:pt x="21" y="265"/>
                    <a:pt x="21" y="265"/>
                    <a:pt x="21" y="265"/>
                  </a:cubicBezTo>
                  <a:cubicBezTo>
                    <a:pt x="15" y="265"/>
                    <a:pt x="10" y="263"/>
                    <a:pt x="6" y="259"/>
                  </a:cubicBezTo>
                  <a:cubicBezTo>
                    <a:pt x="2" y="255"/>
                    <a:pt x="0" y="250"/>
                    <a:pt x="0" y="244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22"/>
                    <a:pt x="2" y="118"/>
                    <a:pt x="6" y="114"/>
                  </a:cubicBezTo>
                  <a:cubicBezTo>
                    <a:pt x="10" y="110"/>
                    <a:pt x="15" y="108"/>
                    <a:pt x="21" y="108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60"/>
                    <a:pt x="41" y="41"/>
                    <a:pt x="58" y="24"/>
                  </a:cubicBezTo>
                  <a:cubicBezTo>
                    <a:pt x="74" y="8"/>
                    <a:pt x="93" y="0"/>
                    <a:pt x="116" y="0"/>
                  </a:cubicBezTo>
                  <a:cubicBezTo>
                    <a:pt x="139" y="0"/>
                    <a:pt x="158" y="8"/>
                    <a:pt x="175" y="24"/>
                  </a:cubicBezTo>
                  <a:cubicBezTo>
                    <a:pt x="191" y="41"/>
                    <a:pt x="199" y="60"/>
                    <a:pt x="199" y="83"/>
                  </a:cubicBezTo>
                  <a:close/>
                  <a:moveTo>
                    <a:pt x="220" y="120"/>
                  </a:moveTo>
                  <a:cubicBezTo>
                    <a:pt x="218" y="117"/>
                    <a:pt x="215" y="116"/>
                    <a:pt x="211" y="116"/>
                  </a:cubicBezTo>
                  <a:cubicBezTo>
                    <a:pt x="21" y="116"/>
                    <a:pt x="21" y="116"/>
                    <a:pt x="21" y="116"/>
                  </a:cubicBezTo>
                  <a:cubicBezTo>
                    <a:pt x="18" y="116"/>
                    <a:pt x="15" y="117"/>
                    <a:pt x="12" y="120"/>
                  </a:cubicBezTo>
                  <a:cubicBezTo>
                    <a:pt x="10" y="122"/>
                    <a:pt x="9" y="125"/>
                    <a:pt x="9" y="128"/>
                  </a:cubicBezTo>
                  <a:cubicBezTo>
                    <a:pt x="9" y="166"/>
                    <a:pt x="9" y="166"/>
                    <a:pt x="9" y="166"/>
                  </a:cubicBezTo>
                  <a:cubicBezTo>
                    <a:pt x="224" y="166"/>
                    <a:pt x="224" y="166"/>
                    <a:pt x="224" y="166"/>
                  </a:cubicBezTo>
                  <a:cubicBezTo>
                    <a:pt x="224" y="128"/>
                    <a:pt x="224" y="128"/>
                    <a:pt x="224" y="128"/>
                  </a:cubicBezTo>
                  <a:cubicBezTo>
                    <a:pt x="224" y="125"/>
                    <a:pt x="223" y="122"/>
                    <a:pt x="220" y="120"/>
                  </a:cubicBezTo>
                  <a:close/>
                  <a:moveTo>
                    <a:pt x="53" y="174"/>
                  </a:moveTo>
                  <a:cubicBezTo>
                    <a:pt x="9" y="174"/>
                    <a:pt x="9" y="174"/>
                    <a:pt x="9" y="174"/>
                  </a:cubicBezTo>
                  <a:cubicBezTo>
                    <a:pt x="9" y="215"/>
                    <a:pt x="9" y="215"/>
                    <a:pt x="9" y="215"/>
                  </a:cubicBezTo>
                  <a:cubicBezTo>
                    <a:pt x="11" y="215"/>
                    <a:pt x="11" y="215"/>
                    <a:pt x="11" y="215"/>
                  </a:cubicBezTo>
                  <a:lnTo>
                    <a:pt x="53" y="174"/>
                  </a:lnTo>
                  <a:close/>
                  <a:moveTo>
                    <a:pt x="220" y="253"/>
                  </a:moveTo>
                  <a:cubicBezTo>
                    <a:pt x="223" y="251"/>
                    <a:pt x="224" y="248"/>
                    <a:pt x="224" y="244"/>
                  </a:cubicBezTo>
                  <a:cubicBezTo>
                    <a:pt x="224" y="224"/>
                    <a:pt x="224" y="224"/>
                    <a:pt x="224" y="224"/>
                  </a:cubicBezTo>
                  <a:cubicBezTo>
                    <a:pt x="9" y="224"/>
                    <a:pt x="9" y="224"/>
                    <a:pt x="9" y="224"/>
                  </a:cubicBezTo>
                  <a:cubicBezTo>
                    <a:pt x="9" y="244"/>
                    <a:pt x="9" y="244"/>
                    <a:pt x="9" y="244"/>
                  </a:cubicBezTo>
                  <a:cubicBezTo>
                    <a:pt x="9" y="248"/>
                    <a:pt x="10" y="251"/>
                    <a:pt x="12" y="253"/>
                  </a:cubicBezTo>
                  <a:cubicBezTo>
                    <a:pt x="15" y="255"/>
                    <a:pt x="18" y="257"/>
                    <a:pt x="21" y="257"/>
                  </a:cubicBezTo>
                  <a:cubicBezTo>
                    <a:pt x="211" y="257"/>
                    <a:pt x="211" y="257"/>
                    <a:pt x="211" y="257"/>
                  </a:cubicBezTo>
                  <a:cubicBezTo>
                    <a:pt x="215" y="257"/>
                    <a:pt x="218" y="255"/>
                    <a:pt x="220" y="253"/>
                  </a:cubicBezTo>
                  <a:close/>
                  <a:moveTo>
                    <a:pt x="64" y="174"/>
                  </a:moveTo>
                  <a:cubicBezTo>
                    <a:pt x="23" y="215"/>
                    <a:pt x="23" y="215"/>
                    <a:pt x="23" y="215"/>
                  </a:cubicBezTo>
                  <a:cubicBezTo>
                    <a:pt x="61" y="215"/>
                    <a:pt x="61" y="215"/>
                    <a:pt x="61" y="215"/>
                  </a:cubicBezTo>
                  <a:cubicBezTo>
                    <a:pt x="102" y="174"/>
                    <a:pt x="102" y="174"/>
                    <a:pt x="102" y="174"/>
                  </a:cubicBezTo>
                  <a:lnTo>
                    <a:pt x="64" y="174"/>
                  </a:lnTo>
                  <a:close/>
                  <a:moveTo>
                    <a:pt x="42" y="108"/>
                  </a:moveTo>
                  <a:cubicBezTo>
                    <a:pt x="66" y="108"/>
                    <a:pt x="66" y="108"/>
                    <a:pt x="66" y="108"/>
                  </a:cubicBezTo>
                  <a:cubicBezTo>
                    <a:pt x="66" y="83"/>
                    <a:pt x="66" y="83"/>
                    <a:pt x="66" y="83"/>
                  </a:cubicBezTo>
                  <a:cubicBezTo>
                    <a:pt x="66" y="69"/>
                    <a:pt x="71" y="57"/>
                    <a:pt x="81" y="48"/>
                  </a:cubicBezTo>
                  <a:cubicBezTo>
                    <a:pt x="91" y="38"/>
                    <a:pt x="102" y="33"/>
                    <a:pt x="116" y="33"/>
                  </a:cubicBezTo>
                  <a:cubicBezTo>
                    <a:pt x="130" y="33"/>
                    <a:pt x="142" y="38"/>
                    <a:pt x="151" y="48"/>
                  </a:cubicBezTo>
                  <a:cubicBezTo>
                    <a:pt x="161" y="57"/>
                    <a:pt x="166" y="69"/>
                    <a:pt x="166" y="83"/>
                  </a:cubicBezTo>
                  <a:cubicBezTo>
                    <a:pt x="166" y="108"/>
                    <a:pt x="166" y="108"/>
                    <a:pt x="166" y="108"/>
                  </a:cubicBezTo>
                  <a:cubicBezTo>
                    <a:pt x="191" y="108"/>
                    <a:pt x="191" y="108"/>
                    <a:pt x="191" y="108"/>
                  </a:cubicBezTo>
                  <a:cubicBezTo>
                    <a:pt x="191" y="83"/>
                    <a:pt x="191" y="83"/>
                    <a:pt x="191" y="83"/>
                  </a:cubicBezTo>
                  <a:cubicBezTo>
                    <a:pt x="191" y="62"/>
                    <a:pt x="183" y="45"/>
                    <a:pt x="169" y="30"/>
                  </a:cubicBezTo>
                  <a:cubicBezTo>
                    <a:pt x="154" y="16"/>
                    <a:pt x="137" y="8"/>
                    <a:pt x="116" y="8"/>
                  </a:cubicBezTo>
                  <a:cubicBezTo>
                    <a:pt x="95" y="8"/>
                    <a:pt x="78" y="16"/>
                    <a:pt x="63" y="30"/>
                  </a:cubicBezTo>
                  <a:cubicBezTo>
                    <a:pt x="49" y="45"/>
                    <a:pt x="42" y="62"/>
                    <a:pt x="42" y="83"/>
                  </a:cubicBezTo>
                  <a:lnTo>
                    <a:pt x="42" y="108"/>
                  </a:lnTo>
                  <a:close/>
                  <a:moveTo>
                    <a:pt x="114" y="174"/>
                  </a:moveTo>
                  <a:cubicBezTo>
                    <a:pt x="72" y="215"/>
                    <a:pt x="72" y="215"/>
                    <a:pt x="72" y="215"/>
                  </a:cubicBezTo>
                  <a:cubicBezTo>
                    <a:pt x="110" y="215"/>
                    <a:pt x="110" y="215"/>
                    <a:pt x="110" y="215"/>
                  </a:cubicBezTo>
                  <a:cubicBezTo>
                    <a:pt x="152" y="174"/>
                    <a:pt x="152" y="174"/>
                    <a:pt x="152" y="174"/>
                  </a:cubicBezTo>
                  <a:lnTo>
                    <a:pt x="114" y="174"/>
                  </a:lnTo>
                  <a:close/>
                  <a:moveTo>
                    <a:pt x="158" y="83"/>
                  </a:moveTo>
                  <a:cubicBezTo>
                    <a:pt x="158" y="71"/>
                    <a:pt x="154" y="62"/>
                    <a:pt x="145" y="54"/>
                  </a:cubicBezTo>
                  <a:cubicBezTo>
                    <a:pt x="137" y="45"/>
                    <a:pt x="128" y="41"/>
                    <a:pt x="116" y="41"/>
                  </a:cubicBezTo>
                  <a:cubicBezTo>
                    <a:pt x="105" y="41"/>
                    <a:pt x="95" y="45"/>
                    <a:pt x="87" y="54"/>
                  </a:cubicBezTo>
                  <a:cubicBezTo>
                    <a:pt x="79" y="62"/>
                    <a:pt x="75" y="71"/>
                    <a:pt x="75" y="83"/>
                  </a:cubicBezTo>
                  <a:cubicBezTo>
                    <a:pt x="75" y="108"/>
                    <a:pt x="75" y="108"/>
                    <a:pt x="75" y="108"/>
                  </a:cubicBezTo>
                  <a:cubicBezTo>
                    <a:pt x="158" y="108"/>
                    <a:pt x="158" y="108"/>
                    <a:pt x="158" y="108"/>
                  </a:cubicBezTo>
                  <a:lnTo>
                    <a:pt x="158" y="83"/>
                  </a:lnTo>
                  <a:close/>
                  <a:moveTo>
                    <a:pt x="163" y="174"/>
                  </a:moveTo>
                  <a:cubicBezTo>
                    <a:pt x="122" y="215"/>
                    <a:pt x="122" y="215"/>
                    <a:pt x="122" y="215"/>
                  </a:cubicBezTo>
                  <a:cubicBezTo>
                    <a:pt x="160" y="215"/>
                    <a:pt x="160" y="215"/>
                    <a:pt x="160" y="215"/>
                  </a:cubicBezTo>
                  <a:cubicBezTo>
                    <a:pt x="202" y="174"/>
                    <a:pt x="202" y="174"/>
                    <a:pt x="202" y="174"/>
                  </a:cubicBezTo>
                  <a:lnTo>
                    <a:pt x="163" y="174"/>
                  </a:lnTo>
                  <a:close/>
                  <a:moveTo>
                    <a:pt x="213" y="174"/>
                  </a:moveTo>
                  <a:cubicBezTo>
                    <a:pt x="172" y="215"/>
                    <a:pt x="172" y="215"/>
                    <a:pt x="172" y="215"/>
                  </a:cubicBezTo>
                  <a:cubicBezTo>
                    <a:pt x="224" y="215"/>
                    <a:pt x="224" y="215"/>
                    <a:pt x="224" y="215"/>
                  </a:cubicBezTo>
                  <a:cubicBezTo>
                    <a:pt x="224" y="174"/>
                    <a:pt x="224" y="174"/>
                    <a:pt x="224" y="174"/>
                  </a:cubicBezTo>
                  <a:lnTo>
                    <a:pt x="213" y="17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309413" y="486250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9434555" y="-8470"/>
            <a:ext cx="1860135" cy="3058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18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03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8593196" y="3882628"/>
            <a:ext cx="0" cy="2021027"/>
          </a:xfrm>
          <a:prstGeom prst="line">
            <a:avLst/>
          </a:prstGeom>
          <a:ln w="50800">
            <a:solidFill>
              <a:schemeClr val="tx1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825908" y="4794839"/>
            <a:ext cx="3551814" cy="1029061"/>
            <a:chOff x="825908" y="4919933"/>
            <a:chExt cx="3551814" cy="1029061"/>
          </a:xfrm>
        </p:grpSpPr>
        <p:sp>
          <p:nvSpPr>
            <p:cNvPr id="15" name="TextBox 14"/>
            <p:cNvSpPr txBox="1"/>
            <p:nvPr/>
          </p:nvSpPr>
          <p:spPr>
            <a:xfrm>
              <a:off x="825908" y="5364219"/>
              <a:ext cx="35518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Our Services-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25910" y="4919933"/>
              <a:ext cx="3059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422718" y="4239420"/>
            <a:ext cx="1733800" cy="1584480"/>
            <a:chOff x="5579297" y="4570273"/>
            <a:chExt cx="1985278" cy="1814301"/>
          </a:xfrm>
        </p:grpSpPr>
        <p:sp>
          <p:nvSpPr>
            <p:cNvPr id="8" name="Freeform 26"/>
            <p:cNvSpPr>
              <a:spLocks noEditPoints="1"/>
            </p:cNvSpPr>
            <p:nvPr/>
          </p:nvSpPr>
          <p:spPr bwMode="auto">
            <a:xfrm>
              <a:off x="6330238" y="4570273"/>
              <a:ext cx="483395" cy="407649"/>
            </a:xfrm>
            <a:custGeom>
              <a:avLst/>
              <a:gdLst>
                <a:gd name="T0" fmla="*/ 314 w 314"/>
                <a:gd name="T1" fmla="*/ 70 h 265"/>
                <a:gd name="T2" fmla="*/ 292 w 314"/>
                <a:gd name="T3" fmla="*/ 135 h 265"/>
                <a:gd name="T4" fmla="*/ 158 w 314"/>
                <a:gd name="T5" fmla="*/ 165 h 265"/>
                <a:gd name="T6" fmla="*/ 22 w 314"/>
                <a:gd name="T7" fmla="*/ 135 h 265"/>
                <a:gd name="T8" fmla="*/ 0 w 314"/>
                <a:gd name="T9" fmla="*/ 70 h 265"/>
                <a:gd name="T10" fmla="*/ 12 w 314"/>
                <a:gd name="T11" fmla="*/ 58 h 265"/>
                <a:gd name="T12" fmla="*/ 311 w 314"/>
                <a:gd name="T13" fmla="*/ 62 h 265"/>
                <a:gd name="T14" fmla="*/ 314 w 314"/>
                <a:gd name="T15" fmla="*/ 253 h 265"/>
                <a:gd name="T16" fmla="*/ 302 w 314"/>
                <a:gd name="T17" fmla="*/ 265 h 265"/>
                <a:gd name="T18" fmla="*/ 3 w 314"/>
                <a:gd name="T19" fmla="*/ 261 h 265"/>
                <a:gd name="T20" fmla="*/ 0 w 314"/>
                <a:gd name="T21" fmla="*/ 153 h 265"/>
                <a:gd name="T22" fmla="*/ 8 w 314"/>
                <a:gd name="T23" fmla="*/ 153 h 265"/>
                <a:gd name="T24" fmla="*/ 12 w 314"/>
                <a:gd name="T25" fmla="*/ 257 h 265"/>
                <a:gd name="T26" fmla="*/ 306 w 314"/>
                <a:gd name="T27" fmla="*/ 253 h 265"/>
                <a:gd name="T28" fmla="*/ 310 w 314"/>
                <a:gd name="T29" fmla="*/ 149 h 265"/>
                <a:gd name="T30" fmla="*/ 306 w 314"/>
                <a:gd name="T31" fmla="*/ 70 h 265"/>
                <a:gd name="T32" fmla="*/ 12 w 314"/>
                <a:gd name="T33" fmla="*/ 66 h 265"/>
                <a:gd name="T34" fmla="*/ 8 w 314"/>
                <a:gd name="T35" fmla="*/ 111 h 265"/>
                <a:gd name="T36" fmla="*/ 85 w 314"/>
                <a:gd name="T37" fmla="*/ 149 h 265"/>
                <a:gd name="T38" fmla="*/ 230 w 314"/>
                <a:gd name="T39" fmla="*/ 149 h 265"/>
                <a:gd name="T40" fmla="*/ 306 w 314"/>
                <a:gd name="T41" fmla="*/ 111 h 265"/>
                <a:gd name="T42" fmla="*/ 207 w 314"/>
                <a:gd name="T43" fmla="*/ 37 h 265"/>
                <a:gd name="T44" fmla="*/ 202 w 314"/>
                <a:gd name="T45" fmla="*/ 8 h 265"/>
                <a:gd name="T46" fmla="*/ 107 w 314"/>
                <a:gd name="T47" fmla="*/ 12 h 265"/>
                <a:gd name="T48" fmla="*/ 103 w 314"/>
                <a:gd name="T49" fmla="*/ 41 h 265"/>
                <a:gd name="T50" fmla="*/ 99 w 314"/>
                <a:gd name="T51" fmla="*/ 12 h 265"/>
                <a:gd name="T52" fmla="*/ 111 w 314"/>
                <a:gd name="T53" fmla="*/ 0 h 265"/>
                <a:gd name="T54" fmla="*/ 211 w 314"/>
                <a:gd name="T55" fmla="*/ 4 h 265"/>
                <a:gd name="T56" fmla="*/ 215 w 314"/>
                <a:gd name="T57" fmla="*/ 37 h 265"/>
                <a:gd name="T58" fmla="*/ 207 w 314"/>
                <a:gd name="T59" fmla="*/ 37 h 265"/>
                <a:gd name="T60" fmla="*/ 128 w 314"/>
                <a:gd name="T61" fmla="*/ 185 h 265"/>
                <a:gd name="T62" fmla="*/ 181 w 314"/>
                <a:gd name="T63" fmla="*/ 181 h 265"/>
                <a:gd name="T64" fmla="*/ 182 w 314"/>
                <a:gd name="T65" fmla="*/ 189 h 265"/>
                <a:gd name="T66" fmla="*/ 131 w 314"/>
                <a:gd name="T67" fmla="*/ 18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4" h="265">
                  <a:moveTo>
                    <a:pt x="311" y="62"/>
                  </a:moveTo>
                  <a:cubicBezTo>
                    <a:pt x="313" y="64"/>
                    <a:pt x="314" y="67"/>
                    <a:pt x="314" y="70"/>
                  </a:cubicBezTo>
                  <a:cubicBezTo>
                    <a:pt x="314" y="111"/>
                    <a:pt x="314" y="111"/>
                    <a:pt x="314" y="111"/>
                  </a:cubicBezTo>
                  <a:cubicBezTo>
                    <a:pt x="314" y="119"/>
                    <a:pt x="307" y="127"/>
                    <a:pt x="292" y="135"/>
                  </a:cubicBezTo>
                  <a:cubicBezTo>
                    <a:pt x="277" y="144"/>
                    <a:pt x="257" y="151"/>
                    <a:pt x="233" y="157"/>
                  </a:cubicBezTo>
                  <a:cubicBezTo>
                    <a:pt x="208" y="162"/>
                    <a:pt x="183" y="165"/>
                    <a:pt x="158" y="165"/>
                  </a:cubicBezTo>
                  <a:cubicBezTo>
                    <a:pt x="132" y="165"/>
                    <a:pt x="107" y="162"/>
                    <a:pt x="82" y="157"/>
                  </a:cubicBezTo>
                  <a:cubicBezTo>
                    <a:pt x="57" y="151"/>
                    <a:pt x="37" y="144"/>
                    <a:pt x="22" y="135"/>
                  </a:cubicBezTo>
                  <a:cubicBezTo>
                    <a:pt x="7" y="127"/>
                    <a:pt x="0" y="119"/>
                    <a:pt x="0" y="111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1" y="64"/>
                    <a:pt x="3" y="62"/>
                  </a:cubicBezTo>
                  <a:cubicBezTo>
                    <a:pt x="6" y="59"/>
                    <a:pt x="8" y="58"/>
                    <a:pt x="12" y="58"/>
                  </a:cubicBezTo>
                  <a:cubicBezTo>
                    <a:pt x="302" y="58"/>
                    <a:pt x="302" y="58"/>
                    <a:pt x="302" y="58"/>
                  </a:cubicBezTo>
                  <a:cubicBezTo>
                    <a:pt x="305" y="58"/>
                    <a:pt x="308" y="59"/>
                    <a:pt x="311" y="62"/>
                  </a:cubicBezTo>
                  <a:close/>
                  <a:moveTo>
                    <a:pt x="314" y="153"/>
                  </a:moveTo>
                  <a:cubicBezTo>
                    <a:pt x="314" y="253"/>
                    <a:pt x="314" y="253"/>
                    <a:pt x="314" y="253"/>
                  </a:cubicBezTo>
                  <a:cubicBezTo>
                    <a:pt x="314" y="256"/>
                    <a:pt x="313" y="259"/>
                    <a:pt x="311" y="261"/>
                  </a:cubicBezTo>
                  <a:cubicBezTo>
                    <a:pt x="308" y="264"/>
                    <a:pt x="305" y="265"/>
                    <a:pt x="302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ubicBezTo>
                    <a:pt x="1" y="259"/>
                    <a:pt x="0" y="256"/>
                    <a:pt x="0" y="2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0"/>
                    <a:pt x="1" y="149"/>
                    <a:pt x="4" y="149"/>
                  </a:cubicBezTo>
                  <a:cubicBezTo>
                    <a:pt x="6" y="149"/>
                    <a:pt x="8" y="150"/>
                    <a:pt x="8" y="153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302" y="257"/>
                    <a:pt x="302" y="257"/>
                    <a:pt x="302" y="257"/>
                  </a:cubicBezTo>
                  <a:cubicBezTo>
                    <a:pt x="304" y="257"/>
                    <a:pt x="306" y="255"/>
                    <a:pt x="306" y="253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06" y="150"/>
                    <a:pt x="307" y="149"/>
                    <a:pt x="310" y="149"/>
                  </a:cubicBezTo>
                  <a:cubicBezTo>
                    <a:pt x="313" y="149"/>
                    <a:pt x="314" y="150"/>
                    <a:pt x="314" y="153"/>
                  </a:cubicBezTo>
                  <a:close/>
                  <a:moveTo>
                    <a:pt x="306" y="70"/>
                  </a:moveTo>
                  <a:cubicBezTo>
                    <a:pt x="306" y="68"/>
                    <a:pt x="304" y="66"/>
                    <a:pt x="302" y="6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9" y="66"/>
                    <a:pt x="8" y="68"/>
                    <a:pt x="8" y="70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6"/>
                    <a:pt x="15" y="123"/>
                    <a:pt x="28" y="130"/>
                  </a:cubicBezTo>
                  <a:cubicBezTo>
                    <a:pt x="42" y="137"/>
                    <a:pt x="61" y="143"/>
                    <a:pt x="85" y="149"/>
                  </a:cubicBezTo>
                  <a:cubicBezTo>
                    <a:pt x="109" y="154"/>
                    <a:pt x="133" y="157"/>
                    <a:pt x="158" y="157"/>
                  </a:cubicBezTo>
                  <a:cubicBezTo>
                    <a:pt x="182" y="157"/>
                    <a:pt x="206" y="154"/>
                    <a:pt x="230" y="149"/>
                  </a:cubicBezTo>
                  <a:cubicBezTo>
                    <a:pt x="254" y="143"/>
                    <a:pt x="272" y="137"/>
                    <a:pt x="286" y="130"/>
                  </a:cubicBezTo>
                  <a:cubicBezTo>
                    <a:pt x="299" y="123"/>
                    <a:pt x="306" y="116"/>
                    <a:pt x="306" y="111"/>
                  </a:cubicBezTo>
                  <a:lnTo>
                    <a:pt x="306" y="70"/>
                  </a:lnTo>
                  <a:close/>
                  <a:moveTo>
                    <a:pt x="207" y="37"/>
                  </a:moveTo>
                  <a:cubicBezTo>
                    <a:pt x="207" y="12"/>
                    <a:pt x="207" y="12"/>
                    <a:pt x="207" y="12"/>
                  </a:cubicBezTo>
                  <a:cubicBezTo>
                    <a:pt x="207" y="10"/>
                    <a:pt x="205" y="8"/>
                    <a:pt x="20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09" y="8"/>
                    <a:pt x="107" y="10"/>
                    <a:pt x="107" y="12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0"/>
                    <a:pt x="106" y="41"/>
                    <a:pt x="103" y="41"/>
                  </a:cubicBezTo>
                  <a:cubicBezTo>
                    <a:pt x="100" y="41"/>
                    <a:pt x="99" y="40"/>
                    <a:pt x="99" y="37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99" y="9"/>
                    <a:pt x="100" y="6"/>
                    <a:pt x="102" y="4"/>
                  </a:cubicBezTo>
                  <a:cubicBezTo>
                    <a:pt x="105" y="1"/>
                    <a:pt x="108" y="0"/>
                    <a:pt x="11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6" y="0"/>
                    <a:pt x="209" y="1"/>
                    <a:pt x="211" y="4"/>
                  </a:cubicBezTo>
                  <a:cubicBezTo>
                    <a:pt x="214" y="6"/>
                    <a:pt x="215" y="9"/>
                    <a:pt x="215" y="12"/>
                  </a:cubicBezTo>
                  <a:cubicBezTo>
                    <a:pt x="215" y="37"/>
                    <a:pt x="215" y="37"/>
                    <a:pt x="215" y="37"/>
                  </a:cubicBezTo>
                  <a:cubicBezTo>
                    <a:pt x="215" y="40"/>
                    <a:pt x="213" y="41"/>
                    <a:pt x="211" y="41"/>
                  </a:cubicBezTo>
                  <a:cubicBezTo>
                    <a:pt x="208" y="41"/>
                    <a:pt x="207" y="40"/>
                    <a:pt x="207" y="37"/>
                  </a:cubicBezTo>
                  <a:close/>
                  <a:moveTo>
                    <a:pt x="131" y="189"/>
                  </a:moveTo>
                  <a:cubicBezTo>
                    <a:pt x="129" y="189"/>
                    <a:pt x="128" y="188"/>
                    <a:pt x="128" y="185"/>
                  </a:cubicBezTo>
                  <a:cubicBezTo>
                    <a:pt x="128" y="182"/>
                    <a:pt x="130" y="181"/>
                    <a:pt x="133" y="181"/>
                  </a:cubicBezTo>
                  <a:cubicBezTo>
                    <a:pt x="149" y="183"/>
                    <a:pt x="165" y="183"/>
                    <a:pt x="181" y="181"/>
                  </a:cubicBezTo>
                  <a:cubicBezTo>
                    <a:pt x="184" y="181"/>
                    <a:pt x="185" y="182"/>
                    <a:pt x="186" y="185"/>
                  </a:cubicBezTo>
                  <a:cubicBezTo>
                    <a:pt x="186" y="188"/>
                    <a:pt x="185" y="189"/>
                    <a:pt x="182" y="189"/>
                  </a:cubicBezTo>
                  <a:cubicBezTo>
                    <a:pt x="174" y="190"/>
                    <a:pt x="166" y="190"/>
                    <a:pt x="158" y="190"/>
                  </a:cubicBezTo>
                  <a:cubicBezTo>
                    <a:pt x="149" y="190"/>
                    <a:pt x="140" y="190"/>
                    <a:pt x="131" y="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79297" y="5678269"/>
              <a:ext cx="1985278" cy="706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semari culis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46227" y="5216604"/>
              <a:ext cx="1451418" cy="436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spc="300" smtClean="0"/>
                <a:t>SERVICES</a:t>
              </a:r>
              <a:endParaRPr lang="en-US" sz="1400" spc="30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38226" y="4212237"/>
            <a:ext cx="1733800" cy="1641158"/>
            <a:chOff x="6038226" y="4212237"/>
            <a:chExt cx="1733800" cy="1641158"/>
          </a:xfrm>
        </p:grpSpPr>
        <p:grpSp>
          <p:nvGrpSpPr>
            <p:cNvPr id="6" name="Group 5"/>
            <p:cNvGrpSpPr/>
            <p:nvPr/>
          </p:nvGrpSpPr>
          <p:grpSpPr>
            <a:xfrm>
              <a:off x="6038226" y="4803879"/>
              <a:ext cx="1733800" cy="1049516"/>
              <a:chOff x="5579297" y="5216604"/>
              <a:chExt cx="1985278" cy="1201743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5579297" y="5678269"/>
                <a:ext cx="1985278" cy="740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semari culis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846227" y="5216604"/>
                <a:ext cx="1451418" cy="436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spc="300" smtClean="0"/>
                  <a:t>SERVICES</a:t>
                </a:r>
                <a:endParaRPr lang="en-US" sz="1400" spc="300"/>
              </a:p>
            </p:txBody>
          </p:sp>
        </p:grp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6726278" y="4212237"/>
              <a:ext cx="357694" cy="410377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63630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 rot="5400000">
            <a:off x="3041859" y="-450092"/>
            <a:ext cx="1860135" cy="79438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10778" y="2976552"/>
            <a:ext cx="2858615" cy="923330"/>
            <a:chOff x="910778" y="2976552"/>
            <a:chExt cx="2858615" cy="923330"/>
          </a:xfrm>
        </p:grpSpPr>
        <p:sp>
          <p:nvSpPr>
            <p:cNvPr id="61" name="TextBox 60"/>
            <p:cNvSpPr txBox="1"/>
            <p:nvPr/>
          </p:nvSpPr>
          <p:spPr>
            <a:xfrm>
              <a:off x="1784115" y="297655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2" name="Freeform 13"/>
            <p:cNvSpPr>
              <a:spLocks noEditPoints="1"/>
            </p:cNvSpPr>
            <p:nvPr/>
          </p:nvSpPr>
          <p:spPr bwMode="auto">
            <a:xfrm>
              <a:off x="910778" y="3114367"/>
              <a:ext cx="409575" cy="469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072525" y="381542"/>
            <a:ext cx="8143038" cy="1648041"/>
            <a:chOff x="2072525" y="381542"/>
            <a:chExt cx="8143038" cy="1648041"/>
          </a:xfrm>
        </p:grpSpPr>
        <p:sp>
          <p:nvSpPr>
            <p:cNvPr id="68" name="TextBox 67"/>
            <p:cNvSpPr txBox="1"/>
            <p:nvPr/>
          </p:nvSpPr>
          <p:spPr>
            <a:xfrm>
              <a:off x="2072525" y="952365"/>
              <a:ext cx="814303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spc="300" smtClean="0">
                  <a:latin typeface="+mj-lt"/>
                </a:rPr>
                <a:t>Don't Let Your Happiness Depend On Something You Might Lose-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961282" y="381542"/>
              <a:ext cx="4365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618330" y="2976552"/>
            <a:ext cx="2897098" cy="923330"/>
            <a:chOff x="4618330" y="2976552"/>
            <a:chExt cx="2897098" cy="923330"/>
          </a:xfrm>
        </p:grpSpPr>
        <p:sp>
          <p:nvSpPr>
            <p:cNvPr id="48" name="TextBox 47"/>
            <p:cNvSpPr txBox="1"/>
            <p:nvPr/>
          </p:nvSpPr>
          <p:spPr>
            <a:xfrm>
              <a:off x="5530150" y="297655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2" name="Freeform 26"/>
            <p:cNvSpPr>
              <a:spLocks noEditPoints="1"/>
            </p:cNvSpPr>
            <p:nvPr/>
          </p:nvSpPr>
          <p:spPr bwMode="auto">
            <a:xfrm>
              <a:off x="4618330" y="3145492"/>
              <a:ext cx="483395" cy="407649"/>
            </a:xfrm>
            <a:custGeom>
              <a:avLst/>
              <a:gdLst>
                <a:gd name="T0" fmla="*/ 314 w 314"/>
                <a:gd name="T1" fmla="*/ 70 h 265"/>
                <a:gd name="T2" fmla="*/ 292 w 314"/>
                <a:gd name="T3" fmla="*/ 135 h 265"/>
                <a:gd name="T4" fmla="*/ 158 w 314"/>
                <a:gd name="T5" fmla="*/ 165 h 265"/>
                <a:gd name="T6" fmla="*/ 22 w 314"/>
                <a:gd name="T7" fmla="*/ 135 h 265"/>
                <a:gd name="T8" fmla="*/ 0 w 314"/>
                <a:gd name="T9" fmla="*/ 70 h 265"/>
                <a:gd name="T10" fmla="*/ 12 w 314"/>
                <a:gd name="T11" fmla="*/ 58 h 265"/>
                <a:gd name="T12" fmla="*/ 311 w 314"/>
                <a:gd name="T13" fmla="*/ 62 h 265"/>
                <a:gd name="T14" fmla="*/ 314 w 314"/>
                <a:gd name="T15" fmla="*/ 253 h 265"/>
                <a:gd name="T16" fmla="*/ 302 w 314"/>
                <a:gd name="T17" fmla="*/ 265 h 265"/>
                <a:gd name="T18" fmla="*/ 3 w 314"/>
                <a:gd name="T19" fmla="*/ 261 h 265"/>
                <a:gd name="T20" fmla="*/ 0 w 314"/>
                <a:gd name="T21" fmla="*/ 153 h 265"/>
                <a:gd name="T22" fmla="*/ 8 w 314"/>
                <a:gd name="T23" fmla="*/ 153 h 265"/>
                <a:gd name="T24" fmla="*/ 12 w 314"/>
                <a:gd name="T25" fmla="*/ 257 h 265"/>
                <a:gd name="T26" fmla="*/ 306 w 314"/>
                <a:gd name="T27" fmla="*/ 253 h 265"/>
                <a:gd name="T28" fmla="*/ 310 w 314"/>
                <a:gd name="T29" fmla="*/ 149 h 265"/>
                <a:gd name="T30" fmla="*/ 306 w 314"/>
                <a:gd name="T31" fmla="*/ 70 h 265"/>
                <a:gd name="T32" fmla="*/ 12 w 314"/>
                <a:gd name="T33" fmla="*/ 66 h 265"/>
                <a:gd name="T34" fmla="*/ 8 w 314"/>
                <a:gd name="T35" fmla="*/ 111 h 265"/>
                <a:gd name="T36" fmla="*/ 85 w 314"/>
                <a:gd name="T37" fmla="*/ 149 h 265"/>
                <a:gd name="T38" fmla="*/ 230 w 314"/>
                <a:gd name="T39" fmla="*/ 149 h 265"/>
                <a:gd name="T40" fmla="*/ 306 w 314"/>
                <a:gd name="T41" fmla="*/ 111 h 265"/>
                <a:gd name="T42" fmla="*/ 207 w 314"/>
                <a:gd name="T43" fmla="*/ 37 h 265"/>
                <a:gd name="T44" fmla="*/ 202 w 314"/>
                <a:gd name="T45" fmla="*/ 8 h 265"/>
                <a:gd name="T46" fmla="*/ 107 w 314"/>
                <a:gd name="T47" fmla="*/ 12 h 265"/>
                <a:gd name="T48" fmla="*/ 103 w 314"/>
                <a:gd name="T49" fmla="*/ 41 h 265"/>
                <a:gd name="T50" fmla="*/ 99 w 314"/>
                <a:gd name="T51" fmla="*/ 12 h 265"/>
                <a:gd name="T52" fmla="*/ 111 w 314"/>
                <a:gd name="T53" fmla="*/ 0 h 265"/>
                <a:gd name="T54" fmla="*/ 211 w 314"/>
                <a:gd name="T55" fmla="*/ 4 h 265"/>
                <a:gd name="T56" fmla="*/ 215 w 314"/>
                <a:gd name="T57" fmla="*/ 37 h 265"/>
                <a:gd name="T58" fmla="*/ 207 w 314"/>
                <a:gd name="T59" fmla="*/ 37 h 265"/>
                <a:gd name="T60" fmla="*/ 128 w 314"/>
                <a:gd name="T61" fmla="*/ 185 h 265"/>
                <a:gd name="T62" fmla="*/ 181 w 314"/>
                <a:gd name="T63" fmla="*/ 181 h 265"/>
                <a:gd name="T64" fmla="*/ 182 w 314"/>
                <a:gd name="T65" fmla="*/ 189 h 265"/>
                <a:gd name="T66" fmla="*/ 131 w 314"/>
                <a:gd name="T67" fmla="*/ 18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4" h="265">
                  <a:moveTo>
                    <a:pt x="311" y="62"/>
                  </a:moveTo>
                  <a:cubicBezTo>
                    <a:pt x="313" y="64"/>
                    <a:pt x="314" y="67"/>
                    <a:pt x="314" y="70"/>
                  </a:cubicBezTo>
                  <a:cubicBezTo>
                    <a:pt x="314" y="111"/>
                    <a:pt x="314" y="111"/>
                    <a:pt x="314" y="111"/>
                  </a:cubicBezTo>
                  <a:cubicBezTo>
                    <a:pt x="314" y="119"/>
                    <a:pt x="307" y="127"/>
                    <a:pt x="292" y="135"/>
                  </a:cubicBezTo>
                  <a:cubicBezTo>
                    <a:pt x="277" y="144"/>
                    <a:pt x="257" y="151"/>
                    <a:pt x="233" y="157"/>
                  </a:cubicBezTo>
                  <a:cubicBezTo>
                    <a:pt x="208" y="162"/>
                    <a:pt x="183" y="165"/>
                    <a:pt x="158" y="165"/>
                  </a:cubicBezTo>
                  <a:cubicBezTo>
                    <a:pt x="132" y="165"/>
                    <a:pt x="107" y="162"/>
                    <a:pt x="82" y="157"/>
                  </a:cubicBezTo>
                  <a:cubicBezTo>
                    <a:pt x="57" y="151"/>
                    <a:pt x="37" y="144"/>
                    <a:pt x="22" y="135"/>
                  </a:cubicBezTo>
                  <a:cubicBezTo>
                    <a:pt x="7" y="127"/>
                    <a:pt x="0" y="119"/>
                    <a:pt x="0" y="111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1" y="64"/>
                    <a:pt x="3" y="62"/>
                  </a:cubicBezTo>
                  <a:cubicBezTo>
                    <a:pt x="6" y="59"/>
                    <a:pt x="8" y="58"/>
                    <a:pt x="12" y="58"/>
                  </a:cubicBezTo>
                  <a:cubicBezTo>
                    <a:pt x="302" y="58"/>
                    <a:pt x="302" y="58"/>
                    <a:pt x="302" y="58"/>
                  </a:cubicBezTo>
                  <a:cubicBezTo>
                    <a:pt x="305" y="58"/>
                    <a:pt x="308" y="59"/>
                    <a:pt x="311" y="62"/>
                  </a:cubicBezTo>
                  <a:close/>
                  <a:moveTo>
                    <a:pt x="314" y="153"/>
                  </a:moveTo>
                  <a:cubicBezTo>
                    <a:pt x="314" y="253"/>
                    <a:pt x="314" y="253"/>
                    <a:pt x="314" y="253"/>
                  </a:cubicBezTo>
                  <a:cubicBezTo>
                    <a:pt x="314" y="256"/>
                    <a:pt x="313" y="259"/>
                    <a:pt x="311" y="261"/>
                  </a:cubicBezTo>
                  <a:cubicBezTo>
                    <a:pt x="308" y="264"/>
                    <a:pt x="305" y="265"/>
                    <a:pt x="302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ubicBezTo>
                    <a:pt x="1" y="259"/>
                    <a:pt x="0" y="256"/>
                    <a:pt x="0" y="2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0"/>
                    <a:pt x="1" y="149"/>
                    <a:pt x="4" y="149"/>
                  </a:cubicBezTo>
                  <a:cubicBezTo>
                    <a:pt x="6" y="149"/>
                    <a:pt x="8" y="150"/>
                    <a:pt x="8" y="153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302" y="257"/>
                    <a:pt x="302" y="257"/>
                    <a:pt x="302" y="257"/>
                  </a:cubicBezTo>
                  <a:cubicBezTo>
                    <a:pt x="304" y="257"/>
                    <a:pt x="306" y="255"/>
                    <a:pt x="306" y="253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06" y="150"/>
                    <a:pt x="307" y="149"/>
                    <a:pt x="310" y="149"/>
                  </a:cubicBezTo>
                  <a:cubicBezTo>
                    <a:pt x="313" y="149"/>
                    <a:pt x="314" y="150"/>
                    <a:pt x="314" y="153"/>
                  </a:cubicBezTo>
                  <a:close/>
                  <a:moveTo>
                    <a:pt x="306" y="70"/>
                  </a:moveTo>
                  <a:cubicBezTo>
                    <a:pt x="306" y="68"/>
                    <a:pt x="304" y="66"/>
                    <a:pt x="302" y="6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9" y="66"/>
                    <a:pt x="8" y="68"/>
                    <a:pt x="8" y="70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6"/>
                    <a:pt x="15" y="123"/>
                    <a:pt x="28" y="130"/>
                  </a:cubicBezTo>
                  <a:cubicBezTo>
                    <a:pt x="42" y="137"/>
                    <a:pt x="61" y="143"/>
                    <a:pt x="85" y="149"/>
                  </a:cubicBezTo>
                  <a:cubicBezTo>
                    <a:pt x="109" y="154"/>
                    <a:pt x="133" y="157"/>
                    <a:pt x="158" y="157"/>
                  </a:cubicBezTo>
                  <a:cubicBezTo>
                    <a:pt x="182" y="157"/>
                    <a:pt x="206" y="154"/>
                    <a:pt x="230" y="149"/>
                  </a:cubicBezTo>
                  <a:cubicBezTo>
                    <a:pt x="254" y="143"/>
                    <a:pt x="272" y="137"/>
                    <a:pt x="286" y="130"/>
                  </a:cubicBezTo>
                  <a:cubicBezTo>
                    <a:pt x="299" y="123"/>
                    <a:pt x="306" y="116"/>
                    <a:pt x="306" y="111"/>
                  </a:cubicBezTo>
                  <a:lnTo>
                    <a:pt x="306" y="70"/>
                  </a:lnTo>
                  <a:close/>
                  <a:moveTo>
                    <a:pt x="207" y="37"/>
                  </a:moveTo>
                  <a:cubicBezTo>
                    <a:pt x="207" y="12"/>
                    <a:pt x="207" y="12"/>
                    <a:pt x="207" y="12"/>
                  </a:cubicBezTo>
                  <a:cubicBezTo>
                    <a:pt x="207" y="10"/>
                    <a:pt x="205" y="8"/>
                    <a:pt x="20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09" y="8"/>
                    <a:pt x="107" y="10"/>
                    <a:pt x="107" y="12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0"/>
                    <a:pt x="106" y="41"/>
                    <a:pt x="103" y="41"/>
                  </a:cubicBezTo>
                  <a:cubicBezTo>
                    <a:pt x="100" y="41"/>
                    <a:pt x="99" y="40"/>
                    <a:pt x="99" y="37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99" y="9"/>
                    <a:pt x="100" y="6"/>
                    <a:pt x="102" y="4"/>
                  </a:cubicBezTo>
                  <a:cubicBezTo>
                    <a:pt x="105" y="1"/>
                    <a:pt x="108" y="0"/>
                    <a:pt x="11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6" y="0"/>
                    <a:pt x="209" y="1"/>
                    <a:pt x="211" y="4"/>
                  </a:cubicBezTo>
                  <a:cubicBezTo>
                    <a:pt x="214" y="6"/>
                    <a:pt x="215" y="9"/>
                    <a:pt x="215" y="12"/>
                  </a:cubicBezTo>
                  <a:cubicBezTo>
                    <a:pt x="215" y="37"/>
                    <a:pt x="215" y="37"/>
                    <a:pt x="215" y="37"/>
                  </a:cubicBezTo>
                  <a:cubicBezTo>
                    <a:pt x="215" y="40"/>
                    <a:pt x="213" y="41"/>
                    <a:pt x="211" y="41"/>
                  </a:cubicBezTo>
                  <a:cubicBezTo>
                    <a:pt x="208" y="41"/>
                    <a:pt x="207" y="40"/>
                    <a:pt x="207" y="37"/>
                  </a:cubicBezTo>
                  <a:close/>
                  <a:moveTo>
                    <a:pt x="131" y="189"/>
                  </a:moveTo>
                  <a:cubicBezTo>
                    <a:pt x="129" y="189"/>
                    <a:pt x="128" y="188"/>
                    <a:pt x="128" y="185"/>
                  </a:cubicBezTo>
                  <a:cubicBezTo>
                    <a:pt x="128" y="182"/>
                    <a:pt x="130" y="181"/>
                    <a:pt x="133" y="181"/>
                  </a:cubicBezTo>
                  <a:cubicBezTo>
                    <a:pt x="149" y="183"/>
                    <a:pt x="165" y="183"/>
                    <a:pt x="181" y="181"/>
                  </a:cubicBezTo>
                  <a:cubicBezTo>
                    <a:pt x="184" y="181"/>
                    <a:pt x="185" y="182"/>
                    <a:pt x="186" y="185"/>
                  </a:cubicBezTo>
                  <a:cubicBezTo>
                    <a:pt x="186" y="188"/>
                    <a:pt x="185" y="189"/>
                    <a:pt x="182" y="189"/>
                  </a:cubicBezTo>
                  <a:cubicBezTo>
                    <a:pt x="174" y="190"/>
                    <a:pt x="166" y="190"/>
                    <a:pt x="158" y="190"/>
                  </a:cubicBezTo>
                  <a:cubicBezTo>
                    <a:pt x="149" y="190"/>
                    <a:pt x="140" y="190"/>
                    <a:pt x="131" y="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443468" y="2976552"/>
            <a:ext cx="2854907" cy="923330"/>
            <a:chOff x="8443468" y="2976552"/>
            <a:chExt cx="2854907" cy="923330"/>
          </a:xfrm>
        </p:grpSpPr>
        <p:sp>
          <p:nvSpPr>
            <p:cNvPr id="51" name="TextBox 50"/>
            <p:cNvSpPr txBox="1"/>
            <p:nvPr/>
          </p:nvSpPr>
          <p:spPr>
            <a:xfrm>
              <a:off x="9313097" y="297655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3" name="Freeform 37"/>
            <p:cNvSpPr>
              <a:spLocks noEditPoints="1"/>
            </p:cNvSpPr>
            <p:nvPr/>
          </p:nvSpPr>
          <p:spPr bwMode="auto">
            <a:xfrm>
              <a:off x="8443468" y="3083241"/>
              <a:ext cx="411163" cy="469900"/>
            </a:xfrm>
            <a:custGeom>
              <a:avLst/>
              <a:gdLst>
                <a:gd name="T0" fmla="*/ 199 w 232"/>
                <a:gd name="T1" fmla="*/ 108 h 265"/>
                <a:gd name="T2" fmla="*/ 226 w 232"/>
                <a:gd name="T3" fmla="*/ 114 h 265"/>
                <a:gd name="T4" fmla="*/ 232 w 232"/>
                <a:gd name="T5" fmla="*/ 244 h 265"/>
                <a:gd name="T6" fmla="*/ 211 w 232"/>
                <a:gd name="T7" fmla="*/ 265 h 265"/>
                <a:gd name="T8" fmla="*/ 6 w 232"/>
                <a:gd name="T9" fmla="*/ 259 h 265"/>
                <a:gd name="T10" fmla="*/ 0 w 232"/>
                <a:gd name="T11" fmla="*/ 128 h 265"/>
                <a:gd name="T12" fmla="*/ 21 w 232"/>
                <a:gd name="T13" fmla="*/ 108 h 265"/>
                <a:gd name="T14" fmla="*/ 33 w 232"/>
                <a:gd name="T15" fmla="*/ 83 h 265"/>
                <a:gd name="T16" fmla="*/ 116 w 232"/>
                <a:gd name="T17" fmla="*/ 0 h 265"/>
                <a:gd name="T18" fmla="*/ 199 w 232"/>
                <a:gd name="T19" fmla="*/ 83 h 265"/>
                <a:gd name="T20" fmla="*/ 211 w 232"/>
                <a:gd name="T21" fmla="*/ 116 h 265"/>
                <a:gd name="T22" fmla="*/ 12 w 232"/>
                <a:gd name="T23" fmla="*/ 120 h 265"/>
                <a:gd name="T24" fmla="*/ 9 w 232"/>
                <a:gd name="T25" fmla="*/ 166 h 265"/>
                <a:gd name="T26" fmla="*/ 224 w 232"/>
                <a:gd name="T27" fmla="*/ 128 h 265"/>
                <a:gd name="T28" fmla="*/ 53 w 232"/>
                <a:gd name="T29" fmla="*/ 174 h 265"/>
                <a:gd name="T30" fmla="*/ 9 w 232"/>
                <a:gd name="T31" fmla="*/ 215 h 265"/>
                <a:gd name="T32" fmla="*/ 53 w 232"/>
                <a:gd name="T33" fmla="*/ 174 h 265"/>
                <a:gd name="T34" fmla="*/ 224 w 232"/>
                <a:gd name="T35" fmla="*/ 244 h 265"/>
                <a:gd name="T36" fmla="*/ 9 w 232"/>
                <a:gd name="T37" fmla="*/ 224 h 265"/>
                <a:gd name="T38" fmla="*/ 12 w 232"/>
                <a:gd name="T39" fmla="*/ 253 h 265"/>
                <a:gd name="T40" fmla="*/ 211 w 232"/>
                <a:gd name="T41" fmla="*/ 257 h 265"/>
                <a:gd name="T42" fmla="*/ 64 w 232"/>
                <a:gd name="T43" fmla="*/ 174 h 265"/>
                <a:gd name="T44" fmla="*/ 61 w 232"/>
                <a:gd name="T45" fmla="*/ 215 h 265"/>
                <a:gd name="T46" fmla="*/ 64 w 232"/>
                <a:gd name="T47" fmla="*/ 174 h 265"/>
                <a:gd name="T48" fmla="*/ 66 w 232"/>
                <a:gd name="T49" fmla="*/ 108 h 265"/>
                <a:gd name="T50" fmla="*/ 81 w 232"/>
                <a:gd name="T51" fmla="*/ 48 h 265"/>
                <a:gd name="T52" fmla="*/ 151 w 232"/>
                <a:gd name="T53" fmla="*/ 48 h 265"/>
                <a:gd name="T54" fmla="*/ 166 w 232"/>
                <a:gd name="T55" fmla="*/ 108 h 265"/>
                <a:gd name="T56" fmla="*/ 191 w 232"/>
                <a:gd name="T57" fmla="*/ 83 h 265"/>
                <a:gd name="T58" fmla="*/ 116 w 232"/>
                <a:gd name="T59" fmla="*/ 8 h 265"/>
                <a:gd name="T60" fmla="*/ 42 w 232"/>
                <a:gd name="T61" fmla="*/ 83 h 265"/>
                <a:gd name="T62" fmla="*/ 114 w 232"/>
                <a:gd name="T63" fmla="*/ 174 h 265"/>
                <a:gd name="T64" fmla="*/ 110 w 232"/>
                <a:gd name="T65" fmla="*/ 215 h 265"/>
                <a:gd name="T66" fmla="*/ 114 w 232"/>
                <a:gd name="T67" fmla="*/ 174 h 265"/>
                <a:gd name="T68" fmla="*/ 145 w 232"/>
                <a:gd name="T69" fmla="*/ 54 h 265"/>
                <a:gd name="T70" fmla="*/ 87 w 232"/>
                <a:gd name="T71" fmla="*/ 54 h 265"/>
                <a:gd name="T72" fmla="*/ 75 w 232"/>
                <a:gd name="T73" fmla="*/ 108 h 265"/>
                <a:gd name="T74" fmla="*/ 158 w 232"/>
                <a:gd name="T75" fmla="*/ 83 h 265"/>
                <a:gd name="T76" fmla="*/ 122 w 232"/>
                <a:gd name="T77" fmla="*/ 215 h 265"/>
                <a:gd name="T78" fmla="*/ 202 w 232"/>
                <a:gd name="T79" fmla="*/ 174 h 265"/>
                <a:gd name="T80" fmla="*/ 213 w 232"/>
                <a:gd name="T81" fmla="*/ 174 h 265"/>
                <a:gd name="T82" fmla="*/ 224 w 232"/>
                <a:gd name="T83" fmla="*/ 215 h 265"/>
                <a:gd name="T84" fmla="*/ 213 w 232"/>
                <a:gd name="T85" fmla="*/ 17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2" h="265">
                  <a:moveTo>
                    <a:pt x="199" y="83"/>
                  </a:moveTo>
                  <a:cubicBezTo>
                    <a:pt x="199" y="108"/>
                    <a:pt x="199" y="108"/>
                    <a:pt x="199" y="108"/>
                  </a:cubicBezTo>
                  <a:cubicBezTo>
                    <a:pt x="211" y="108"/>
                    <a:pt x="211" y="108"/>
                    <a:pt x="211" y="108"/>
                  </a:cubicBezTo>
                  <a:cubicBezTo>
                    <a:pt x="217" y="108"/>
                    <a:pt x="222" y="110"/>
                    <a:pt x="226" y="114"/>
                  </a:cubicBezTo>
                  <a:cubicBezTo>
                    <a:pt x="230" y="118"/>
                    <a:pt x="232" y="122"/>
                    <a:pt x="232" y="128"/>
                  </a:cubicBezTo>
                  <a:cubicBezTo>
                    <a:pt x="232" y="244"/>
                    <a:pt x="232" y="244"/>
                    <a:pt x="232" y="244"/>
                  </a:cubicBezTo>
                  <a:cubicBezTo>
                    <a:pt x="232" y="250"/>
                    <a:pt x="230" y="255"/>
                    <a:pt x="226" y="259"/>
                  </a:cubicBezTo>
                  <a:cubicBezTo>
                    <a:pt x="222" y="263"/>
                    <a:pt x="217" y="265"/>
                    <a:pt x="211" y="265"/>
                  </a:cubicBezTo>
                  <a:cubicBezTo>
                    <a:pt x="21" y="265"/>
                    <a:pt x="21" y="265"/>
                    <a:pt x="21" y="265"/>
                  </a:cubicBezTo>
                  <a:cubicBezTo>
                    <a:pt x="15" y="265"/>
                    <a:pt x="10" y="263"/>
                    <a:pt x="6" y="259"/>
                  </a:cubicBezTo>
                  <a:cubicBezTo>
                    <a:pt x="2" y="255"/>
                    <a:pt x="0" y="250"/>
                    <a:pt x="0" y="244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22"/>
                    <a:pt x="2" y="118"/>
                    <a:pt x="6" y="114"/>
                  </a:cubicBezTo>
                  <a:cubicBezTo>
                    <a:pt x="10" y="110"/>
                    <a:pt x="15" y="108"/>
                    <a:pt x="21" y="108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60"/>
                    <a:pt x="41" y="41"/>
                    <a:pt x="58" y="24"/>
                  </a:cubicBezTo>
                  <a:cubicBezTo>
                    <a:pt x="74" y="8"/>
                    <a:pt x="93" y="0"/>
                    <a:pt x="116" y="0"/>
                  </a:cubicBezTo>
                  <a:cubicBezTo>
                    <a:pt x="139" y="0"/>
                    <a:pt x="158" y="8"/>
                    <a:pt x="175" y="24"/>
                  </a:cubicBezTo>
                  <a:cubicBezTo>
                    <a:pt x="191" y="41"/>
                    <a:pt x="199" y="60"/>
                    <a:pt x="199" y="83"/>
                  </a:cubicBezTo>
                  <a:close/>
                  <a:moveTo>
                    <a:pt x="220" y="120"/>
                  </a:moveTo>
                  <a:cubicBezTo>
                    <a:pt x="218" y="117"/>
                    <a:pt x="215" y="116"/>
                    <a:pt x="211" y="116"/>
                  </a:cubicBezTo>
                  <a:cubicBezTo>
                    <a:pt x="21" y="116"/>
                    <a:pt x="21" y="116"/>
                    <a:pt x="21" y="116"/>
                  </a:cubicBezTo>
                  <a:cubicBezTo>
                    <a:pt x="18" y="116"/>
                    <a:pt x="15" y="117"/>
                    <a:pt x="12" y="120"/>
                  </a:cubicBezTo>
                  <a:cubicBezTo>
                    <a:pt x="10" y="122"/>
                    <a:pt x="9" y="125"/>
                    <a:pt x="9" y="128"/>
                  </a:cubicBezTo>
                  <a:cubicBezTo>
                    <a:pt x="9" y="166"/>
                    <a:pt x="9" y="166"/>
                    <a:pt x="9" y="166"/>
                  </a:cubicBezTo>
                  <a:cubicBezTo>
                    <a:pt x="224" y="166"/>
                    <a:pt x="224" y="166"/>
                    <a:pt x="224" y="166"/>
                  </a:cubicBezTo>
                  <a:cubicBezTo>
                    <a:pt x="224" y="128"/>
                    <a:pt x="224" y="128"/>
                    <a:pt x="224" y="128"/>
                  </a:cubicBezTo>
                  <a:cubicBezTo>
                    <a:pt x="224" y="125"/>
                    <a:pt x="223" y="122"/>
                    <a:pt x="220" y="120"/>
                  </a:cubicBezTo>
                  <a:close/>
                  <a:moveTo>
                    <a:pt x="53" y="174"/>
                  </a:moveTo>
                  <a:cubicBezTo>
                    <a:pt x="9" y="174"/>
                    <a:pt x="9" y="174"/>
                    <a:pt x="9" y="174"/>
                  </a:cubicBezTo>
                  <a:cubicBezTo>
                    <a:pt x="9" y="215"/>
                    <a:pt x="9" y="215"/>
                    <a:pt x="9" y="215"/>
                  </a:cubicBezTo>
                  <a:cubicBezTo>
                    <a:pt x="11" y="215"/>
                    <a:pt x="11" y="215"/>
                    <a:pt x="11" y="215"/>
                  </a:cubicBezTo>
                  <a:lnTo>
                    <a:pt x="53" y="174"/>
                  </a:lnTo>
                  <a:close/>
                  <a:moveTo>
                    <a:pt x="220" y="253"/>
                  </a:moveTo>
                  <a:cubicBezTo>
                    <a:pt x="223" y="251"/>
                    <a:pt x="224" y="248"/>
                    <a:pt x="224" y="244"/>
                  </a:cubicBezTo>
                  <a:cubicBezTo>
                    <a:pt x="224" y="224"/>
                    <a:pt x="224" y="224"/>
                    <a:pt x="224" y="224"/>
                  </a:cubicBezTo>
                  <a:cubicBezTo>
                    <a:pt x="9" y="224"/>
                    <a:pt x="9" y="224"/>
                    <a:pt x="9" y="224"/>
                  </a:cubicBezTo>
                  <a:cubicBezTo>
                    <a:pt x="9" y="244"/>
                    <a:pt x="9" y="244"/>
                    <a:pt x="9" y="244"/>
                  </a:cubicBezTo>
                  <a:cubicBezTo>
                    <a:pt x="9" y="248"/>
                    <a:pt x="10" y="251"/>
                    <a:pt x="12" y="253"/>
                  </a:cubicBezTo>
                  <a:cubicBezTo>
                    <a:pt x="15" y="255"/>
                    <a:pt x="18" y="257"/>
                    <a:pt x="21" y="257"/>
                  </a:cubicBezTo>
                  <a:cubicBezTo>
                    <a:pt x="211" y="257"/>
                    <a:pt x="211" y="257"/>
                    <a:pt x="211" y="257"/>
                  </a:cubicBezTo>
                  <a:cubicBezTo>
                    <a:pt x="215" y="257"/>
                    <a:pt x="218" y="255"/>
                    <a:pt x="220" y="253"/>
                  </a:cubicBezTo>
                  <a:close/>
                  <a:moveTo>
                    <a:pt x="64" y="174"/>
                  </a:moveTo>
                  <a:cubicBezTo>
                    <a:pt x="23" y="215"/>
                    <a:pt x="23" y="215"/>
                    <a:pt x="23" y="215"/>
                  </a:cubicBezTo>
                  <a:cubicBezTo>
                    <a:pt x="61" y="215"/>
                    <a:pt x="61" y="215"/>
                    <a:pt x="61" y="215"/>
                  </a:cubicBezTo>
                  <a:cubicBezTo>
                    <a:pt x="102" y="174"/>
                    <a:pt x="102" y="174"/>
                    <a:pt x="102" y="174"/>
                  </a:cubicBezTo>
                  <a:lnTo>
                    <a:pt x="64" y="174"/>
                  </a:lnTo>
                  <a:close/>
                  <a:moveTo>
                    <a:pt x="42" y="108"/>
                  </a:moveTo>
                  <a:cubicBezTo>
                    <a:pt x="66" y="108"/>
                    <a:pt x="66" y="108"/>
                    <a:pt x="66" y="108"/>
                  </a:cubicBezTo>
                  <a:cubicBezTo>
                    <a:pt x="66" y="83"/>
                    <a:pt x="66" y="83"/>
                    <a:pt x="66" y="83"/>
                  </a:cubicBezTo>
                  <a:cubicBezTo>
                    <a:pt x="66" y="69"/>
                    <a:pt x="71" y="57"/>
                    <a:pt x="81" y="48"/>
                  </a:cubicBezTo>
                  <a:cubicBezTo>
                    <a:pt x="91" y="38"/>
                    <a:pt x="102" y="33"/>
                    <a:pt x="116" y="33"/>
                  </a:cubicBezTo>
                  <a:cubicBezTo>
                    <a:pt x="130" y="33"/>
                    <a:pt x="142" y="38"/>
                    <a:pt x="151" y="48"/>
                  </a:cubicBezTo>
                  <a:cubicBezTo>
                    <a:pt x="161" y="57"/>
                    <a:pt x="166" y="69"/>
                    <a:pt x="166" y="83"/>
                  </a:cubicBezTo>
                  <a:cubicBezTo>
                    <a:pt x="166" y="108"/>
                    <a:pt x="166" y="108"/>
                    <a:pt x="166" y="108"/>
                  </a:cubicBezTo>
                  <a:cubicBezTo>
                    <a:pt x="191" y="108"/>
                    <a:pt x="191" y="108"/>
                    <a:pt x="191" y="108"/>
                  </a:cubicBezTo>
                  <a:cubicBezTo>
                    <a:pt x="191" y="83"/>
                    <a:pt x="191" y="83"/>
                    <a:pt x="191" y="83"/>
                  </a:cubicBezTo>
                  <a:cubicBezTo>
                    <a:pt x="191" y="62"/>
                    <a:pt x="183" y="45"/>
                    <a:pt x="169" y="30"/>
                  </a:cubicBezTo>
                  <a:cubicBezTo>
                    <a:pt x="154" y="16"/>
                    <a:pt x="137" y="8"/>
                    <a:pt x="116" y="8"/>
                  </a:cubicBezTo>
                  <a:cubicBezTo>
                    <a:pt x="95" y="8"/>
                    <a:pt x="78" y="16"/>
                    <a:pt x="63" y="30"/>
                  </a:cubicBezTo>
                  <a:cubicBezTo>
                    <a:pt x="49" y="45"/>
                    <a:pt x="42" y="62"/>
                    <a:pt x="42" y="83"/>
                  </a:cubicBezTo>
                  <a:lnTo>
                    <a:pt x="42" y="108"/>
                  </a:lnTo>
                  <a:close/>
                  <a:moveTo>
                    <a:pt x="114" y="174"/>
                  </a:moveTo>
                  <a:cubicBezTo>
                    <a:pt x="72" y="215"/>
                    <a:pt x="72" y="215"/>
                    <a:pt x="72" y="215"/>
                  </a:cubicBezTo>
                  <a:cubicBezTo>
                    <a:pt x="110" y="215"/>
                    <a:pt x="110" y="215"/>
                    <a:pt x="110" y="215"/>
                  </a:cubicBezTo>
                  <a:cubicBezTo>
                    <a:pt x="152" y="174"/>
                    <a:pt x="152" y="174"/>
                    <a:pt x="152" y="174"/>
                  </a:cubicBezTo>
                  <a:lnTo>
                    <a:pt x="114" y="174"/>
                  </a:lnTo>
                  <a:close/>
                  <a:moveTo>
                    <a:pt x="158" y="83"/>
                  </a:moveTo>
                  <a:cubicBezTo>
                    <a:pt x="158" y="71"/>
                    <a:pt x="154" y="62"/>
                    <a:pt x="145" y="54"/>
                  </a:cubicBezTo>
                  <a:cubicBezTo>
                    <a:pt x="137" y="45"/>
                    <a:pt x="128" y="41"/>
                    <a:pt x="116" y="41"/>
                  </a:cubicBezTo>
                  <a:cubicBezTo>
                    <a:pt x="105" y="41"/>
                    <a:pt x="95" y="45"/>
                    <a:pt x="87" y="54"/>
                  </a:cubicBezTo>
                  <a:cubicBezTo>
                    <a:pt x="79" y="62"/>
                    <a:pt x="75" y="71"/>
                    <a:pt x="75" y="83"/>
                  </a:cubicBezTo>
                  <a:cubicBezTo>
                    <a:pt x="75" y="108"/>
                    <a:pt x="75" y="108"/>
                    <a:pt x="75" y="108"/>
                  </a:cubicBezTo>
                  <a:cubicBezTo>
                    <a:pt x="158" y="108"/>
                    <a:pt x="158" y="108"/>
                    <a:pt x="158" y="108"/>
                  </a:cubicBezTo>
                  <a:lnTo>
                    <a:pt x="158" y="83"/>
                  </a:lnTo>
                  <a:close/>
                  <a:moveTo>
                    <a:pt x="163" y="174"/>
                  </a:moveTo>
                  <a:cubicBezTo>
                    <a:pt x="122" y="215"/>
                    <a:pt x="122" y="215"/>
                    <a:pt x="122" y="215"/>
                  </a:cubicBezTo>
                  <a:cubicBezTo>
                    <a:pt x="160" y="215"/>
                    <a:pt x="160" y="215"/>
                    <a:pt x="160" y="215"/>
                  </a:cubicBezTo>
                  <a:cubicBezTo>
                    <a:pt x="202" y="174"/>
                    <a:pt x="202" y="174"/>
                    <a:pt x="202" y="174"/>
                  </a:cubicBezTo>
                  <a:lnTo>
                    <a:pt x="163" y="174"/>
                  </a:lnTo>
                  <a:close/>
                  <a:moveTo>
                    <a:pt x="213" y="174"/>
                  </a:moveTo>
                  <a:cubicBezTo>
                    <a:pt x="172" y="215"/>
                    <a:pt x="172" y="215"/>
                    <a:pt x="172" y="215"/>
                  </a:cubicBezTo>
                  <a:cubicBezTo>
                    <a:pt x="224" y="215"/>
                    <a:pt x="224" y="215"/>
                    <a:pt x="224" y="215"/>
                  </a:cubicBezTo>
                  <a:cubicBezTo>
                    <a:pt x="224" y="174"/>
                    <a:pt x="224" y="174"/>
                    <a:pt x="224" y="174"/>
                  </a:cubicBezTo>
                  <a:lnTo>
                    <a:pt x="213" y="17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865533" y="4938702"/>
            <a:ext cx="2903860" cy="923330"/>
            <a:chOff x="865533" y="4938702"/>
            <a:chExt cx="2903860" cy="923330"/>
          </a:xfrm>
        </p:grpSpPr>
        <p:sp>
          <p:nvSpPr>
            <p:cNvPr id="59" name="TextBox 58"/>
            <p:cNvSpPr txBox="1"/>
            <p:nvPr/>
          </p:nvSpPr>
          <p:spPr>
            <a:xfrm>
              <a:off x="1784115" y="493870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7" name="Freeform 40"/>
            <p:cNvSpPr>
              <a:spLocks noEditPoints="1"/>
            </p:cNvSpPr>
            <p:nvPr/>
          </p:nvSpPr>
          <p:spPr bwMode="auto">
            <a:xfrm>
              <a:off x="865533" y="5046970"/>
              <a:ext cx="500063" cy="469900"/>
            </a:xfrm>
            <a:custGeom>
              <a:avLst/>
              <a:gdLst>
                <a:gd name="T0" fmla="*/ 274 w 282"/>
                <a:gd name="T1" fmla="*/ 34 h 265"/>
                <a:gd name="T2" fmla="*/ 258 w 282"/>
                <a:gd name="T3" fmla="*/ 103 h 265"/>
                <a:gd name="T4" fmla="*/ 228 w 282"/>
                <a:gd name="T5" fmla="*/ 132 h 265"/>
                <a:gd name="T6" fmla="*/ 225 w 282"/>
                <a:gd name="T7" fmla="*/ 125 h 265"/>
                <a:gd name="T8" fmla="*/ 269 w 282"/>
                <a:gd name="T9" fmla="*/ 69 h 265"/>
                <a:gd name="T10" fmla="*/ 228 w 282"/>
                <a:gd name="T11" fmla="*/ 25 h 265"/>
                <a:gd name="T12" fmla="*/ 216 w 282"/>
                <a:gd name="T13" fmla="*/ 103 h 265"/>
                <a:gd name="T14" fmla="*/ 193 w 282"/>
                <a:gd name="T15" fmla="*/ 159 h 265"/>
                <a:gd name="T16" fmla="*/ 153 w 282"/>
                <a:gd name="T17" fmla="*/ 191 h 265"/>
                <a:gd name="T18" fmla="*/ 141 w 282"/>
                <a:gd name="T19" fmla="*/ 199 h 265"/>
                <a:gd name="T20" fmla="*/ 137 w 282"/>
                <a:gd name="T21" fmla="*/ 224 h 265"/>
                <a:gd name="T22" fmla="*/ 133 w 282"/>
                <a:gd name="T23" fmla="*/ 199 h 265"/>
                <a:gd name="T24" fmla="*/ 117 w 282"/>
                <a:gd name="T25" fmla="*/ 188 h 265"/>
                <a:gd name="T26" fmla="*/ 75 w 282"/>
                <a:gd name="T27" fmla="*/ 140 h 265"/>
                <a:gd name="T28" fmla="*/ 67 w 282"/>
                <a:gd name="T29" fmla="*/ 25 h 265"/>
                <a:gd name="T30" fmla="*/ 15 w 282"/>
                <a:gd name="T31" fmla="*/ 39 h 265"/>
                <a:gd name="T32" fmla="*/ 31 w 282"/>
                <a:gd name="T33" fmla="*/ 99 h 265"/>
                <a:gd name="T34" fmla="*/ 57 w 282"/>
                <a:gd name="T35" fmla="*/ 131 h 265"/>
                <a:gd name="T36" fmla="*/ 52 w 282"/>
                <a:gd name="T37" fmla="*/ 131 h 265"/>
                <a:gd name="T38" fmla="*/ 4 w 282"/>
                <a:gd name="T39" fmla="*/ 72 h 265"/>
                <a:gd name="T40" fmla="*/ 54 w 282"/>
                <a:gd name="T41" fmla="*/ 17 h 265"/>
                <a:gd name="T42" fmla="*/ 211 w 282"/>
                <a:gd name="T43" fmla="*/ 17 h 265"/>
                <a:gd name="T44" fmla="*/ 71 w 282"/>
                <a:gd name="T45" fmla="*/ 8 h 265"/>
                <a:gd name="T46" fmla="*/ 71 w 282"/>
                <a:gd name="T47" fmla="*/ 0 h 265"/>
                <a:gd name="T48" fmla="*/ 216 w 282"/>
                <a:gd name="T49" fmla="*/ 4 h 265"/>
                <a:gd name="T50" fmla="*/ 71 w 282"/>
                <a:gd name="T51" fmla="*/ 8 h 265"/>
                <a:gd name="T52" fmla="*/ 75 w 282"/>
                <a:gd name="T53" fmla="*/ 25 h 265"/>
                <a:gd name="T54" fmla="*/ 83 w 282"/>
                <a:gd name="T55" fmla="*/ 137 h 265"/>
                <a:gd name="T56" fmla="*/ 122 w 282"/>
                <a:gd name="T57" fmla="*/ 181 h 265"/>
                <a:gd name="T58" fmla="*/ 149 w 282"/>
                <a:gd name="T59" fmla="*/ 184 h 265"/>
                <a:gd name="T60" fmla="*/ 186 w 282"/>
                <a:gd name="T61" fmla="*/ 154 h 265"/>
                <a:gd name="T62" fmla="*/ 207 w 282"/>
                <a:gd name="T63" fmla="*/ 103 h 265"/>
                <a:gd name="T64" fmla="*/ 182 w 282"/>
                <a:gd name="T65" fmla="*/ 232 h 265"/>
                <a:gd name="T66" fmla="*/ 199 w 282"/>
                <a:gd name="T67" fmla="*/ 249 h 265"/>
                <a:gd name="T68" fmla="*/ 195 w 282"/>
                <a:gd name="T69" fmla="*/ 265 h 265"/>
                <a:gd name="T70" fmla="*/ 75 w 282"/>
                <a:gd name="T71" fmla="*/ 261 h 265"/>
                <a:gd name="T72" fmla="*/ 79 w 282"/>
                <a:gd name="T73" fmla="*/ 236 h 265"/>
                <a:gd name="T74" fmla="*/ 182 w 282"/>
                <a:gd name="T75" fmla="*/ 232 h 265"/>
                <a:gd name="T76" fmla="*/ 182 w 282"/>
                <a:gd name="T77" fmla="*/ 240 h 265"/>
                <a:gd name="T78" fmla="*/ 83 w 282"/>
                <a:gd name="T79" fmla="*/ 248 h 265"/>
                <a:gd name="T80" fmla="*/ 191 w 282"/>
                <a:gd name="T81" fmla="*/ 257 h 265"/>
                <a:gd name="T82" fmla="*/ 188 w 282"/>
                <a:gd name="T83" fmla="*/ 24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" h="265">
                  <a:moveTo>
                    <a:pt x="228" y="17"/>
                  </a:moveTo>
                  <a:cubicBezTo>
                    <a:pt x="250" y="17"/>
                    <a:pt x="265" y="22"/>
                    <a:pt x="274" y="34"/>
                  </a:cubicBezTo>
                  <a:cubicBezTo>
                    <a:pt x="281" y="45"/>
                    <a:pt x="282" y="57"/>
                    <a:pt x="278" y="72"/>
                  </a:cubicBezTo>
                  <a:cubicBezTo>
                    <a:pt x="275" y="80"/>
                    <a:pt x="268" y="90"/>
                    <a:pt x="258" y="103"/>
                  </a:cubicBezTo>
                  <a:cubicBezTo>
                    <a:pt x="248" y="116"/>
                    <a:pt x="239" y="126"/>
                    <a:pt x="231" y="131"/>
                  </a:cubicBezTo>
                  <a:cubicBezTo>
                    <a:pt x="230" y="132"/>
                    <a:pt x="229" y="132"/>
                    <a:pt x="228" y="132"/>
                  </a:cubicBezTo>
                  <a:cubicBezTo>
                    <a:pt x="227" y="132"/>
                    <a:pt x="226" y="132"/>
                    <a:pt x="225" y="131"/>
                  </a:cubicBezTo>
                  <a:cubicBezTo>
                    <a:pt x="223" y="129"/>
                    <a:pt x="223" y="127"/>
                    <a:pt x="225" y="125"/>
                  </a:cubicBezTo>
                  <a:cubicBezTo>
                    <a:pt x="233" y="120"/>
                    <a:pt x="241" y="111"/>
                    <a:pt x="251" y="99"/>
                  </a:cubicBezTo>
                  <a:cubicBezTo>
                    <a:pt x="261" y="86"/>
                    <a:pt x="267" y="76"/>
                    <a:pt x="269" y="69"/>
                  </a:cubicBezTo>
                  <a:cubicBezTo>
                    <a:pt x="274" y="57"/>
                    <a:pt x="273" y="47"/>
                    <a:pt x="267" y="39"/>
                  </a:cubicBezTo>
                  <a:cubicBezTo>
                    <a:pt x="260" y="30"/>
                    <a:pt x="247" y="25"/>
                    <a:pt x="228" y="25"/>
                  </a:cubicBezTo>
                  <a:cubicBezTo>
                    <a:pt x="216" y="25"/>
                    <a:pt x="216" y="25"/>
                    <a:pt x="216" y="25"/>
                  </a:cubicBezTo>
                  <a:cubicBezTo>
                    <a:pt x="216" y="103"/>
                    <a:pt x="216" y="103"/>
                    <a:pt x="216" y="103"/>
                  </a:cubicBezTo>
                  <a:cubicBezTo>
                    <a:pt x="216" y="114"/>
                    <a:pt x="213" y="124"/>
                    <a:pt x="209" y="134"/>
                  </a:cubicBezTo>
                  <a:cubicBezTo>
                    <a:pt x="204" y="144"/>
                    <a:pt x="199" y="152"/>
                    <a:pt x="193" y="159"/>
                  </a:cubicBezTo>
                  <a:cubicBezTo>
                    <a:pt x="187" y="165"/>
                    <a:pt x="180" y="172"/>
                    <a:pt x="172" y="178"/>
                  </a:cubicBezTo>
                  <a:cubicBezTo>
                    <a:pt x="164" y="184"/>
                    <a:pt x="158" y="188"/>
                    <a:pt x="153" y="191"/>
                  </a:cubicBezTo>
                  <a:cubicBezTo>
                    <a:pt x="149" y="193"/>
                    <a:pt x="145" y="195"/>
                    <a:pt x="141" y="197"/>
                  </a:cubicBezTo>
                  <a:cubicBezTo>
                    <a:pt x="141" y="198"/>
                    <a:pt x="141" y="198"/>
                    <a:pt x="141" y="199"/>
                  </a:cubicBezTo>
                  <a:cubicBezTo>
                    <a:pt x="141" y="219"/>
                    <a:pt x="141" y="219"/>
                    <a:pt x="141" y="219"/>
                  </a:cubicBezTo>
                  <a:cubicBezTo>
                    <a:pt x="141" y="222"/>
                    <a:pt x="140" y="224"/>
                    <a:pt x="137" y="224"/>
                  </a:cubicBezTo>
                  <a:cubicBezTo>
                    <a:pt x="134" y="224"/>
                    <a:pt x="133" y="222"/>
                    <a:pt x="133" y="219"/>
                  </a:cubicBezTo>
                  <a:cubicBezTo>
                    <a:pt x="133" y="199"/>
                    <a:pt x="133" y="199"/>
                    <a:pt x="133" y="199"/>
                  </a:cubicBezTo>
                  <a:cubicBezTo>
                    <a:pt x="133" y="198"/>
                    <a:pt x="133" y="198"/>
                    <a:pt x="133" y="197"/>
                  </a:cubicBezTo>
                  <a:cubicBezTo>
                    <a:pt x="128" y="195"/>
                    <a:pt x="123" y="192"/>
                    <a:pt x="117" y="188"/>
                  </a:cubicBezTo>
                  <a:cubicBezTo>
                    <a:pt x="112" y="184"/>
                    <a:pt x="105" y="178"/>
                    <a:pt x="96" y="170"/>
                  </a:cubicBezTo>
                  <a:cubicBezTo>
                    <a:pt x="87" y="162"/>
                    <a:pt x="80" y="152"/>
                    <a:pt x="75" y="140"/>
                  </a:cubicBezTo>
                  <a:cubicBezTo>
                    <a:pt x="69" y="129"/>
                    <a:pt x="67" y="116"/>
                    <a:pt x="67" y="103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35" y="25"/>
                    <a:pt x="22" y="30"/>
                    <a:pt x="15" y="39"/>
                  </a:cubicBezTo>
                  <a:cubicBezTo>
                    <a:pt x="9" y="47"/>
                    <a:pt x="9" y="57"/>
                    <a:pt x="13" y="69"/>
                  </a:cubicBezTo>
                  <a:cubicBezTo>
                    <a:pt x="15" y="78"/>
                    <a:pt x="21" y="88"/>
                    <a:pt x="31" y="99"/>
                  </a:cubicBezTo>
                  <a:cubicBezTo>
                    <a:pt x="40" y="110"/>
                    <a:pt x="48" y="119"/>
                    <a:pt x="57" y="125"/>
                  </a:cubicBezTo>
                  <a:cubicBezTo>
                    <a:pt x="59" y="127"/>
                    <a:pt x="59" y="129"/>
                    <a:pt x="57" y="131"/>
                  </a:cubicBezTo>
                  <a:cubicBezTo>
                    <a:pt x="57" y="132"/>
                    <a:pt x="55" y="132"/>
                    <a:pt x="54" y="132"/>
                  </a:cubicBezTo>
                  <a:cubicBezTo>
                    <a:pt x="53" y="132"/>
                    <a:pt x="52" y="132"/>
                    <a:pt x="52" y="131"/>
                  </a:cubicBezTo>
                  <a:cubicBezTo>
                    <a:pt x="43" y="125"/>
                    <a:pt x="34" y="116"/>
                    <a:pt x="24" y="104"/>
                  </a:cubicBezTo>
                  <a:cubicBezTo>
                    <a:pt x="14" y="93"/>
                    <a:pt x="8" y="82"/>
                    <a:pt x="4" y="72"/>
                  </a:cubicBezTo>
                  <a:cubicBezTo>
                    <a:pt x="0" y="57"/>
                    <a:pt x="1" y="45"/>
                    <a:pt x="9" y="34"/>
                  </a:cubicBezTo>
                  <a:cubicBezTo>
                    <a:pt x="17" y="22"/>
                    <a:pt x="32" y="17"/>
                    <a:pt x="54" y="17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211" y="17"/>
                    <a:pt x="211" y="17"/>
                    <a:pt x="211" y="17"/>
                  </a:cubicBezTo>
                  <a:lnTo>
                    <a:pt x="228" y="17"/>
                  </a:lnTo>
                  <a:close/>
                  <a:moveTo>
                    <a:pt x="71" y="8"/>
                  </a:moveTo>
                  <a:cubicBezTo>
                    <a:pt x="68" y="8"/>
                    <a:pt x="67" y="7"/>
                    <a:pt x="67" y="4"/>
                  </a:cubicBezTo>
                  <a:cubicBezTo>
                    <a:pt x="67" y="1"/>
                    <a:pt x="68" y="0"/>
                    <a:pt x="71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14" y="0"/>
                    <a:pt x="216" y="1"/>
                    <a:pt x="216" y="4"/>
                  </a:cubicBezTo>
                  <a:cubicBezTo>
                    <a:pt x="216" y="7"/>
                    <a:pt x="214" y="8"/>
                    <a:pt x="211" y="8"/>
                  </a:cubicBezTo>
                  <a:lnTo>
                    <a:pt x="71" y="8"/>
                  </a:lnTo>
                  <a:close/>
                  <a:moveTo>
                    <a:pt x="207" y="25"/>
                  </a:moveTo>
                  <a:cubicBezTo>
                    <a:pt x="75" y="25"/>
                    <a:pt x="75" y="25"/>
                    <a:pt x="75" y="25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5" y="115"/>
                    <a:pt x="77" y="126"/>
                    <a:pt x="83" y="137"/>
                  </a:cubicBezTo>
                  <a:cubicBezTo>
                    <a:pt x="88" y="148"/>
                    <a:pt x="94" y="157"/>
                    <a:pt x="102" y="164"/>
                  </a:cubicBezTo>
                  <a:cubicBezTo>
                    <a:pt x="111" y="171"/>
                    <a:pt x="117" y="177"/>
                    <a:pt x="122" y="181"/>
                  </a:cubicBezTo>
                  <a:cubicBezTo>
                    <a:pt x="128" y="184"/>
                    <a:pt x="132" y="188"/>
                    <a:pt x="137" y="190"/>
                  </a:cubicBezTo>
                  <a:cubicBezTo>
                    <a:pt x="141" y="188"/>
                    <a:pt x="145" y="186"/>
                    <a:pt x="149" y="184"/>
                  </a:cubicBezTo>
                  <a:cubicBezTo>
                    <a:pt x="153" y="181"/>
                    <a:pt x="159" y="177"/>
                    <a:pt x="166" y="172"/>
                  </a:cubicBezTo>
                  <a:cubicBezTo>
                    <a:pt x="174" y="166"/>
                    <a:pt x="181" y="160"/>
                    <a:pt x="186" y="154"/>
                  </a:cubicBezTo>
                  <a:cubicBezTo>
                    <a:pt x="192" y="148"/>
                    <a:pt x="196" y="140"/>
                    <a:pt x="201" y="131"/>
                  </a:cubicBezTo>
                  <a:cubicBezTo>
                    <a:pt x="205" y="122"/>
                    <a:pt x="207" y="113"/>
                    <a:pt x="207" y="103"/>
                  </a:cubicBezTo>
                  <a:lnTo>
                    <a:pt x="207" y="25"/>
                  </a:lnTo>
                  <a:close/>
                  <a:moveTo>
                    <a:pt x="182" y="232"/>
                  </a:moveTo>
                  <a:cubicBezTo>
                    <a:pt x="187" y="232"/>
                    <a:pt x="191" y="233"/>
                    <a:pt x="194" y="237"/>
                  </a:cubicBezTo>
                  <a:cubicBezTo>
                    <a:pt x="197" y="240"/>
                    <a:pt x="199" y="244"/>
                    <a:pt x="199" y="249"/>
                  </a:cubicBezTo>
                  <a:cubicBezTo>
                    <a:pt x="199" y="261"/>
                    <a:pt x="199" y="261"/>
                    <a:pt x="199" y="261"/>
                  </a:cubicBezTo>
                  <a:cubicBezTo>
                    <a:pt x="199" y="264"/>
                    <a:pt x="198" y="265"/>
                    <a:pt x="195" y="265"/>
                  </a:cubicBezTo>
                  <a:cubicBezTo>
                    <a:pt x="79" y="265"/>
                    <a:pt x="79" y="265"/>
                    <a:pt x="79" y="265"/>
                  </a:cubicBezTo>
                  <a:cubicBezTo>
                    <a:pt x="76" y="265"/>
                    <a:pt x="75" y="264"/>
                    <a:pt x="75" y="261"/>
                  </a:cubicBezTo>
                  <a:cubicBezTo>
                    <a:pt x="75" y="248"/>
                    <a:pt x="75" y="248"/>
                    <a:pt x="75" y="248"/>
                  </a:cubicBezTo>
                  <a:cubicBezTo>
                    <a:pt x="75" y="244"/>
                    <a:pt x="76" y="240"/>
                    <a:pt x="79" y="236"/>
                  </a:cubicBezTo>
                  <a:cubicBezTo>
                    <a:pt x="83" y="233"/>
                    <a:pt x="87" y="232"/>
                    <a:pt x="91" y="232"/>
                  </a:cubicBezTo>
                  <a:lnTo>
                    <a:pt x="182" y="232"/>
                  </a:lnTo>
                  <a:close/>
                  <a:moveTo>
                    <a:pt x="188" y="243"/>
                  </a:moveTo>
                  <a:cubicBezTo>
                    <a:pt x="187" y="241"/>
                    <a:pt x="185" y="240"/>
                    <a:pt x="182" y="240"/>
                  </a:cubicBezTo>
                  <a:cubicBezTo>
                    <a:pt x="91" y="240"/>
                    <a:pt x="91" y="240"/>
                    <a:pt x="91" y="240"/>
                  </a:cubicBezTo>
                  <a:cubicBezTo>
                    <a:pt x="86" y="240"/>
                    <a:pt x="83" y="243"/>
                    <a:pt x="83" y="248"/>
                  </a:cubicBezTo>
                  <a:cubicBezTo>
                    <a:pt x="83" y="257"/>
                    <a:pt x="83" y="257"/>
                    <a:pt x="83" y="257"/>
                  </a:cubicBezTo>
                  <a:cubicBezTo>
                    <a:pt x="191" y="257"/>
                    <a:pt x="191" y="257"/>
                    <a:pt x="191" y="257"/>
                  </a:cubicBezTo>
                  <a:cubicBezTo>
                    <a:pt x="191" y="249"/>
                    <a:pt x="191" y="249"/>
                    <a:pt x="191" y="249"/>
                  </a:cubicBezTo>
                  <a:cubicBezTo>
                    <a:pt x="191" y="247"/>
                    <a:pt x="190" y="244"/>
                    <a:pt x="188" y="24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623489" y="4938702"/>
            <a:ext cx="2891939" cy="923330"/>
            <a:chOff x="4623489" y="4938702"/>
            <a:chExt cx="2891939" cy="923330"/>
          </a:xfrm>
        </p:grpSpPr>
        <p:sp>
          <p:nvSpPr>
            <p:cNvPr id="36" name="TextBox 35"/>
            <p:cNvSpPr txBox="1"/>
            <p:nvPr/>
          </p:nvSpPr>
          <p:spPr>
            <a:xfrm>
              <a:off x="5530150" y="493870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8" name="Freeform 56"/>
            <p:cNvSpPr>
              <a:spLocks noEditPoints="1"/>
            </p:cNvSpPr>
            <p:nvPr/>
          </p:nvSpPr>
          <p:spPr bwMode="auto">
            <a:xfrm>
              <a:off x="4623489" y="5076517"/>
              <a:ext cx="473075" cy="469900"/>
            </a:xfrm>
            <a:custGeom>
              <a:avLst/>
              <a:gdLst>
                <a:gd name="T0" fmla="*/ 27 w 267"/>
                <a:gd name="T1" fmla="*/ 179 h 265"/>
                <a:gd name="T2" fmla="*/ 170 w 267"/>
                <a:gd name="T3" fmla="*/ 36 h 265"/>
                <a:gd name="T4" fmla="*/ 201 w 267"/>
                <a:gd name="T5" fmla="*/ 4 h 265"/>
                <a:gd name="T6" fmla="*/ 220 w 267"/>
                <a:gd name="T7" fmla="*/ 4 h 265"/>
                <a:gd name="T8" fmla="*/ 267 w 267"/>
                <a:gd name="T9" fmla="*/ 56 h 265"/>
                <a:gd name="T10" fmla="*/ 232 w 267"/>
                <a:gd name="T11" fmla="*/ 96 h 265"/>
                <a:gd name="T12" fmla="*/ 91 w 267"/>
                <a:gd name="T13" fmla="*/ 239 h 265"/>
                <a:gd name="T14" fmla="*/ 6 w 267"/>
                <a:gd name="T15" fmla="*/ 264 h 265"/>
                <a:gd name="T16" fmla="*/ 2 w 267"/>
                <a:gd name="T17" fmla="*/ 263 h 265"/>
                <a:gd name="T18" fmla="*/ 47 w 267"/>
                <a:gd name="T19" fmla="*/ 5 h 265"/>
                <a:gd name="T20" fmla="*/ 70 w 267"/>
                <a:gd name="T21" fmla="*/ 5 h 265"/>
                <a:gd name="T22" fmla="*/ 123 w 267"/>
                <a:gd name="T23" fmla="*/ 67 h 265"/>
                <a:gd name="T24" fmla="*/ 64 w 267"/>
                <a:gd name="T25" fmla="*/ 11 h 265"/>
                <a:gd name="T26" fmla="*/ 12 w 267"/>
                <a:gd name="T27" fmla="*/ 53 h 265"/>
                <a:gd name="T28" fmla="*/ 14 w 267"/>
                <a:gd name="T29" fmla="*/ 65 h 265"/>
                <a:gd name="T30" fmla="*/ 18 w 267"/>
                <a:gd name="T31" fmla="*/ 69 h 265"/>
                <a:gd name="T32" fmla="*/ 51 w 267"/>
                <a:gd name="T33" fmla="*/ 42 h 265"/>
                <a:gd name="T34" fmla="*/ 58 w 267"/>
                <a:gd name="T35" fmla="*/ 49 h 265"/>
                <a:gd name="T36" fmla="*/ 47 w 267"/>
                <a:gd name="T37" fmla="*/ 97 h 265"/>
                <a:gd name="T38" fmla="*/ 66 w 267"/>
                <a:gd name="T39" fmla="*/ 84 h 265"/>
                <a:gd name="T40" fmla="*/ 52 w 267"/>
                <a:gd name="T41" fmla="*/ 103 h 265"/>
                <a:gd name="T42" fmla="*/ 66 w 267"/>
                <a:gd name="T43" fmla="*/ 122 h 265"/>
                <a:gd name="T44" fmla="*/ 60 w 267"/>
                <a:gd name="T45" fmla="*/ 122 h 265"/>
                <a:gd name="T46" fmla="*/ 1 w 267"/>
                <a:gd name="T47" fmla="*/ 58 h 265"/>
                <a:gd name="T48" fmla="*/ 47 w 267"/>
                <a:gd name="T49" fmla="*/ 5 h 265"/>
                <a:gd name="T50" fmla="*/ 81 w 267"/>
                <a:gd name="T51" fmla="*/ 233 h 265"/>
                <a:gd name="T52" fmla="*/ 54 w 267"/>
                <a:gd name="T53" fmla="*/ 215 h 265"/>
                <a:gd name="T54" fmla="*/ 50 w 267"/>
                <a:gd name="T55" fmla="*/ 189 h 265"/>
                <a:gd name="T56" fmla="*/ 11 w 267"/>
                <a:gd name="T57" fmla="*/ 255 h 265"/>
                <a:gd name="T58" fmla="*/ 53 w 267"/>
                <a:gd name="T59" fmla="*/ 181 h 265"/>
                <a:gd name="T60" fmla="*/ 174 w 267"/>
                <a:gd name="T61" fmla="*/ 43 h 265"/>
                <a:gd name="T62" fmla="*/ 59 w 267"/>
                <a:gd name="T63" fmla="*/ 207 h 265"/>
                <a:gd name="T64" fmla="*/ 208 w 267"/>
                <a:gd name="T65" fmla="*/ 78 h 265"/>
                <a:gd name="T66" fmla="*/ 59 w 267"/>
                <a:gd name="T67" fmla="*/ 188 h 265"/>
                <a:gd name="T68" fmla="*/ 214 w 267"/>
                <a:gd name="T69" fmla="*/ 84 h 265"/>
                <a:gd name="T70" fmla="*/ 89 w 267"/>
                <a:gd name="T71" fmla="*/ 229 h 265"/>
                <a:gd name="T72" fmla="*/ 214 w 267"/>
                <a:gd name="T73" fmla="*/ 84 h 265"/>
                <a:gd name="T74" fmla="*/ 168 w 267"/>
                <a:gd name="T75" fmla="*/ 219 h 265"/>
                <a:gd name="T76" fmla="*/ 217 w 267"/>
                <a:gd name="T77" fmla="*/ 208 h 265"/>
                <a:gd name="T78" fmla="*/ 223 w 267"/>
                <a:gd name="T79" fmla="*/ 214 h 265"/>
                <a:gd name="T80" fmla="*/ 202 w 267"/>
                <a:gd name="T81" fmla="*/ 254 h 265"/>
                <a:gd name="T82" fmla="*/ 213 w 267"/>
                <a:gd name="T83" fmla="*/ 254 h 265"/>
                <a:gd name="T84" fmla="*/ 255 w 267"/>
                <a:gd name="T85" fmla="*/ 205 h 265"/>
                <a:gd name="T86" fmla="*/ 200 w 267"/>
                <a:gd name="T87" fmla="*/ 144 h 265"/>
                <a:gd name="T88" fmla="*/ 261 w 267"/>
                <a:gd name="T89" fmla="*/ 199 h 265"/>
                <a:gd name="T90" fmla="*/ 260 w 267"/>
                <a:gd name="T91" fmla="*/ 218 h 265"/>
                <a:gd name="T92" fmla="*/ 208 w 267"/>
                <a:gd name="T93" fmla="*/ 264 h 265"/>
                <a:gd name="T94" fmla="*/ 144 w 267"/>
                <a:gd name="T95" fmla="*/ 206 h 265"/>
                <a:gd name="T96" fmla="*/ 150 w 267"/>
                <a:gd name="T97" fmla="*/ 200 h 265"/>
                <a:gd name="T98" fmla="*/ 176 w 267"/>
                <a:gd name="T99" fmla="*/ 200 h 265"/>
                <a:gd name="T100" fmla="*/ 182 w 267"/>
                <a:gd name="T101" fmla="*/ 206 h 265"/>
                <a:gd name="T102" fmla="*/ 229 w 267"/>
                <a:gd name="T103" fmla="*/ 87 h 265"/>
                <a:gd name="T104" fmla="*/ 258 w 267"/>
                <a:gd name="T105" fmla="*/ 56 h 265"/>
                <a:gd name="T106" fmla="*/ 213 w 267"/>
                <a:gd name="T107" fmla="*/ 10 h 265"/>
                <a:gd name="T108" fmla="*/ 179 w 267"/>
                <a:gd name="T109" fmla="*/ 3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265">
                  <a:moveTo>
                    <a:pt x="1" y="259"/>
                  </a:moveTo>
                  <a:cubicBezTo>
                    <a:pt x="27" y="179"/>
                    <a:pt x="27" y="179"/>
                    <a:pt x="27" y="179"/>
                  </a:cubicBezTo>
                  <a:cubicBezTo>
                    <a:pt x="27" y="178"/>
                    <a:pt x="28" y="178"/>
                    <a:pt x="28" y="177"/>
                  </a:cubicBezTo>
                  <a:cubicBezTo>
                    <a:pt x="170" y="36"/>
                    <a:pt x="170" y="36"/>
                    <a:pt x="170" y="36"/>
                  </a:cubicBezTo>
                  <a:cubicBezTo>
                    <a:pt x="170" y="35"/>
                    <a:pt x="170" y="35"/>
                    <a:pt x="170" y="35"/>
                  </a:cubicBezTo>
                  <a:cubicBezTo>
                    <a:pt x="201" y="4"/>
                    <a:pt x="201" y="4"/>
                    <a:pt x="201" y="4"/>
                  </a:cubicBezTo>
                  <a:cubicBezTo>
                    <a:pt x="204" y="1"/>
                    <a:pt x="207" y="0"/>
                    <a:pt x="211" y="0"/>
                  </a:cubicBezTo>
                  <a:cubicBezTo>
                    <a:pt x="214" y="0"/>
                    <a:pt x="217" y="1"/>
                    <a:pt x="220" y="4"/>
                  </a:cubicBezTo>
                  <a:cubicBezTo>
                    <a:pt x="263" y="47"/>
                    <a:pt x="263" y="47"/>
                    <a:pt x="263" y="47"/>
                  </a:cubicBezTo>
                  <a:cubicBezTo>
                    <a:pt x="265" y="50"/>
                    <a:pt x="267" y="53"/>
                    <a:pt x="267" y="56"/>
                  </a:cubicBezTo>
                  <a:cubicBezTo>
                    <a:pt x="267" y="60"/>
                    <a:pt x="265" y="63"/>
                    <a:pt x="263" y="6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91" y="239"/>
                    <a:pt x="91" y="239"/>
                    <a:pt x="91" y="239"/>
                  </a:cubicBezTo>
                  <a:cubicBezTo>
                    <a:pt x="90" y="239"/>
                    <a:pt x="89" y="240"/>
                    <a:pt x="89" y="240"/>
                  </a:cubicBezTo>
                  <a:cubicBezTo>
                    <a:pt x="6" y="264"/>
                    <a:pt x="6" y="264"/>
                    <a:pt x="6" y="264"/>
                  </a:cubicBezTo>
                  <a:cubicBezTo>
                    <a:pt x="5" y="265"/>
                    <a:pt x="5" y="265"/>
                    <a:pt x="5" y="265"/>
                  </a:cubicBezTo>
                  <a:cubicBezTo>
                    <a:pt x="4" y="265"/>
                    <a:pt x="3" y="264"/>
                    <a:pt x="2" y="263"/>
                  </a:cubicBezTo>
                  <a:cubicBezTo>
                    <a:pt x="1" y="262"/>
                    <a:pt x="0" y="261"/>
                    <a:pt x="1" y="259"/>
                  </a:cubicBezTo>
                  <a:close/>
                  <a:moveTo>
                    <a:pt x="47" y="5"/>
                  </a:moveTo>
                  <a:cubicBezTo>
                    <a:pt x="50" y="2"/>
                    <a:pt x="54" y="1"/>
                    <a:pt x="58" y="1"/>
                  </a:cubicBezTo>
                  <a:cubicBezTo>
                    <a:pt x="62" y="0"/>
                    <a:pt x="66" y="2"/>
                    <a:pt x="70" y="5"/>
                  </a:cubicBezTo>
                  <a:cubicBezTo>
                    <a:pt x="84" y="22"/>
                    <a:pt x="102" y="40"/>
                    <a:pt x="123" y="61"/>
                  </a:cubicBezTo>
                  <a:cubicBezTo>
                    <a:pt x="125" y="63"/>
                    <a:pt x="124" y="65"/>
                    <a:pt x="123" y="67"/>
                  </a:cubicBezTo>
                  <a:cubicBezTo>
                    <a:pt x="121" y="69"/>
                    <a:pt x="119" y="69"/>
                    <a:pt x="117" y="67"/>
                  </a:cubicBezTo>
                  <a:cubicBezTo>
                    <a:pt x="97" y="47"/>
                    <a:pt x="80" y="29"/>
                    <a:pt x="64" y="11"/>
                  </a:cubicBezTo>
                  <a:cubicBezTo>
                    <a:pt x="60" y="7"/>
                    <a:pt x="57" y="8"/>
                    <a:pt x="53" y="11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8" y="56"/>
                    <a:pt x="8" y="60"/>
                    <a:pt x="12" y="63"/>
                  </a:cubicBezTo>
                  <a:cubicBezTo>
                    <a:pt x="12" y="64"/>
                    <a:pt x="13" y="64"/>
                    <a:pt x="14" y="65"/>
                  </a:cubicBezTo>
                  <a:cubicBezTo>
                    <a:pt x="14" y="65"/>
                    <a:pt x="15" y="66"/>
                    <a:pt x="16" y="67"/>
                  </a:cubicBezTo>
                  <a:cubicBezTo>
                    <a:pt x="16" y="67"/>
                    <a:pt x="17" y="68"/>
                    <a:pt x="18" y="69"/>
                  </a:cubicBezTo>
                  <a:cubicBezTo>
                    <a:pt x="19" y="70"/>
                    <a:pt x="20" y="71"/>
                    <a:pt x="21" y="7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3" y="41"/>
                    <a:pt x="55" y="41"/>
                    <a:pt x="57" y="43"/>
                  </a:cubicBezTo>
                  <a:cubicBezTo>
                    <a:pt x="59" y="45"/>
                    <a:pt x="59" y="47"/>
                    <a:pt x="58" y="4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34" y="85"/>
                    <a:pt x="41" y="91"/>
                    <a:pt x="47" y="97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2" y="82"/>
                    <a:pt x="64" y="82"/>
                    <a:pt x="66" y="84"/>
                  </a:cubicBezTo>
                  <a:cubicBezTo>
                    <a:pt x="67" y="86"/>
                    <a:pt x="68" y="88"/>
                    <a:pt x="66" y="90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8" y="108"/>
                    <a:pt x="62" y="112"/>
                    <a:pt x="66" y="116"/>
                  </a:cubicBezTo>
                  <a:cubicBezTo>
                    <a:pt x="68" y="119"/>
                    <a:pt x="68" y="120"/>
                    <a:pt x="66" y="122"/>
                  </a:cubicBezTo>
                  <a:cubicBezTo>
                    <a:pt x="65" y="123"/>
                    <a:pt x="64" y="124"/>
                    <a:pt x="63" y="124"/>
                  </a:cubicBezTo>
                  <a:cubicBezTo>
                    <a:pt x="62" y="124"/>
                    <a:pt x="61" y="123"/>
                    <a:pt x="60" y="122"/>
                  </a:cubicBezTo>
                  <a:cubicBezTo>
                    <a:pt x="42" y="104"/>
                    <a:pt x="24" y="87"/>
                    <a:pt x="6" y="69"/>
                  </a:cubicBezTo>
                  <a:cubicBezTo>
                    <a:pt x="3" y="66"/>
                    <a:pt x="2" y="63"/>
                    <a:pt x="1" y="58"/>
                  </a:cubicBezTo>
                  <a:cubicBezTo>
                    <a:pt x="1" y="54"/>
                    <a:pt x="3" y="50"/>
                    <a:pt x="6" y="47"/>
                  </a:cubicBezTo>
                  <a:lnTo>
                    <a:pt x="47" y="5"/>
                  </a:lnTo>
                  <a:close/>
                  <a:moveTo>
                    <a:pt x="11" y="255"/>
                  </a:moveTo>
                  <a:cubicBezTo>
                    <a:pt x="81" y="233"/>
                    <a:pt x="81" y="233"/>
                    <a:pt x="81" y="233"/>
                  </a:cubicBezTo>
                  <a:cubicBezTo>
                    <a:pt x="76" y="215"/>
                    <a:pt x="76" y="215"/>
                    <a:pt x="76" y="215"/>
                  </a:cubicBezTo>
                  <a:cubicBezTo>
                    <a:pt x="54" y="215"/>
                    <a:pt x="54" y="215"/>
                    <a:pt x="54" y="215"/>
                  </a:cubicBezTo>
                  <a:cubicBezTo>
                    <a:pt x="52" y="215"/>
                    <a:pt x="50" y="214"/>
                    <a:pt x="50" y="211"/>
                  </a:cubicBezTo>
                  <a:cubicBezTo>
                    <a:pt x="50" y="189"/>
                    <a:pt x="50" y="189"/>
                    <a:pt x="50" y="189"/>
                  </a:cubicBezTo>
                  <a:cubicBezTo>
                    <a:pt x="34" y="185"/>
                    <a:pt x="34" y="185"/>
                    <a:pt x="34" y="185"/>
                  </a:cubicBezTo>
                  <a:lnTo>
                    <a:pt x="11" y="255"/>
                  </a:lnTo>
                  <a:close/>
                  <a:moveTo>
                    <a:pt x="39" y="178"/>
                  </a:moveTo>
                  <a:cubicBezTo>
                    <a:pt x="53" y="181"/>
                    <a:pt x="53" y="181"/>
                    <a:pt x="53" y="181"/>
                  </a:cubicBezTo>
                  <a:cubicBezTo>
                    <a:pt x="182" y="52"/>
                    <a:pt x="182" y="52"/>
                    <a:pt x="182" y="52"/>
                  </a:cubicBezTo>
                  <a:cubicBezTo>
                    <a:pt x="174" y="43"/>
                    <a:pt x="174" y="43"/>
                    <a:pt x="174" y="43"/>
                  </a:cubicBezTo>
                  <a:lnTo>
                    <a:pt x="39" y="178"/>
                  </a:lnTo>
                  <a:close/>
                  <a:moveTo>
                    <a:pt x="59" y="207"/>
                  </a:moveTo>
                  <a:cubicBezTo>
                    <a:pt x="78" y="207"/>
                    <a:pt x="78" y="207"/>
                    <a:pt x="78" y="207"/>
                  </a:cubicBezTo>
                  <a:cubicBezTo>
                    <a:pt x="208" y="78"/>
                    <a:pt x="208" y="78"/>
                    <a:pt x="208" y="78"/>
                  </a:cubicBezTo>
                  <a:cubicBezTo>
                    <a:pt x="188" y="58"/>
                    <a:pt x="188" y="58"/>
                    <a:pt x="188" y="58"/>
                  </a:cubicBezTo>
                  <a:cubicBezTo>
                    <a:pt x="59" y="188"/>
                    <a:pt x="59" y="188"/>
                    <a:pt x="59" y="188"/>
                  </a:cubicBezTo>
                  <a:lnTo>
                    <a:pt x="59" y="207"/>
                  </a:lnTo>
                  <a:close/>
                  <a:moveTo>
                    <a:pt x="214" y="84"/>
                  </a:moveTo>
                  <a:cubicBezTo>
                    <a:pt x="84" y="212"/>
                    <a:pt x="84" y="212"/>
                    <a:pt x="84" y="212"/>
                  </a:cubicBezTo>
                  <a:cubicBezTo>
                    <a:pt x="89" y="229"/>
                    <a:pt x="89" y="229"/>
                    <a:pt x="89" y="229"/>
                  </a:cubicBezTo>
                  <a:cubicBezTo>
                    <a:pt x="223" y="94"/>
                    <a:pt x="223" y="94"/>
                    <a:pt x="223" y="94"/>
                  </a:cubicBezTo>
                  <a:lnTo>
                    <a:pt x="214" y="84"/>
                  </a:lnTo>
                  <a:close/>
                  <a:moveTo>
                    <a:pt x="182" y="206"/>
                  </a:moveTo>
                  <a:cubicBezTo>
                    <a:pt x="168" y="219"/>
                    <a:pt x="168" y="219"/>
                    <a:pt x="168" y="219"/>
                  </a:cubicBezTo>
                  <a:cubicBezTo>
                    <a:pt x="175" y="226"/>
                    <a:pt x="181" y="232"/>
                    <a:pt x="187" y="238"/>
                  </a:cubicBezTo>
                  <a:cubicBezTo>
                    <a:pt x="217" y="208"/>
                    <a:pt x="217" y="208"/>
                    <a:pt x="217" y="208"/>
                  </a:cubicBezTo>
                  <a:cubicBezTo>
                    <a:pt x="219" y="206"/>
                    <a:pt x="221" y="206"/>
                    <a:pt x="223" y="208"/>
                  </a:cubicBezTo>
                  <a:cubicBezTo>
                    <a:pt x="225" y="210"/>
                    <a:pt x="225" y="212"/>
                    <a:pt x="223" y="214"/>
                  </a:cubicBezTo>
                  <a:cubicBezTo>
                    <a:pt x="193" y="244"/>
                    <a:pt x="193" y="244"/>
                    <a:pt x="193" y="244"/>
                  </a:cubicBezTo>
                  <a:cubicBezTo>
                    <a:pt x="198" y="250"/>
                    <a:pt x="201" y="253"/>
                    <a:pt x="202" y="254"/>
                  </a:cubicBezTo>
                  <a:cubicBezTo>
                    <a:pt x="204" y="255"/>
                    <a:pt x="206" y="256"/>
                    <a:pt x="208" y="256"/>
                  </a:cubicBezTo>
                  <a:cubicBezTo>
                    <a:pt x="210" y="256"/>
                    <a:pt x="212" y="255"/>
                    <a:pt x="213" y="254"/>
                  </a:cubicBezTo>
                  <a:cubicBezTo>
                    <a:pt x="254" y="212"/>
                    <a:pt x="254" y="212"/>
                    <a:pt x="254" y="212"/>
                  </a:cubicBezTo>
                  <a:cubicBezTo>
                    <a:pt x="257" y="210"/>
                    <a:pt x="257" y="207"/>
                    <a:pt x="255" y="205"/>
                  </a:cubicBezTo>
                  <a:cubicBezTo>
                    <a:pt x="199" y="150"/>
                    <a:pt x="199" y="150"/>
                    <a:pt x="199" y="150"/>
                  </a:cubicBezTo>
                  <a:cubicBezTo>
                    <a:pt x="198" y="147"/>
                    <a:pt x="198" y="146"/>
                    <a:pt x="200" y="144"/>
                  </a:cubicBezTo>
                  <a:cubicBezTo>
                    <a:pt x="202" y="142"/>
                    <a:pt x="204" y="142"/>
                    <a:pt x="206" y="144"/>
                  </a:cubicBezTo>
                  <a:cubicBezTo>
                    <a:pt x="261" y="199"/>
                    <a:pt x="261" y="199"/>
                    <a:pt x="261" y="199"/>
                  </a:cubicBezTo>
                  <a:cubicBezTo>
                    <a:pt x="263" y="202"/>
                    <a:pt x="264" y="205"/>
                    <a:pt x="264" y="209"/>
                  </a:cubicBezTo>
                  <a:cubicBezTo>
                    <a:pt x="264" y="212"/>
                    <a:pt x="263" y="216"/>
                    <a:pt x="260" y="218"/>
                  </a:cubicBezTo>
                  <a:cubicBezTo>
                    <a:pt x="219" y="260"/>
                    <a:pt x="219" y="260"/>
                    <a:pt x="219" y="260"/>
                  </a:cubicBezTo>
                  <a:cubicBezTo>
                    <a:pt x="216" y="263"/>
                    <a:pt x="212" y="264"/>
                    <a:pt x="208" y="264"/>
                  </a:cubicBezTo>
                  <a:cubicBezTo>
                    <a:pt x="203" y="264"/>
                    <a:pt x="199" y="263"/>
                    <a:pt x="196" y="260"/>
                  </a:cubicBezTo>
                  <a:cubicBezTo>
                    <a:pt x="184" y="247"/>
                    <a:pt x="166" y="229"/>
                    <a:pt x="144" y="206"/>
                  </a:cubicBezTo>
                  <a:cubicBezTo>
                    <a:pt x="142" y="204"/>
                    <a:pt x="142" y="202"/>
                    <a:pt x="144" y="200"/>
                  </a:cubicBezTo>
                  <a:cubicBezTo>
                    <a:pt x="146" y="198"/>
                    <a:pt x="148" y="198"/>
                    <a:pt x="150" y="200"/>
                  </a:cubicBezTo>
                  <a:cubicBezTo>
                    <a:pt x="153" y="204"/>
                    <a:pt x="158" y="208"/>
                    <a:pt x="163" y="213"/>
                  </a:cubicBezTo>
                  <a:cubicBezTo>
                    <a:pt x="176" y="200"/>
                    <a:pt x="176" y="200"/>
                    <a:pt x="176" y="200"/>
                  </a:cubicBezTo>
                  <a:cubicBezTo>
                    <a:pt x="178" y="198"/>
                    <a:pt x="180" y="198"/>
                    <a:pt x="182" y="200"/>
                  </a:cubicBezTo>
                  <a:cubicBezTo>
                    <a:pt x="183" y="202"/>
                    <a:pt x="184" y="204"/>
                    <a:pt x="182" y="206"/>
                  </a:cubicBezTo>
                  <a:close/>
                  <a:moveTo>
                    <a:pt x="179" y="38"/>
                  </a:moveTo>
                  <a:cubicBezTo>
                    <a:pt x="229" y="87"/>
                    <a:pt x="229" y="87"/>
                    <a:pt x="229" y="87"/>
                  </a:cubicBezTo>
                  <a:cubicBezTo>
                    <a:pt x="257" y="60"/>
                    <a:pt x="257" y="60"/>
                    <a:pt x="257" y="60"/>
                  </a:cubicBezTo>
                  <a:cubicBezTo>
                    <a:pt x="258" y="59"/>
                    <a:pt x="258" y="58"/>
                    <a:pt x="258" y="56"/>
                  </a:cubicBezTo>
                  <a:cubicBezTo>
                    <a:pt x="258" y="55"/>
                    <a:pt x="258" y="54"/>
                    <a:pt x="257" y="53"/>
                  </a:cubicBezTo>
                  <a:cubicBezTo>
                    <a:pt x="213" y="10"/>
                    <a:pt x="213" y="10"/>
                    <a:pt x="213" y="10"/>
                  </a:cubicBezTo>
                  <a:cubicBezTo>
                    <a:pt x="211" y="8"/>
                    <a:pt x="209" y="8"/>
                    <a:pt x="207" y="10"/>
                  </a:cubicBezTo>
                  <a:lnTo>
                    <a:pt x="179" y="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402056" y="4938702"/>
            <a:ext cx="2896319" cy="923330"/>
            <a:chOff x="8402056" y="4938702"/>
            <a:chExt cx="2896319" cy="923330"/>
          </a:xfrm>
        </p:grpSpPr>
        <p:sp>
          <p:nvSpPr>
            <p:cNvPr id="39" name="TextBox 38"/>
            <p:cNvSpPr txBox="1"/>
            <p:nvPr/>
          </p:nvSpPr>
          <p:spPr>
            <a:xfrm>
              <a:off x="9313097" y="493870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9" name="Freeform 21"/>
            <p:cNvSpPr>
              <a:spLocks noEditPoints="1"/>
            </p:cNvSpPr>
            <p:nvPr/>
          </p:nvSpPr>
          <p:spPr bwMode="auto">
            <a:xfrm>
              <a:off x="8402056" y="5076517"/>
              <a:ext cx="484188" cy="469900"/>
            </a:xfrm>
            <a:custGeom>
              <a:avLst/>
              <a:gdLst>
                <a:gd name="T0" fmla="*/ 0 w 273"/>
                <a:gd name="T1" fmla="*/ 219 h 265"/>
                <a:gd name="T2" fmla="*/ 4 w 273"/>
                <a:gd name="T3" fmla="*/ 4 h 265"/>
                <a:gd name="T4" fmla="*/ 228 w 273"/>
                <a:gd name="T5" fmla="*/ 0 h 265"/>
                <a:gd name="T6" fmla="*/ 240 w 273"/>
                <a:gd name="T7" fmla="*/ 12 h 265"/>
                <a:gd name="T8" fmla="*/ 237 w 273"/>
                <a:gd name="T9" fmla="*/ 228 h 265"/>
                <a:gd name="T10" fmla="*/ 13 w 273"/>
                <a:gd name="T11" fmla="*/ 232 h 265"/>
                <a:gd name="T12" fmla="*/ 9 w 273"/>
                <a:gd name="T13" fmla="*/ 219 h 265"/>
                <a:gd name="T14" fmla="*/ 228 w 273"/>
                <a:gd name="T15" fmla="*/ 224 h 265"/>
                <a:gd name="T16" fmla="*/ 232 w 273"/>
                <a:gd name="T17" fmla="*/ 12 h 265"/>
                <a:gd name="T18" fmla="*/ 13 w 273"/>
                <a:gd name="T19" fmla="*/ 8 h 265"/>
                <a:gd name="T20" fmla="*/ 9 w 273"/>
                <a:gd name="T21" fmla="*/ 219 h 265"/>
                <a:gd name="T22" fmla="*/ 25 w 273"/>
                <a:gd name="T23" fmla="*/ 29 h 265"/>
                <a:gd name="T24" fmla="*/ 211 w 273"/>
                <a:gd name="T25" fmla="*/ 25 h 265"/>
                <a:gd name="T26" fmla="*/ 216 w 273"/>
                <a:gd name="T27" fmla="*/ 186 h 265"/>
                <a:gd name="T28" fmla="*/ 29 w 273"/>
                <a:gd name="T29" fmla="*/ 190 h 265"/>
                <a:gd name="T30" fmla="*/ 42 w 273"/>
                <a:gd name="T31" fmla="*/ 245 h 265"/>
                <a:gd name="T32" fmla="*/ 46 w 273"/>
                <a:gd name="T33" fmla="*/ 257 h 265"/>
                <a:gd name="T34" fmla="*/ 265 w 273"/>
                <a:gd name="T35" fmla="*/ 253 h 265"/>
                <a:gd name="T36" fmla="*/ 261 w 273"/>
                <a:gd name="T37" fmla="*/ 33 h 265"/>
                <a:gd name="T38" fmla="*/ 249 w 273"/>
                <a:gd name="T39" fmla="*/ 29 h 265"/>
                <a:gd name="T40" fmla="*/ 261 w 273"/>
                <a:gd name="T41" fmla="*/ 25 h 265"/>
                <a:gd name="T42" fmla="*/ 273 w 273"/>
                <a:gd name="T43" fmla="*/ 37 h 265"/>
                <a:gd name="T44" fmla="*/ 270 w 273"/>
                <a:gd name="T45" fmla="*/ 261 h 265"/>
                <a:gd name="T46" fmla="*/ 46 w 273"/>
                <a:gd name="T47" fmla="*/ 265 h 265"/>
                <a:gd name="T48" fmla="*/ 33 w 273"/>
                <a:gd name="T49" fmla="*/ 253 h 265"/>
                <a:gd name="T50" fmla="*/ 38 w 273"/>
                <a:gd name="T51" fmla="*/ 241 h 265"/>
                <a:gd name="T52" fmla="*/ 33 w 273"/>
                <a:gd name="T53" fmla="*/ 33 h 265"/>
                <a:gd name="T54" fmla="*/ 71 w 273"/>
                <a:gd name="T55" fmla="*/ 95 h 265"/>
                <a:gd name="T56" fmla="*/ 90 w 273"/>
                <a:gd name="T57" fmla="*/ 95 h 265"/>
                <a:gd name="T58" fmla="*/ 179 w 273"/>
                <a:gd name="T59" fmla="*/ 127 h 265"/>
                <a:gd name="T60" fmla="*/ 198 w 273"/>
                <a:gd name="T61" fmla="*/ 127 h 265"/>
                <a:gd name="T62" fmla="*/ 207 w 273"/>
                <a:gd name="T63" fmla="*/ 33 h 265"/>
                <a:gd name="T64" fmla="*/ 207 w 273"/>
                <a:gd name="T65" fmla="*/ 182 h 265"/>
                <a:gd name="T66" fmla="*/ 192 w 273"/>
                <a:gd name="T67" fmla="*/ 133 h 265"/>
                <a:gd name="T68" fmla="*/ 184 w 273"/>
                <a:gd name="T69" fmla="*/ 133 h 265"/>
                <a:gd name="T70" fmla="*/ 150 w 273"/>
                <a:gd name="T71" fmla="*/ 165 h 265"/>
                <a:gd name="T72" fmla="*/ 84 w 273"/>
                <a:gd name="T73" fmla="*/ 101 h 265"/>
                <a:gd name="T74" fmla="*/ 34 w 273"/>
                <a:gd name="T75" fmla="*/ 143 h 265"/>
                <a:gd name="T76" fmla="*/ 33 w 273"/>
                <a:gd name="T77" fmla="*/ 182 h 265"/>
                <a:gd name="T78" fmla="*/ 133 w 273"/>
                <a:gd name="T79" fmla="*/ 75 h 265"/>
                <a:gd name="T80" fmla="*/ 149 w 273"/>
                <a:gd name="T81" fmla="*/ 58 h 265"/>
                <a:gd name="T82" fmla="*/ 166 w 273"/>
                <a:gd name="T83" fmla="*/ 75 h 265"/>
                <a:gd name="T84" fmla="*/ 149 w 273"/>
                <a:gd name="T85" fmla="*/ 91 h 265"/>
                <a:gd name="T86" fmla="*/ 133 w 273"/>
                <a:gd name="T87" fmla="*/ 75 h 265"/>
                <a:gd name="T88" fmla="*/ 143 w 273"/>
                <a:gd name="T89" fmla="*/ 80 h 265"/>
                <a:gd name="T90" fmla="*/ 155 w 273"/>
                <a:gd name="T91" fmla="*/ 80 h 265"/>
                <a:gd name="T92" fmla="*/ 155 w 273"/>
                <a:gd name="T93" fmla="*/ 69 h 265"/>
                <a:gd name="T94" fmla="*/ 143 w 273"/>
                <a:gd name="T95" fmla="*/ 6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3" h="265">
                  <a:moveTo>
                    <a:pt x="4" y="228"/>
                  </a:moveTo>
                  <a:cubicBezTo>
                    <a:pt x="1" y="226"/>
                    <a:pt x="0" y="223"/>
                    <a:pt x="0" y="219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9"/>
                    <a:pt x="1" y="6"/>
                    <a:pt x="4" y="4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31" y="0"/>
                    <a:pt x="234" y="1"/>
                    <a:pt x="237" y="4"/>
                  </a:cubicBezTo>
                  <a:cubicBezTo>
                    <a:pt x="239" y="6"/>
                    <a:pt x="240" y="9"/>
                    <a:pt x="240" y="12"/>
                  </a:cubicBezTo>
                  <a:cubicBezTo>
                    <a:pt x="240" y="219"/>
                    <a:pt x="240" y="219"/>
                    <a:pt x="240" y="219"/>
                  </a:cubicBezTo>
                  <a:cubicBezTo>
                    <a:pt x="240" y="223"/>
                    <a:pt x="239" y="226"/>
                    <a:pt x="237" y="228"/>
                  </a:cubicBezTo>
                  <a:cubicBezTo>
                    <a:pt x="234" y="231"/>
                    <a:pt x="231" y="232"/>
                    <a:pt x="228" y="232"/>
                  </a:cubicBezTo>
                  <a:cubicBezTo>
                    <a:pt x="13" y="232"/>
                    <a:pt x="13" y="232"/>
                    <a:pt x="13" y="232"/>
                  </a:cubicBezTo>
                  <a:cubicBezTo>
                    <a:pt x="9" y="232"/>
                    <a:pt x="6" y="231"/>
                    <a:pt x="4" y="228"/>
                  </a:cubicBezTo>
                  <a:close/>
                  <a:moveTo>
                    <a:pt x="9" y="219"/>
                  </a:moveTo>
                  <a:cubicBezTo>
                    <a:pt x="9" y="222"/>
                    <a:pt x="10" y="224"/>
                    <a:pt x="13" y="224"/>
                  </a:cubicBezTo>
                  <a:cubicBezTo>
                    <a:pt x="228" y="224"/>
                    <a:pt x="228" y="224"/>
                    <a:pt x="228" y="224"/>
                  </a:cubicBezTo>
                  <a:cubicBezTo>
                    <a:pt x="231" y="224"/>
                    <a:pt x="232" y="222"/>
                    <a:pt x="232" y="219"/>
                  </a:cubicBezTo>
                  <a:cubicBezTo>
                    <a:pt x="232" y="12"/>
                    <a:pt x="232" y="12"/>
                    <a:pt x="232" y="12"/>
                  </a:cubicBezTo>
                  <a:cubicBezTo>
                    <a:pt x="232" y="10"/>
                    <a:pt x="231" y="8"/>
                    <a:pt x="228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0" y="8"/>
                    <a:pt x="9" y="10"/>
                    <a:pt x="9" y="12"/>
                  </a:cubicBezTo>
                  <a:lnTo>
                    <a:pt x="9" y="219"/>
                  </a:lnTo>
                  <a:close/>
                  <a:moveTo>
                    <a:pt x="25" y="186"/>
                  </a:moveTo>
                  <a:cubicBezTo>
                    <a:pt x="25" y="29"/>
                    <a:pt x="25" y="29"/>
                    <a:pt x="25" y="29"/>
                  </a:cubicBezTo>
                  <a:cubicBezTo>
                    <a:pt x="25" y="26"/>
                    <a:pt x="26" y="25"/>
                    <a:pt x="29" y="25"/>
                  </a:cubicBezTo>
                  <a:cubicBezTo>
                    <a:pt x="211" y="25"/>
                    <a:pt x="211" y="25"/>
                    <a:pt x="211" y="25"/>
                  </a:cubicBezTo>
                  <a:cubicBezTo>
                    <a:pt x="214" y="25"/>
                    <a:pt x="216" y="26"/>
                    <a:pt x="216" y="29"/>
                  </a:cubicBezTo>
                  <a:cubicBezTo>
                    <a:pt x="216" y="186"/>
                    <a:pt x="216" y="186"/>
                    <a:pt x="216" y="186"/>
                  </a:cubicBezTo>
                  <a:cubicBezTo>
                    <a:pt x="216" y="189"/>
                    <a:pt x="214" y="190"/>
                    <a:pt x="211" y="190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6" y="190"/>
                    <a:pt x="25" y="189"/>
                    <a:pt x="25" y="186"/>
                  </a:cubicBezTo>
                  <a:close/>
                  <a:moveTo>
                    <a:pt x="42" y="245"/>
                  </a:moveTo>
                  <a:cubicBezTo>
                    <a:pt x="42" y="253"/>
                    <a:pt x="42" y="253"/>
                    <a:pt x="42" y="253"/>
                  </a:cubicBezTo>
                  <a:cubicBezTo>
                    <a:pt x="42" y="255"/>
                    <a:pt x="43" y="257"/>
                    <a:pt x="46" y="257"/>
                  </a:cubicBezTo>
                  <a:cubicBezTo>
                    <a:pt x="261" y="257"/>
                    <a:pt x="261" y="257"/>
                    <a:pt x="261" y="257"/>
                  </a:cubicBezTo>
                  <a:cubicBezTo>
                    <a:pt x="264" y="257"/>
                    <a:pt x="265" y="255"/>
                    <a:pt x="265" y="253"/>
                  </a:cubicBezTo>
                  <a:cubicBezTo>
                    <a:pt x="265" y="37"/>
                    <a:pt x="265" y="37"/>
                    <a:pt x="265" y="37"/>
                  </a:cubicBezTo>
                  <a:cubicBezTo>
                    <a:pt x="265" y="35"/>
                    <a:pt x="264" y="33"/>
                    <a:pt x="261" y="33"/>
                  </a:cubicBezTo>
                  <a:cubicBezTo>
                    <a:pt x="253" y="33"/>
                    <a:pt x="253" y="33"/>
                    <a:pt x="253" y="33"/>
                  </a:cubicBezTo>
                  <a:cubicBezTo>
                    <a:pt x="251" y="33"/>
                    <a:pt x="249" y="32"/>
                    <a:pt x="249" y="29"/>
                  </a:cubicBezTo>
                  <a:cubicBezTo>
                    <a:pt x="249" y="26"/>
                    <a:pt x="251" y="25"/>
                    <a:pt x="253" y="25"/>
                  </a:cubicBezTo>
                  <a:cubicBezTo>
                    <a:pt x="261" y="25"/>
                    <a:pt x="261" y="25"/>
                    <a:pt x="261" y="25"/>
                  </a:cubicBezTo>
                  <a:cubicBezTo>
                    <a:pt x="265" y="25"/>
                    <a:pt x="267" y="26"/>
                    <a:pt x="270" y="28"/>
                  </a:cubicBezTo>
                  <a:cubicBezTo>
                    <a:pt x="272" y="31"/>
                    <a:pt x="273" y="34"/>
                    <a:pt x="273" y="37"/>
                  </a:cubicBezTo>
                  <a:cubicBezTo>
                    <a:pt x="273" y="253"/>
                    <a:pt x="273" y="253"/>
                    <a:pt x="273" y="253"/>
                  </a:cubicBezTo>
                  <a:cubicBezTo>
                    <a:pt x="273" y="256"/>
                    <a:pt x="272" y="259"/>
                    <a:pt x="270" y="261"/>
                  </a:cubicBezTo>
                  <a:cubicBezTo>
                    <a:pt x="267" y="264"/>
                    <a:pt x="265" y="265"/>
                    <a:pt x="261" y="265"/>
                  </a:cubicBezTo>
                  <a:cubicBezTo>
                    <a:pt x="46" y="265"/>
                    <a:pt x="46" y="265"/>
                    <a:pt x="46" y="265"/>
                  </a:cubicBezTo>
                  <a:cubicBezTo>
                    <a:pt x="42" y="265"/>
                    <a:pt x="39" y="264"/>
                    <a:pt x="37" y="261"/>
                  </a:cubicBezTo>
                  <a:cubicBezTo>
                    <a:pt x="35" y="259"/>
                    <a:pt x="33" y="256"/>
                    <a:pt x="33" y="253"/>
                  </a:cubicBezTo>
                  <a:cubicBezTo>
                    <a:pt x="33" y="245"/>
                    <a:pt x="33" y="245"/>
                    <a:pt x="33" y="245"/>
                  </a:cubicBezTo>
                  <a:cubicBezTo>
                    <a:pt x="33" y="242"/>
                    <a:pt x="35" y="241"/>
                    <a:pt x="38" y="241"/>
                  </a:cubicBezTo>
                  <a:cubicBezTo>
                    <a:pt x="40" y="241"/>
                    <a:pt x="42" y="242"/>
                    <a:pt x="42" y="245"/>
                  </a:cubicBezTo>
                  <a:close/>
                  <a:moveTo>
                    <a:pt x="33" y="33"/>
                  </a:moveTo>
                  <a:cubicBezTo>
                    <a:pt x="33" y="132"/>
                    <a:pt x="33" y="132"/>
                    <a:pt x="33" y="132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73" y="92"/>
                    <a:pt x="76" y="91"/>
                    <a:pt x="80" y="91"/>
                  </a:cubicBezTo>
                  <a:cubicBezTo>
                    <a:pt x="84" y="91"/>
                    <a:pt x="88" y="92"/>
                    <a:pt x="90" y="95"/>
                  </a:cubicBezTo>
                  <a:cubicBezTo>
                    <a:pt x="150" y="155"/>
                    <a:pt x="150" y="155"/>
                    <a:pt x="150" y="155"/>
                  </a:cubicBezTo>
                  <a:cubicBezTo>
                    <a:pt x="179" y="127"/>
                    <a:pt x="179" y="127"/>
                    <a:pt x="179" y="127"/>
                  </a:cubicBezTo>
                  <a:cubicBezTo>
                    <a:pt x="181" y="125"/>
                    <a:pt x="184" y="123"/>
                    <a:pt x="188" y="123"/>
                  </a:cubicBezTo>
                  <a:cubicBezTo>
                    <a:pt x="192" y="123"/>
                    <a:pt x="196" y="125"/>
                    <a:pt x="198" y="127"/>
                  </a:cubicBezTo>
                  <a:cubicBezTo>
                    <a:pt x="207" y="137"/>
                    <a:pt x="207" y="137"/>
                    <a:pt x="207" y="137"/>
                  </a:cubicBezTo>
                  <a:cubicBezTo>
                    <a:pt x="207" y="33"/>
                    <a:pt x="207" y="33"/>
                    <a:pt x="207" y="33"/>
                  </a:cubicBezTo>
                  <a:lnTo>
                    <a:pt x="33" y="33"/>
                  </a:lnTo>
                  <a:close/>
                  <a:moveTo>
                    <a:pt x="207" y="182"/>
                  </a:moveTo>
                  <a:cubicBezTo>
                    <a:pt x="207" y="150"/>
                    <a:pt x="207" y="150"/>
                    <a:pt x="207" y="150"/>
                  </a:cubicBezTo>
                  <a:cubicBezTo>
                    <a:pt x="192" y="133"/>
                    <a:pt x="192" y="133"/>
                    <a:pt x="192" y="133"/>
                  </a:cubicBezTo>
                  <a:cubicBezTo>
                    <a:pt x="191" y="132"/>
                    <a:pt x="190" y="131"/>
                    <a:pt x="188" y="131"/>
                  </a:cubicBezTo>
                  <a:cubicBezTo>
                    <a:pt x="187" y="131"/>
                    <a:pt x="186" y="132"/>
                    <a:pt x="184" y="133"/>
                  </a:cubicBezTo>
                  <a:cubicBezTo>
                    <a:pt x="152" y="164"/>
                    <a:pt x="152" y="164"/>
                    <a:pt x="152" y="164"/>
                  </a:cubicBezTo>
                  <a:cubicBezTo>
                    <a:pt x="152" y="164"/>
                    <a:pt x="151" y="165"/>
                    <a:pt x="150" y="165"/>
                  </a:cubicBezTo>
                  <a:cubicBezTo>
                    <a:pt x="148" y="165"/>
                    <a:pt x="147" y="164"/>
                    <a:pt x="147" y="164"/>
                  </a:cubicBezTo>
                  <a:cubicBezTo>
                    <a:pt x="84" y="101"/>
                    <a:pt x="84" y="101"/>
                    <a:pt x="84" y="101"/>
                  </a:cubicBezTo>
                  <a:cubicBezTo>
                    <a:pt x="82" y="98"/>
                    <a:pt x="79" y="98"/>
                    <a:pt x="76" y="101"/>
                  </a:cubicBezTo>
                  <a:cubicBezTo>
                    <a:pt x="34" y="143"/>
                    <a:pt x="34" y="143"/>
                    <a:pt x="34" y="143"/>
                  </a:cubicBezTo>
                  <a:cubicBezTo>
                    <a:pt x="33" y="144"/>
                    <a:pt x="33" y="144"/>
                    <a:pt x="33" y="144"/>
                  </a:cubicBezTo>
                  <a:cubicBezTo>
                    <a:pt x="33" y="182"/>
                    <a:pt x="33" y="182"/>
                    <a:pt x="33" y="182"/>
                  </a:cubicBezTo>
                  <a:lnTo>
                    <a:pt x="207" y="182"/>
                  </a:lnTo>
                  <a:close/>
                  <a:moveTo>
                    <a:pt x="133" y="75"/>
                  </a:moveTo>
                  <a:cubicBezTo>
                    <a:pt x="133" y="70"/>
                    <a:pt x="134" y="66"/>
                    <a:pt x="138" y="63"/>
                  </a:cubicBezTo>
                  <a:cubicBezTo>
                    <a:pt x="141" y="60"/>
                    <a:pt x="145" y="58"/>
                    <a:pt x="149" y="58"/>
                  </a:cubicBezTo>
                  <a:cubicBezTo>
                    <a:pt x="154" y="58"/>
                    <a:pt x="158" y="60"/>
                    <a:pt x="161" y="63"/>
                  </a:cubicBezTo>
                  <a:cubicBezTo>
                    <a:pt x="164" y="66"/>
                    <a:pt x="166" y="70"/>
                    <a:pt x="166" y="75"/>
                  </a:cubicBezTo>
                  <a:cubicBezTo>
                    <a:pt x="166" y="79"/>
                    <a:pt x="164" y="83"/>
                    <a:pt x="161" y="86"/>
                  </a:cubicBezTo>
                  <a:cubicBezTo>
                    <a:pt x="158" y="89"/>
                    <a:pt x="154" y="91"/>
                    <a:pt x="149" y="91"/>
                  </a:cubicBezTo>
                  <a:cubicBezTo>
                    <a:pt x="145" y="91"/>
                    <a:pt x="141" y="89"/>
                    <a:pt x="138" y="86"/>
                  </a:cubicBezTo>
                  <a:cubicBezTo>
                    <a:pt x="134" y="83"/>
                    <a:pt x="133" y="79"/>
                    <a:pt x="133" y="75"/>
                  </a:cubicBezTo>
                  <a:close/>
                  <a:moveTo>
                    <a:pt x="141" y="75"/>
                  </a:moveTo>
                  <a:cubicBezTo>
                    <a:pt x="141" y="77"/>
                    <a:pt x="142" y="79"/>
                    <a:pt x="143" y="80"/>
                  </a:cubicBezTo>
                  <a:cubicBezTo>
                    <a:pt x="145" y="82"/>
                    <a:pt x="147" y="83"/>
                    <a:pt x="149" y="83"/>
                  </a:cubicBezTo>
                  <a:cubicBezTo>
                    <a:pt x="152" y="83"/>
                    <a:pt x="154" y="82"/>
                    <a:pt x="155" y="80"/>
                  </a:cubicBezTo>
                  <a:cubicBezTo>
                    <a:pt x="157" y="79"/>
                    <a:pt x="158" y="77"/>
                    <a:pt x="158" y="75"/>
                  </a:cubicBezTo>
                  <a:cubicBezTo>
                    <a:pt x="158" y="72"/>
                    <a:pt x="157" y="70"/>
                    <a:pt x="155" y="69"/>
                  </a:cubicBezTo>
                  <a:cubicBezTo>
                    <a:pt x="154" y="67"/>
                    <a:pt x="152" y="66"/>
                    <a:pt x="149" y="66"/>
                  </a:cubicBezTo>
                  <a:cubicBezTo>
                    <a:pt x="147" y="66"/>
                    <a:pt x="145" y="67"/>
                    <a:pt x="143" y="69"/>
                  </a:cubicBezTo>
                  <a:cubicBezTo>
                    <a:pt x="142" y="70"/>
                    <a:pt x="141" y="72"/>
                    <a:pt x="141" y="7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42883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644578" y="3249454"/>
            <a:ext cx="2858615" cy="1101278"/>
            <a:chOff x="4644578" y="3249454"/>
            <a:chExt cx="2858615" cy="1101278"/>
          </a:xfrm>
        </p:grpSpPr>
        <p:sp>
          <p:nvSpPr>
            <p:cNvPr id="5" name="Freeform 13"/>
            <p:cNvSpPr>
              <a:spLocks noEditPoints="1"/>
            </p:cNvSpPr>
            <p:nvPr/>
          </p:nvSpPr>
          <p:spPr bwMode="auto">
            <a:xfrm>
              <a:off x="4644578" y="3438217"/>
              <a:ext cx="409575" cy="469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517915" y="3249454"/>
              <a:ext cx="1985278" cy="1101278"/>
              <a:chOff x="5689365" y="2845455"/>
              <a:chExt cx="1985278" cy="1101278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689365" y="3300402"/>
                <a:ext cx="19852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sitam niba semari culis felis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689365" y="2845455"/>
                <a:ext cx="1985278" cy="381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spc="300" smtClean="0"/>
                  <a:t>SERVICES 01</a:t>
                </a:r>
                <a:endParaRPr lang="en-US" sz="1400" spc="300"/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8352130" y="3249454"/>
            <a:ext cx="2897098" cy="1101278"/>
            <a:chOff x="8352130" y="3249454"/>
            <a:chExt cx="2897098" cy="1101278"/>
          </a:xfrm>
        </p:grpSpPr>
        <p:sp>
          <p:nvSpPr>
            <p:cNvPr id="6" name="Freeform 26"/>
            <p:cNvSpPr>
              <a:spLocks noEditPoints="1"/>
            </p:cNvSpPr>
            <p:nvPr/>
          </p:nvSpPr>
          <p:spPr bwMode="auto">
            <a:xfrm>
              <a:off x="8352130" y="3469342"/>
              <a:ext cx="483395" cy="407649"/>
            </a:xfrm>
            <a:custGeom>
              <a:avLst/>
              <a:gdLst>
                <a:gd name="T0" fmla="*/ 314 w 314"/>
                <a:gd name="T1" fmla="*/ 70 h 265"/>
                <a:gd name="T2" fmla="*/ 292 w 314"/>
                <a:gd name="T3" fmla="*/ 135 h 265"/>
                <a:gd name="T4" fmla="*/ 158 w 314"/>
                <a:gd name="T5" fmla="*/ 165 h 265"/>
                <a:gd name="T6" fmla="*/ 22 w 314"/>
                <a:gd name="T7" fmla="*/ 135 h 265"/>
                <a:gd name="T8" fmla="*/ 0 w 314"/>
                <a:gd name="T9" fmla="*/ 70 h 265"/>
                <a:gd name="T10" fmla="*/ 12 w 314"/>
                <a:gd name="T11" fmla="*/ 58 h 265"/>
                <a:gd name="T12" fmla="*/ 311 w 314"/>
                <a:gd name="T13" fmla="*/ 62 h 265"/>
                <a:gd name="T14" fmla="*/ 314 w 314"/>
                <a:gd name="T15" fmla="*/ 253 h 265"/>
                <a:gd name="T16" fmla="*/ 302 w 314"/>
                <a:gd name="T17" fmla="*/ 265 h 265"/>
                <a:gd name="T18" fmla="*/ 3 w 314"/>
                <a:gd name="T19" fmla="*/ 261 h 265"/>
                <a:gd name="T20" fmla="*/ 0 w 314"/>
                <a:gd name="T21" fmla="*/ 153 h 265"/>
                <a:gd name="T22" fmla="*/ 8 w 314"/>
                <a:gd name="T23" fmla="*/ 153 h 265"/>
                <a:gd name="T24" fmla="*/ 12 w 314"/>
                <a:gd name="T25" fmla="*/ 257 h 265"/>
                <a:gd name="T26" fmla="*/ 306 w 314"/>
                <a:gd name="T27" fmla="*/ 253 h 265"/>
                <a:gd name="T28" fmla="*/ 310 w 314"/>
                <a:gd name="T29" fmla="*/ 149 h 265"/>
                <a:gd name="T30" fmla="*/ 306 w 314"/>
                <a:gd name="T31" fmla="*/ 70 h 265"/>
                <a:gd name="T32" fmla="*/ 12 w 314"/>
                <a:gd name="T33" fmla="*/ 66 h 265"/>
                <a:gd name="T34" fmla="*/ 8 w 314"/>
                <a:gd name="T35" fmla="*/ 111 h 265"/>
                <a:gd name="T36" fmla="*/ 85 w 314"/>
                <a:gd name="T37" fmla="*/ 149 h 265"/>
                <a:gd name="T38" fmla="*/ 230 w 314"/>
                <a:gd name="T39" fmla="*/ 149 h 265"/>
                <a:gd name="T40" fmla="*/ 306 w 314"/>
                <a:gd name="T41" fmla="*/ 111 h 265"/>
                <a:gd name="T42" fmla="*/ 207 w 314"/>
                <a:gd name="T43" fmla="*/ 37 h 265"/>
                <a:gd name="T44" fmla="*/ 202 w 314"/>
                <a:gd name="T45" fmla="*/ 8 h 265"/>
                <a:gd name="T46" fmla="*/ 107 w 314"/>
                <a:gd name="T47" fmla="*/ 12 h 265"/>
                <a:gd name="T48" fmla="*/ 103 w 314"/>
                <a:gd name="T49" fmla="*/ 41 h 265"/>
                <a:gd name="T50" fmla="*/ 99 w 314"/>
                <a:gd name="T51" fmla="*/ 12 h 265"/>
                <a:gd name="T52" fmla="*/ 111 w 314"/>
                <a:gd name="T53" fmla="*/ 0 h 265"/>
                <a:gd name="T54" fmla="*/ 211 w 314"/>
                <a:gd name="T55" fmla="*/ 4 h 265"/>
                <a:gd name="T56" fmla="*/ 215 w 314"/>
                <a:gd name="T57" fmla="*/ 37 h 265"/>
                <a:gd name="T58" fmla="*/ 207 w 314"/>
                <a:gd name="T59" fmla="*/ 37 h 265"/>
                <a:gd name="T60" fmla="*/ 128 w 314"/>
                <a:gd name="T61" fmla="*/ 185 h 265"/>
                <a:gd name="T62" fmla="*/ 181 w 314"/>
                <a:gd name="T63" fmla="*/ 181 h 265"/>
                <a:gd name="T64" fmla="*/ 182 w 314"/>
                <a:gd name="T65" fmla="*/ 189 h 265"/>
                <a:gd name="T66" fmla="*/ 131 w 314"/>
                <a:gd name="T67" fmla="*/ 18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4" h="265">
                  <a:moveTo>
                    <a:pt x="311" y="62"/>
                  </a:moveTo>
                  <a:cubicBezTo>
                    <a:pt x="313" y="64"/>
                    <a:pt x="314" y="67"/>
                    <a:pt x="314" y="70"/>
                  </a:cubicBezTo>
                  <a:cubicBezTo>
                    <a:pt x="314" y="111"/>
                    <a:pt x="314" y="111"/>
                    <a:pt x="314" y="111"/>
                  </a:cubicBezTo>
                  <a:cubicBezTo>
                    <a:pt x="314" y="119"/>
                    <a:pt x="307" y="127"/>
                    <a:pt x="292" y="135"/>
                  </a:cubicBezTo>
                  <a:cubicBezTo>
                    <a:pt x="277" y="144"/>
                    <a:pt x="257" y="151"/>
                    <a:pt x="233" y="157"/>
                  </a:cubicBezTo>
                  <a:cubicBezTo>
                    <a:pt x="208" y="162"/>
                    <a:pt x="183" y="165"/>
                    <a:pt x="158" y="165"/>
                  </a:cubicBezTo>
                  <a:cubicBezTo>
                    <a:pt x="132" y="165"/>
                    <a:pt x="107" y="162"/>
                    <a:pt x="82" y="157"/>
                  </a:cubicBezTo>
                  <a:cubicBezTo>
                    <a:pt x="57" y="151"/>
                    <a:pt x="37" y="144"/>
                    <a:pt x="22" y="135"/>
                  </a:cubicBezTo>
                  <a:cubicBezTo>
                    <a:pt x="7" y="127"/>
                    <a:pt x="0" y="119"/>
                    <a:pt x="0" y="111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1" y="64"/>
                    <a:pt x="3" y="62"/>
                  </a:cubicBezTo>
                  <a:cubicBezTo>
                    <a:pt x="6" y="59"/>
                    <a:pt x="8" y="58"/>
                    <a:pt x="12" y="58"/>
                  </a:cubicBezTo>
                  <a:cubicBezTo>
                    <a:pt x="302" y="58"/>
                    <a:pt x="302" y="58"/>
                    <a:pt x="302" y="58"/>
                  </a:cubicBezTo>
                  <a:cubicBezTo>
                    <a:pt x="305" y="58"/>
                    <a:pt x="308" y="59"/>
                    <a:pt x="311" y="62"/>
                  </a:cubicBezTo>
                  <a:close/>
                  <a:moveTo>
                    <a:pt x="314" y="153"/>
                  </a:moveTo>
                  <a:cubicBezTo>
                    <a:pt x="314" y="253"/>
                    <a:pt x="314" y="253"/>
                    <a:pt x="314" y="253"/>
                  </a:cubicBezTo>
                  <a:cubicBezTo>
                    <a:pt x="314" y="256"/>
                    <a:pt x="313" y="259"/>
                    <a:pt x="311" y="261"/>
                  </a:cubicBezTo>
                  <a:cubicBezTo>
                    <a:pt x="308" y="264"/>
                    <a:pt x="305" y="265"/>
                    <a:pt x="302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ubicBezTo>
                    <a:pt x="1" y="259"/>
                    <a:pt x="0" y="256"/>
                    <a:pt x="0" y="2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0"/>
                    <a:pt x="1" y="149"/>
                    <a:pt x="4" y="149"/>
                  </a:cubicBezTo>
                  <a:cubicBezTo>
                    <a:pt x="6" y="149"/>
                    <a:pt x="8" y="150"/>
                    <a:pt x="8" y="153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302" y="257"/>
                    <a:pt x="302" y="257"/>
                    <a:pt x="302" y="257"/>
                  </a:cubicBezTo>
                  <a:cubicBezTo>
                    <a:pt x="304" y="257"/>
                    <a:pt x="306" y="255"/>
                    <a:pt x="306" y="253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06" y="150"/>
                    <a:pt x="307" y="149"/>
                    <a:pt x="310" y="149"/>
                  </a:cubicBezTo>
                  <a:cubicBezTo>
                    <a:pt x="313" y="149"/>
                    <a:pt x="314" y="150"/>
                    <a:pt x="314" y="153"/>
                  </a:cubicBezTo>
                  <a:close/>
                  <a:moveTo>
                    <a:pt x="306" y="70"/>
                  </a:moveTo>
                  <a:cubicBezTo>
                    <a:pt x="306" y="68"/>
                    <a:pt x="304" y="66"/>
                    <a:pt x="302" y="6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9" y="66"/>
                    <a:pt x="8" y="68"/>
                    <a:pt x="8" y="70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6"/>
                    <a:pt x="15" y="123"/>
                    <a:pt x="28" y="130"/>
                  </a:cubicBezTo>
                  <a:cubicBezTo>
                    <a:pt x="42" y="137"/>
                    <a:pt x="61" y="143"/>
                    <a:pt x="85" y="149"/>
                  </a:cubicBezTo>
                  <a:cubicBezTo>
                    <a:pt x="109" y="154"/>
                    <a:pt x="133" y="157"/>
                    <a:pt x="158" y="157"/>
                  </a:cubicBezTo>
                  <a:cubicBezTo>
                    <a:pt x="182" y="157"/>
                    <a:pt x="206" y="154"/>
                    <a:pt x="230" y="149"/>
                  </a:cubicBezTo>
                  <a:cubicBezTo>
                    <a:pt x="254" y="143"/>
                    <a:pt x="272" y="137"/>
                    <a:pt x="286" y="130"/>
                  </a:cubicBezTo>
                  <a:cubicBezTo>
                    <a:pt x="299" y="123"/>
                    <a:pt x="306" y="116"/>
                    <a:pt x="306" y="111"/>
                  </a:cubicBezTo>
                  <a:lnTo>
                    <a:pt x="306" y="70"/>
                  </a:lnTo>
                  <a:close/>
                  <a:moveTo>
                    <a:pt x="207" y="37"/>
                  </a:moveTo>
                  <a:cubicBezTo>
                    <a:pt x="207" y="12"/>
                    <a:pt x="207" y="12"/>
                    <a:pt x="207" y="12"/>
                  </a:cubicBezTo>
                  <a:cubicBezTo>
                    <a:pt x="207" y="10"/>
                    <a:pt x="205" y="8"/>
                    <a:pt x="20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09" y="8"/>
                    <a:pt x="107" y="10"/>
                    <a:pt x="107" y="12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0"/>
                    <a:pt x="106" y="41"/>
                    <a:pt x="103" y="41"/>
                  </a:cubicBezTo>
                  <a:cubicBezTo>
                    <a:pt x="100" y="41"/>
                    <a:pt x="99" y="40"/>
                    <a:pt x="99" y="37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99" y="9"/>
                    <a:pt x="100" y="6"/>
                    <a:pt x="102" y="4"/>
                  </a:cubicBezTo>
                  <a:cubicBezTo>
                    <a:pt x="105" y="1"/>
                    <a:pt x="108" y="0"/>
                    <a:pt x="11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6" y="0"/>
                    <a:pt x="209" y="1"/>
                    <a:pt x="211" y="4"/>
                  </a:cubicBezTo>
                  <a:cubicBezTo>
                    <a:pt x="214" y="6"/>
                    <a:pt x="215" y="9"/>
                    <a:pt x="215" y="12"/>
                  </a:cubicBezTo>
                  <a:cubicBezTo>
                    <a:pt x="215" y="37"/>
                    <a:pt x="215" y="37"/>
                    <a:pt x="215" y="37"/>
                  </a:cubicBezTo>
                  <a:cubicBezTo>
                    <a:pt x="215" y="40"/>
                    <a:pt x="213" y="41"/>
                    <a:pt x="211" y="41"/>
                  </a:cubicBezTo>
                  <a:cubicBezTo>
                    <a:pt x="208" y="41"/>
                    <a:pt x="207" y="40"/>
                    <a:pt x="207" y="37"/>
                  </a:cubicBezTo>
                  <a:close/>
                  <a:moveTo>
                    <a:pt x="131" y="189"/>
                  </a:moveTo>
                  <a:cubicBezTo>
                    <a:pt x="129" y="189"/>
                    <a:pt x="128" y="188"/>
                    <a:pt x="128" y="185"/>
                  </a:cubicBezTo>
                  <a:cubicBezTo>
                    <a:pt x="128" y="182"/>
                    <a:pt x="130" y="181"/>
                    <a:pt x="133" y="181"/>
                  </a:cubicBezTo>
                  <a:cubicBezTo>
                    <a:pt x="149" y="183"/>
                    <a:pt x="165" y="183"/>
                    <a:pt x="181" y="181"/>
                  </a:cubicBezTo>
                  <a:cubicBezTo>
                    <a:pt x="184" y="181"/>
                    <a:pt x="185" y="182"/>
                    <a:pt x="186" y="185"/>
                  </a:cubicBezTo>
                  <a:cubicBezTo>
                    <a:pt x="186" y="188"/>
                    <a:pt x="185" y="189"/>
                    <a:pt x="182" y="189"/>
                  </a:cubicBezTo>
                  <a:cubicBezTo>
                    <a:pt x="174" y="190"/>
                    <a:pt x="166" y="190"/>
                    <a:pt x="158" y="190"/>
                  </a:cubicBezTo>
                  <a:cubicBezTo>
                    <a:pt x="149" y="190"/>
                    <a:pt x="140" y="190"/>
                    <a:pt x="131" y="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9263950" y="3249454"/>
              <a:ext cx="1985278" cy="1101278"/>
              <a:chOff x="5689365" y="2845455"/>
              <a:chExt cx="1985278" cy="1101278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5689365" y="3300402"/>
                <a:ext cx="19852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sitam niba semari culis felis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689365" y="2845455"/>
                <a:ext cx="1985278" cy="381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spc="300" smtClean="0"/>
                  <a:t>SERVICES 02</a:t>
                </a:r>
                <a:endParaRPr lang="en-US" sz="1400" spc="300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599333" y="4881478"/>
            <a:ext cx="2903860" cy="1101278"/>
            <a:chOff x="4599333" y="4881478"/>
            <a:chExt cx="2903860" cy="1101278"/>
          </a:xfrm>
        </p:grpSpPr>
        <p:sp>
          <p:nvSpPr>
            <p:cNvPr id="7" name="Freeform 40"/>
            <p:cNvSpPr>
              <a:spLocks noEditPoints="1"/>
            </p:cNvSpPr>
            <p:nvPr/>
          </p:nvSpPr>
          <p:spPr bwMode="auto">
            <a:xfrm>
              <a:off x="4599333" y="5066020"/>
              <a:ext cx="500063" cy="469900"/>
            </a:xfrm>
            <a:custGeom>
              <a:avLst/>
              <a:gdLst>
                <a:gd name="T0" fmla="*/ 274 w 282"/>
                <a:gd name="T1" fmla="*/ 34 h 265"/>
                <a:gd name="T2" fmla="*/ 258 w 282"/>
                <a:gd name="T3" fmla="*/ 103 h 265"/>
                <a:gd name="T4" fmla="*/ 228 w 282"/>
                <a:gd name="T5" fmla="*/ 132 h 265"/>
                <a:gd name="T6" fmla="*/ 225 w 282"/>
                <a:gd name="T7" fmla="*/ 125 h 265"/>
                <a:gd name="T8" fmla="*/ 269 w 282"/>
                <a:gd name="T9" fmla="*/ 69 h 265"/>
                <a:gd name="T10" fmla="*/ 228 w 282"/>
                <a:gd name="T11" fmla="*/ 25 h 265"/>
                <a:gd name="T12" fmla="*/ 216 w 282"/>
                <a:gd name="T13" fmla="*/ 103 h 265"/>
                <a:gd name="T14" fmla="*/ 193 w 282"/>
                <a:gd name="T15" fmla="*/ 159 h 265"/>
                <a:gd name="T16" fmla="*/ 153 w 282"/>
                <a:gd name="T17" fmla="*/ 191 h 265"/>
                <a:gd name="T18" fmla="*/ 141 w 282"/>
                <a:gd name="T19" fmla="*/ 199 h 265"/>
                <a:gd name="T20" fmla="*/ 137 w 282"/>
                <a:gd name="T21" fmla="*/ 224 h 265"/>
                <a:gd name="T22" fmla="*/ 133 w 282"/>
                <a:gd name="T23" fmla="*/ 199 h 265"/>
                <a:gd name="T24" fmla="*/ 117 w 282"/>
                <a:gd name="T25" fmla="*/ 188 h 265"/>
                <a:gd name="T26" fmla="*/ 75 w 282"/>
                <a:gd name="T27" fmla="*/ 140 h 265"/>
                <a:gd name="T28" fmla="*/ 67 w 282"/>
                <a:gd name="T29" fmla="*/ 25 h 265"/>
                <a:gd name="T30" fmla="*/ 15 w 282"/>
                <a:gd name="T31" fmla="*/ 39 h 265"/>
                <a:gd name="T32" fmla="*/ 31 w 282"/>
                <a:gd name="T33" fmla="*/ 99 h 265"/>
                <a:gd name="T34" fmla="*/ 57 w 282"/>
                <a:gd name="T35" fmla="*/ 131 h 265"/>
                <a:gd name="T36" fmla="*/ 52 w 282"/>
                <a:gd name="T37" fmla="*/ 131 h 265"/>
                <a:gd name="T38" fmla="*/ 4 w 282"/>
                <a:gd name="T39" fmla="*/ 72 h 265"/>
                <a:gd name="T40" fmla="*/ 54 w 282"/>
                <a:gd name="T41" fmla="*/ 17 h 265"/>
                <a:gd name="T42" fmla="*/ 211 w 282"/>
                <a:gd name="T43" fmla="*/ 17 h 265"/>
                <a:gd name="T44" fmla="*/ 71 w 282"/>
                <a:gd name="T45" fmla="*/ 8 h 265"/>
                <a:gd name="T46" fmla="*/ 71 w 282"/>
                <a:gd name="T47" fmla="*/ 0 h 265"/>
                <a:gd name="T48" fmla="*/ 216 w 282"/>
                <a:gd name="T49" fmla="*/ 4 h 265"/>
                <a:gd name="T50" fmla="*/ 71 w 282"/>
                <a:gd name="T51" fmla="*/ 8 h 265"/>
                <a:gd name="T52" fmla="*/ 75 w 282"/>
                <a:gd name="T53" fmla="*/ 25 h 265"/>
                <a:gd name="T54" fmla="*/ 83 w 282"/>
                <a:gd name="T55" fmla="*/ 137 h 265"/>
                <a:gd name="T56" fmla="*/ 122 w 282"/>
                <a:gd name="T57" fmla="*/ 181 h 265"/>
                <a:gd name="T58" fmla="*/ 149 w 282"/>
                <a:gd name="T59" fmla="*/ 184 h 265"/>
                <a:gd name="T60" fmla="*/ 186 w 282"/>
                <a:gd name="T61" fmla="*/ 154 h 265"/>
                <a:gd name="T62" fmla="*/ 207 w 282"/>
                <a:gd name="T63" fmla="*/ 103 h 265"/>
                <a:gd name="T64" fmla="*/ 182 w 282"/>
                <a:gd name="T65" fmla="*/ 232 h 265"/>
                <a:gd name="T66" fmla="*/ 199 w 282"/>
                <a:gd name="T67" fmla="*/ 249 h 265"/>
                <a:gd name="T68" fmla="*/ 195 w 282"/>
                <a:gd name="T69" fmla="*/ 265 h 265"/>
                <a:gd name="T70" fmla="*/ 75 w 282"/>
                <a:gd name="T71" fmla="*/ 261 h 265"/>
                <a:gd name="T72" fmla="*/ 79 w 282"/>
                <a:gd name="T73" fmla="*/ 236 h 265"/>
                <a:gd name="T74" fmla="*/ 182 w 282"/>
                <a:gd name="T75" fmla="*/ 232 h 265"/>
                <a:gd name="T76" fmla="*/ 182 w 282"/>
                <a:gd name="T77" fmla="*/ 240 h 265"/>
                <a:gd name="T78" fmla="*/ 83 w 282"/>
                <a:gd name="T79" fmla="*/ 248 h 265"/>
                <a:gd name="T80" fmla="*/ 191 w 282"/>
                <a:gd name="T81" fmla="*/ 257 h 265"/>
                <a:gd name="T82" fmla="*/ 188 w 282"/>
                <a:gd name="T83" fmla="*/ 24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" h="265">
                  <a:moveTo>
                    <a:pt x="228" y="17"/>
                  </a:moveTo>
                  <a:cubicBezTo>
                    <a:pt x="250" y="17"/>
                    <a:pt x="265" y="22"/>
                    <a:pt x="274" y="34"/>
                  </a:cubicBezTo>
                  <a:cubicBezTo>
                    <a:pt x="281" y="45"/>
                    <a:pt x="282" y="57"/>
                    <a:pt x="278" y="72"/>
                  </a:cubicBezTo>
                  <a:cubicBezTo>
                    <a:pt x="275" y="80"/>
                    <a:pt x="268" y="90"/>
                    <a:pt x="258" y="103"/>
                  </a:cubicBezTo>
                  <a:cubicBezTo>
                    <a:pt x="248" y="116"/>
                    <a:pt x="239" y="126"/>
                    <a:pt x="231" y="131"/>
                  </a:cubicBezTo>
                  <a:cubicBezTo>
                    <a:pt x="230" y="132"/>
                    <a:pt x="229" y="132"/>
                    <a:pt x="228" y="132"/>
                  </a:cubicBezTo>
                  <a:cubicBezTo>
                    <a:pt x="227" y="132"/>
                    <a:pt x="226" y="132"/>
                    <a:pt x="225" y="131"/>
                  </a:cubicBezTo>
                  <a:cubicBezTo>
                    <a:pt x="223" y="129"/>
                    <a:pt x="223" y="127"/>
                    <a:pt x="225" y="125"/>
                  </a:cubicBezTo>
                  <a:cubicBezTo>
                    <a:pt x="233" y="120"/>
                    <a:pt x="241" y="111"/>
                    <a:pt x="251" y="99"/>
                  </a:cubicBezTo>
                  <a:cubicBezTo>
                    <a:pt x="261" y="86"/>
                    <a:pt x="267" y="76"/>
                    <a:pt x="269" y="69"/>
                  </a:cubicBezTo>
                  <a:cubicBezTo>
                    <a:pt x="274" y="57"/>
                    <a:pt x="273" y="47"/>
                    <a:pt x="267" y="39"/>
                  </a:cubicBezTo>
                  <a:cubicBezTo>
                    <a:pt x="260" y="30"/>
                    <a:pt x="247" y="25"/>
                    <a:pt x="228" y="25"/>
                  </a:cubicBezTo>
                  <a:cubicBezTo>
                    <a:pt x="216" y="25"/>
                    <a:pt x="216" y="25"/>
                    <a:pt x="216" y="25"/>
                  </a:cubicBezTo>
                  <a:cubicBezTo>
                    <a:pt x="216" y="103"/>
                    <a:pt x="216" y="103"/>
                    <a:pt x="216" y="103"/>
                  </a:cubicBezTo>
                  <a:cubicBezTo>
                    <a:pt x="216" y="114"/>
                    <a:pt x="213" y="124"/>
                    <a:pt x="209" y="134"/>
                  </a:cubicBezTo>
                  <a:cubicBezTo>
                    <a:pt x="204" y="144"/>
                    <a:pt x="199" y="152"/>
                    <a:pt x="193" y="159"/>
                  </a:cubicBezTo>
                  <a:cubicBezTo>
                    <a:pt x="187" y="165"/>
                    <a:pt x="180" y="172"/>
                    <a:pt x="172" y="178"/>
                  </a:cubicBezTo>
                  <a:cubicBezTo>
                    <a:pt x="164" y="184"/>
                    <a:pt x="158" y="188"/>
                    <a:pt x="153" y="191"/>
                  </a:cubicBezTo>
                  <a:cubicBezTo>
                    <a:pt x="149" y="193"/>
                    <a:pt x="145" y="195"/>
                    <a:pt x="141" y="197"/>
                  </a:cubicBezTo>
                  <a:cubicBezTo>
                    <a:pt x="141" y="198"/>
                    <a:pt x="141" y="198"/>
                    <a:pt x="141" y="199"/>
                  </a:cubicBezTo>
                  <a:cubicBezTo>
                    <a:pt x="141" y="219"/>
                    <a:pt x="141" y="219"/>
                    <a:pt x="141" y="219"/>
                  </a:cubicBezTo>
                  <a:cubicBezTo>
                    <a:pt x="141" y="222"/>
                    <a:pt x="140" y="224"/>
                    <a:pt x="137" y="224"/>
                  </a:cubicBezTo>
                  <a:cubicBezTo>
                    <a:pt x="134" y="224"/>
                    <a:pt x="133" y="222"/>
                    <a:pt x="133" y="219"/>
                  </a:cubicBezTo>
                  <a:cubicBezTo>
                    <a:pt x="133" y="199"/>
                    <a:pt x="133" y="199"/>
                    <a:pt x="133" y="199"/>
                  </a:cubicBezTo>
                  <a:cubicBezTo>
                    <a:pt x="133" y="198"/>
                    <a:pt x="133" y="198"/>
                    <a:pt x="133" y="197"/>
                  </a:cubicBezTo>
                  <a:cubicBezTo>
                    <a:pt x="128" y="195"/>
                    <a:pt x="123" y="192"/>
                    <a:pt x="117" y="188"/>
                  </a:cubicBezTo>
                  <a:cubicBezTo>
                    <a:pt x="112" y="184"/>
                    <a:pt x="105" y="178"/>
                    <a:pt x="96" y="170"/>
                  </a:cubicBezTo>
                  <a:cubicBezTo>
                    <a:pt x="87" y="162"/>
                    <a:pt x="80" y="152"/>
                    <a:pt x="75" y="140"/>
                  </a:cubicBezTo>
                  <a:cubicBezTo>
                    <a:pt x="69" y="129"/>
                    <a:pt x="67" y="116"/>
                    <a:pt x="67" y="103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35" y="25"/>
                    <a:pt x="22" y="30"/>
                    <a:pt x="15" y="39"/>
                  </a:cubicBezTo>
                  <a:cubicBezTo>
                    <a:pt x="9" y="47"/>
                    <a:pt x="9" y="57"/>
                    <a:pt x="13" y="69"/>
                  </a:cubicBezTo>
                  <a:cubicBezTo>
                    <a:pt x="15" y="78"/>
                    <a:pt x="21" y="88"/>
                    <a:pt x="31" y="99"/>
                  </a:cubicBezTo>
                  <a:cubicBezTo>
                    <a:pt x="40" y="110"/>
                    <a:pt x="48" y="119"/>
                    <a:pt x="57" y="125"/>
                  </a:cubicBezTo>
                  <a:cubicBezTo>
                    <a:pt x="59" y="127"/>
                    <a:pt x="59" y="129"/>
                    <a:pt x="57" y="131"/>
                  </a:cubicBezTo>
                  <a:cubicBezTo>
                    <a:pt x="57" y="132"/>
                    <a:pt x="55" y="132"/>
                    <a:pt x="54" y="132"/>
                  </a:cubicBezTo>
                  <a:cubicBezTo>
                    <a:pt x="53" y="132"/>
                    <a:pt x="52" y="132"/>
                    <a:pt x="52" y="131"/>
                  </a:cubicBezTo>
                  <a:cubicBezTo>
                    <a:pt x="43" y="125"/>
                    <a:pt x="34" y="116"/>
                    <a:pt x="24" y="104"/>
                  </a:cubicBezTo>
                  <a:cubicBezTo>
                    <a:pt x="14" y="93"/>
                    <a:pt x="8" y="82"/>
                    <a:pt x="4" y="72"/>
                  </a:cubicBezTo>
                  <a:cubicBezTo>
                    <a:pt x="0" y="57"/>
                    <a:pt x="1" y="45"/>
                    <a:pt x="9" y="34"/>
                  </a:cubicBezTo>
                  <a:cubicBezTo>
                    <a:pt x="17" y="22"/>
                    <a:pt x="32" y="17"/>
                    <a:pt x="54" y="17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211" y="17"/>
                    <a:pt x="211" y="17"/>
                    <a:pt x="211" y="17"/>
                  </a:cubicBezTo>
                  <a:lnTo>
                    <a:pt x="228" y="17"/>
                  </a:lnTo>
                  <a:close/>
                  <a:moveTo>
                    <a:pt x="71" y="8"/>
                  </a:moveTo>
                  <a:cubicBezTo>
                    <a:pt x="68" y="8"/>
                    <a:pt x="67" y="7"/>
                    <a:pt x="67" y="4"/>
                  </a:cubicBezTo>
                  <a:cubicBezTo>
                    <a:pt x="67" y="1"/>
                    <a:pt x="68" y="0"/>
                    <a:pt x="71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14" y="0"/>
                    <a:pt x="216" y="1"/>
                    <a:pt x="216" y="4"/>
                  </a:cubicBezTo>
                  <a:cubicBezTo>
                    <a:pt x="216" y="7"/>
                    <a:pt x="214" y="8"/>
                    <a:pt x="211" y="8"/>
                  </a:cubicBezTo>
                  <a:lnTo>
                    <a:pt x="71" y="8"/>
                  </a:lnTo>
                  <a:close/>
                  <a:moveTo>
                    <a:pt x="207" y="25"/>
                  </a:moveTo>
                  <a:cubicBezTo>
                    <a:pt x="75" y="25"/>
                    <a:pt x="75" y="25"/>
                    <a:pt x="75" y="25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5" y="115"/>
                    <a:pt x="77" y="126"/>
                    <a:pt x="83" y="137"/>
                  </a:cubicBezTo>
                  <a:cubicBezTo>
                    <a:pt x="88" y="148"/>
                    <a:pt x="94" y="157"/>
                    <a:pt x="102" y="164"/>
                  </a:cubicBezTo>
                  <a:cubicBezTo>
                    <a:pt x="111" y="171"/>
                    <a:pt x="117" y="177"/>
                    <a:pt x="122" y="181"/>
                  </a:cubicBezTo>
                  <a:cubicBezTo>
                    <a:pt x="128" y="184"/>
                    <a:pt x="132" y="188"/>
                    <a:pt x="137" y="190"/>
                  </a:cubicBezTo>
                  <a:cubicBezTo>
                    <a:pt x="141" y="188"/>
                    <a:pt x="145" y="186"/>
                    <a:pt x="149" y="184"/>
                  </a:cubicBezTo>
                  <a:cubicBezTo>
                    <a:pt x="153" y="181"/>
                    <a:pt x="159" y="177"/>
                    <a:pt x="166" y="172"/>
                  </a:cubicBezTo>
                  <a:cubicBezTo>
                    <a:pt x="174" y="166"/>
                    <a:pt x="181" y="160"/>
                    <a:pt x="186" y="154"/>
                  </a:cubicBezTo>
                  <a:cubicBezTo>
                    <a:pt x="192" y="148"/>
                    <a:pt x="196" y="140"/>
                    <a:pt x="201" y="131"/>
                  </a:cubicBezTo>
                  <a:cubicBezTo>
                    <a:pt x="205" y="122"/>
                    <a:pt x="207" y="113"/>
                    <a:pt x="207" y="103"/>
                  </a:cubicBezTo>
                  <a:lnTo>
                    <a:pt x="207" y="25"/>
                  </a:lnTo>
                  <a:close/>
                  <a:moveTo>
                    <a:pt x="182" y="232"/>
                  </a:moveTo>
                  <a:cubicBezTo>
                    <a:pt x="187" y="232"/>
                    <a:pt x="191" y="233"/>
                    <a:pt x="194" y="237"/>
                  </a:cubicBezTo>
                  <a:cubicBezTo>
                    <a:pt x="197" y="240"/>
                    <a:pt x="199" y="244"/>
                    <a:pt x="199" y="249"/>
                  </a:cubicBezTo>
                  <a:cubicBezTo>
                    <a:pt x="199" y="261"/>
                    <a:pt x="199" y="261"/>
                    <a:pt x="199" y="261"/>
                  </a:cubicBezTo>
                  <a:cubicBezTo>
                    <a:pt x="199" y="264"/>
                    <a:pt x="198" y="265"/>
                    <a:pt x="195" y="265"/>
                  </a:cubicBezTo>
                  <a:cubicBezTo>
                    <a:pt x="79" y="265"/>
                    <a:pt x="79" y="265"/>
                    <a:pt x="79" y="265"/>
                  </a:cubicBezTo>
                  <a:cubicBezTo>
                    <a:pt x="76" y="265"/>
                    <a:pt x="75" y="264"/>
                    <a:pt x="75" y="261"/>
                  </a:cubicBezTo>
                  <a:cubicBezTo>
                    <a:pt x="75" y="248"/>
                    <a:pt x="75" y="248"/>
                    <a:pt x="75" y="248"/>
                  </a:cubicBezTo>
                  <a:cubicBezTo>
                    <a:pt x="75" y="244"/>
                    <a:pt x="76" y="240"/>
                    <a:pt x="79" y="236"/>
                  </a:cubicBezTo>
                  <a:cubicBezTo>
                    <a:pt x="83" y="233"/>
                    <a:pt x="87" y="232"/>
                    <a:pt x="91" y="232"/>
                  </a:cubicBezTo>
                  <a:lnTo>
                    <a:pt x="182" y="232"/>
                  </a:lnTo>
                  <a:close/>
                  <a:moveTo>
                    <a:pt x="188" y="243"/>
                  </a:moveTo>
                  <a:cubicBezTo>
                    <a:pt x="187" y="241"/>
                    <a:pt x="185" y="240"/>
                    <a:pt x="182" y="240"/>
                  </a:cubicBezTo>
                  <a:cubicBezTo>
                    <a:pt x="91" y="240"/>
                    <a:pt x="91" y="240"/>
                    <a:pt x="91" y="240"/>
                  </a:cubicBezTo>
                  <a:cubicBezTo>
                    <a:pt x="86" y="240"/>
                    <a:pt x="83" y="243"/>
                    <a:pt x="83" y="248"/>
                  </a:cubicBezTo>
                  <a:cubicBezTo>
                    <a:pt x="83" y="257"/>
                    <a:pt x="83" y="257"/>
                    <a:pt x="83" y="257"/>
                  </a:cubicBezTo>
                  <a:cubicBezTo>
                    <a:pt x="191" y="257"/>
                    <a:pt x="191" y="257"/>
                    <a:pt x="191" y="257"/>
                  </a:cubicBezTo>
                  <a:cubicBezTo>
                    <a:pt x="191" y="249"/>
                    <a:pt x="191" y="249"/>
                    <a:pt x="191" y="249"/>
                  </a:cubicBezTo>
                  <a:cubicBezTo>
                    <a:pt x="191" y="247"/>
                    <a:pt x="190" y="244"/>
                    <a:pt x="188" y="24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517915" y="4881478"/>
              <a:ext cx="1985278" cy="1101278"/>
              <a:chOff x="5689365" y="2845455"/>
              <a:chExt cx="1985278" cy="1101278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689365" y="3300402"/>
                <a:ext cx="19852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sitam niba semari culis felis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689365" y="2845455"/>
                <a:ext cx="1985278" cy="381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spc="300" smtClean="0"/>
                  <a:t>SERVICES 03</a:t>
                </a:r>
                <a:endParaRPr lang="en-US" sz="1400" spc="300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8357289" y="4881478"/>
            <a:ext cx="2891939" cy="1101278"/>
            <a:chOff x="8357289" y="4881478"/>
            <a:chExt cx="2891939" cy="1101278"/>
          </a:xfrm>
        </p:grpSpPr>
        <p:sp>
          <p:nvSpPr>
            <p:cNvPr id="8" name="Freeform 56"/>
            <p:cNvSpPr>
              <a:spLocks noEditPoints="1"/>
            </p:cNvSpPr>
            <p:nvPr/>
          </p:nvSpPr>
          <p:spPr bwMode="auto">
            <a:xfrm>
              <a:off x="8357289" y="5095567"/>
              <a:ext cx="473075" cy="469900"/>
            </a:xfrm>
            <a:custGeom>
              <a:avLst/>
              <a:gdLst>
                <a:gd name="T0" fmla="*/ 27 w 267"/>
                <a:gd name="T1" fmla="*/ 179 h 265"/>
                <a:gd name="T2" fmla="*/ 170 w 267"/>
                <a:gd name="T3" fmla="*/ 36 h 265"/>
                <a:gd name="T4" fmla="*/ 201 w 267"/>
                <a:gd name="T5" fmla="*/ 4 h 265"/>
                <a:gd name="T6" fmla="*/ 220 w 267"/>
                <a:gd name="T7" fmla="*/ 4 h 265"/>
                <a:gd name="T8" fmla="*/ 267 w 267"/>
                <a:gd name="T9" fmla="*/ 56 h 265"/>
                <a:gd name="T10" fmla="*/ 232 w 267"/>
                <a:gd name="T11" fmla="*/ 96 h 265"/>
                <a:gd name="T12" fmla="*/ 91 w 267"/>
                <a:gd name="T13" fmla="*/ 239 h 265"/>
                <a:gd name="T14" fmla="*/ 6 w 267"/>
                <a:gd name="T15" fmla="*/ 264 h 265"/>
                <a:gd name="T16" fmla="*/ 2 w 267"/>
                <a:gd name="T17" fmla="*/ 263 h 265"/>
                <a:gd name="T18" fmla="*/ 47 w 267"/>
                <a:gd name="T19" fmla="*/ 5 h 265"/>
                <a:gd name="T20" fmla="*/ 70 w 267"/>
                <a:gd name="T21" fmla="*/ 5 h 265"/>
                <a:gd name="T22" fmla="*/ 123 w 267"/>
                <a:gd name="T23" fmla="*/ 67 h 265"/>
                <a:gd name="T24" fmla="*/ 64 w 267"/>
                <a:gd name="T25" fmla="*/ 11 h 265"/>
                <a:gd name="T26" fmla="*/ 12 w 267"/>
                <a:gd name="T27" fmla="*/ 53 h 265"/>
                <a:gd name="T28" fmla="*/ 14 w 267"/>
                <a:gd name="T29" fmla="*/ 65 h 265"/>
                <a:gd name="T30" fmla="*/ 18 w 267"/>
                <a:gd name="T31" fmla="*/ 69 h 265"/>
                <a:gd name="T32" fmla="*/ 51 w 267"/>
                <a:gd name="T33" fmla="*/ 42 h 265"/>
                <a:gd name="T34" fmla="*/ 58 w 267"/>
                <a:gd name="T35" fmla="*/ 49 h 265"/>
                <a:gd name="T36" fmla="*/ 47 w 267"/>
                <a:gd name="T37" fmla="*/ 97 h 265"/>
                <a:gd name="T38" fmla="*/ 66 w 267"/>
                <a:gd name="T39" fmla="*/ 84 h 265"/>
                <a:gd name="T40" fmla="*/ 52 w 267"/>
                <a:gd name="T41" fmla="*/ 103 h 265"/>
                <a:gd name="T42" fmla="*/ 66 w 267"/>
                <a:gd name="T43" fmla="*/ 122 h 265"/>
                <a:gd name="T44" fmla="*/ 60 w 267"/>
                <a:gd name="T45" fmla="*/ 122 h 265"/>
                <a:gd name="T46" fmla="*/ 1 w 267"/>
                <a:gd name="T47" fmla="*/ 58 h 265"/>
                <a:gd name="T48" fmla="*/ 47 w 267"/>
                <a:gd name="T49" fmla="*/ 5 h 265"/>
                <a:gd name="T50" fmla="*/ 81 w 267"/>
                <a:gd name="T51" fmla="*/ 233 h 265"/>
                <a:gd name="T52" fmla="*/ 54 w 267"/>
                <a:gd name="T53" fmla="*/ 215 h 265"/>
                <a:gd name="T54" fmla="*/ 50 w 267"/>
                <a:gd name="T55" fmla="*/ 189 h 265"/>
                <a:gd name="T56" fmla="*/ 11 w 267"/>
                <a:gd name="T57" fmla="*/ 255 h 265"/>
                <a:gd name="T58" fmla="*/ 53 w 267"/>
                <a:gd name="T59" fmla="*/ 181 h 265"/>
                <a:gd name="T60" fmla="*/ 174 w 267"/>
                <a:gd name="T61" fmla="*/ 43 h 265"/>
                <a:gd name="T62" fmla="*/ 59 w 267"/>
                <a:gd name="T63" fmla="*/ 207 h 265"/>
                <a:gd name="T64" fmla="*/ 208 w 267"/>
                <a:gd name="T65" fmla="*/ 78 h 265"/>
                <a:gd name="T66" fmla="*/ 59 w 267"/>
                <a:gd name="T67" fmla="*/ 188 h 265"/>
                <a:gd name="T68" fmla="*/ 214 w 267"/>
                <a:gd name="T69" fmla="*/ 84 h 265"/>
                <a:gd name="T70" fmla="*/ 89 w 267"/>
                <a:gd name="T71" fmla="*/ 229 h 265"/>
                <a:gd name="T72" fmla="*/ 214 w 267"/>
                <a:gd name="T73" fmla="*/ 84 h 265"/>
                <a:gd name="T74" fmla="*/ 168 w 267"/>
                <a:gd name="T75" fmla="*/ 219 h 265"/>
                <a:gd name="T76" fmla="*/ 217 w 267"/>
                <a:gd name="T77" fmla="*/ 208 h 265"/>
                <a:gd name="T78" fmla="*/ 223 w 267"/>
                <a:gd name="T79" fmla="*/ 214 h 265"/>
                <a:gd name="T80" fmla="*/ 202 w 267"/>
                <a:gd name="T81" fmla="*/ 254 h 265"/>
                <a:gd name="T82" fmla="*/ 213 w 267"/>
                <a:gd name="T83" fmla="*/ 254 h 265"/>
                <a:gd name="T84" fmla="*/ 255 w 267"/>
                <a:gd name="T85" fmla="*/ 205 h 265"/>
                <a:gd name="T86" fmla="*/ 200 w 267"/>
                <a:gd name="T87" fmla="*/ 144 h 265"/>
                <a:gd name="T88" fmla="*/ 261 w 267"/>
                <a:gd name="T89" fmla="*/ 199 h 265"/>
                <a:gd name="T90" fmla="*/ 260 w 267"/>
                <a:gd name="T91" fmla="*/ 218 h 265"/>
                <a:gd name="T92" fmla="*/ 208 w 267"/>
                <a:gd name="T93" fmla="*/ 264 h 265"/>
                <a:gd name="T94" fmla="*/ 144 w 267"/>
                <a:gd name="T95" fmla="*/ 206 h 265"/>
                <a:gd name="T96" fmla="*/ 150 w 267"/>
                <a:gd name="T97" fmla="*/ 200 h 265"/>
                <a:gd name="T98" fmla="*/ 176 w 267"/>
                <a:gd name="T99" fmla="*/ 200 h 265"/>
                <a:gd name="T100" fmla="*/ 182 w 267"/>
                <a:gd name="T101" fmla="*/ 206 h 265"/>
                <a:gd name="T102" fmla="*/ 229 w 267"/>
                <a:gd name="T103" fmla="*/ 87 h 265"/>
                <a:gd name="T104" fmla="*/ 258 w 267"/>
                <a:gd name="T105" fmla="*/ 56 h 265"/>
                <a:gd name="T106" fmla="*/ 213 w 267"/>
                <a:gd name="T107" fmla="*/ 10 h 265"/>
                <a:gd name="T108" fmla="*/ 179 w 267"/>
                <a:gd name="T109" fmla="*/ 3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265">
                  <a:moveTo>
                    <a:pt x="1" y="259"/>
                  </a:moveTo>
                  <a:cubicBezTo>
                    <a:pt x="27" y="179"/>
                    <a:pt x="27" y="179"/>
                    <a:pt x="27" y="179"/>
                  </a:cubicBezTo>
                  <a:cubicBezTo>
                    <a:pt x="27" y="178"/>
                    <a:pt x="28" y="178"/>
                    <a:pt x="28" y="177"/>
                  </a:cubicBezTo>
                  <a:cubicBezTo>
                    <a:pt x="170" y="36"/>
                    <a:pt x="170" y="36"/>
                    <a:pt x="170" y="36"/>
                  </a:cubicBezTo>
                  <a:cubicBezTo>
                    <a:pt x="170" y="35"/>
                    <a:pt x="170" y="35"/>
                    <a:pt x="170" y="35"/>
                  </a:cubicBezTo>
                  <a:cubicBezTo>
                    <a:pt x="201" y="4"/>
                    <a:pt x="201" y="4"/>
                    <a:pt x="201" y="4"/>
                  </a:cubicBezTo>
                  <a:cubicBezTo>
                    <a:pt x="204" y="1"/>
                    <a:pt x="207" y="0"/>
                    <a:pt x="211" y="0"/>
                  </a:cubicBezTo>
                  <a:cubicBezTo>
                    <a:pt x="214" y="0"/>
                    <a:pt x="217" y="1"/>
                    <a:pt x="220" y="4"/>
                  </a:cubicBezTo>
                  <a:cubicBezTo>
                    <a:pt x="263" y="47"/>
                    <a:pt x="263" y="47"/>
                    <a:pt x="263" y="47"/>
                  </a:cubicBezTo>
                  <a:cubicBezTo>
                    <a:pt x="265" y="50"/>
                    <a:pt x="267" y="53"/>
                    <a:pt x="267" y="56"/>
                  </a:cubicBezTo>
                  <a:cubicBezTo>
                    <a:pt x="267" y="60"/>
                    <a:pt x="265" y="63"/>
                    <a:pt x="263" y="6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91" y="239"/>
                    <a:pt x="91" y="239"/>
                    <a:pt x="91" y="239"/>
                  </a:cubicBezTo>
                  <a:cubicBezTo>
                    <a:pt x="90" y="239"/>
                    <a:pt x="89" y="240"/>
                    <a:pt x="89" y="240"/>
                  </a:cubicBezTo>
                  <a:cubicBezTo>
                    <a:pt x="6" y="264"/>
                    <a:pt x="6" y="264"/>
                    <a:pt x="6" y="264"/>
                  </a:cubicBezTo>
                  <a:cubicBezTo>
                    <a:pt x="5" y="265"/>
                    <a:pt x="5" y="265"/>
                    <a:pt x="5" y="265"/>
                  </a:cubicBezTo>
                  <a:cubicBezTo>
                    <a:pt x="4" y="265"/>
                    <a:pt x="3" y="264"/>
                    <a:pt x="2" y="263"/>
                  </a:cubicBezTo>
                  <a:cubicBezTo>
                    <a:pt x="1" y="262"/>
                    <a:pt x="0" y="261"/>
                    <a:pt x="1" y="259"/>
                  </a:cubicBezTo>
                  <a:close/>
                  <a:moveTo>
                    <a:pt x="47" y="5"/>
                  </a:moveTo>
                  <a:cubicBezTo>
                    <a:pt x="50" y="2"/>
                    <a:pt x="54" y="1"/>
                    <a:pt x="58" y="1"/>
                  </a:cubicBezTo>
                  <a:cubicBezTo>
                    <a:pt x="62" y="0"/>
                    <a:pt x="66" y="2"/>
                    <a:pt x="70" y="5"/>
                  </a:cubicBezTo>
                  <a:cubicBezTo>
                    <a:pt x="84" y="22"/>
                    <a:pt x="102" y="40"/>
                    <a:pt x="123" y="61"/>
                  </a:cubicBezTo>
                  <a:cubicBezTo>
                    <a:pt x="125" y="63"/>
                    <a:pt x="124" y="65"/>
                    <a:pt x="123" y="67"/>
                  </a:cubicBezTo>
                  <a:cubicBezTo>
                    <a:pt x="121" y="69"/>
                    <a:pt x="119" y="69"/>
                    <a:pt x="117" y="67"/>
                  </a:cubicBezTo>
                  <a:cubicBezTo>
                    <a:pt x="97" y="47"/>
                    <a:pt x="80" y="29"/>
                    <a:pt x="64" y="11"/>
                  </a:cubicBezTo>
                  <a:cubicBezTo>
                    <a:pt x="60" y="7"/>
                    <a:pt x="57" y="8"/>
                    <a:pt x="53" y="11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8" y="56"/>
                    <a:pt x="8" y="60"/>
                    <a:pt x="12" y="63"/>
                  </a:cubicBezTo>
                  <a:cubicBezTo>
                    <a:pt x="12" y="64"/>
                    <a:pt x="13" y="64"/>
                    <a:pt x="14" y="65"/>
                  </a:cubicBezTo>
                  <a:cubicBezTo>
                    <a:pt x="14" y="65"/>
                    <a:pt x="15" y="66"/>
                    <a:pt x="16" y="67"/>
                  </a:cubicBezTo>
                  <a:cubicBezTo>
                    <a:pt x="16" y="67"/>
                    <a:pt x="17" y="68"/>
                    <a:pt x="18" y="69"/>
                  </a:cubicBezTo>
                  <a:cubicBezTo>
                    <a:pt x="19" y="70"/>
                    <a:pt x="20" y="71"/>
                    <a:pt x="21" y="7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3" y="41"/>
                    <a:pt x="55" y="41"/>
                    <a:pt x="57" y="43"/>
                  </a:cubicBezTo>
                  <a:cubicBezTo>
                    <a:pt x="59" y="45"/>
                    <a:pt x="59" y="47"/>
                    <a:pt x="58" y="4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34" y="85"/>
                    <a:pt x="41" y="91"/>
                    <a:pt x="47" y="97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2" y="82"/>
                    <a:pt x="64" y="82"/>
                    <a:pt x="66" y="84"/>
                  </a:cubicBezTo>
                  <a:cubicBezTo>
                    <a:pt x="67" y="86"/>
                    <a:pt x="68" y="88"/>
                    <a:pt x="66" y="90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8" y="108"/>
                    <a:pt x="62" y="112"/>
                    <a:pt x="66" y="116"/>
                  </a:cubicBezTo>
                  <a:cubicBezTo>
                    <a:pt x="68" y="119"/>
                    <a:pt x="68" y="120"/>
                    <a:pt x="66" y="122"/>
                  </a:cubicBezTo>
                  <a:cubicBezTo>
                    <a:pt x="65" y="123"/>
                    <a:pt x="64" y="124"/>
                    <a:pt x="63" y="124"/>
                  </a:cubicBezTo>
                  <a:cubicBezTo>
                    <a:pt x="62" y="124"/>
                    <a:pt x="61" y="123"/>
                    <a:pt x="60" y="122"/>
                  </a:cubicBezTo>
                  <a:cubicBezTo>
                    <a:pt x="42" y="104"/>
                    <a:pt x="24" y="87"/>
                    <a:pt x="6" y="69"/>
                  </a:cubicBezTo>
                  <a:cubicBezTo>
                    <a:pt x="3" y="66"/>
                    <a:pt x="2" y="63"/>
                    <a:pt x="1" y="58"/>
                  </a:cubicBezTo>
                  <a:cubicBezTo>
                    <a:pt x="1" y="54"/>
                    <a:pt x="3" y="50"/>
                    <a:pt x="6" y="47"/>
                  </a:cubicBezTo>
                  <a:lnTo>
                    <a:pt x="47" y="5"/>
                  </a:lnTo>
                  <a:close/>
                  <a:moveTo>
                    <a:pt x="11" y="255"/>
                  </a:moveTo>
                  <a:cubicBezTo>
                    <a:pt x="81" y="233"/>
                    <a:pt x="81" y="233"/>
                    <a:pt x="81" y="233"/>
                  </a:cubicBezTo>
                  <a:cubicBezTo>
                    <a:pt x="76" y="215"/>
                    <a:pt x="76" y="215"/>
                    <a:pt x="76" y="215"/>
                  </a:cubicBezTo>
                  <a:cubicBezTo>
                    <a:pt x="54" y="215"/>
                    <a:pt x="54" y="215"/>
                    <a:pt x="54" y="215"/>
                  </a:cubicBezTo>
                  <a:cubicBezTo>
                    <a:pt x="52" y="215"/>
                    <a:pt x="50" y="214"/>
                    <a:pt x="50" y="211"/>
                  </a:cubicBezTo>
                  <a:cubicBezTo>
                    <a:pt x="50" y="189"/>
                    <a:pt x="50" y="189"/>
                    <a:pt x="50" y="189"/>
                  </a:cubicBezTo>
                  <a:cubicBezTo>
                    <a:pt x="34" y="185"/>
                    <a:pt x="34" y="185"/>
                    <a:pt x="34" y="185"/>
                  </a:cubicBezTo>
                  <a:lnTo>
                    <a:pt x="11" y="255"/>
                  </a:lnTo>
                  <a:close/>
                  <a:moveTo>
                    <a:pt x="39" y="178"/>
                  </a:moveTo>
                  <a:cubicBezTo>
                    <a:pt x="53" y="181"/>
                    <a:pt x="53" y="181"/>
                    <a:pt x="53" y="181"/>
                  </a:cubicBezTo>
                  <a:cubicBezTo>
                    <a:pt x="182" y="52"/>
                    <a:pt x="182" y="52"/>
                    <a:pt x="182" y="52"/>
                  </a:cubicBezTo>
                  <a:cubicBezTo>
                    <a:pt x="174" y="43"/>
                    <a:pt x="174" y="43"/>
                    <a:pt x="174" y="43"/>
                  </a:cubicBezTo>
                  <a:lnTo>
                    <a:pt x="39" y="178"/>
                  </a:lnTo>
                  <a:close/>
                  <a:moveTo>
                    <a:pt x="59" y="207"/>
                  </a:moveTo>
                  <a:cubicBezTo>
                    <a:pt x="78" y="207"/>
                    <a:pt x="78" y="207"/>
                    <a:pt x="78" y="207"/>
                  </a:cubicBezTo>
                  <a:cubicBezTo>
                    <a:pt x="208" y="78"/>
                    <a:pt x="208" y="78"/>
                    <a:pt x="208" y="78"/>
                  </a:cubicBezTo>
                  <a:cubicBezTo>
                    <a:pt x="188" y="58"/>
                    <a:pt x="188" y="58"/>
                    <a:pt x="188" y="58"/>
                  </a:cubicBezTo>
                  <a:cubicBezTo>
                    <a:pt x="59" y="188"/>
                    <a:pt x="59" y="188"/>
                    <a:pt x="59" y="188"/>
                  </a:cubicBezTo>
                  <a:lnTo>
                    <a:pt x="59" y="207"/>
                  </a:lnTo>
                  <a:close/>
                  <a:moveTo>
                    <a:pt x="214" y="84"/>
                  </a:moveTo>
                  <a:cubicBezTo>
                    <a:pt x="84" y="212"/>
                    <a:pt x="84" y="212"/>
                    <a:pt x="84" y="212"/>
                  </a:cubicBezTo>
                  <a:cubicBezTo>
                    <a:pt x="89" y="229"/>
                    <a:pt x="89" y="229"/>
                    <a:pt x="89" y="229"/>
                  </a:cubicBezTo>
                  <a:cubicBezTo>
                    <a:pt x="223" y="94"/>
                    <a:pt x="223" y="94"/>
                    <a:pt x="223" y="94"/>
                  </a:cubicBezTo>
                  <a:lnTo>
                    <a:pt x="214" y="84"/>
                  </a:lnTo>
                  <a:close/>
                  <a:moveTo>
                    <a:pt x="182" y="206"/>
                  </a:moveTo>
                  <a:cubicBezTo>
                    <a:pt x="168" y="219"/>
                    <a:pt x="168" y="219"/>
                    <a:pt x="168" y="219"/>
                  </a:cubicBezTo>
                  <a:cubicBezTo>
                    <a:pt x="175" y="226"/>
                    <a:pt x="181" y="232"/>
                    <a:pt x="187" y="238"/>
                  </a:cubicBezTo>
                  <a:cubicBezTo>
                    <a:pt x="217" y="208"/>
                    <a:pt x="217" y="208"/>
                    <a:pt x="217" y="208"/>
                  </a:cubicBezTo>
                  <a:cubicBezTo>
                    <a:pt x="219" y="206"/>
                    <a:pt x="221" y="206"/>
                    <a:pt x="223" y="208"/>
                  </a:cubicBezTo>
                  <a:cubicBezTo>
                    <a:pt x="225" y="210"/>
                    <a:pt x="225" y="212"/>
                    <a:pt x="223" y="214"/>
                  </a:cubicBezTo>
                  <a:cubicBezTo>
                    <a:pt x="193" y="244"/>
                    <a:pt x="193" y="244"/>
                    <a:pt x="193" y="244"/>
                  </a:cubicBezTo>
                  <a:cubicBezTo>
                    <a:pt x="198" y="250"/>
                    <a:pt x="201" y="253"/>
                    <a:pt x="202" y="254"/>
                  </a:cubicBezTo>
                  <a:cubicBezTo>
                    <a:pt x="204" y="255"/>
                    <a:pt x="206" y="256"/>
                    <a:pt x="208" y="256"/>
                  </a:cubicBezTo>
                  <a:cubicBezTo>
                    <a:pt x="210" y="256"/>
                    <a:pt x="212" y="255"/>
                    <a:pt x="213" y="254"/>
                  </a:cubicBezTo>
                  <a:cubicBezTo>
                    <a:pt x="254" y="212"/>
                    <a:pt x="254" y="212"/>
                    <a:pt x="254" y="212"/>
                  </a:cubicBezTo>
                  <a:cubicBezTo>
                    <a:pt x="257" y="210"/>
                    <a:pt x="257" y="207"/>
                    <a:pt x="255" y="205"/>
                  </a:cubicBezTo>
                  <a:cubicBezTo>
                    <a:pt x="199" y="150"/>
                    <a:pt x="199" y="150"/>
                    <a:pt x="199" y="150"/>
                  </a:cubicBezTo>
                  <a:cubicBezTo>
                    <a:pt x="198" y="147"/>
                    <a:pt x="198" y="146"/>
                    <a:pt x="200" y="144"/>
                  </a:cubicBezTo>
                  <a:cubicBezTo>
                    <a:pt x="202" y="142"/>
                    <a:pt x="204" y="142"/>
                    <a:pt x="206" y="144"/>
                  </a:cubicBezTo>
                  <a:cubicBezTo>
                    <a:pt x="261" y="199"/>
                    <a:pt x="261" y="199"/>
                    <a:pt x="261" y="199"/>
                  </a:cubicBezTo>
                  <a:cubicBezTo>
                    <a:pt x="263" y="202"/>
                    <a:pt x="264" y="205"/>
                    <a:pt x="264" y="209"/>
                  </a:cubicBezTo>
                  <a:cubicBezTo>
                    <a:pt x="264" y="212"/>
                    <a:pt x="263" y="216"/>
                    <a:pt x="260" y="218"/>
                  </a:cubicBezTo>
                  <a:cubicBezTo>
                    <a:pt x="219" y="260"/>
                    <a:pt x="219" y="260"/>
                    <a:pt x="219" y="260"/>
                  </a:cubicBezTo>
                  <a:cubicBezTo>
                    <a:pt x="216" y="263"/>
                    <a:pt x="212" y="264"/>
                    <a:pt x="208" y="264"/>
                  </a:cubicBezTo>
                  <a:cubicBezTo>
                    <a:pt x="203" y="264"/>
                    <a:pt x="199" y="263"/>
                    <a:pt x="196" y="260"/>
                  </a:cubicBezTo>
                  <a:cubicBezTo>
                    <a:pt x="184" y="247"/>
                    <a:pt x="166" y="229"/>
                    <a:pt x="144" y="206"/>
                  </a:cubicBezTo>
                  <a:cubicBezTo>
                    <a:pt x="142" y="204"/>
                    <a:pt x="142" y="202"/>
                    <a:pt x="144" y="200"/>
                  </a:cubicBezTo>
                  <a:cubicBezTo>
                    <a:pt x="146" y="198"/>
                    <a:pt x="148" y="198"/>
                    <a:pt x="150" y="200"/>
                  </a:cubicBezTo>
                  <a:cubicBezTo>
                    <a:pt x="153" y="204"/>
                    <a:pt x="158" y="208"/>
                    <a:pt x="163" y="213"/>
                  </a:cubicBezTo>
                  <a:cubicBezTo>
                    <a:pt x="176" y="200"/>
                    <a:pt x="176" y="200"/>
                    <a:pt x="176" y="200"/>
                  </a:cubicBezTo>
                  <a:cubicBezTo>
                    <a:pt x="178" y="198"/>
                    <a:pt x="180" y="198"/>
                    <a:pt x="182" y="200"/>
                  </a:cubicBezTo>
                  <a:cubicBezTo>
                    <a:pt x="183" y="202"/>
                    <a:pt x="184" y="204"/>
                    <a:pt x="182" y="206"/>
                  </a:cubicBezTo>
                  <a:close/>
                  <a:moveTo>
                    <a:pt x="179" y="38"/>
                  </a:moveTo>
                  <a:cubicBezTo>
                    <a:pt x="229" y="87"/>
                    <a:pt x="229" y="87"/>
                    <a:pt x="229" y="87"/>
                  </a:cubicBezTo>
                  <a:cubicBezTo>
                    <a:pt x="257" y="60"/>
                    <a:pt x="257" y="60"/>
                    <a:pt x="257" y="60"/>
                  </a:cubicBezTo>
                  <a:cubicBezTo>
                    <a:pt x="258" y="59"/>
                    <a:pt x="258" y="58"/>
                    <a:pt x="258" y="56"/>
                  </a:cubicBezTo>
                  <a:cubicBezTo>
                    <a:pt x="258" y="55"/>
                    <a:pt x="258" y="54"/>
                    <a:pt x="257" y="53"/>
                  </a:cubicBezTo>
                  <a:cubicBezTo>
                    <a:pt x="213" y="10"/>
                    <a:pt x="213" y="10"/>
                    <a:pt x="213" y="10"/>
                  </a:cubicBezTo>
                  <a:cubicBezTo>
                    <a:pt x="211" y="8"/>
                    <a:pt x="209" y="8"/>
                    <a:pt x="207" y="10"/>
                  </a:cubicBezTo>
                  <a:lnTo>
                    <a:pt x="179" y="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9263950" y="4881478"/>
              <a:ext cx="1985278" cy="1101278"/>
              <a:chOff x="5689365" y="2845455"/>
              <a:chExt cx="1985278" cy="1101278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5689365" y="3300402"/>
                <a:ext cx="19852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sitam niba semari culis felis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689365" y="2845455"/>
                <a:ext cx="1985278" cy="381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spc="300" smtClean="0"/>
                  <a:t>SERVICES 04</a:t>
                </a:r>
                <a:endParaRPr lang="en-US" sz="1400" spc="300"/>
              </a:p>
            </p:txBody>
          </p:sp>
        </p:grpSp>
      </p:grpSp>
      <p:sp>
        <p:nvSpPr>
          <p:cNvPr id="23" name="Rectangle 22"/>
          <p:cNvSpPr/>
          <p:nvPr/>
        </p:nvSpPr>
        <p:spPr>
          <a:xfrm>
            <a:off x="1512890" y="2533650"/>
            <a:ext cx="2049460" cy="3790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 rot="16200000">
            <a:off x="1006416" y="4018786"/>
            <a:ext cx="2934753" cy="993187"/>
            <a:chOff x="825908" y="4296078"/>
            <a:chExt cx="3551814" cy="993187"/>
          </a:xfrm>
        </p:grpSpPr>
        <p:sp>
          <p:nvSpPr>
            <p:cNvPr id="25" name="TextBox 24"/>
            <p:cNvSpPr txBox="1"/>
            <p:nvPr/>
          </p:nvSpPr>
          <p:spPr>
            <a:xfrm>
              <a:off x="825908" y="4296078"/>
              <a:ext cx="35518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Services-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25910" y="4919933"/>
              <a:ext cx="3059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26826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832498" y="2330039"/>
            <a:ext cx="6411901" cy="363167"/>
            <a:chOff x="4832498" y="2330039"/>
            <a:chExt cx="6411901" cy="363167"/>
          </a:xfrm>
          <a:solidFill>
            <a:schemeClr val="tx1">
              <a:lumMod val="25000"/>
              <a:lumOff val="75000"/>
            </a:schemeClr>
          </a:solidFill>
        </p:grpSpPr>
        <p:sp>
          <p:nvSpPr>
            <p:cNvPr id="17" name="Freeform 45"/>
            <p:cNvSpPr>
              <a:spLocks noEditPoints="1"/>
            </p:cNvSpPr>
            <p:nvPr/>
          </p:nvSpPr>
          <p:spPr bwMode="auto">
            <a:xfrm>
              <a:off x="4832498" y="2332024"/>
              <a:ext cx="196182" cy="361182"/>
            </a:xfrm>
            <a:custGeom>
              <a:avLst/>
              <a:gdLst>
                <a:gd name="T0" fmla="*/ 92 w 96"/>
                <a:gd name="T1" fmla="*/ 0 h 176"/>
                <a:gd name="T2" fmla="*/ 89 w 96"/>
                <a:gd name="T3" fmla="*/ 1 h 176"/>
                <a:gd name="T4" fmla="*/ 89 w 96"/>
                <a:gd name="T5" fmla="*/ 1 h 176"/>
                <a:gd name="T6" fmla="*/ 1 w 96"/>
                <a:gd name="T7" fmla="*/ 85 h 176"/>
                <a:gd name="T8" fmla="*/ 1 w 96"/>
                <a:gd name="T9" fmla="*/ 85 h 176"/>
                <a:gd name="T10" fmla="*/ 0 w 96"/>
                <a:gd name="T11" fmla="*/ 88 h 176"/>
                <a:gd name="T12" fmla="*/ 1 w 96"/>
                <a:gd name="T13" fmla="*/ 91 h 176"/>
                <a:gd name="T14" fmla="*/ 1 w 96"/>
                <a:gd name="T15" fmla="*/ 91 h 176"/>
                <a:gd name="T16" fmla="*/ 89 w 96"/>
                <a:gd name="T17" fmla="*/ 175 h 176"/>
                <a:gd name="T18" fmla="*/ 89 w 96"/>
                <a:gd name="T19" fmla="*/ 175 h 176"/>
                <a:gd name="T20" fmla="*/ 92 w 96"/>
                <a:gd name="T21" fmla="*/ 176 h 176"/>
                <a:gd name="T22" fmla="*/ 96 w 96"/>
                <a:gd name="T23" fmla="*/ 172 h 176"/>
                <a:gd name="T24" fmla="*/ 96 w 96"/>
                <a:gd name="T25" fmla="*/ 4 h 176"/>
                <a:gd name="T26" fmla="*/ 92 w 96"/>
                <a:gd name="T27" fmla="*/ 0 h 176"/>
                <a:gd name="T28" fmla="*/ 88 w 96"/>
                <a:gd name="T29" fmla="*/ 163 h 176"/>
                <a:gd name="T30" fmla="*/ 10 w 96"/>
                <a:gd name="T31" fmla="*/ 88 h 176"/>
                <a:gd name="T32" fmla="*/ 88 w 96"/>
                <a:gd name="T33" fmla="*/ 13 h 176"/>
                <a:gd name="T34" fmla="*/ 88 w 96"/>
                <a:gd name="T35" fmla="*/ 16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176">
                  <a:moveTo>
                    <a:pt x="92" y="0"/>
                  </a:moveTo>
                  <a:cubicBezTo>
                    <a:pt x="91" y="0"/>
                    <a:pt x="90" y="0"/>
                    <a:pt x="89" y="1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86"/>
                    <a:pt x="0" y="87"/>
                    <a:pt x="0" y="88"/>
                  </a:cubicBezTo>
                  <a:cubicBezTo>
                    <a:pt x="0" y="89"/>
                    <a:pt x="0" y="90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89" y="175"/>
                    <a:pt x="89" y="175"/>
                    <a:pt x="89" y="175"/>
                  </a:cubicBezTo>
                  <a:cubicBezTo>
                    <a:pt x="89" y="175"/>
                    <a:pt x="89" y="175"/>
                    <a:pt x="89" y="175"/>
                  </a:cubicBezTo>
                  <a:cubicBezTo>
                    <a:pt x="90" y="176"/>
                    <a:pt x="91" y="176"/>
                    <a:pt x="92" y="176"/>
                  </a:cubicBezTo>
                  <a:cubicBezTo>
                    <a:pt x="94" y="176"/>
                    <a:pt x="96" y="174"/>
                    <a:pt x="96" y="172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2"/>
                    <a:pt x="94" y="0"/>
                    <a:pt x="92" y="0"/>
                  </a:cubicBezTo>
                  <a:moveTo>
                    <a:pt x="88" y="163"/>
                  </a:moveTo>
                  <a:cubicBezTo>
                    <a:pt x="10" y="88"/>
                    <a:pt x="10" y="88"/>
                    <a:pt x="10" y="88"/>
                  </a:cubicBezTo>
                  <a:cubicBezTo>
                    <a:pt x="88" y="13"/>
                    <a:pt x="88" y="13"/>
                    <a:pt x="88" y="13"/>
                  </a:cubicBezTo>
                  <a:lnTo>
                    <a:pt x="88" y="163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6"/>
            <p:cNvSpPr>
              <a:spLocks noEditPoints="1"/>
            </p:cNvSpPr>
            <p:nvPr/>
          </p:nvSpPr>
          <p:spPr bwMode="auto">
            <a:xfrm>
              <a:off x="11046918" y="2330039"/>
              <a:ext cx="197481" cy="361182"/>
            </a:xfrm>
            <a:custGeom>
              <a:avLst/>
              <a:gdLst>
                <a:gd name="T0" fmla="*/ 96 w 96"/>
                <a:gd name="T1" fmla="*/ 88 h 176"/>
                <a:gd name="T2" fmla="*/ 95 w 96"/>
                <a:gd name="T3" fmla="*/ 85 h 176"/>
                <a:gd name="T4" fmla="*/ 95 w 96"/>
                <a:gd name="T5" fmla="*/ 85 h 176"/>
                <a:gd name="T6" fmla="*/ 7 w 96"/>
                <a:gd name="T7" fmla="*/ 1 h 176"/>
                <a:gd name="T8" fmla="*/ 7 w 96"/>
                <a:gd name="T9" fmla="*/ 1 h 176"/>
                <a:gd name="T10" fmla="*/ 4 w 96"/>
                <a:gd name="T11" fmla="*/ 0 h 176"/>
                <a:gd name="T12" fmla="*/ 0 w 96"/>
                <a:gd name="T13" fmla="*/ 4 h 176"/>
                <a:gd name="T14" fmla="*/ 0 w 96"/>
                <a:gd name="T15" fmla="*/ 172 h 176"/>
                <a:gd name="T16" fmla="*/ 4 w 96"/>
                <a:gd name="T17" fmla="*/ 176 h 176"/>
                <a:gd name="T18" fmla="*/ 7 w 96"/>
                <a:gd name="T19" fmla="*/ 175 h 176"/>
                <a:gd name="T20" fmla="*/ 7 w 96"/>
                <a:gd name="T21" fmla="*/ 175 h 176"/>
                <a:gd name="T22" fmla="*/ 95 w 96"/>
                <a:gd name="T23" fmla="*/ 91 h 176"/>
                <a:gd name="T24" fmla="*/ 95 w 96"/>
                <a:gd name="T25" fmla="*/ 91 h 176"/>
                <a:gd name="T26" fmla="*/ 96 w 96"/>
                <a:gd name="T27" fmla="*/ 88 h 176"/>
                <a:gd name="T28" fmla="*/ 8 w 96"/>
                <a:gd name="T29" fmla="*/ 163 h 176"/>
                <a:gd name="T30" fmla="*/ 8 w 96"/>
                <a:gd name="T31" fmla="*/ 13 h 176"/>
                <a:gd name="T32" fmla="*/ 86 w 96"/>
                <a:gd name="T33" fmla="*/ 88 h 176"/>
                <a:gd name="T34" fmla="*/ 8 w 96"/>
                <a:gd name="T35" fmla="*/ 16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176">
                  <a:moveTo>
                    <a:pt x="96" y="88"/>
                  </a:moveTo>
                  <a:cubicBezTo>
                    <a:pt x="96" y="87"/>
                    <a:pt x="96" y="86"/>
                    <a:pt x="95" y="85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0"/>
                    <a:pt x="5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74"/>
                    <a:pt x="2" y="176"/>
                    <a:pt x="4" y="176"/>
                  </a:cubicBezTo>
                  <a:cubicBezTo>
                    <a:pt x="5" y="176"/>
                    <a:pt x="6" y="176"/>
                    <a:pt x="7" y="175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95" y="91"/>
                    <a:pt x="95" y="91"/>
                    <a:pt x="95" y="91"/>
                  </a:cubicBezTo>
                  <a:cubicBezTo>
                    <a:pt x="95" y="91"/>
                    <a:pt x="95" y="91"/>
                    <a:pt x="95" y="91"/>
                  </a:cubicBezTo>
                  <a:cubicBezTo>
                    <a:pt x="96" y="90"/>
                    <a:pt x="96" y="89"/>
                    <a:pt x="96" y="88"/>
                  </a:cubicBezTo>
                  <a:moveTo>
                    <a:pt x="8" y="163"/>
                  </a:moveTo>
                  <a:cubicBezTo>
                    <a:pt x="8" y="13"/>
                    <a:pt x="8" y="13"/>
                    <a:pt x="8" y="13"/>
                  </a:cubicBezTo>
                  <a:cubicBezTo>
                    <a:pt x="86" y="88"/>
                    <a:pt x="86" y="88"/>
                    <a:pt x="86" y="88"/>
                  </a:cubicBezTo>
                  <a:lnTo>
                    <a:pt x="8" y="163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83771" y="5017448"/>
            <a:ext cx="3380934" cy="1029061"/>
            <a:chOff x="825908" y="4919933"/>
            <a:chExt cx="3551814" cy="1029061"/>
          </a:xfrm>
        </p:grpSpPr>
        <p:sp>
          <p:nvSpPr>
            <p:cNvPr id="20" name="TextBox 19"/>
            <p:cNvSpPr txBox="1"/>
            <p:nvPr/>
          </p:nvSpPr>
          <p:spPr>
            <a:xfrm>
              <a:off x="825908" y="5364219"/>
              <a:ext cx="35518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Our Portfolio-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5910" y="4919933"/>
              <a:ext cx="3059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259251" y="1019932"/>
            <a:ext cx="1733800" cy="3006795"/>
            <a:chOff x="5287697" y="945630"/>
            <a:chExt cx="1733800" cy="3006795"/>
          </a:xfrm>
        </p:grpSpPr>
        <p:sp>
          <p:nvSpPr>
            <p:cNvPr id="23" name="TextBox 22"/>
            <p:cNvSpPr txBox="1"/>
            <p:nvPr/>
          </p:nvSpPr>
          <p:spPr>
            <a:xfrm>
              <a:off x="5287697" y="3633235"/>
              <a:ext cx="1733800" cy="319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dolor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459035" y="945630"/>
              <a:ext cx="1391126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spc="300" smtClean="0"/>
                <a:t>PHOTO 01</a:t>
              </a:r>
              <a:endParaRPr lang="en-US" sz="1200" spc="30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116138" y="1007232"/>
            <a:ext cx="1733800" cy="3006795"/>
            <a:chOff x="5287697" y="945630"/>
            <a:chExt cx="1733800" cy="3006795"/>
          </a:xfrm>
        </p:grpSpPr>
        <p:sp>
          <p:nvSpPr>
            <p:cNvPr id="26" name="TextBox 25"/>
            <p:cNvSpPr txBox="1"/>
            <p:nvPr/>
          </p:nvSpPr>
          <p:spPr>
            <a:xfrm>
              <a:off x="5287697" y="3633235"/>
              <a:ext cx="1733800" cy="319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dolor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59035" y="945630"/>
              <a:ext cx="1391126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spc="300" smtClean="0"/>
                <a:t>PHOTO 02</a:t>
              </a:r>
              <a:endParaRPr lang="en-US" sz="1200" spc="30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094537" y="1019932"/>
            <a:ext cx="1733800" cy="3006795"/>
            <a:chOff x="5287697" y="945630"/>
            <a:chExt cx="1733800" cy="3006795"/>
          </a:xfrm>
        </p:grpSpPr>
        <p:sp>
          <p:nvSpPr>
            <p:cNvPr id="29" name="TextBox 28"/>
            <p:cNvSpPr txBox="1"/>
            <p:nvPr/>
          </p:nvSpPr>
          <p:spPr>
            <a:xfrm>
              <a:off x="5287697" y="3633235"/>
              <a:ext cx="1733800" cy="319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dolor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59035" y="945630"/>
              <a:ext cx="1391126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spc="300" smtClean="0"/>
                <a:t>PHOTO 03</a:t>
              </a:r>
              <a:endParaRPr lang="en-US" sz="1200" spc="30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230805" y="5400178"/>
            <a:ext cx="5625978" cy="616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 Nunc nibh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sem culis lacinia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, sit amet tempus arcu sollicitudin. Pellentesque gravida dui sed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purus</a:t>
            </a:r>
            <a:endParaRPr lang="en-US" sz="12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68123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2840" y="857250"/>
            <a:ext cx="204946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16200000">
            <a:off x="130115" y="3218684"/>
            <a:ext cx="3887257" cy="993186"/>
            <a:chOff x="825908" y="4296079"/>
            <a:chExt cx="4704591" cy="993186"/>
          </a:xfrm>
        </p:grpSpPr>
        <p:sp>
          <p:nvSpPr>
            <p:cNvPr id="9" name="TextBox 8"/>
            <p:cNvSpPr txBox="1"/>
            <p:nvPr/>
          </p:nvSpPr>
          <p:spPr>
            <a:xfrm>
              <a:off x="825908" y="4296079"/>
              <a:ext cx="47045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Our Portfolio-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25910" y="4919933"/>
              <a:ext cx="3059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2358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46"/>
          <p:cNvSpPr>
            <a:spLocks noEditPoints="1"/>
          </p:cNvSpPr>
          <p:nvPr/>
        </p:nvSpPr>
        <p:spPr bwMode="auto">
          <a:xfrm>
            <a:off x="11065527" y="3168148"/>
            <a:ext cx="203776" cy="372696"/>
          </a:xfrm>
          <a:custGeom>
            <a:avLst/>
            <a:gdLst>
              <a:gd name="T0" fmla="*/ 96 w 96"/>
              <a:gd name="T1" fmla="*/ 88 h 176"/>
              <a:gd name="T2" fmla="*/ 95 w 96"/>
              <a:gd name="T3" fmla="*/ 85 h 176"/>
              <a:gd name="T4" fmla="*/ 95 w 96"/>
              <a:gd name="T5" fmla="*/ 85 h 176"/>
              <a:gd name="T6" fmla="*/ 7 w 96"/>
              <a:gd name="T7" fmla="*/ 1 h 176"/>
              <a:gd name="T8" fmla="*/ 7 w 96"/>
              <a:gd name="T9" fmla="*/ 1 h 176"/>
              <a:gd name="T10" fmla="*/ 4 w 96"/>
              <a:gd name="T11" fmla="*/ 0 h 176"/>
              <a:gd name="T12" fmla="*/ 0 w 96"/>
              <a:gd name="T13" fmla="*/ 4 h 176"/>
              <a:gd name="T14" fmla="*/ 0 w 96"/>
              <a:gd name="T15" fmla="*/ 172 h 176"/>
              <a:gd name="T16" fmla="*/ 4 w 96"/>
              <a:gd name="T17" fmla="*/ 176 h 176"/>
              <a:gd name="T18" fmla="*/ 7 w 96"/>
              <a:gd name="T19" fmla="*/ 175 h 176"/>
              <a:gd name="T20" fmla="*/ 7 w 96"/>
              <a:gd name="T21" fmla="*/ 175 h 176"/>
              <a:gd name="T22" fmla="*/ 95 w 96"/>
              <a:gd name="T23" fmla="*/ 91 h 176"/>
              <a:gd name="T24" fmla="*/ 95 w 96"/>
              <a:gd name="T25" fmla="*/ 91 h 176"/>
              <a:gd name="T26" fmla="*/ 96 w 96"/>
              <a:gd name="T27" fmla="*/ 88 h 176"/>
              <a:gd name="T28" fmla="*/ 8 w 96"/>
              <a:gd name="T29" fmla="*/ 163 h 176"/>
              <a:gd name="T30" fmla="*/ 8 w 96"/>
              <a:gd name="T31" fmla="*/ 13 h 176"/>
              <a:gd name="T32" fmla="*/ 86 w 96"/>
              <a:gd name="T33" fmla="*/ 88 h 176"/>
              <a:gd name="T34" fmla="*/ 8 w 96"/>
              <a:gd name="T35" fmla="*/ 16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176">
                <a:moveTo>
                  <a:pt x="96" y="88"/>
                </a:moveTo>
                <a:cubicBezTo>
                  <a:pt x="96" y="87"/>
                  <a:pt x="96" y="86"/>
                  <a:pt x="95" y="85"/>
                </a:cubicBezTo>
                <a:cubicBezTo>
                  <a:pt x="95" y="85"/>
                  <a:pt x="95" y="85"/>
                  <a:pt x="95" y="85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172"/>
                  <a:pt x="0" y="172"/>
                  <a:pt x="0" y="172"/>
                </a:cubicBezTo>
                <a:cubicBezTo>
                  <a:pt x="0" y="174"/>
                  <a:pt x="2" y="176"/>
                  <a:pt x="4" y="176"/>
                </a:cubicBezTo>
                <a:cubicBezTo>
                  <a:pt x="5" y="176"/>
                  <a:pt x="6" y="176"/>
                  <a:pt x="7" y="175"/>
                </a:cubicBezTo>
                <a:cubicBezTo>
                  <a:pt x="7" y="175"/>
                  <a:pt x="7" y="175"/>
                  <a:pt x="7" y="175"/>
                </a:cubicBezTo>
                <a:cubicBezTo>
                  <a:pt x="95" y="91"/>
                  <a:pt x="95" y="91"/>
                  <a:pt x="95" y="91"/>
                </a:cubicBezTo>
                <a:cubicBezTo>
                  <a:pt x="95" y="91"/>
                  <a:pt x="95" y="91"/>
                  <a:pt x="95" y="91"/>
                </a:cubicBezTo>
                <a:cubicBezTo>
                  <a:pt x="96" y="90"/>
                  <a:pt x="96" y="89"/>
                  <a:pt x="96" y="88"/>
                </a:cubicBezTo>
                <a:moveTo>
                  <a:pt x="8" y="163"/>
                </a:moveTo>
                <a:cubicBezTo>
                  <a:pt x="8" y="13"/>
                  <a:pt x="8" y="13"/>
                  <a:pt x="8" y="13"/>
                </a:cubicBezTo>
                <a:cubicBezTo>
                  <a:pt x="86" y="88"/>
                  <a:pt x="86" y="88"/>
                  <a:pt x="86" y="88"/>
                </a:cubicBezTo>
                <a:lnTo>
                  <a:pt x="8" y="163"/>
                </a:lnTo>
                <a:close/>
              </a:path>
            </a:pathLst>
          </a:custGeom>
          <a:solidFill>
            <a:schemeClr val="tx1">
              <a:lumMod val="25000"/>
              <a:lumOff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/>
          <p:cNvSpPr>
            <a:spLocks noEditPoints="1"/>
          </p:cNvSpPr>
          <p:nvPr/>
        </p:nvSpPr>
        <p:spPr bwMode="auto">
          <a:xfrm flipH="1">
            <a:off x="941871" y="3168148"/>
            <a:ext cx="203776" cy="372696"/>
          </a:xfrm>
          <a:custGeom>
            <a:avLst/>
            <a:gdLst>
              <a:gd name="T0" fmla="*/ 96 w 96"/>
              <a:gd name="T1" fmla="*/ 88 h 176"/>
              <a:gd name="T2" fmla="*/ 95 w 96"/>
              <a:gd name="T3" fmla="*/ 85 h 176"/>
              <a:gd name="T4" fmla="*/ 95 w 96"/>
              <a:gd name="T5" fmla="*/ 85 h 176"/>
              <a:gd name="T6" fmla="*/ 7 w 96"/>
              <a:gd name="T7" fmla="*/ 1 h 176"/>
              <a:gd name="T8" fmla="*/ 7 w 96"/>
              <a:gd name="T9" fmla="*/ 1 h 176"/>
              <a:gd name="T10" fmla="*/ 4 w 96"/>
              <a:gd name="T11" fmla="*/ 0 h 176"/>
              <a:gd name="T12" fmla="*/ 0 w 96"/>
              <a:gd name="T13" fmla="*/ 4 h 176"/>
              <a:gd name="T14" fmla="*/ 0 w 96"/>
              <a:gd name="T15" fmla="*/ 172 h 176"/>
              <a:gd name="T16" fmla="*/ 4 w 96"/>
              <a:gd name="T17" fmla="*/ 176 h 176"/>
              <a:gd name="T18" fmla="*/ 7 w 96"/>
              <a:gd name="T19" fmla="*/ 175 h 176"/>
              <a:gd name="T20" fmla="*/ 7 w 96"/>
              <a:gd name="T21" fmla="*/ 175 h 176"/>
              <a:gd name="T22" fmla="*/ 95 w 96"/>
              <a:gd name="T23" fmla="*/ 91 h 176"/>
              <a:gd name="T24" fmla="*/ 95 w 96"/>
              <a:gd name="T25" fmla="*/ 91 h 176"/>
              <a:gd name="T26" fmla="*/ 96 w 96"/>
              <a:gd name="T27" fmla="*/ 88 h 176"/>
              <a:gd name="T28" fmla="*/ 8 w 96"/>
              <a:gd name="T29" fmla="*/ 163 h 176"/>
              <a:gd name="T30" fmla="*/ 8 w 96"/>
              <a:gd name="T31" fmla="*/ 13 h 176"/>
              <a:gd name="T32" fmla="*/ 86 w 96"/>
              <a:gd name="T33" fmla="*/ 88 h 176"/>
              <a:gd name="T34" fmla="*/ 8 w 96"/>
              <a:gd name="T35" fmla="*/ 16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176">
                <a:moveTo>
                  <a:pt x="96" y="88"/>
                </a:moveTo>
                <a:cubicBezTo>
                  <a:pt x="96" y="87"/>
                  <a:pt x="96" y="86"/>
                  <a:pt x="95" y="85"/>
                </a:cubicBezTo>
                <a:cubicBezTo>
                  <a:pt x="95" y="85"/>
                  <a:pt x="95" y="85"/>
                  <a:pt x="95" y="85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172"/>
                  <a:pt x="0" y="172"/>
                  <a:pt x="0" y="172"/>
                </a:cubicBezTo>
                <a:cubicBezTo>
                  <a:pt x="0" y="174"/>
                  <a:pt x="2" y="176"/>
                  <a:pt x="4" y="176"/>
                </a:cubicBezTo>
                <a:cubicBezTo>
                  <a:pt x="5" y="176"/>
                  <a:pt x="6" y="176"/>
                  <a:pt x="7" y="175"/>
                </a:cubicBezTo>
                <a:cubicBezTo>
                  <a:pt x="7" y="175"/>
                  <a:pt x="7" y="175"/>
                  <a:pt x="7" y="175"/>
                </a:cubicBezTo>
                <a:cubicBezTo>
                  <a:pt x="95" y="91"/>
                  <a:pt x="95" y="91"/>
                  <a:pt x="95" y="91"/>
                </a:cubicBezTo>
                <a:cubicBezTo>
                  <a:pt x="95" y="91"/>
                  <a:pt x="95" y="91"/>
                  <a:pt x="95" y="91"/>
                </a:cubicBezTo>
                <a:cubicBezTo>
                  <a:pt x="96" y="90"/>
                  <a:pt x="96" y="89"/>
                  <a:pt x="96" y="88"/>
                </a:cubicBezTo>
                <a:moveTo>
                  <a:pt x="8" y="163"/>
                </a:moveTo>
                <a:cubicBezTo>
                  <a:pt x="8" y="13"/>
                  <a:pt x="8" y="13"/>
                  <a:pt x="8" y="13"/>
                </a:cubicBezTo>
                <a:cubicBezTo>
                  <a:pt x="86" y="88"/>
                  <a:pt x="86" y="88"/>
                  <a:pt x="86" y="88"/>
                </a:cubicBezTo>
                <a:lnTo>
                  <a:pt x="8" y="163"/>
                </a:lnTo>
                <a:close/>
              </a:path>
            </a:pathLst>
          </a:custGeom>
          <a:solidFill>
            <a:schemeClr val="tx1">
              <a:lumMod val="25000"/>
              <a:lumOff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615720" y="4468881"/>
            <a:ext cx="152033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endParaRPr lang="en-US" sz="11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79927" y="4474585"/>
            <a:ext cx="152033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endParaRPr lang="en-US" sz="11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44134" y="4468880"/>
            <a:ext cx="152033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endParaRPr lang="en-US" sz="11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08341" y="4468880"/>
            <a:ext cx="152033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endParaRPr lang="en-US" sz="11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83708" y="5484543"/>
            <a:ext cx="5625978" cy="616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 Nunc nibh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sem culis lacinia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, sit amet tempus arcu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sollicitudin gravida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dui sed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purus</a:t>
            </a:r>
            <a:endParaRPr lang="en-US" sz="12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345400" y="533942"/>
            <a:ext cx="5597288" cy="1022248"/>
            <a:chOff x="2072525" y="419642"/>
            <a:chExt cx="8143038" cy="1022248"/>
          </a:xfrm>
        </p:grpSpPr>
        <p:sp>
          <p:nvSpPr>
            <p:cNvPr id="30" name="TextBox 29"/>
            <p:cNvSpPr txBox="1"/>
            <p:nvPr/>
          </p:nvSpPr>
          <p:spPr>
            <a:xfrm>
              <a:off x="2072525" y="857115"/>
              <a:ext cx="81430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spc="300" smtClean="0">
                  <a:latin typeface="+mj-lt"/>
                </a:rPr>
                <a:t>About Our Portfolio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61282" y="419642"/>
              <a:ext cx="4365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9070236" y="4468880"/>
            <a:ext cx="152033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endParaRPr lang="en-US" sz="11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265018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2" grpId="0"/>
      <p:bldP spid="25" grpId="0"/>
      <p:bldP spid="27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257985" y="4864076"/>
            <a:ext cx="2686050" cy="1198728"/>
            <a:chOff x="4811572" y="945630"/>
            <a:chExt cx="2686050" cy="1198728"/>
          </a:xfrm>
        </p:grpSpPr>
        <p:sp>
          <p:nvSpPr>
            <p:cNvPr id="16" name="TextBox 15"/>
            <p:cNvSpPr txBox="1"/>
            <p:nvPr/>
          </p:nvSpPr>
          <p:spPr>
            <a:xfrm>
              <a:off x="4811572" y="1544194"/>
              <a:ext cx="26860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amet consecteli lacinia </a:t>
              </a: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 amet tempus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arcu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11572" y="945630"/>
              <a:ext cx="2686050" cy="42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spc="300" smtClean="0"/>
                <a:t>PHOTO 01</a:t>
              </a:r>
              <a:endParaRPr lang="en-US" sz="1600" spc="30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52975" y="4864076"/>
            <a:ext cx="2686050" cy="1198728"/>
            <a:chOff x="4811572" y="945630"/>
            <a:chExt cx="2686050" cy="1198728"/>
          </a:xfrm>
        </p:grpSpPr>
        <p:sp>
          <p:nvSpPr>
            <p:cNvPr id="19" name="TextBox 18"/>
            <p:cNvSpPr txBox="1"/>
            <p:nvPr/>
          </p:nvSpPr>
          <p:spPr>
            <a:xfrm>
              <a:off x="4811572" y="1544194"/>
              <a:ext cx="26860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amet consecteli lacinia </a:t>
              </a: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 amet tempus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arcu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11572" y="945630"/>
              <a:ext cx="2686050" cy="42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spc="300" smtClean="0"/>
                <a:t>PHOTO 02</a:t>
              </a:r>
              <a:endParaRPr lang="en-US" sz="1600" spc="30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247965" y="4864076"/>
            <a:ext cx="2686050" cy="1198728"/>
            <a:chOff x="4811572" y="945630"/>
            <a:chExt cx="2686050" cy="1198728"/>
          </a:xfrm>
        </p:grpSpPr>
        <p:sp>
          <p:nvSpPr>
            <p:cNvPr id="22" name="TextBox 21"/>
            <p:cNvSpPr txBox="1"/>
            <p:nvPr/>
          </p:nvSpPr>
          <p:spPr>
            <a:xfrm>
              <a:off x="4811572" y="1544194"/>
              <a:ext cx="26860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amet consecteli lacinia </a:t>
              </a: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 amet tempus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arcu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11572" y="945630"/>
              <a:ext cx="2686050" cy="42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spc="300" smtClean="0"/>
                <a:t>PHOTO 03</a:t>
              </a:r>
              <a:endParaRPr lang="en-US" sz="1600" spc="300"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6426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548282" y="1092581"/>
            <a:ext cx="4794456" cy="3203749"/>
            <a:chOff x="6548282" y="1092581"/>
            <a:chExt cx="4794456" cy="3203749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53692" y="4296330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6548282" y="1092581"/>
              <a:ext cx="4794456" cy="2632926"/>
              <a:chOff x="6548282" y="1092581"/>
              <a:chExt cx="4794456" cy="2632926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548282" y="1663404"/>
                <a:ext cx="4794456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pc="300" smtClean="0">
                    <a:latin typeface="+mj-lt"/>
                  </a:rPr>
                  <a:t>Don't Let Your Happiness Depend On Something You Might Lose-</a:t>
                </a:r>
                <a:endParaRPr lang="en-US" sz="3200" spc="30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567332" y="1092581"/>
                <a:ext cx="43655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SIT AMET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6548282" y="4867154"/>
            <a:ext cx="3749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adipiscin elit niba sem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iaculis nec felis nec, efficitur dapibus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enim vestibulum sagittisali ipsum lacinia</a:t>
            </a:r>
            <a:endParaRPr lang="en-US" sz="12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5110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5400000">
            <a:off x="3440839" y="3555137"/>
            <a:ext cx="2424249" cy="2314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16200000">
            <a:off x="8992007" y="988288"/>
            <a:ext cx="2424249" cy="2314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9327908" y="1454502"/>
            <a:ext cx="1752445" cy="1382144"/>
            <a:chOff x="4811572" y="1016130"/>
            <a:chExt cx="2790975" cy="1382144"/>
          </a:xfrm>
        </p:grpSpPr>
        <p:sp>
          <p:nvSpPr>
            <p:cNvPr id="23" name="TextBox 22"/>
            <p:cNvSpPr txBox="1"/>
            <p:nvPr/>
          </p:nvSpPr>
          <p:spPr>
            <a:xfrm>
              <a:off x="4811572" y="1544194"/>
              <a:ext cx="2790975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dolor sital amet consecteli lacinian </a:t>
              </a: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 amet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ani tempus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11572" y="1016130"/>
              <a:ext cx="2686050" cy="3810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spc="300" smtClean="0"/>
                <a:t>PHOTO 01</a:t>
              </a:r>
              <a:endParaRPr lang="en-US" sz="1400" spc="30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748165" y="4021352"/>
            <a:ext cx="1809596" cy="1382144"/>
            <a:chOff x="4811572" y="1016130"/>
            <a:chExt cx="2881995" cy="1382144"/>
          </a:xfrm>
        </p:grpSpPr>
        <p:sp>
          <p:nvSpPr>
            <p:cNvPr id="26" name="TextBox 25"/>
            <p:cNvSpPr txBox="1"/>
            <p:nvPr/>
          </p:nvSpPr>
          <p:spPr>
            <a:xfrm>
              <a:off x="4811572" y="1544194"/>
              <a:ext cx="2790975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dolor sital amet consecteli lacinian </a:t>
              </a:r>
              <a:r>
                <a:rPr lang="en-US" sz="11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 amet </a:t>
              </a:r>
              <a:r>
                <a:rPr lang="en-US" sz="11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ani tempus</a:t>
              </a:r>
              <a:endParaRPr lang="en-US" sz="11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02592" y="1016130"/>
              <a:ext cx="2790975" cy="3810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400" spc="300" smtClean="0"/>
                <a:t>PHOTO 02</a:t>
              </a:r>
              <a:endParaRPr lang="en-US" sz="1400" spc="300"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1185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92976" y="1221320"/>
            <a:ext cx="2451236" cy="4398572"/>
          </a:xfrm>
          <a:prstGeom prst="rect">
            <a:avLst/>
          </a:prstGeom>
          <a:solidFill>
            <a:srgbClr val="FFFFFF"/>
          </a:solidFill>
          <a:ln>
            <a:solidFill>
              <a:srgbClr val="E1E9EA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en-US" sz="1400"/>
          </a:p>
        </p:txBody>
      </p:sp>
      <p:sp>
        <p:nvSpPr>
          <p:cNvPr id="12" name="Rectangle 11"/>
          <p:cNvSpPr/>
          <p:nvPr/>
        </p:nvSpPr>
        <p:spPr>
          <a:xfrm>
            <a:off x="8392976" y="5151957"/>
            <a:ext cx="2451236" cy="46793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smtClean="0">
                <a:solidFill>
                  <a:srgbClr val="FFFFFF"/>
                </a:solidFill>
                <a:cs typeface="Questrial" panose="02000000000000000000" pitchFamily="2" charset="0"/>
              </a:rPr>
              <a:t>Add Now</a:t>
            </a:r>
            <a:endParaRPr lang="en-US" sz="1400" dirty="0">
              <a:solidFill>
                <a:srgbClr val="FFFFFF"/>
              </a:solidFill>
              <a:cs typeface="Questrial" panose="0200000000000000000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92976" y="1221320"/>
            <a:ext cx="2451236" cy="76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smtClean="0">
                <a:solidFill>
                  <a:srgbClr val="FFFFFF"/>
                </a:solidFill>
                <a:latin typeface="+mj-lt"/>
              </a:rPr>
              <a:t>Reguler</a:t>
            </a:r>
            <a:endParaRPr lang="en-US" sz="1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63170" y="2163322"/>
            <a:ext cx="10134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aseline="30000" dirty="0" smtClean="0">
                <a:latin typeface="+mj-lt"/>
              </a:rPr>
              <a:t>$</a:t>
            </a:r>
            <a:r>
              <a:rPr lang="en-US" sz="3200" dirty="0" smtClean="0"/>
              <a:t>199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9081427" y="2973954"/>
            <a:ext cx="1074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First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72422" y="3361604"/>
            <a:ext cx="129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Second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50103" y="3749250"/>
            <a:ext cx="1136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Third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43757" y="4136899"/>
            <a:ext cx="1149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Forth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75815" y="4524548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Fifth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20517" y="989835"/>
            <a:ext cx="2865582" cy="4873838"/>
          </a:xfrm>
          <a:prstGeom prst="rect">
            <a:avLst/>
          </a:prstGeom>
          <a:solidFill>
            <a:srgbClr val="FFFFFF"/>
          </a:solidFill>
          <a:ln>
            <a:solidFill>
              <a:srgbClr val="E1E9EA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en-US" sz="1600"/>
          </a:p>
        </p:txBody>
      </p:sp>
      <p:sp>
        <p:nvSpPr>
          <p:cNvPr id="4" name="Rectangle 3"/>
          <p:cNvSpPr/>
          <p:nvPr/>
        </p:nvSpPr>
        <p:spPr>
          <a:xfrm>
            <a:off x="5520517" y="5345178"/>
            <a:ext cx="2872459" cy="5184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  <a:cs typeface="Questrial" panose="02000000000000000000" pitchFamily="2" charset="0"/>
              </a:rPr>
              <a:t>Add Now</a:t>
            </a:r>
            <a:endParaRPr lang="en-US" sz="1400" dirty="0">
              <a:solidFill>
                <a:schemeClr val="tx1"/>
              </a:solidFill>
              <a:cs typeface="Questrial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20517" y="989835"/>
            <a:ext cx="2872459" cy="8468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+mj-lt"/>
              </a:rPr>
              <a:t>Platinum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45216" y="2030116"/>
            <a:ext cx="1125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aseline="30000" smtClean="0">
                <a:latin typeface="+mj-lt"/>
              </a:rPr>
              <a:t>$</a:t>
            </a:r>
            <a:r>
              <a:rPr lang="en-US" sz="3600"/>
              <a:t>3</a:t>
            </a:r>
            <a:r>
              <a:rPr lang="en-US" sz="3600" smtClean="0"/>
              <a:t>99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19579" y="2931842"/>
            <a:ext cx="1074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First  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10573" y="3361376"/>
            <a:ext cx="129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Second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8254" y="3790909"/>
            <a:ext cx="1136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Third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1909" y="4220442"/>
            <a:ext cx="1149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Forth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3966" y="4649977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Fifth  Item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05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79165" y="989835"/>
            <a:ext cx="4191904" cy="2231754"/>
            <a:chOff x="879165" y="989835"/>
            <a:chExt cx="4191904" cy="2231754"/>
          </a:xfrm>
        </p:grpSpPr>
        <p:sp>
          <p:nvSpPr>
            <p:cNvPr id="22" name="TextBox 21"/>
            <p:cNvSpPr txBox="1"/>
            <p:nvPr/>
          </p:nvSpPr>
          <p:spPr>
            <a:xfrm>
              <a:off x="879165" y="1560658"/>
              <a:ext cx="419190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About Our</a:t>
              </a:r>
            </a:p>
            <a:p>
              <a:r>
                <a:rPr lang="en-US" sz="3200" spc="300" smtClean="0">
                  <a:latin typeface="+mj-lt"/>
                </a:rPr>
                <a:t>Pricing Table-</a:t>
              </a:r>
              <a:endParaRPr lang="en-US" sz="3200" spc="300">
                <a:latin typeface="+mj-lt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984575" y="3221589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879166" y="989835"/>
              <a:ext cx="3749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879167" y="3747247"/>
            <a:ext cx="353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consecte adipiscin elit niba sem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iaculis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necanilas felisa</a:t>
            </a:r>
            <a:endParaRPr lang="en-US" sz="12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71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139017" y="1027935"/>
            <a:ext cx="2872459" cy="4873838"/>
            <a:chOff x="5520517" y="989835"/>
            <a:chExt cx="2872459" cy="4873838"/>
          </a:xfrm>
        </p:grpSpPr>
        <p:sp>
          <p:nvSpPr>
            <p:cNvPr id="2" name="Rectangle 1"/>
            <p:cNvSpPr/>
            <p:nvPr/>
          </p:nvSpPr>
          <p:spPr>
            <a:xfrm>
              <a:off x="5520517" y="989835"/>
              <a:ext cx="2865582" cy="487383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E1E9EA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lang="en-US" sz="160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5520517" y="5345178"/>
              <a:ext cx="2872459" cy="51849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cs typeface="Questrial" panose="02000000000000000000" pitchFamily="2" charset="0"/>
                </a:rPr>
                <a:t>Add Now</a:t>
              </a:r>
              <a:endParaRPr lang="en-US" sz="1400" dirty="0">
                <a:solidFill>
                  <a:schemeClr val="bg1"/>
                </a:solidFill>
                <a:cs typeface="Questrial" panose="02000000000000000000" pitchFamily="2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5520517" y="989835"/>
              <a:ext cx="2872459" cy="8468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mtClean="0">
                  <a:solidFill>
                    <a:schemeClr val="bg1"/>
                  </a:solidFill>
                  <a:latin typeface="+mj-lt"/>
                </a:rPr>
                <a:t>Reguler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345216" y="2030116"/>
              <a:ext cx="11256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aseline="30000" smtClean="0">
                  <a:latin typeface="+mj-lt"/>
                </a:rPr>
                <a:t>$</a:t>
              </a:r>
              <a:r>
                <a:rPr lang="en-US" sz="3600" smtClean="0"/>
                <a:t>299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419579" y="2931842"/>
              <a:ext cx="10743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First  </a:t>
              </a:r>
              <a:r>
                <a:rPr lang="en-US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310573" y="3361376"/>
              <a:ext cx="12923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Second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388254" y="3790909"/>
              <a:ext cx="11369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Third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81909" y="4220442"/>
              <a:ext cx="11496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Forth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13966" y="4649977"/>
              <a:ext cx="1085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Fifth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91817" y="713197"/>
            <a:ext cx="3223433" cy="5469352"/>
            <a:chOff x="5520517" y="989835"/>
            <a:chExt cx="2872459" cy="4873838"/>
          </a:xfrm>
        </p:grpSpPr>
        <p:sp>
          <p:nvSpPr>
            <p:cNvPr id="13" name="Rectangle 12"/>
            <p:cNvSpPr/>
            <p:nvPr/>
          </p:nvSpPr>
          <p:spPr>
            <a:xfrm>
              <a:off x="5520517" y="989835"/>
              <a:ext cx="2865582" cy="487383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E1E9EA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lang="en-US" sz="16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20517" y="5345178"/>
              <a:ext cx="2872459" cy="51849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cs typeface="Questrial" panose="02000000000000000000" pitchFamily="2" charset="0"/>
                </a:rPr>
                <a:t>Add Now</a:t>
              </a:r>
              <a:endParaRPr lang="en-US" sz="1400" dirty="0">
                <a:solidFill>
                  <a:schemeClr val="tx1"/>
                </a:solidFill>
                <a:cs typeface="Questrial" panose="02000000000000000000" pitchFamily="2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20517" y="989835"/>
              <a:ext cx="2872459" cy="8468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  <a:latin typeface="+mj-lt"/>
                </a:rPr>
                <a:t>Platinum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345216" y="2030116"/>
              <a:ext cx="11256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aseline="30000" smtClean="0">
                  <a:latin typeface="+mj-lt"/>
                </a:rPr>
                <a:t>$</a:t>
              </a:r>
              <a:r>
                <a:rPr lang="en-US" sz="3600"/>
                <a:t>3</a:t>
              </a:r>
              <a:r>
                <a:rPr lang="en-US" sz="3600" smtClean="0"/>
                <a:t>99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19579" y="2931842"/>
              <a:ext cx="10743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First  </a:t>
              </a:r>
              <a:r>
                <a:rPr lang="en-US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10573" y="3361376"/>
              <a:ext cx="12923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Second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88254" y="3790909"/>
              <a:ext cx="11369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Third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81909" y="4220442"/>
              <a:ext cx="11496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Forth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13966" y="4649977"/>
              <a:ext cx="1085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Fifth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187874" y="1101056"/>
            <a:ext cx="2872459" cy="4873838"/>
            <a:chOff x="5520517" y="989835"/>
            <a:chExt cx="2872459" cy="4873838"/>
          </a:xfrm>
        </p:grpSpPr>
        <p:sp>
          <p:nvSpPr>
            <p:cNvPr id="23" name="Rectangle 22"/>
            <p:cNvSpPr/>
            <p:nvPr/>
          </p:nvSpPr>
          <p:spPr>
            <a:xfrm>
              <a:off x="5520517" y="989835"/>
              <a:ext cx="2865582" cy="487383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E1E9EA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20517" y="5345178"/>
              <a:ext cx="2872459" cy="51849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cs typeface="Questrial" panose="02000000000000000000" pitchFamily="2" charset="0"/>
                </a:rPr>
                <a:t>Add Now</a:t>
              </a:r>
              <a:endParaRPr lang="en-US" sz="1400" dirty="0">
                <a:solidFill>
                  <a:schemeClr val="bg1"/>
                </a:solidFill>
                <a:cs typeface="Questrial" panose="02000000000000000000" pitchFamily="2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20517" y="989835"/>
              <a:ext cx="2872459" cy="8468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mtClean="0">
                  <a:solidFill>
                    <a:schemeClr val="bg1"/>
                  </a:solidFill>
                  <a:latin typeface="+mj-lt"/>
                </a:rPr>
                <a:t>Basic</a:t>
              </a:r>
              <a:endParaRPr lang="en-US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45216" y="2030116"/>
              <a:ext cx="11256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aseline="30000" smtClean="0">
                  <a:latin typeface="+mj-lt"/>
                </a:rPr>
                <a:t>$</a:t>
              </a:r>
              <a:r>
                <a:rPr lang="en-US" sz="3600" smtClean="0"/>
                <a:t>199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19579" y="2931842"/>
              <a:ext cx="10743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First  </a:t>
              </a:r>
              <a:r>
                <a:rPr lang="en-US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310573" y="3361376"/>
              <a:ext cx="12923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Second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88254" y="3790909"/>
              <a:ext cx="11369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Third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381909" y="4220442"/>
              <a:ext cx="11496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Forth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13966" y="4649977"/>
              <a:ext cx="1085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200"/>
              </a:lvl1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Fifth  Item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251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grpSp>
        <p:nvGrpSpPr>
          <p:cNvPr id="4" name="Group 3"/>
          <p:cNvGrpSpPr/>
          <p:nvPr/>
        </p:nvGrpSpPr>
        <p:grpSpPr>
          <a:xfrm>
            <a:off x="1012385" y="977976"/>
            <a:ext cx="4914890" cy="5346623"/>
            <a:chOff x="1012385" y="977976"/>
            <a:chExt cx="4914890" cy="5346623"/>
          </a:xfrm>
        </p:grpSpPr>
        <p:sp>
          <p:nvSpPr>
            <p:cNvPr id="5" name="Rectangle 4"/>
            <p:cNvSpPr/>
            <p:nvPr/>
          </p:nvSpPr>
          <p:spPr>
            <a:xfrm>
              <a:off x="1492250" y="3790950"/>
              <a:ext cx="1649796" cy="25336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385" y="977976"/>
              <a:ext cx="4914890" cy="2867839"/>
            </a:xfrm>
            <a:prstGeom prst="rect">
              <a:avLst/>
            </a:prstGeom>
          </p:spPr>
        </p:pic>
      </p:grpSp>
      <p:sp>
        <p:nvSpPr>
          <p:cNvPr id="7" name="Rectangle 6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06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854472" y="954240"/>
            <a:ext cx="4504407" cy="2760949"/>
            <a:chOff x="6520644" y="1191156"/>
            <a:chExt cx="4504407" cy="2760949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26055" y="3952105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6520644" y="1191156"/>
              <a:ext cx="4403624" cy="1155598"/>
              <a:chOff x="6520644" y="1191156"/>
              <a:chExt cx="4403624" cy="1155598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6520644" y="1761979"/>
                <a:ext cx="44036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pc="300" smtClean="0">
                    <a:latin typeface="+mj-lt"/>
                  </a:rPr>
                  <a:t>Mockup Device-</a:t>
                </a:r>
                <a:endParaRPr lang="en-US" sz="3200" spc="300">
                  <a:latin typeface="+mj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558745" y="1191156"/>
                <a:ext cx="43655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SIT AMET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6520644" y="2777345"/>
              <a:ext cx="450440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consectetur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adipiscin elit niba sem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iaculis nec felis nec, efficitur dapibus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enim vestibulum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74654" y="4824402"/>
            <a:ext cx="2858615" cy="923330"/>
            <a:chOff x="4174654" y="4824402"/>
            <a:chExt cx="2858615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5047991" y="482440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4174654" y="4962217"/>
              <a:ext cx="409575" cy="469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867859" y="4824402"/>
            <a:ext cx="2895526" cy="923330"/>
            <a:chOff x="7867859" y="4824402"/>
            <a:chExt cx="2895526" cy="923330"/>
          </a:xfrm>
        </p:grpSpPr>
        <p:sp>
          <p:nvSpPr>
            <p:cNvPr id="15" name="Freeform 26"/>
            <p:cNvSpPr>
              <a:spLocks noEditPoints="1"/>
            </p:cNvSpPr>
            <p:nvPr/>
          </p:nvSpPr>
          <p:spPr bwMode="auto">
            <a:xfrm>
              <a:off x="7867859" y="4994921"/>
              <a:ext cx="483395" cy="407649"/>
            </a:xfrm>
            <a:custGeom>
              <a:avLst/>
              <a:gdLst>
                <a:gd name="T0" fmla="*/ 314 w 314"/>
                <a:gd name="T1" fmla="*/ 70 h 265"/>
                <a:gd name="T2" fmla="*/ 292 w 314"/>
                <a:gd name="T3" fmla="*/ 135 h 265"/>
                <a:gd name="T4" fmla="*/ 158 w 314"/>
                <a:gd name="T5" fmla="*/ 165 h 265"/>
                <a:gd name="T6" fmla="*/ 22 w 314"/>
                <a:gd name="T7" fmla="*/ 135 h 265"/>
                <a:gd name="T8" fmla="*/ 0 w 314"/>
                <a:gd name="T9" fmla="*/ 70 h 265"/>
                <a:gd name="T10" fmla="*/ 12 w 314"/>
                <a:gd name="T11" fmla="*/ 58 h 265"/>
                <a:gd name="T12" fmla="*/ 311 w 314"/>
                <a:gd name="T13" fmla="*/ 62 h 265"/>
                <a:gd name="T14" fmla="*/ 314 w 314"/>
                <a:gd name="T15" fmla="*/ 253 h 265"/>
                <a:gd name="T16" fmla="*/ 302 w 314"/>
                <a:gd name="T17" fmla="*/ 265 h 265"/>
                <a:gd name="T18" fmla="*/ 3 w 314"/>
                <a:gd name="T19" fmla="*/ 261 h 265"/>
                <a:gd name="T20" fmla="*/ 0 w 314"/>
                <a:gd name="T21" fmla="*/ 153 h 265"/>
                <a:gd name="T22" fmla="*/ 8 w 314"/>
                <a:gd name="T23" fmla="*/ 153 h 265"/>
                <a:gd name="T24" fmla="*/ 12 w 314"/>
                <a:gd name="T25" fmla="*/ 257 h 265"/>
                <a:gd name="T26" fmla="*/ 306 w 314"/>
                <a:gd name="T27" fmla="*/ 253 h 265"/>
                <a:gd name="T28" fmla="*/ 310 w 314"/>
                <a:gd name="T29" fmla="*/ 149 h 265"/>
                <a:gd name="T30" fmla="*/ 306 w 314"/>
                <a:gd name="T31" fmla="*/ 70 h 265"/>
                <a:gd name="T32" fmla="*/ 12 w 314"/>
                <a:gd name="T33" fmla="*/ 66 h 265"/>
                <a:gd name="T34" fmla="*/ 8 w 314"/>
                <a:gd name="T35" fmla="*/ 111 h 265"/>
                <a:gd name="T36" fmla="*/ 85 w 314"/>
                <a:gd name="T37" fmla="*/ 149 h 265"/>
                <a:gd name="T38" fmla="*/ 230 w 314"/>
                <a:gd name="T39" fmla="*/ 149 h 265"/>
                <a:gd name="T40" fmla="*/ 306 w 314"/>
                <a:gd name="T41" fmla="*/ 111 h 265"/>
                <a:gd name="T42" fmla="*/ 207 w 314"/>
                <a:gd name="T43" fmla="*/ 37 h 265"/>
                <a:gd name="T44" fmla="*/ 202 w 314"/>
                <a:gd name="T45" fmla="*/ 8 h 265"/>
                <a:gd name="T46" fmla="*/ 107 w 314"/>
                <a:gd name="T47" fmla="*/ 12 h 265"/>
                <a:gd name="T48" fmla="*/ 103 w 314"/>
                <a:gd name="T49" fmla="*/ 41 h 265"/>
                <a:gd name="T50" fmla="*/ 99 w 314"/>
                <a:gd name="T51" fmla="*/ 12 h 265"/>
                <a:gd name="T52" fmla="*/ 111 w 314"/>
                <a:gd name="T53" fmla="*/ 0 h 265"/>
                <a:gd name="T54" fmla="*/ 211 w 314"/>
                <a:gd name="T55" fmla="*/ 4 h 265"/>
                <a:gd name="T56" fmla="*/ 215 w 314"/>
                <a:gd name="T57" fmla="*/ 37 h 265"/>
                <a:gd name="T58" fmla="*/ 207 w 314"/>
                <a:gd name="T59" fmla="*/ 37 h 265"/>
                <a:gd name="T60" fmla="*/ 128 w 314"/>
                <a:gd name="T61" fmla="*/ 185 h 265"/>
                <a:gd name="T62" fmla="*/ 181 w 314"/>
                <a:gd name="T63" fmla="*/ 181 h 265"/>
                <a:gd name="T64" fmla="*/ 182 w 314"/>
                <a:gd name="T65" fmla="*/ 189 h 265"/>
                <a:gd name="T66" fmla="*/ 131 w 314"/>
                <a:gd name="T67" fmla="*/ 18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4" h="265">
                  <a:moveTo>
                    <a:pt x="311" y="62"/>
                  </a:moveTo>
                  <a:cubicBezTo>
                    <a:pt x="313" y="64"/>
                    <a:pt x="314" y="67"/>
                    <a:pt x="314" y="70"/>
                  </a:cubicBezTo>
                  <a:cubicBezTo>
                    <a:pt x="314" y="111"/>
                    <a:pt x="314" y="111"/>
                    <a:pt x="314" y="111"/>
                  </a:cubicBezTo>
                  <a:cubicBezTo>
                    <a:pt x="314" y="119"/>
                    <a:pt x="307" y="127"/>
                    <a:pt x="292" y="135"/>
                  </a:cubicBezTo>
                  <a:cubicBezTo>
                    <a:pt x="277" y="144"/>
                    <a:pt x="257" y="151"/>
                    <a:pt x="233" y="157"/>
                  </a:cubicBezTo>
                  <a:cubicBezTo>
                    <a:pt x="208" y="162"/>
                    <a:pt x="183" y="165"/>
                    <a:pt x="158" y="165"/>
                  </a:cubicBezTo>
                  <a:cubicBezTo>
                    <a:pt x="132" y="165"/>
                    <a:pt x="107" y="162"/>
                    <a:pt x="82" y="157"/>
                  </a:cubicBezTo>
                  <a:cubicBezTo>
                    <a:pt x="57" y="151"/>
                    <a:pt x="37" y="144"/>
                    <a:pt x="22" y="135"/>
                  </a:cubicBezTo>
                  <a:cubicBezTo>
                    <a:pt x="7" y="127"/>
                    <a:pt x="0" y="119"/>
                    <a:pt x="0" y="111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1" y="64"/>
                    <a:pt x="3" y="62"/>
                  </a:cubicBezTo>
                  <a:cubicBezTo>
                    <a:pt x="6" y="59"/>
                    <a:pt x="8" y="58"/>
                    <a:pt x="12" y="58"/>
                  </a:cubicBezTo>
                  <a:cubicBezTo>
                    <a:pt x="302" y="58"/>
                    <a:pt x="302" y="58"/>
                    <a:pt x="302" y="58"/>
                  </a:cubicBezTo>
                  <a:cubicBezTo>
                    <a:pt x="305" y="58"/>
                    <a:pt x="308" y="59"/>
                    <a:pt x="311" y="62"/>
                  </a:cubicBezTo>
                  <a:close/>
                  <a:moveTo>
                    <a:pt x="314" y="153"/>
                  </a:moveTo>
                  <a:cubicBezTo>
                    <a:pt x="314" y="253"/>
                    <a:pt x="314" y="253"/>
                    <a:pt x="314" y="253"/>
                  </a:cubicBezTo>
                  <a:cubicBezTo>
                    <a:pt x="314" y="256"/>
                    <a:pt x="313" y="259"/>
                    <a:pt x="311" y="261"/>
                  </a:cubicBezTo>
                  <a:cubicBezTo>
                    <a:pt x="308" y="264"/>
                    <a:pt x="305" y="265"/>
                    <a:pt x="302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ubicBezTo>
                    <a:pt x="1" y="259"/>
                    <a:pt x="0" y="256"/>
                    <a:pt x="0" y="2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0"/>
                    <a:pt x="1" y="149"/>
                    <a:pt x="4" y="149"/>
                  </a:cubicBezTo>
                  <a:cubicBezTo>
                    <a:pt x="6" y="149"/>
                    <a:pt x="8" y="150"/>
                    <a:pt x="8" y="153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302" y="257"/>
                    <a:pt x="302" y="257"/>
                    <a:pt x="302" y="257"/>
                  </a:cubicBezTo>
                  <a:cubicBezTo>
                    <a:pt x="304" y="257"/>
                    <a:pt x="306" y="255"/>
                    <a:pt x="306" y="253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06" y="150"/>
                    <a:pt x="307" y="149"/>
                    <a:pt x="310" y="149"/>
                  </a:cubicBezTo>
                  <a:cubicBezTo>
                    <a:pt x="313" y="149"/>
                    <a:pt x="314" y="150"/>
                    <a:pt x="314" y="153"/>
                  </a:cubicBezTo>
                  <a:close/>
                  <a:moveTo>
                    <a:pt x="306" y="70"/>
                  </a:moveTo>
                  <a:cubicBezTo>
                    <a:pt x="306" y="68"/>
                    <a:pt x="304" y="66"/>
                    <a:pt x="302" y="6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9" y="66"/>
                    <a:pt x="8" y="68"/>
                    <a:pt x="8" y="70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6"/>
                    <a:pt x="15" y="123"/>
                    <a:pt x="28" y="130"/>
                  </a:cubicBezTo>
                  <a:cubicBezTo>
                    <a:pt x="42" y="137"/>
                    <a:pt x="61" y="143"/>
                    <a:pt x="85" y="149"/>
                  </a:cubicBezTo>
                  <a:cubicBezTo>
                    <a:pt x="109" y="154"/>
                    <a:pt x="133" y="157"/>
                    <a:pt x="158" y="157"/>
                  </a:cubicBezTo>
                  <a:cubicBezTo>
                    <a:pt x="182" y="157"/>
                    <a:pt x="206" y="154"/>
                    <a:pt x="230" y="149"/>
                  </a:cubicBezTo>
                  <a:cubicBezTo>
                    <a:pt x="254" y="143"/>
                    <a:pt x="272" y="137"/>
                    <a:pt x="286" y="130"/>
                  </a:cubicBezTo>
                  <a:cubicBezTo>
                    <a:pt x="299" y="123"/>
                    <a:pt x="306" y="116"/>
                    <a:pt x="306" y="111"/>
                  </a:cubicBezTo>
                  <a:lnTo>
                    <a:pt x="306" y="70"/>
                  </a:lnTo>
                  <a:close/>
                  <a:moveTo>
                    <a:pt x="207" y="37"/>
                  </a:moveTo>
                  <a:cubicBezTo>
                    <a:pt x="207" y="12"/>
                    <a:pt x="207" y="12"/>
                    <a:pt x="207" y="12"/>
                  </a:cubicBezTo>
                  <a:cubicBezTo>
                    <a:pt x="207" y="10"/>
                    <a:pt x="205" y="8"/>
                    <a:pt x="20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09" y="8"/>
                    <a:pt x="107" y="10"/>
                    <a:pt x="107" y="12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0"/>
                    <a:pt x="106" y="41"/>
                    <a:pt x="103" y="41"/>
                  </a:cubicBezTo>
                  <a:cubicBezTo>
                    <a:pt x="100" y="41"/>
                    <a:pt x="99" y="40"/>
                    <a:pt x="99" y="37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99" y="9"/>
                    <a:pt x="100" y="6"/>
                    <a:pt x="102" y="4"/>
                  </a:cubicBezTo>
                  <a:cubicBezTo>
                    <a:pt x="105" y="1"/>
                    <a:pt x="108" y="0"/>
                    <a:pt x="11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6" y="0"/>
                    <a:pt x="209" y="1"/>
                    <a:pt x="211" y="4"/>
                  </a:cubicBezTo>
                  <a:cubicBezTo>
                    <a:pt x="214" y="6"/>
                    <a:pt x="215" y="9"/>
                    <a:pt x="215" y="12"/>
                  </a:cubicBezTo>
                  <a:cubicBezTo>
                    <a:pt x="215" y="37"/>
                    <a:pt x="215" y="37"/>
                    <a:pt x="215" y="37"/>
                  </a:cubicBezTo>
                  <a:cubicBezTo>
                    <a:pt x="215" y="40"/>
                    <a:pt x="213" y="41"/>
                    <a:pt x="211" y="41"/>
                  </a:cubicBezTo>
                  <a:cubicBezTo>
                    <a:pt x="208" y="41"/>
                    <a:pt x="207" y="40"/>
                    <a:pt x="207" y="37"/>
                  </a:cubicBezTo>
                  <a:close/>
                  <a:moveTo>
                    <a:pt x="131" y="189"/>
                  </a:moveTo>
                  <a:cubicBezTo>
                    <a:pt x="129" y="189"/>
                    <a:pt x="128" y="188"/>
                    <a:pt x="128" y="185"/>
                  </a:cubicBezTo>
                  <a:cubicBezTo>
                    <a:pt x="128" y="182"/>
                    <a:pt x="130" y="181"/>
                    <a:pt x="133" y="181"/>
                  </a:cubicBezTo>
                  <a:cubicBezTo>
                    <a:pt x="149" y="183"/>
                    <a:pt x="165" y="183"/>
                    <a:pt x="181" y="181"/>
                  </a:cubicBezTo>
                  <a:cubicBezTo>
                    <a:pt x="184" y="181"/>
                    <a:pt x="185" y="182"/>
                    <a:pt x="186" y="185"/>
                  </a:cubicBezTo>
                  <a:cubicBezTo>
                    <a:pt x="186" y="188"/>
                    <a:pt x="185" y="189"/>
                    <a:pt x="182" y="189"/>
                  </a:cubicBezTo>
                  <a:cubicBezTo>
                    <a:pt x="174" y="190"/>
                    <a:pt x="166" y="190"/>
                    <a:pt x="158" y="190"/>
                  </a:cubicBezTo>
                  <a:cubicBezTo>
                    <a:pt x="149" y="190"/>
                    <a:pt x="140" y="190"/>
                    <a:pt x="131" y="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778107" y="4824402"/>
              <a:ext cx="19852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 niba semari culis felis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285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grpSp>
        <p:nvGrpSpPr>
          <p:cNvPr id="4" name="Group 3"/>
          <p:cNvGrpSpPr/>
          <p:nvPr/>
        </p:nvGrpSpPr>
        <p:grpSpPr>
          <a:xfrm>
            <a:off x="954089" y="1104900"/>
            <a:ext cx="4213673" cy="4623214"/>
            <a:chOff x="954089" y="1104900"/>
            <a:chExt cx="4213673" cy="4623214"/>
          </a:xfrm>
        </p:grpSpPr>
        <p:sp>
          <p:nvSpPr>
            <p:cNvPr id="5" name="Rectangle 4"/>
            <p:cNvSpPr/>
            <p:nvPr/>
          </p:nvSpPr>
          <p:spPr>
            <a:xfrm>
              <a:off x="954089" y="1574800"/>
              <a:ext cx="1254442" cy="36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484" y="1104900"/>
              <a:ext cx="3134278" cy="4623214"/>
            </a:xfrm>
            <a:prstGeom prst="rect">
              <a:avLst/>
            </a:prstGeom>
          </p:spPr>
        </p:pic>
      </p:grpSp>
      <p:sp>
        <p:nvSpPr>
          <p:cNvPr id="7" name="Rectangle 6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06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381224" y="2755312"/>
            <a:ext cx="295812" cy="1310680"/>
            <a:chOff x="-1135215" y="1189380"/>
            <a:chExt cx="557212" cy="246888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" name="Freeform 46"/>
            <p:cNvSpPr>
              <a:spLocks noEditPoints="1"/>
            </p:cNvSpPr>
            <p:nvPr/>
          </p:nvSpPr>
          <p:spPr bwMode="auto">
            <a:xfrm>
              <a:off x="-1135215" y="1189380"/>
              <a:ext cx="557212" cy="557213"/>
            </a:xfrm>
            <a:custGeom>
              <a:avLst/>
              <a:gdLst>
                <a:gd name="T0" fmla="*/ 130 w 176"/>
                <a:gd name="T1" fmla="*/ 57 h 176"/>
                <a:gd name="T2" fmla="*/ 119 w 176"/>
                <a:gd name="T3" fmla="*/ 61 h 176"/>
                <a:gd name="T4" fmla="*/ 107 w 176"/>
                <a:gd name="T5" fmla="*/ 56 h 176"/>
                <a:gd name="T6" fmla="*/ 91 w 176"/>
                <a:gd name="T7" fmla="*/ 72 h 176"/>
                <a:gd name="T8" fmla="*/ 91 w 176"/>
                <a:gd name="T9" fmla="*/ 76 h 176"/>
                <a:gd name="T10" fmla="*/ 58 w 176"/>
                <a:gd name="T11" fmla="*/ 59 h 176"/>
                <a:gd name="T12" fmla="*/ 55 w 176"/>
                <a:gd name="T13" fmla="*/ 67 h 176"/>
                <a:gd name="T14" fmla="*/ 63 w 176"/>
                <a:gd name="T15" fmla="*/ 81 h 176"/>
                <a:gd name="T16" fmla="*/ 55 w 176"/>
                <a:gd name="T17" fmla="*/ 79 h 176"/>
                <a:gd name="T18" fmla="*/ 55 w 176"/>
                <a:gd name="T19" fmla="*/ 79 h 176"/>
                <a:gd name="T20" fmla="*/ 68 w 176"/>
                <a:gd name="T21" fmla="*/ 95 h 176"/>
                <a:gd name="T22" fmla="*/ 64 w 176"/>
                <a:gd name="T23" fmla="*/ 95 h 176"/>
                <a:gd name="T24" fmla="*/ 61 w 176"/>
                <a:gd name="T25" fmla="*/ 95 h 176"/>
                <a:gd name="T26" fmla="*/ 76 w 176"/>
                <a:gd name="T27" fmla="*/ 106 h 176"/>
                <a:gd name="T28" fmla="*/ 56 w 176"/>
                <a:gd name="T29" fmla="*/ 113 h 176"/>
                <a:gd name="T30" fmla="*/ 52 w 176"/>
                <a:gd name="T31" fmla="*/ 113 h 176"/>
                <a:gd name="T32" fmla="*/ 77 w 176"/>
                <a:gd name="T33" fmla="*/ 120 h 176"/>
                <a:gd name="T34" fmla="*/ 124 w 176"/>
                <a:gd name="T35" fmla="*/ 74 h 176"/>
                <a:gd name="T36" fmla="*/ 124 w 176"/>
                <a:gd name="T37" fmla="*/ 72 h 176"/>
                <a:gd name="T38" fmla="*/ 132 w 176"/>
                <a:gd name="T39" fmla="*/ 64 h 176"/>
                <a:gd name="T40" fmla="*/ 123 w 176"/>
                <a:gd name="T41" fmla="*/ 66 h 176"/>
                <a:gd name="T42" fmla="*/ 130 w 176"/>
                <a:gd name="T43" fmla="*/ 57 h 176"/>
                <a:gd name="T44" fmla="*/ 160 w 176"/>
                <a:gd name="T45" fmla="*/ 0 h 176"/>
                <a:gd name="T46" fmla="*/ 16 w 176"/>
                <a:gd name="T47" fmla="*/ 0 h 176"/>
                <a:gd name="T48" fmla="*/ 0 w 176"/>
                <a:gd name="T49" fmla="*/ 16 h 176"/>
                <a:gd name="T50" fmla="*/ 0 w 176"/>
                <a:gd name="T51" fmla="*/ 160 h 176"/>
                <a:gd name="T52" fmla="*/ 16 w 176"/>
                <a:gd name="T53" fmla="*/ 176 h 176"/>
                <a:gd name="T54" fmla="*/ 160 w 176"/>
                <a:gd name="T55" fmla="*/ 176 h 176"/>
                <a:gd name="T56" fmla="*/ 176 w 176"/>
                <a:gd name="T57" fmla="*/ 160 h 176"/>
                <a:gd name="T58" fmla="*/ 176 w 176"/>
                <a:gd name="T59" fmla="*/ 16 h 176"/>
                <a:gd name="T60" fmla="*/ 160 w 176"/>
                <a:gd name="T61" fmla="*/ 0 h 176"/>
                <a:gd name="T62" fmla="*/ 168 w 176"/>
                <a:gd name="T63" fmla="*/ 160 h 176"/>
                <a:gd name="T64" fmla="*/ 160 w 176"/>
                <a:gd name="T65" fmla="*/ 168 h 176"/>
                <a:gd name="T66" fmla="*/ 16 w 176"/>
                <a:gd name="T67" fmla="*/ 168 h 176"/>
                <a:gd name="T68" fmla="*/ 8 w 176"/>
                <a:gd name="T69" fmla="*/ 160 h 176"/>
                <a:gd name="T70" fmla="*/ 8 w 176"/>
                <a:gd name="T71" fmla="*/ 16 h 176"/>
                <a:gd name="T72" fmla="*/ 16 w 176"/>
                <a:gd name="T73" fmla="*/ 8 h 176"/>
                <a:gd name="T74" fmla="*/ 160 w 176"/>
                <a:gd name="T75" fmla="*/ 8 h 176"/>
                <a:gd name="T76" fmla="*/ 168 w 176"/>
                <a:gd name="T77" fmla="*/ 16 h 176"/>
                <a:gd name="T78" fmla="*/ 168 w 176"/>
                <a:gd name="T79" fmla="*/ 16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176">
                  <a:moveTo>
                    <a:pt x="130" y="57"/>
                  </a:moveTo>
                  <a:cubicBezTo>
                    <a:pt x="127" y="59"/>
                    <a:pt x="123" y="60"/>
                    <a:pt x="119" y="61"/>
                  </a:cubicBezTo>
                  <a:cubicBezTo>
                    <a:pt x="116" y="58"/>
                    <a:pt x="112" y="56"/>
                    <a:pt x="107" y="56"/>
                  </a:cubicBezTo>
                  <a:cubicBezTo>
                    <a:pt x="98" y="56"/>
                    <a:pt x="91" y="63"/>
                    <a:pt x="91" y="72"/>
                  </a:cubicBezTo>
                  <a:cubicBezTo>
                    <a:pt x="91" y="73"/>
                    <a:pt x="91" y="75"/>
                    <a:pt x="91" y="76"/>
                  </a:cubicBezTo>
                  <a:cubicBezTo>
                    <a:pt x="78" y="75"/>
                    <a:pt x="66" y="69"/>
                    <a:pt x="58" y="59"/>
                  </a:cubicBezTo>
                  <a:cubicBezTo>
                    <a:pt x="56" y="61"/>
                    <a:pt x="55" y="64"/>
                    <a:pt x="55" y="67"/>
                  </a:cubicBezTo>
                  <a:cubicBezTo>
                    <a:pt x="55" y="73"/>
                    <a:pt x="58" y="78"/>
                    <a:pt x="63" y="81"/>
                  </a:cubicBezTo>
                  <a:cubicBezTo>
                    <a:pt x="60" y="80"/>
                    <a:pt x="57" y="80"/>
                    <a:pt x="55" y="79"/>
                  </a:cubicBezTo>
                  <a:cubicBezTo>
                    <a:pt x="55" y="79"/>
                    <a:pt x="55" y="79"/>
                    <a:pt x="55" y="79"/>
                  </a:cubicBezTo>
                  <a:cubicBezTo>
                    <a:pt x="55" y="87"/>
                    <a:pt x="61" y="93"/>
                    <a:pt x="68" y="95"/>
                  </a:cubicBezTo>
                  <a:cubicBezTo>
                    <a:pt x="67" y="95"/>
                    <a:pt x="66" y="95"/>
                    <a:pt x="64" y="95"/>
                  </a:cubicBezTo>
                  <a:cubicBezTo>
                    <a:pt x="63" y="95"/>
                    <a:pt x="62" y="95"/>
                    <a:pt x="61" y="95"/>
                  </a:cubicBezTo>
                  <a:cubicBezTo>
                    <a:pt x="63" y="101"/>
                    <a:pt x="69" y="106"/>
                    <a:pt x="76" y="106"/>
                  </a:cubicBezTo>
                  <a:cubicBezTo>
                    <a:pt x="71" y="110"/>
                    <a:pt x="64" y="113"/>
                    <a:pt x="56" y="113"/>
                  </a:cubicBezTo>
                  <a:cubicBezTo>
                    <a:pt x="55" y="113"/>
                    <a:pt x="53" y="113"/>
                    <a:pt x="52" y="113"/>
                  </a:cubicBezTo>
                  <a:cubicBezTo>
                    <a:pt x="59" y="117"/>
                    <a:pt x="68" y="120"/>
                    <a:pt x="77" y="120"/>
                  </a:cubicBezTo>
                  <a:cubicBezTo>
                    <a:pt x="107" y="120"/>
                    <a:pt x="124" y="95"/>
                    <a:pt x="124" y="74"/>
                  </a:cubicBezTo>
                  <a:cubicBezTo>
                    <a:pt x="124" y="73"/>
                    <a:pt x="124" y="73"/>
                    <a:pt x="124" y="72"/>
                  </a:cubicBezTo>
                  <a:cubicBezTo>
                    <a:pt x="127" y="70"/>
                    <a:pt x="130" y="67"/>
                    <a:pt x="132" y="64"/>
                  </a:cubicBezTo>
                  <a:cubicBezTo>
                    <a:pt x="129" y="65"/>
                    <a:pt x="126" y="66"/>
                    <a:pt x="123" y="66"/>
                  </a:cubicBezTo>
                  <a:cubicBezTo>
                    <a:pt x="126" y="64"/>
                    <a:pt x="129" y="61"/>
                    <a:pt x="130" y="57"/>
                  </a:cubicBezTo>
                  <a:moveTo>
                    <a:pt x="160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9"/>
                    <a:pt x="7" y="176"/>
                    <a:pt x="16" y="176"/>
                  </a:cubicBezTo>
                  <a:cubicBezTo>
                    <a:pt x="160" y="176"/>
                    <a:pt x="160" y="176"/>
                    <a:pt x="160" y="176"/>
                  </a:cubicBezTo>
                  <a:cubicBezTo>
                    <a:pt x="169" y="176"/>
                    <a:pt x="176" y="169"/>
                    <a:pt x="176" y="160"/>
                  </a:cubicBezTo>
                  <a:cubicBezTo>
                    <a:pt x="176" y="16"/>
                    <a:pt x="176" y="16"/>
                    <a:pt x="176" y="16"/>
                  </a:cubicBezTo>
                  <a:cubicBezTo>
                    <a:pt x="176" y="7"/>
                    <a:pt x="169" y="0"/>
                    <a:pt x="160" y="0"/>
                  </a:cubicBezTo>
                  <a:moveTo>
                    <a:pt x="168" y="160"/>
                  </a:moveTo>
                  <a:cubicBezTo>
                    <a:pt x="168" y="164"/>
                    <a:pt x="164" y="168"/>
                    <a:pt x="160" y="168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12" y="168"/>
                    <a:pt x="8" y="164"/>
                    <a:pt x="8" y="16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60" y="8"/>
                    <a:pt x="160" y="8"/>
                    <a:pt x="160" y="8"/>
                  </a:cubicBezTo>
                  <a:cubicBezTo>
                    <a:pt x="164" y="8"/>
                    <a:pt x="168" y="12"/>
                    <a:pt x="168" y="16"/>
                  </a:cubicBezTo>
                  <a:lnTo>
                    <a:pt x="168" y="16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47"/>
            <p:cNvSpPr>
              <a:spLocks noEditPoints="1"/>
            </p:cNvSpPr>
            <p:nvPr/>
          </p:nvSpPr>
          <p:spPr bwMode="auto">
            <a:xfrm>
              <a:off x="-1133628" y="2145216"/>
              <a:ext cx="555625" cy="557213"/>
            </a:xfrm>
            <a:custGeom>
              <a:avLst/>
              <a:gdLst>
                <a:gd name="T0" fmla="*/ 160 w 176"/>
                <a:gd name="T1" fmla="*/ 0 h 176"/>
                <a:gd name="T2" fmla="*/ 16 w 176"/>
                <a:gd name="T3" fmla="*/ 0 h 176"/>
                <a:gd name="T4" fmla="*/ 0 w 176"/>
                <a:gd name="T5" fmla="*/ 16 h 176"/>
                <a:gd name="T6" fmla="*/ 0 w 176"/>
                <a:gd name="T7" fmla="*/ 160 h 176"/>
                <a:gd name="T8" fmla="*/ 16 w 176"/>
                <a:gd name="T9" fmla="*/ 176 h 176"/>
                <a:gd name="T10" fmla="*/ 160 w 176"/>
                <a:gd name="T11" fmla="*/ 176 h 176"/>
                <a:gd name="T12" fmla="*/ 176 w 176"/>
                <a:gd name="T13" fmla="*/ 160 h 176"/>
                <a:gd name="T14" fmla="*/ 176 w 176"/>
                <a:gd name="T15" fmla="*/ 16 h 176"/>
                <a:gd name="T16" fmla="*/ 160 w 176"/>
                <a:gd name="T17" fmla="*/ 0 h 176"/>
                <a:gd name="T18" fmla="*/ 168 w 176"/>
                <a:gd name="T19" fmla="*/ 160 h 176"/>
                <a:gd name="T20" fmla="*/ 160 w 176"/>
                <a:gd name="T21" fmla="*/ 168 h 176"/>
                <a:gd name="T22" fmla="*/ 16 w 176"/>
                <a:gd name="T23" fmla="*/ 168 h 176"/>
                <a:gd name="T24" fmla="*/ 8 w 176"/>
                <a:gd name="T25" fmla="*/ 160 h 176"/>
                <a:gd name="T26" fmla="*/ 8 w 176"/>
                <a:gd name="T27" fmla="*/ 16 h 176"/>
                <a:gd name="T28" fmla="*/ 16 w 176"/>
                <a:gd name="T29" fmla="*/ 8 h 176"/>
                <a:gd name="T30" fmla="*/ 160 w 176"/>
                <a:gd name="T31" fmla="*/ 8 h 176"/>
                <a:gd name="T32" fmla="*/ 168 w 176"/>
                <a:gd name="T33" fmla="*/ 16 h 176"/>
                <a:gd name="T34" fmla="*/ 168 w 176"/>
                <a:gd name="T35" fmla="*/ 160 h 176"/>
                <a:gd name="T36" fmla="*/ 96 w 176"/>
                <a:gd name="T37" fmla="*/ 69 h 176"/>
                <a:gd name="T38" fmla="*/ 101 w 176"/>
                <a:gd name="T39" fmla="*/ 64 h 176"/>
                <a:gd name="T40" fmla="*/ 108 w 176"/>
                <a:gd name="T41" fmla="*/ 64 h 176"/>
                <a:gd name="T42" fmla="*/ 108 w 176"/>
                <a:gd name="T43" fmla="*/ 52 h 176"/>
                <a:gd name="T44" fmla="*/ 97 w 176"/>
                <a:gd name="T45" fmla="*/ 52 h 176"/>
                <a:gd name="T46" fmla="*/ 80 w 176"/>
                <a:gd name="T47" fmla="*/ 68 h 176"/>
                <a:gd name="T48" fmla="*/ 80 w 176"/>
                <a:gd name="T49" fmla="*/ 76 h 176"/>
                <a:gd name="T50" fmla="*/ 72 w 176"/>
                <a:gd name="T51" fmla="*/ 76 h 176"/>
                <a:gd name="T52" fmla="*/ 72 w 176"/>
                <a:gd name="T53" fmla="*/ 88 h 176"/>
                <a:gd name="T54" fmla="*/ 80 w 176"/>
                <a:gd name="T55" fmla="*/ 88 h 176"/>
                <a:gd name="T56" fmla="*/ 80 w 176"/>
                <a:gd name="T57" fmla="*/ 124 h 176"/>
                <a:gd name="T58" fmla="*/ 96 w 176"/>
                <a:gd name="T59" fmla="*/ 124 h 176"/>
                <a:gd name="T60" fmla="*/ 96 w 176"/>
                <a:gd name="T61" fmla="*/ 88 h 176"/>
                <a:gd name="T62" fmla="*/ 107 w 176"/>
                <a:gd name="T63" fmla="*/ 88 h 176"/>
                <a:gd name="T64" fmla="*/ 108 w 176"/>
                <a:gd name="T65" fmla="*/ 76 h 176"/>
                <a:gd name="T66" fmla="*/ 96 w 176"/>
                <a:gd name="T67" fmla="*/ 76 h 176"/>
                <a:gd name="T68" fmla="*/ 96 w 176"/>
                <a:gd name="T69" fmla="*/ 6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6" h="176">
                  <a:moveTo>
                    <a:pt x="160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9"/>
                    <a:pt x="7" y="176"/>
                    <a:pt x="16" y="176"/>
                  </a:cubicBezTo>
                  <a:cubicBezTo>
                    <a:pt x="160" y="176"/>
                    <a:pt x="160" y="176"/>
                    <a:pt x="160" y="176"/>
                  </a:cubicBezTo>
                  <a:cubicBezTo>
                    <a:pt x="169" y="176"/>
                    <a:pt x="176" y="169"/>
                    <a:pt x="176" y="160"/>
                  </a:cubicBezTo>
                  <a:cubicBezTo>
                    <a:pt x="176" y="16"/>
                    <a:pt x="176" y="16"/>
                    <a:pt x="176" y="16"/>
                  </a:cubicBezTo>
                  <a:cubicBezTo>
                    <a:pt x="176" y="7"/>
                    <a:pt x="169" y="0"/>
                    <a:pt x="160" y="0"/>
                  </a:cubicBezTo>
                  <a:moveTo>
                    <a:pt x="168" y="160"/>
                  </a:moveTo>
                  <a:cubicBezTo>
                    <a:pt x="168" y="164"/>
                    <a:pt x="164" y="168"/>
                    <a:pt x="160" y="168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12" y="168"/>
                    <a:pt x="8" y="164"/>
                    <a:pt x="8" y="16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60" y="8"/>
                    <a:pt x="160" y="8"/>
                    <a:pt x="160" y="8"/>
                  </a:cubicBezTo>
                  <a:cubicBezTo>
                    <a:pt x="164" y="8"/>
                    <a:pt x="168" y="12"/>
                    <a:pt x="168" y="16"/>
                  </a:cubicBezTo>
                  <a:lnTo>
                    <a:pt x="168" y="160"/>
                  </a:lnTo>
                  <a:close/>
                  <a:moveTo>
                    <a:pt x="96" y="69"/>
                  </a:moveTo>
                  <a:cubicBezTo>
                    <a:pt x="96" y="66"/>
                    <a:pt x="96" y="64"/>
                    <a:pt x="101" y="64"/>
                  </a:cubicBezTo>
                  <a:cubicBezTo>
                    <a:pt x="108" y="64"/>
                    <a:pt x="108" y="64"/>
                    <a:pt x="108" y="64"/>
                  </a:cubicBezTo>
                  <a:cubicBezTo>
                    <a:pt x="108" y="52"/>
                    <a:pt x="108" y="52"/>
                    <a:pt x="108" y="52"/>
                  </a:cubicBezTo>
                  <a:cubicBezTo>
                    <a:pt x="97" y="52"/>
                    <a:pt x="97" y="52"/>
                    <a:pt x="97" y="52"/>
                  </a:cubicBezTo>
                  <a:cubicBezTo>
                    <a:pt x="84" y="52"/>
                    <a:pt x="80" y="58"/>
                    <a:pt x="80" y="68"/>
                  </a:cubicBezTo>
                  <a:cubicBezTo>
                    <a:pt x="80" y="76"/>
                    <a:pt x="80" y="76"/>
                    <a:pt x="80" y="76"/>
                  </a:cubicBezTo>
                  <a:cubicBezTo>
                    <a:pt x="72" y="76"/>
                    <a:pt x="72" y="76"/>
                    <a:pt x="72" y="76"/>
                  </a:cubicBezTo>
                  <a:cubicBezTo>
                    <a:pt x="72" y="88"/>
                    <a:pt x="72" y="88"/>
                    <a:pt x="72" y="88"/>
                  </a:cubicBezTo>
                  <a:cubicBezTo>
                    <a:pt x="80" y="88"/>
                    <a:pt x="80" y="88"/>
                    <a:pt x="80" y="8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96" y="124"/>
                    <a:pt x="96" y="124"/>
                    <a:pt x="96" y="124"/>
                  </a:cubicBezTo>
                  <a:cubicBezTo>
                    <a:pt x="96" y="88"/>
                    <a:pt x="96" y="88"/>
                    <a:pt x="96" y="88"/>
                  </a:cubicBezTo>
                  <a:cubicBezTo>
                    <a:pt x="107" y="88"/>
                    <a:pt x="107" y="88"/>
                    <a:pt x="107" y="88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96" y="76"/>
                    <a:pt x="96" y="76"/>
                    <a:pt x="96" y="76"/>
                  </a:cubicBezTo>
                  <a:lnTo>
                    <a:pt x="96" y="69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8"/>
            <p:cNvSpPr>
              <a:spLocks noEditPoints="1"/>
            </p:cNvSpPr>
            <p:nvPr/>
          </p:nvSpPr>
          <p:spPr bwMode="auto">
            <a:xfrm>
              <a:off x="-1135215" y="3101052"/>
              <a:ext cx="557212" cy="557213"/>
            </a:xfrm>
            <a:custGeom>
              <a:avLst/>
              <a:gdLst>
                <a:gd name="T0" fmla="*/ 107 w 176"/>
                <a:gd name="T1" fmla="*/ 71 h 176"/>
                <a:gd name="T2" fmla="*/ 107 w 176"/>
                <a:gd name="T3" fmla="*/ 48 h 176"/>
                <a:gd name="T4" fmla="*/ 102 w 176"/>
                <a:gd name="T5" fmla="*/ 67 h 176"/>
                <a:gd name="T6" fmla="*/ 97 w 176"/>
                <a:gd name="T7" fmla="*/ 68 h 176"/>
                <a:gd name="T8" fmla="*/ 86 w 176"/>
                <a:gd name="T9" fmla="*/ 72 h 176"/>
                <a:gd name="T10" fmla="*/ 86 w 176"/>
                <a:gd name="T11" fmla="*/ 48 h 176"/>
                <a:gd name="T12" fmla="*/ 78 w 176"/>
                <a:gd name="T13" fmla="*/ 65 h 176"/>
                <a:gd name="T14" fmla="*/ 85 w 176"/>
                <a:gd name="T15" fmla="*/ 52 h 176"/>
                <a:gd name="T16" fmla="*/ 85 w 176"/>
                <a:gd name="T17" fmla="*/ 68 h 176"/>
                <a:gd name="T18" fmla="*/ 65 w 176"/>
                <a:gd name="T19" fmla="*/ 71 h 176"/>
                <a:gd name="T20" fmla="*/ 77 w 176"/>
                <a:gd name="T21" fmla="*/ 40 h 176"/>
                <a:gd name="T22" fmla="*/ 64 w 176"/>
                <a:gd name="T23" fmla="*/ 40 h 176"/>
                <a:gd name="T24" fmla="*/ 65 w 176"/>
                <a:gd name="T25" fmla="*/ 71 h 176"/>
                <a:gd name="T26" fmla="*/ 0 w 176"/>
                <a:gd name="T27" fmla="*/ 16 h 176"/>
                <a:gd name="T28" fmla="*/ 160 w 176"/>
                <a:gd name="T29" fmla="*/ 176 h 176"/>
                <a:gd name="T30" fmla="*/ 160 w 176"/>
                <a:gd name="T31" fmla="*/ 0 h 176"/>
                <a:gd name="T32" fmla="*/ 16 w 176"/>
                <a:gd name="T33" fmla="*/ 168 h 176"/>
                <a:gd name="T34" fmla="*/ 16 w 176"/>
                <a:gd name="T35" fmla="*/ 8 h 176"/>
                <a:gd name="T36" fmla="*/ 168 w 176"/>
                <a:gd name="T37" fmla="*/ 160 h 176"/>
                <a:gd name="T38" fmla="*/ 95 w 176"/>
                <a:gd name="T39" fmla="*/ 116 h 176"/>
                <a:gd name="T40" fmla="*/ 100 w 176"/>
                <a:gd name="T41" fmla="*/ 101 h 176"/>
                <a:gd name="T42" fmla="*/ 88 w 176"/>
                <a:gd name="T43" fmla="*/ 76 h 176"/>
                <a:gd name="T44" fmla="*/ 44 w 176"/>
                <a:gd name="T45" fmla="*/ 104 h 176"/>
                <a:gd name="T46" fmla="*/ 88 w 176"/>
                <a:gd name="T47" fmla="*/ 132 h 176"/>
                <a:gd name="T48" fmla="*/ 132 w 176"/>
                <a:gd name="T49" fmla="*/ 104 h 176"/>
                <a:gd name="T50" fmla="*/ 70 w 176"/>
                <a:gd name="T51" fmla="*/ 90 h 176"/>
                <a:gd name="T52" fmla="*/ 58 w 176"/>
                <a:gd name="T53" fmla="*/ 121 h 176"/>
                <a:gd name="T54" fmla="*/ 52 w 176"/>
                <a:gd name="T55" fmla="*/ 85 h 176"/>
                <a:gd name="T56" fmla="*/ 86 w 176"/>
                <a:gd name="T57" fmla="*/ 121 h 176"/>
                <a:gd name="T58" fmla="*/ 75 w 176"/>
                <a:gd name="T59" fmla="*/ 122 h 176"/>
                <a:gd name="T60" fmla="*/ 76 w 176"/>
                <a:gd name="T61" fmla="*/ 94 h 176"/>
                <a:gd name="T62" fmla="*/ 81 w 176"/>
                <a:gd name="T63" fmla="*/ 116 h 176"/>
                <a:gd name="T64" fmla="*/ 86 w 176"/>
                <a:gd name="T65" fmla="*/ 121 h 176"/>
                <a:gd name="T66" fmla="*/ 95 w 176"/>
                <a:gd name="T67" fmla="*/ 119 h 176"/>
                <a:gd name="T68" fmla="*/ 90 w 176"/>
                <a:gd name="T69" fmla="*/ 85 h 176"/>
                <a:gd name="T70" fmla="*/ 101 w 176"/>
                <a:gd name="T71" fmla="*/ 94 h 176"/>
                <a:gd name="T72" fmla="*/ 125 w 176"/>
                <a:gd name="T73" fmla="*/ 101 h 176"/>
                <a:gd name="T74" fmla="*/ 114 w 176"/>
                <a:gd name="T75" fmla="*/ 115 h 176"/>
                <a:gd name="T76" fmla="*/ 119 w 176"/>
                <a:gd name="T77" fmla="*/ 112 h 176"/>
                <a:gd name="T78" fmla="*/ 117 w 176"/>
                <a:gd name="T79" fmla="*/ 122 h 176"/>
                <a:gd name="T80" fmla="*/ 117 w 176"/>
                <a:gd name="T81" fmla="*/ 94 h 176"/>
                <a:gd name="T82" fmla="*/ 114 w 176"/>
                <a:gd name="T83" fmla="*/ 101 h 176"/>
                <a:gd name="T84" fmla="*/ 119 w 176"/>
                <a:gd name="T85" fmla="*/ 10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6" h="176">
                  <a:moveTo>
                    <a:pt x="101" y="72"/>
                  </a:moveTo>
                  <a:cubicBezTo>
                    <a:pt x="104" y="72"/>
                    <a:pt x="107" y="69"/>
                    <a:pt x="107" y="69"/>
                  </a:cubicBezTo>
                  <a:cubicBezTo>
                    <a:pt x="107" y="71"/>
                    <a:pt x="107" y="71"/>
                    <a:pt x="107" y="71"/>
                  </a:cubicBezTo>
                  <a:cubicBezTo>
                    <a:pt x="112" y="71"/>
                    <a:pt x="112" y="71"/>
                    <a:pt x="112" y="71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07" y="48"/>
                    <a:pt x="107" y="48"/>
                    <a:pt x="107" y="48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66"/>
                    <a:pt x="106" y="68"/>
                    <a:pt x="104" y="68"/>
                  </a:cubicBezTo>
                  <a:cubicBezTo>
                    <a:pt x="102" y="68"/>
                    <a:pt x="102" y="67"/>
                    <a:pt x="102" y="67"/>
                  </a:cubicBezTo>
                  <a:cubicBezTo>
                    <a:pt x="102" y="48"/>
                    <a:pt x="102" y="48"/>
                    <a:pt x="102" y="48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7" y="68"/>
                    <a:pt x="97" y="68"/>
                    <a:pt x="97" y="68"/>
                  </a:cubicBezTo>
                  <a:cubicBezTo>
                    <a:pt x="97" y="68"/>
                    <a:pt x="98" y="72"/>
                    <a:pt x="101" y="72"/>
                  </a:cubicBezTo>
                  <a:moveTo>
                    <a:pt x="84" y="72"/>
                  </a:moveTo>
                  <a:cubicBezTo>
                    <a:pt x="86" y="72"/>
                    <a:pt x="86" y="72"/>
                    <a:pt x="86" y="72"/>
                  </a:cubicBezTo>
                  <a:cubicBezTo>
                    <a:pt x="90" y="72"/>
                    <a:pt x="93" y="69"/>
                    <a:pt x="93" y="65"/>
                  </a:cubicBezTo>
                  <a:cubicBezTo>
                    <a:pt x="93" y="54"/>
                    <a:pt x="93" y="54"/>
                    <a:pt x="93" y="54"/>
                  </a:cubicBezTo>
                  <a:cubicBezTo>
                    <a:pt x="93" y="51"/>
                    <a:pt x="90" y="48"/>
                    <a:pt x="86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1" y="48"/>
                    <a:pt x="78" y="51"/>
                    <a:pt x="78" y="54"/>
                  </a:cubicBezTo>
                  <a:cubicBezTo>
                    <a:pt x="78" y="65"/>
                    <a:pt x="78" y="65"/>
                    <a:pt x="78" y="65"/>
                  </a:cubicBezTo>
                  <a:cubicBezTo>
                    <a:pt x="78" y="69"/>
                    <a:pt x="81" y="72"/>
                    <a:pt x="84" y="72"/>
                  </a:cubicBezTo>
                  <a:moveTo>
                    <a:pt x="83" y="54"/>
                  </a:moveTo>
                  <a:cubicBezTo>
                    <a:pt x="83" y="53"/>
                    <a:pt x="84" y="52"/>
                    <a:pt x="85" y="52"/>
                  </a:cubicBezTo>
                  <a:cubicBezTo>
                    <a:pt x="87" y="52"/>
                    <a:pt x="88" y="53"/>
                    <a:pt x="88" y="54"/>
                  </a:cubicBezTo>
                  <a:cubicBezTo>
                    <a:pt x="88" y="66"/>
                    <a:pt x="88" y="66"/>
                    <a:pt x="88" y="66"/>
                  </a:cubicBezTo>
                  <a:cubicBezTo>
                    <a:pt x="88" y="67"/>
                    <a:pt x="87" y="68"/>
                    <a:pt x="85" y="68"/>
                  </a:cubicBezTo>
                  <a:cubicBezTo>
                    <a:pt x="84" y="68"/>
                    <a:pt x="83" y="67"/>
                    <a:pt x="83" y="66"/>
                  </a:cubicBezTo>
                  <a:lnTo>
                    <a:pt x="83" y="54"/>
                  </a:lnTo>
                  <a:close/>
                  <a:moveTo>
                    <a:pt x="65" y="71"/>
                  </a:moveTo>
                  <a:cubicBezTo>
                    <a:pt x="71" y="71"/>
                    <a:pt x="71" y="71"/>
                    <a:pt x="71" y="71"/>
                  </a:cubicBezTo>
                  <a:cubicBezTo>
                    <a:pt x="71" y="59"/>
                    <a:pt x="71" y="59"/>
                    <a:pt x="71" y="59"/>
                  </a:cubicBezTo>
                  <a:cubicBezTo>
                    <a:pt x="77" y="40"/>
                    <a:pt x="77" y="40"/>
                    <a:pt x="77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68" y="52"/>
                    <a:pt x="68" y="52"/>
                    <a:pt x="68" y="52"/>
                  </a:cubicBezTo>
                  <a:cubicBezTo>
                    <a:pt x="64" y="40"/>
                    <a:pt x="64" y="40"/>
                    <a:pt x="64" y="40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65" y="59"/>
                    <a:pt x="65" y="59"/>
                    <a:pt x="65" y="59"/>
                  </a:cubicBezTo>
                  <a:lnTo>
                    <a:pt x="65" y="71"/>
                  </a:lnTo>
                  <a:close/>
                  <a:moveTo>
                    <a:pt x="160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9"/>
                    <a:pt x="7" y="176"/>
                    <a:pt x="16" y="176"/>
                  </a:cubicBezTo>
                  <a:cubicBezTo>
                    <a:pt x="160" y="176"/>
                    <a:pt x="160" y="176"/>
                    <a:pt x="160" y="176"/>
                  </a:cubicBezTo>
                  <a:cubicBezTo>
                    <a:pt x="169" y="176"/>
                    <a:pt x="176" y="169"/>
                    <a:pt x="176" y="160"/>
                  </a:cubicBezTo>
                  <a:cubicBezTo>
                    <a:pt x="176" y="16"/>
                    <a:pt x="176" y="16"/>
                    <a:pt x="176" y="16"/>
                  </a:cubicBezTo>
                  <a:cubicBezTo>
                    <a:pt x="176" y="7"/>
                    <a:pt x="169" y="0"/>
                    <a:pt x="160" y="0"/>
                  </a:cubicBezTo>
                  <a:moveTo>
                    <a:pt x="168" y="160"/>
                  </a:moveTo>
                  <a:cubicBezTo>
                    <a:pt x="168" y="164"/>
                    <a:pt x="164" y="168"/>
                    <a:pt x="160" y="168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12" y="168"/>
                    <a:pt x="8" y="164"/>
                    <a:pt x="8" y="16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60" y="8"/>
                    <a:pt x="160" y="8"/>
                    <a:pt x="160" y="8"/>
                  </a:cubicBezTo>
                  <a:cubicBezTo>
                    <a:pt x="164" y="8"/>
                    <a:pt x="168" y="12"/>
                    <a:pt x="168" y="16"/>
                  </a:cubicBezTo>
                  <a:lnTo>
                    <a:pt x="168" y="160"/>
                  </a:lnTo>
                  <a:close/>
                  <a:moveTo>
                    <a:pt x="98" y="99"/>
                  </a:moveTo>
                  <a:cubicBezTo>
                    <a:pt x="97" y="99"/>
                    <a:pt x="96" y="99"/>
                    <a:pt x="95" y="100"/>
                  </a:cubicBezTo>
                  <a:cubicBezTo>
                    <a:pt x="95" y="116"/>
                    <a:pt x="95" y="116"/>
                    <a:pt x="95" y="116"/>
                  </a:cubicBezTo>
                  <a:cubicBezTo>
                    <a:pt x="96" y="117"/>
                    <a:pt x="97" y="117"/>
                    <a:pt x="98" y="117"/>
                  </a:cubicBezTo>
                  <a:cubicBezTo>
                    <a:pt x="100" y="117"/>
                    <a:pt x="100" y="115"/>
                    <a:pt x="100" y="115"/>
                  </a:cubicBezTo>
                  <a:cubicBezTo>
                    <a:pt x="100" y="101"/>
                    <a:pt x="100" y="101"/>
                    <a:pt x="100" y="101"/>
                  </a:cubicBezTo>
                  <a:cubicBezTo>
                    <a:pt x="100" y="101"/>
                    <a:pt x="100" y="99"/>
                    <a:pt x="98" y="99"/>
                  </a:cubicBezTo>
                  <a:moveTo>
                    <a:pt x="118" y="77"/>
                  </a:moveTo>
                  <a:cubicBezTo>
                    <a:pt x="118" y="77"/>
                    <a:pt x="103" y="76"/>
                    <a:pt x="88" y="76"/>
                  </a:cubicBezTo>
                  <a:cubicBezTo>
                    <a:pt x="73" y="76"/>
                    <a:pt x="58" y="77"/>
                    <a:pt x="58" y="77"/>
                  </a:cubicBezTo>
                  <a:cubicBezTo>
                    <a:pt x="51" y="77"/>
                    <a:pt x="45" y="82"/>
                    <a:pt x="45" y="89"/>
                  </a:cubicBezTo>
                  <a:cubicBezTo>
                    <a:pt x="45" y="89"/>
                    <a:pt x="44" y="96"/>
                    <a:pt x="44" y="104"/>
                  </a:cubicBezTo>
                  <a:cubicBezTo>
                    <a:pt x="44" y="112"/>
                    <a:pt x="45" y="119"/>
                    <a:pt x="45" y="119"/>
                  </a:cubicBezTo>
                  <a:cubicBezTo>
                    <a:pt x="45" y="126"/>
                    <a:pt x="51" y="131"/>
                    <a:pt x="58" y="131"/>
                  </a:cubicBezTo>
                  <a:cubicBezTo>
                    <a:pt x="58" y="131"/>
                    <a:pt x="73" y="132"/>
                    <a:pt x="88" y="132"/>
                  </a:cubicBezTo>
                  <a:cubicBezTo>
                    <a:pt x="103" y="132"/>
                    <a:pt x="118" y="131"/>
                    <a:pt x="118" y="131"/>
                  </a:cubicBezTo>
                  <a:cubicBezTo>
                    <a:pt x="125" y="131"/>
                    <a:pt x="131" y="126"/>
                    <a:pt x="131" y="119"/>
                  </a:cubicBezTo>
                  <a:cubicBezTo>
                    <a:pt x="131" y="119"/>
                    <a:pt x="132" y="112"/>
                    <a:pt x="132" y="104"/>
                  </a:cubicBezTo>
                  <a:cubicBezTo>
                    <a:pt x="132" y="96"/>
                    <a:pt x="131" y="89"/>
                    <a:pt x="131" y="89"/>
                  </a:cubicBezTo>
                  <a:cubicBezTo>
                    <a:pt x="131" y="82"/>
                    <a:pt x="125" y="77"/>
                    <a:pt x="118" y="77"/>
                  </a:cubicBezTo>
                  <a:moveTo>
                    <a:pt x="70" y="90"/>
                  </a:moveTo>
                  <a:cubicBezTo>
                    <a:pt x="64" y="90"/>
                    <a:pt x="64" y="90"/>
                    <a:pt x="64" y="90"/>
                  </a:cubicBezTo>
                  <a:cubicBezTo>
                    <a:pt x="64" y="121"/>
                    <a:pt x="64" y="121"/>
                    <a:pt x="64" y="121"/>
                  </a:cubicBezTo>
                  <a:cubicBezTo>
                    <a:pt x="58" y="121"/>
                    <a:pt x="58" y="121"/>
                    <a:pt x="58" y="121"/>
                  </a:cubicBezTo>
                  <a:cubicBezTo>
                    <a:pt x="58" y="90"/>
                    <a:pt x="58" y="90"/>
                    <a:pt x="58" y="90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70" y="85"/>
                    <a:pt x="70" y="85"/>
                    <a:pt x="70" y="85"/>
                  </a:cubicBezTo>
                  <a:lnTo>
                    <a:pt x="70" y="90"/>
                  </a:lnTo>
                  <a:close/>
                  <a:moveTo>
                    <a:pt x="86" y="121"/>
                  </a:moveTo>
                  <a:cubicBezTo>
                    <a:pt x="81" y="121"/>
                    <a:pt x="81" y="121"/>
                    <a:pt x="81" y="121"/>
                  </a:cubicBezTo>
                  <a:cubicBezTo>
                    <a:pt x="81" y="119"/>
                    <a:pt x="81" y="119"/>
                    <a:pt x="81" y="119"/>
                  </a:cubicBezTo>
                  <a:cubicBezTo>
                    <a:pt x="81" y="119"/>
                    <a:pt x="78" y="122"/>
                    <a:pt x="75" y="122"/>
                  </a:cubicBezTo>
                  <a:cubicBezTo>
                    <a:pt x="71" y="122"/>
                    <a:pt x="71" y="119"/>
                    <a:pt x="71" y="119"/>
                  </a:cubicBezTo>
                  <a:cubicBezTo>
                    <a:pt x="71" y="94"/>
                    <a:pt x="71" y="94"/>
                    <a:pt x="71" y="94"/>
                  </a:cubicBezTo>
                  <a:cubicBezTo>
                    <a:pt x="76" y="94"/>
                    <a:pt x="76" y="94"/>
                    <a:pt x="76" y="94"/>
                  </a:cubicBezTo>
                  <a:cubicBezTo>
                    <a:pt x="76" y="117"/>
                    <a:pt x="76" y="117"/>
                    <a:pt x="76" y="117"/>
                  </a:cubicBezTo>
                  <a:cubicBezTo>
                    <a:pt x="76" y="117"/>
                    <a:pt x="76" y="118"/>
                    <a:pt x="77" y="118"/>
                  </a:cubicBezTo>
                  <a:cubicBezTo>
                    <a:pt x="79" y="118"/>
                    <a:pt x="81" y="116"/>
                    <a:pt x="81" y="116"/>
                  </a:cubicBezTo>
                  <a:cubicBezTo>
                    <a:pt x="81" y="94"/>
                    <a:pt x="81" y="94"/>
                    <a:pt x="81" y="94"/>
                  </a:cubicBezTo>
                  <a:cubicBezTo>
                    <a:pt x="86" y="94"/>
                    <a:pt x="86" y="94"/>
                    <a:pt x="86" y="94"/>
                  </a:cubicBezTo>
                  <a:lnTo>
                    <a:pt x="86" y="121"/>
                  </a:lnTo>
                  <a:close/>
                  <a:moveTo>
                    <a:pt x="105" y="115"/>
                  </a:moveTo>
                  <a:cubicBezTo>
                    <a:pt x="105" y="115"/>
                    <a:pt x="105" y="122"/>
                    <a:pt x="101" y="122"/>
                  </a:cubicBezTo>
                  <a:cubicBezTo>
                    <a:pt x="98" y="122"/>
                    <a:pt x="96" y="120"/>
                    <a:pt x="95" y="119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0" y="121"/>
                    <a:pt x="90" y="121"/>
                    <a:pt x="90" y="121"/>
                  </a:cubicBezTo>
                  <a:cubicBezTo>
                    <a:pt x="90" y="85"/>
                    <a:pt x="90" y="85"/>
                    <a:pt x="90" y="85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95" y="97"/>
                    <a:pt x="95" y="97"/>
                    <a:pt x="95" y="97"/>
                  </a:cubicBezTo>
                  <a:cubicBezTo>
                    <a:pt x="96" y="96"/>
                    <a:pt x="98" y="94"/>
                    <a:pt x="101" y="94"/>
                  </a:cubicBezTo>
                  <a:cubicBezTo>
                    <a:pt x="104" y="94"/>
                    <a:pt x="105" y="97"/>
                    <a:pt x="105" y="100"/>
                  </a:cubicBezTo>
                  <a:lnTo>
                    <a:pt x="105" y="115"/>
                  </a:lnTo>
                  <a:close/>
                  <a:moveTo>
                    <a:pt x="125" y="101"/>
                  </a:moveTo>
                  <a:cubicBezTo>
                    <a:pt x="125" y="109"/>
                    <a:pt x="125" y="109"/>
                    <a:pt x="125" y="109"/>
                  </a:cubicBezTo>
                  <a:cubicBezTo>
                    <a:pt x="114" y="109"/>
                    <a:pt x="114" y="109"/>
                    <a:pt x="114" y="109"/>
                  </a:cubicBezTo>
                  <a:cubicBezTo>
                    <a:pt x="114" y="115"/>
                    <a:pt x="114" y="115"/>
                    <a:pt x="114" y="115"/>
                  </a:cubicBezTo>
                  <a:cubicBezTo>
                    <a:pt x="114" y="115"/>
                    <a:pt x="114" y="117"/>
                    <a:pt x="117" y="117"/>
                  </a:cubicBezTo>
                  <a:cubicBezTo>
                    <a:pt x="119" y="117"/>
                    <a:pt x="119" y="115"/>
                    <a:pt x="119" y="115"/>
                  </a:cubicBezTo>
                  <a:cubicBezTo>
                    <a:pt x="119" y="112"/>
                    <a:pt x="119" y="112"/>
                    <a:pt x="119" y="112"/>
                  </a:cubicBezTo>
                  <a:cubicBezTo>
                    <a:pt x="125" y="112"/>
                    <a:pt x="125" y="112"/>
                    <a:pt x="125" y="112"/>
                  </a:cubicBezTo>
                  <a:cubicBezTo>
                    <a:pt x="125" y="116"/>
                    <a:pt x="125" y="116"/>
                    <a:pt x="125" y="116"/>
                  </a:cubicBezTo>
                  <a:cubicBezTo>
                    <a:pt x="125" y="116"/>
                    <a:pt x="124" y="122"/>
                    <a:pt x="117" y="122"/>
                  </a:cubicBezTo>
                  <a:cubicBezTo>
                    <a:pt x="111" y="122"/>
                    <a:pt x="109" y="116"/>
                    <a:pt x="109" y="116"/>
                  </a:cubicBezTo>
                  <a:cubicBezTo>
                    <a:pt x="109" y="101"/>
                    <a:pt x="109" y="101"/>
                    <a:pt x="109" y="101"/>
                  </a:cubicBezTo>
                  <a:cubicBezTo>
                    <a:pt x="109" y="101"/>
                    <a:pt x="109" y="94"/>
                    <a:pt x="117" y="94"/>
                  </a:cubicBezTo>
                  <a:cubicBezTo>
                    <a:pt x="125" y="94"/>
                    <a:pt x="125" y="101"/>
                    <a:pt x="125" y="101"/>
                  </a:cubicBezTo>
                  <a:moveTo>
                    <a:pt x="117" y="99"/>
                  </a:moveTo>
                  <a:cubicBezTo>
                    <a:pt x="114" y="99"/>
                    <a:pt x="114" y="101"/>
                    <a:pt x="114" y="101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1"/>
                    <a:pt x="119" y="101"/>
                    <a:pt x="119" y="101"/>
                  </a:cubicBezTo>
                  <a:cubicBezTo>
                    <a:pt x="119" y="101"/>
                    <a:pt x="119" y="99"/>
                    <a:pt x="117" y="99"/>
                  </a:cubicBezTo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247157" y="1832625"/>
            <a:ext cx="4504407" cy="3091149"/>
            <a:chOff x="6520644" y="1191156"/>
            <a:chExt cx="4504407" cy="3091149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626055" y="4282305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6520644" y="1191156"/>
              <a:ext cx="4403624" cy="1155598"/>
              <a:chOff x="6520644" y="1191156"/>
              <a:chExt cx="4403624" cy="1155598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6520644" y="1761979"/>
                <a:ext cx="44036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pc="300" smtClean="0">
                    <a:latin typeface="+mj-lt"/>
                  </a:rPr>
                  <a:t>Mockup Device-</a:t>
                </a:r>
                <a:endParaRPr lang="en-US" sz="3200" spc="30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558745" y="1191156"/>
                <a:ext cx="43655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SIT AMET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520644" y="2777345"/>
              <a:ext cx="450440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consectetur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adipiscin elit niba sem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iaculis nec felis nec, efficitur dapibus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enim vestibulum</a:t>
              </a:r>
            </a:p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tristique senectus et netus et malesuada fames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392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79" y="400050"/>
            <a:ext cx="5640386" cy="56403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06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161926" y="1523355"/>
            <a:ext cx="0" cy="639355"/>
          </a:xfrm>
          <a:prstGeom prst="line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406141" y="1479050"/>
            <a:ext cx="3769858" cy="646331"/>
            <a:chOff x="7406141" y="1479050"/>
            <a:chExt cx="3769858" cy="646331"/>
          </a:xfrm>
        </p:grpSpPr>
        <p:sp>
          <p:nvSpPr>
            <p:cNvPr id="8" name="TextBox 7"/>
            <p:cNvSpPr txBox="1"/>
            <p:nvPr/>
          </p:nvSpPr>
          <p:spPr>
            <a:xfrm>
              <a:off x="8724886" y="1479050"/>
              <a:ext cx="24511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 ca tetur adipisili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elit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ornare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" name="Freeform 13"/>
            <p:cNvSpPr>
              <a:spLocks noEditPoints="1"/>
            </p:cNvSpPr>
            <p:nvPr/>
          </p:nvSpPr>
          <p:spPr bwMode="auto">
            <a:xfrm>
              <a:off x="7406141" y="1593699"/>
              <a:ext cx="301494" cy="345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11" name="Straight Connector 10"/>
          <p:cNvCxnSpPr/>
          <p:nvPr/>
        </p:nvCxnSpPr>
        <p:spPr>
          <a:xfrm>
            <a:off x="8161926" y="4154561"/>
            <a:ext cx="0" cy="639355"/>
          </a:xfrm>
          <a:prstGeom prst="line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372604" y="4140767"/>
            <a:ext cx="3803396" cy="616836"/>
            <a:chOff x="7372604" y="4140767"/>
            <a:chExt cx="3803396" cy="616836"/>
          </a:xfrm>
        </p:grpSpPr>
        <p:sp>
          <p:nvSpPr>
            <p:cNvPr id="12" name="TextBox 11"/>
            <p:cNvSpPr txBox="1"/>
            <p:nvPr/>
          </p:nvSpPr>
          <p:spPr>
            <a:xfrm>
              <a:off x="8724886" y="4140767"/>
              <a:ext cx="2451114" cy="616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sitam conse ca tetur adipisili elit ornare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7372604" y="4302035"/>
              <a:ext cx="377292" cy="354534"/>
            </a:xfrm>
            <a:custGeom>
              <a:avLst/>
              <a:gdLst>
                <a:gd name="T0" fmla="*/ 274 w 282"/>
                <a:gd name="T1" fmla="*/ 34 h 265"/>
                <a:gd name="T2" fmla="*/ 258 w 282"/>
                <a:gd name="T3" fmla="*/ 103 h 265"/>
                <a:gd name="T4" fmla="*/ 228 w 282"/>
                <a:gd name="T5" fmla="*/ 132 h 265"/>
                <a:gd name="T6" fmla="*/ 225 w 282"/>
                <a:gd name="T7" fmla="*/ 125 h 265"/>
                <a:gd name="T8" fmla="*/ 269 w 282"/>
                <a:gd name="T9" fmla="*/ 69 h 265"/>
                <a:gd name="T10" fmla="*/ 228 w 282"/>
                <a:gd name="T11" fmla="*/ 25 h 265"/>
                <a:gd name="T12" fmla="*/ 216 w 282"/>
                <a:gd name="T13" fmla="*/ 103 h 265"/>
                <a:gd name="T14" fmla="*/ 193 w 282"/>
                <a:gd name="T15" fmla="*/ 159 h 265"/>
                <a:gd name="T16" fmla="*/ 153 w 282"/>
                <a:gd name="T17" fmla="*/ 191 h 265"/>
                <a:gd name="T18" fmla="*/ 141 w 282"/>
                <a:gd name="T19" fmla="*/ 199 h 265"/>
                <a:gd name="T20" fmla="*/ 137 w 282"/>
                <a:gd name="T21" fmla="*/ 224 h 265"/>
                <a:gd name="T22" fmla="*/ 133 w 282"/>
                <a:gd name="T23" fmla="*/ 199 h 265"/>
                <a:gd name="T24" fmla="*/ 117 w 282"/>
                <a:gd name="T25" fmla="*/ 188 h 265"/>
                <a:gd name="T26" fmla="*/ 75 w 282"/>
                <a:gd name="T27" fmla="*/ 140 h 265"/>
                <a:gd name="T28" fmla="*/ 67 w 282"/>
                <a:gd name="T29" fmla="*/ 25 h 265"/>
                <a:gd name="T30" fmla="*/ 15 w 282"/>
                <a:gd name="T31" fmla="*/ 39 h 265"/>
                <a:gd name="T32" fmla="*/ 31 w 282"/>
                <a:gd name="T33" fmla="*/ 99 h 265"/>
                <a:gd name="T34" fmla="*/ 57 w 282"/>
                <a:gd name="T35" fmla="*/ 131 h 265"/>
                <a:gd name="T36" fmla="*/ 52 w 282"/>
                <a:gd name="T37" fmla="*/ 131 h 265"/>
                <a:gd name="T38" fmla="*/ 4 w 282"/>
                <a:gd name="T39" fmla="*/ 72 h 265"/>
                <a:gd name="T40" fmla="*/ 54 w 282"/>
                <a:gd name="T41" fmla="*/ 17 h 265"/>
                <a:gd name="T42" fmla="*/ 211 w 282"/>
                <a:gd name="T43" fmla="*/ 17 h 265"/>
                <a:gd name="T44" fmla="*/ 71 w 282"/>
                <a:gd name="T45" fmla="*/ 8 h 265"/>
                <a:gd name="T46" fmla="*/ 71 w 282"/>
                <a:gd name="T47" fmla="*/ 0 h 265"/>
                <a:gd name="T48" fmla="*/ 216 w 282"/>
                <a:gd name="T49" fmla="*/ 4 h 265"/>
                <a:gd name="T50" fmla="*/ 71 w 282"/>
                <a:gd name="T51" fmla="*/ 8 h 265"/>
                <a:gd name="T52" fmla="*/ 75 w 282"/>
                <a:gd name="T53" fmla="*/ 25 h 265"/>
                <a:gd name="T54" fmla="*/ 83 w 282"/>
                <a:gd name="T55" fmla="*/ 137 h 265"/>
                <a:gd name="T56" fmla="*/ 122 w 282"/>
                <a:gd name="T57" fmla="*/ 181 h 265"/>
                <a:gd name="T58" fmla="*/ 149 w 282"/>
                <a:gd name="T59" fmla="*/ 184 h 265"/>
                <a:gd name="T60" fmla="*/ 186 w 282"/>
                <a:gd name="T61" fmla="*/ 154 h 265"/>
                <a:gd name="T62" fmla="*/ 207 w 282"/>
                <a:gd name="T63" fmla="*/ 103 h 265"/>
                <a:gd name="T64" fmla="*/ 182 w 282"/>
                <a:gd name="T65" fmla="*/ 232 h 265"/>
                <a:gd name="T66" fmla="*/ 199 w 282"/>
                <a:gd name="T67" fmla="*/ 249 h 265"/>
                <a:gd name="T68" fmla="*/ 195 w 282"/>
                <a:gd name="T69" fmla="*/ 265 h 265"/>
                <a:gd name="T70" fmla="*/ 75 w 282"/>
                <a:gd name="T71" fmla="*/ 261 h 265"/>
                <a:gd name="T72" fmla="*/ 79 w 282"/>
                <a:gd name="T73" fmla="*/ 236 h 265"/>
                <a:gd name="T74" fmla="*/ 182 w 282"/>
                <a:gd name="T75" fmla="*/ 232 h 265"/>
                <a:gd name="T76" fmla="*/ 182 w 282"/>
                <a:gd name="T77" fmla="*/ 240 h 265"/>
                <a:gd name="T78" fmla="*/ 83 w 282"/>
                <a:gd name="T79" fmla="*/ 248 h 265"/>
                <a:gd name="T80" fmla="*/ 191 w 282"/>
                <a:gd name="T81" fmla="*/ 257 h 265"/>
                <a:gd name="T82" fmla="*/ 188 w 282"/>
                <a:gd name="T83" fmla="*/ 24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" h="265">
                  <a:moveTo>
                    <a:pt x="228" y="17"/>
                  </a:moveTo>
                  <a:cubicBezTo>
                    <a:pt x="250" y="17"/>
                    <a:pt x="265" y="22"/>
                    <a:pt x="274" y="34"/>
                  </a:cubicBezTo>
                  <a:cubicBezTo>
                    <a:pt x="281" y="45"/>
                    <a:pt x="282" y="57"/>
                    <a:pt x="278" y="72"/>
                  </a:cubicBezTo>
                  <a:cubicBezTo>
                    <a:pt x="275" y="80"/>
                    <a:pt x="268" y="90"/>
                    <a:pt x="258" y="103"/>
                  </a:cubicBezTo>
                  <a:cubicBezTo>
                    <a:pt x="248" y="116"/>
                    <a:pt x="239" y="126"/>
                    <a:pt x="231" y="131"/>
                  </a:cubicBezTo>
                  <a:cubicBezTo>
                    <a:pt x="230" y="132"/>
                    <a:pt x="229" y="132"/>
                    <a:pt x="228" y="132"/>
                  </a:cubicBezTo>
                  <a:cubicBezTo>
                    <a:pt x="227" y="132"/>
                    <a:pt x="226" y="132"/>
                    <a:pt x="225" y="131"/>
                  </a:cubicBezTo>
                  <a:cubicBezTo>
                    <a:pt x="223" y="129"/>
                    <a:pt x="223" y="127"/>
                    <a:pt x="225" y="125"/>
                  </a:cubicBezTo>
                  <a:cubicBezTo>
                    <a:pt x="233" y="120"/>
                    <a:pt x="241" y="111"/>
                    <a:pt x="251" y="99"/>
                  </a:cubicBezTo>
                  <a:cubicBezTo>
                    <a:pt x="261" y="86"/>
                    <a:pt x="267" y="76"/>
                    <a:pt x="269" y="69"/>
                  </a:cubicBezTo>
                  <a:cubicBezTo>
                    <a:pt x="274" y="57"/>
                    <a:pt x="273" y="47"/>
                    <a:pt x="267" y="39"/>
                  </a:cubicBezTo>
                  <a:cubicBezTo>
                    <a:pt x="260" y="30"/>
                    <a:pt x="247" y="25"/>
                    <a:pt x="228" y="25"/>
                  </a:cubicBezTo>
                  <a:cubicBezTo>
                    <a:pt x="216" y="25"/>
                    <a:pt x="216" y="25"/>
                    <a:pt x="216" y="25"/>
                  </a:cubicBezTo>
                  <a:cubicBezTo>
                    <a:pt x="216" y="103"/>
                    <a:pt x="216" y="103"/>
                    <a:pt x="216" y="103"/>
                  </a:cubicBezTo>
                  <a:cubicBezTo>
                    <a:pt x="216" y="114"/>
                    <a:pt x="213" y="124"/>
                    <a:pt x="209" y="134"/>
                  </a:cubicBezTo>
                  <a:cubicBezTo>
                    <a:pt x="204" y="144"/>
                    <a:pt x="199" y="152"/>
                    <a:pt x="193" y="159"/>
                  </a:cubicBezTo>
                  <a:cubicBezTo>
                    <a:pt x="187" y="165"/>
                    <a:pt x="180" y="172"/>
                    <a:pt x="172" y="178"/>
                  </a:cubicBezTo>
                  <a:cubicBezTo>
                    <a:pt x="164" y="184"/>
                    <a:pt x="158" y="188"/>
                    <a:pt x="153" y="191"/>
                  </a:cubicBezTo>
                  <a:cubicBezTo>
                    <a:pt x="149" y="193"/>
                    <a:pt x="145" y="195"/>
                    <a:pt x="141" y="197"/>
                  </a:cubicBezTo>
                  <a:cubicBezTo>
                    <a:pt x="141" y="198"/>
                    <a:pt x="141" y="198"/>
                    <a:pt x="141" y="199"/>
                  </a:cubicBezTo>
                  <a:cubicBezTo>
                    <a:pt x="141" y="219"/>
                    <a:pt x="141" y="219"/>
                    <a:pt x="141" y="219"/>
                  </a:cubicBezTo>
                  <a:cubicBezTo>
                    <a:pt x="141" y="222"/>
                    <a:pt x="140" y="224"/>
                    <a:pt x="137" y="224"/>
                  </a:cubicBezTo>
                  <a:cubicBezTo>
                    <a:pt x="134" y="224"/>
                    <a:pt x="133" y="222"/>
                    <a:pt x="133" y="219"/>
                  </a:cubicBezTo>
                  <a:cubicBezTo>
                    <a:pt x="133" y="199"/>
                    <a:pt x="133" y="199"/>
                    <a:pt x="133" y="199"/>
                  </a:cubicBezTo>
                  <a:cubicBezTo>
                    <a:pt x="133" y="198"/>
                    <a:pt x="133" y="198"/>
                    <a:pt x="133" y="197"/>
                  </a:cubicBezTo>
                  <a:cubicBezTo>
                    <a:pt x="128" y="195"/>
                    <a:pt x="123" y="192"/>
                    <a:pt x="117" y="188"/>
                  </a:cubicBezTo>
                  <a:cubicBezTo>
                    <a:pt x="112" y="184"/>
                    <a:pt x="105" y="178"/>
                    <a:pt x="96" y="170"/>
                  </a:cubicBezTo>
                  <a:cubicBezTo>
                    <a:pt x="87" y="162"/>
                    <a:pt x="80" y="152"/>
                    <a:pt x="75" y="140"/>
                  </a:cubicBezTo>
                  <a:cubicBezTo>
                    <a:pt x="69" y="129"/>
                    <a:pt x="67" y="116"/>
                    <a:pt x="67" y="103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35" y="25"/>
                    <a:pt x="22" y="30"/>
                    <a:pt x="15" y="39"/>
                  </a:cubicBezTo>
                  <a:cubicBezTo>
                    <a:pt x="9" y="47"/>
                    <a:pt x="9" y="57"/>
                    <a:pt x="13" y="69"/>
                  </a:cubicBezTo>
                  <a:cubicBezTo>
                    <a:pt x="15" y="78"/>
                    <a:pt x="21" y="88"/>
                    <a:pt x="31" y="99"/>
                  </a:cubicBezTo>
                  <a:cubicBezTo>
                    <a:pt x="40" y="110"/>
                    <a:pt x="48" y="119"/>
                    <a:pt x="57" y="125"/>
                  </a:cubicBezTo>
                  <a:cubicBezTo>
                    <a:pt x="59" y="127"/>
                    <a:pt x="59" y="129"/>
                    <a:pt x="57" y="131"/>
                  </a:cubicBezTo>
                  <a:cubicBezTo>
                    <a:pt x="57" y="132"/>
                    <a:pt x="55" y="132"/>
                    <a:pt x="54" y="132"/>
                  </a:cubicBezTo>
                  <a:cubicBezTo>
                    <a:pt x="53" y="132"/>
                    <a:pt x="52" y="132"/>
                    <a:pt x="52" y="131"/>
                  </a:cubicBezTo>
                  <a:cubicBezTo>
                    <a:pt x="43" y="125"/>
                    <a:pt x="34" y="116"/>
                    <a:pt x="24" y="104"/>
                  </a:cubicBezTo>
                  <a:cubicBezTo>
                    <a:pt x="14" y="93"/>
                    <a:pt x="8" y="82"/>
                    <a:pt x="4" y="72"/>
                  </a:cubicBezTo>
                  <a:cubicBezTo>
                    <a:pt x="0" y="57"/>
                    <a:pt x="1" y="45"/>
                    <a:pt x="9" y="34"/>
                  </a:cubicBezTo>
                  <a:cubicBezTo>
                    <a:pt x="17" y="22"/>
                    <a:pt x="32" y="17"/>
                    <a:pt x="54" y="17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211" y="17"/>
                    <a:pt x="211" y="17"/>
                    <a:pt x="211" y="17"/>
                  </a:cubicBezTo>
                  <a:lnTo>
                    <a:pt x="228" y="17"/>
                  </a:lnTo>
                  <a:close/>
                  <a:moveTo>
                    <a:pt x="71" y="8"/>
                  </a:moveTo>
                  <a:cubicBezTo>
                    <a:pt x="68" y="8"/>
                    <a:pt x="67" y="7"/>
                    <a:pt x="67" y="4"/>
                  </a:cubicBezTo>
                  <a:cubicBezTo>
                    <a:pt x="67" y="1"/>
                    <a:pt x="68" y="0"/>
                    <a:pt x="71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14" y="0"/>
                    <a:pt x="216" y="1"/>
                    <a:pt x="216" y="4"/>
                  </a:cubicBezTo>
                  <a:cubicBezTo>
                    <a:pt x="216" y="7"/>
                    <a:pt x="214" y="8"/>
                    <a:pt x="211" y="8"/>
                  </a:cubicBezTo>
                  <a:lnTo>
                    <a:pt x="71" y="8"/>
                  </a:lnTo>
                  <a:close/>
                  <a:moveTo>
                    <a:pt x="207" y="25"/>
                  </a:moveTo>
                  <a:cubicBezTo>
                    <a:pt x="75" y="25"/>
                    <a:pt x="75" y="25"/>
                    <a:pt x="75" y="25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5" y="115"/>
                    <a:pt x="77" y="126"/>
                    <a:pt x="83" y="137"/>
                  </a:cubicBezTo>
                  <a:cubicBezTo>
                    <a:pt x="88" y="148"/>
                    <a:pt x="94" y="157"/>
                    <a:pt x="102" y="164"/>
                  </a:cubicBezTo>
                  <a:cubicBezTo>
                    <a:pt x="111" y="171"/>
                    <a:pt x="117" y="177"/>
                    <a:pt x="122" y="181"/>
                  </a:cubicBezTo>
                  <a:cubicBezTo>
                    <a:pt x="128" y="184"/>
                    <a:pt x="132" y="188"/>
                    <a:pt x="137" y="190"/>
                  </a:cubicBezTo>
                  <a:cubicBezTo>
                    <a:pt x="141" y="188"/>
                    <a:pt x="145" y="186"/>
                    <a:pt x="149" y="184"/>
                  </a:cubicBezTo>
                  <a:cubicBezTo>
                    <a:pt x="153" y="181"/>
                    <a:pt x="159" y="177"/>
                    <a:pt x="166" y="172"/>
                  </a:cubicBezTo>
                  <a:cubicBezTo>
                    <a:pt x="174" y="166"/>
                    <a:pt x="181" y="160"/>
                    <a:pt x="186" y="154"/>
                  </a:cubicBezTo>
                  <a:cubicBezTo>
                    <a:pt x="192" y="148"/>
                    <a:pt x="196" y="140"/>
                    <a:pt x="201" y="131"/>
                  </a:cubicBezTo>
                  <a:cubicBezTo>
                    <a:pt x="205" y="122"/>
                    <a:pt x="207" y="113"/>
                    <a:pt x="207" y="103"/>
                  </a:cubicBezTo>
                  <a:lnTo>
                    <a:pt x="207" y="25"/>
                  </a:lnTo>
                  <a:close/>
                  <a:moveTo>
                    <a:pt x="182" y="232"/>
                  </a:moveTo>
                  <a:cubicBezTo>
                    <a:pt x="187" y="232"/>
                    <a:pt x="191" y="233"/>
                    <a:pt x="194" y="237"/>
                  </a:cubicBezTo>
                  <a:cubicBezTo>
                    <a:pt x="197" y="240"/>
                    <a:pt x="199" y="244"/>
                    <a:pt x="199" y="249"/>
                  </a:cubicBezTo>
                  <a:cubicBezTo>
                    <a:pt x="199" y="261"/>
                    <a:pt x="199" y="261"/>
                    <a:pt x="199" y="261"/>
                  </a:cubicBezTo>
                  <a:cubicBezTo>
                    <a:pt x="199" y="264"/>
                    <a:pt x="198" y="265"/>
                    <a:pt x="195" y="265"/>
                  </a:cubicBezTo>
                  <a:cubicBezTo>
                    <a:pt x="79" y="265"/>
                    <a:pt x="79" y="265"/>
                    <a:pt x="79" y="265"/>
                  </a:cubicBezTo>
                  <a:cubicBezTo>
                    <a:pt x="76" y="265"/>
                    <a:pt x="75" y="264"/>
                    <a:pt x="75" y="261"/>
                  </a:cubicBezTo>
                  <a:cubicBezTo>
                    <a:pt x="75" y="248"/>
                    <a:pt x="75" y="248"/>
                    <a:pt x="75" y="248"/>
                  </a:cubicBezTo>
                  <a:cubicBezTo>
                    <a:pt x="75" y="244"/>
                    <a:pt x="76" y="240"/>
                    <a:pt x="79" y="236"/>
                  </a:cubicBezTo>
                  <a:cubicBezTo>
                    <a:pt x="83" y="233"/>
                    <a:pt x="87" y="232"/>
                    <a:pt x="91" y="232"/>
                  </a:cubicBezTo>
                  <a:lnTo>
                    <a:pt x="182" y="232"/>
                  </a:lnTo>
                  <a:close/>
                  <a:moveTo>
                    <a:pt x="188" y="243"/>
                  </a:moveTo>
                  <a:cubicBezTo>
                    <a:pt x="187" y="241"/>
                    <a:pt x="185" y="240"/>
                    <a:pt x="182" y="240"/>
                  </a:cubicBezTo>
                  <a:cubicBezTo>
                    <a:pt x="91" y="240"/>
                    <a:pt x="91" y="240"/>
                    <a:pt x="91" y="240"/>
                  </a:cubicBezTo>
                  <a:cubicBezTo>
                    <a:pt x="86" y="240"/>
                    <a:pt x="83" y="243"/>
                    <a:pt x="83" y="248"/>
                  </a:cubicBezTo>
                  <a:cubicBezTo>
                    <a:pt x="83" y="257"/>
                    <a:pt x="83" y="257"/>
                    <a:pt x="83" y="257"/>
                  </a:cubicBezTo>
                  <a:cubicBezTo>
                    <a:pt x="191" y="257"/>
                    <a:pt x="191" y="257"/>
                    <a:pt x="191" y="257"/>
                  </a:cubicBezTo>
                  <a:cubicBezTo>
                    <a:pt x="191" y="249"/>
                    <a:pt x="191" y="249"/>
                    <a:pt x="191" y="249"/>
                  </a:cubicBezTo>
                  <a:cubicBezTo>
                    <a:pt x="191" y="247"/>
                    <a:pt x="190" y="244"/>
                    <a:pt x="188" y="24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161926" y="2842970"/>
            <a:ext cx="0" cy="639355"/>
          </a:xfrm>
          <a:prstGeom prst="line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7392966" y="2824656"/>
            <a:ext cx="3783034" cy="616836"/>
            <a:chOff x="7392966" y="2824656"/>
            <a:chExt cx="3783034" cy="616836"/>
          </a:xfrm>
        </p:grpSpPr>
        <p:sp>
          <p:nvSpPr>
            <p:cNvPr id="16" name="TextBox 15"/>
            <p:cNvSpPr txBox="1"/>
            <p:nvPr/>
          </p:nvSpPr>
          <p:spPr>
            <a:xfrm>
              <a:off x="8724886" y="2824656"/>
              <a:ext cx="2451114" cy="616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sitam conse ca tetur adipisili elit ornare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Freeform 56"/>
            <p:cNvSpPr>
              <a:spLocks noEditPoints="1"/>
            </p:cNvSpPr>
            <p:nvPr/>
          </p:nvSpPr>
          <p:spPr bwMode="auto">
            <a:xfrm>
              <a:off x="7392966" y="2955807"/>
              <a:ext cx="356930" cy="354534"/>
            </a:xfrm>
            <a:custGeom>
              <a:avLst/>
              <a:gdLst>
                <a:gd name="T0" fmla="*/ 27 w 267"/>
                <a:gd name="T1" fmla="*/ 179 h 265"/>
                <a:gd name="T2" fmla="*/ 170 w 267"/>
                <a:gd name="T3" fmla="*/ 36 h 265"/>
                <a:gd name="T4" fmla="*/ 201 w 267"/>
                <a:gd name="T5" fmla="*/ 4 h 265"/>
                <a:gd name="T6" fmla="*/ 220 w 267"/>
                <a:gd name="T7" fmla="*/ 4 h 265"/>
                <a:gd name="T8" fmla="*/ 267 w 267"/>
                <a:gd name="T9" fmla="*/ 56 h 265"/>
                <a:gd name="T10" fmla="*/ 232 w 267"/>
                <a:gd name="T11" fmla="*/ 96 h 265"/>
                <a:gd name="T12" fmla="*/ 91 w 267"/>
                <a:gd name="T13" fmla="*/ 239 h 265"/>
                <a:gd name="T14" fmla="*/ 6 w 267"/>
                <a:gd name="T15" fmla="*/ 264 h 265"/>
                <a:gd name="T16" fmla="*/ 2 w 267"/>
                <a:gd name="T17" fmla="*/ 263 h 265"/>
                <a:gd name="T18" fmla="*/ 47 w 267"/>
                <a:gd name="T19" fmla="*/ 5 h 265"/>
                <a:gd name="T20" fmla="*/ 70 w 267"/>
                <a:gd name="T21" fmla="*/ 5 h 265"/>
                <a:gd name="T22" fmla="*/ 123 w 267"/>
                <a:gd name="T23" fmla="*/ 67 h 265"/>
                <a:gd name="T24" fmla="*/ 64 w 267"/>
                <a:gd name="T25" fmla="*/ 11 h 265"/>
                <a:gd name="T26" fmla="*/ 12 w 267"/>
                <a:gd name="T27" fmla="*/ 53 h 265"/>
                <a:gd name="T28" fmla="*/ 14 w 267"/>
                <a:gd name="T29" fmla="*/ 65 h 265"/>
                <a:gd name="T30" fmla="*/ 18 w 267"/>
                <a:gd name="T31" fmla="*/ 69 h 265"/>
                <a:gd name="T32" fmla="*/ 51 w 267"/>
                <a:gd name="T33" fmla="*/ 42 h 265"/>
                <a:gd name="T34" fmla="*/ 58 w 267"/>
                <a:gd name="T35" fmla="*/ 49 h 265"/>
                <a:gd name="T36" fmla="*/ 47 w 267"/>
                <a:gd name="T37" fmla="*/ 97 h 265"/>
                <a:gd name="T38" fmla="*/ 66 w 267"/>
                <a:gd name="T39" fmla="*/ 84 h 265"/>
                <a:gd name="T40" fmla="*/ 52 w 267"/>
                <a:gd name="T41" fmla="*/ 103 h 265"/>
                <a:gd name="T42" fmla="*/ 66 w 267"/>
                <a:gd name="T43" fmla="*/ 122 h 265"/>
                <a:gd name="T44" fmla="*/ 60 w 267"/>
                <a:gd name="T45" fmla="*/ 122 h 265"/>
                <a:gd name="T46" fmla="*/ 1 w 267"/>
                <a:gd name="T47" fmla="*/ 58 h 265"/>
                <a:gd name="T48" fmla="*/ 47 w 267"/>
                <a:gd name="T49" fmla="*/ 5 h 265"/>
                <a:gd name="T50" fmla="*/ 81 w 267"/>
                <a:gd name="T51" fmla="*/ 233 h 265"/>
                <a:gd name="T52" fmla="*/ 54 w 267"/>
                <a:gd name="T53" fmla="*/ 215 h 265"/>
                <a:gd name="T54" fmla="*/ 50 w 267"/>
                <a:gd name="T55" fmla="*/ 189 h 265"/>
                <a:gd name="T56" fmla="*/ 11 w 267"/>
                <a:gd name="T57" fmla="*/ 255 h 265"/>
                <a:gd name="T58" fmla="*/ 53 w 267"/>
                <a:gd name="T59" fmla="*/ 181 h 265"/>
                <a:gd name="T60" fmla="*/ 174 w 267"/>
                <a:gd name="T61" fmla="*/ 43 h 265"/>
                <a:gd name="T62" fmla="*/ 59 w 267"/>
                <a:gd name="T63" fmla="*/ 207 h 265"/>
                <a:gd name="T64" fmla="*/ 208 w 267"/>
                <a:gd name="T65" fmla="*/ 78 h 265"/>
                <a:gd name="T66" fmla="*/ 59 w 267"/>
                <a:gd name="T67" fmla="*/ 188 h 265"/>
                <a:gd name="T68" fmla="*/ 214 w 267"/>
                <a:gd name="T69" fmla="*/ 84 h 265"/>
                <a:gd name="T70" fmla="*/ 89 w 267"/>
                <a:gd name="T71" fmla="*/ 229 h 265"/>
                <a:gd name="T72" fmla="*/ 214 w 267"/>
                <a:gd name="T73" fmla="*/ 84 h 265"/>
                <a:gd name="T74" fmla="*/ 168 w 267"/>
                <a:gd name="T75" fmla="*/ 219 h 265"/>
                <a:gd name="T76" fmla="*/ 217 w 267"/>
                <a:gd name="T77" fmla="*/ 208 h 265"/>
                <a:gd name="T78" fmla="*/ 223 w 267"/>
                <a:gd name="T79" fmla="*/ 214 h 265"/>
                <a:gd name="T80" fmla="*/ 202 w 267"/>
                <a:gd name="T81" fmla="*/ 254 h 265"/>
                <a:gd name="T82" fmla="*/ 213 w 267"/>
                <a:gd name="T83" fmla="*/ 254 h 265"/>
                <a:gd name="T84" fmla="*/ 255 w 267"/>
                <a:gd name="T85" fmla="*/ 205 h 265"/>
                <a:gd name="T86" fmla="*/ 200 w 267"/>
                <a:gd name="T87" fmla="*/ 144 h 265"/>
                <a:gd name="T88" fmla="*/ 261 w 267"/>
                <a:gd name="T89" fmla="*/ 199 h 265"/>
                <a:gd name="T90" fmla="*/ 260 w 267"/>
                <a:gd name="T91" fmla="*/ 218 h 265"/>
                <a:gd name="T92" fmla="*/ 208 w 267"/>
                <a:gd name="T93" fmla="*/ 264 h 265"/>
                <a:gd name="T94" fmla="*/ 144 w 267"/>
                <a:gd name="T95" fmla="*/ 206 h 265"/>
                <a:gd name="T96" fmla="*/ 150 w 267"/>
                <a:gd name="T97" fmla="*/ 200 h 265"/>
                <a:gd name="T98" fmla="*/ 176 w 267"/>
                <a:gd name="T99" fmla="*/ 200 h 265"/>
                <a:gd name="T100" fmla="*/ 182 w 267"/>
                <a:gd name="T101" fmla="*/ 206 h 265"/>
                <a:gd name="T102" fmla="*/ 229 w 267"/>
                <a:gd name="T103" fmla="*/ 87 h 265"/>
                <a:gd name="T104" fmla="*/ 258 w 267"/>
                <a:gd name="T105" fmla="*/ 56 h 265"/>
                <a:gd name="T106" fmla="*/ 213 w 267"/>
                <a:gd name="T107" fmla="*/ 10 h 265"/>
                <a:gd name="T108" fmla="*/ 179 w 267"/>
                <a:gd name="T109" fmla="*/ 3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265">
                  <a:moveTo>
                    <a:pt x="1" y="259"/>
                  </a:moveTo>
                  <a:cubicBezTo>
                    <a:pt x="27" y="179"/>
                    <a:pt x="27" y="179"/>
                    <a:pt x="27" y="179"/>
                  </a:cubicBezTo>
                  <a:cubicBezTo>
                    <a:pt x="27" y="178"/>
                    <a:pt x="28" y="178"/>
                    <a:pt x="28" y="177"/>
                  </a:cubicBezTo>
                  <a:cubicBezTo>
                    <a:pt x="170" y="36"/>
                    <a:pt x="170" y="36"/>
                    <a:pt x="170" y="36"/>
                  </a:cubicBezTo>
                  <a:cubicBezTo>
                    <a:pt x="170" y="35"/>
                    <a:pt x="170" y="35"/>
                    <a:pt x="170" y="35"/>
                  </a:cubicBezTo>
                  <a:cubicBezTo>
                    <a:pt x="201" y="4"/>
                    <a:pt x="201" y="4"/>
                    <a:pt x="201" y="4"/>
                  </a:cubicBezTo>
                  <a:cubicBezTo>
                    <a:pt x="204" y="1"/>
                    <a:pt x="207" y="0"/>
                    <a:pt x="211" y="0"/>
                  </a:cubicBezTo>
                  <a:cubicBezTo>
                    <a:pt x="214" y="0"/>
                    <a:pt x="217" y="1"/>
                    <a:pt x="220" y="4"/>
                  </a:cubicBezTo>
                  <a:cubicBezTo>
                    <a:pt x="263" y="47"/>
                    <a:pt x="263" y="47"/>
                    <a:pt x="263" y="47"/>
                  </a:cubicBezTo>
                  <a:cubicBezTo>
                    <a:pt x="265" y="50"/>
                    <a:pt x="267" y="53"/>
                    <a:pt x="267" y="56"/>
                  </a:cubicBezTo>
                  <a:cubicBezTo>
                    <a:pt x="267" y="60"/>
                    <a:pt x="265" y="63"/>
                    <a:pt x="263" y="6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91" y="239"/>
                    <a:pt x="91" y="239"/>
                    <a:pt x="91" y="239"/>
                  </a:cubicBezTo>
                  <a:cubicBezTo>
                    <a:pt x="90" y="239"/>
                    <a:pt x="89" y="240"/>
                    <a:pt x="89" y="240"/>
                  </a:cubicBezTo>
                  <a:cubicBezTo>
                    <a:pt x="6" y="264"/>
                    <a:pt x="6" y="264"/>
                    <a:pt x="6" y="264"/>
                  </a:cubicBezTo>
                  <a:cubicBezTo>
                    <a:pt x="5" y="265"/>
                    <a:pt x="5" y="265"/>
                    <a:pt x="5" y="265"/>
                  </a:cubicBezTo>
                  <a:cubicBezTo>
                    <a:pt x="4" y="265"/>
                    <a:pt x="3" y="264"/>
                    <a:pt x="2" y="263"/>
                  </a:cubicBezTo>
                  <a:cubicBezTo>
                    <a:pt x="1" y="262"/>
                    <a:pt x="0" y="261"/>
                    <a:pt x="1" y="259"/>
                  </a:cubicBezTo>
                  <a:close/>
                  <a:moveTo>
                    <a:pt x="47" y="5"/>
                  </a:moveTo>
                  <a:cubicBezTo>
                    <a:pt x="50" y="2"/>
                    <a:pt x="54" y="1"/>
                    <a:pt x="58" y="1"/>
                  </a:cubicBezTo>
                  <a:cubicBezTo>
                    <a:pt x="62" y="0"/>
                    <a:pt x="66" y="2"/>
                    <a:pt x="70" y="5"/>
                  </a:cubicBezTo>
                  <a:cubicBezTo>
                    <a:pt x="84" y="22"/>
                    <a:pt x="102" y="40"/>
                    <a:pt x="123" y="61"/>
                  </a:cubicBezTo>
                  <a:cubicBezTo>
                    <a:pt x="125" y="63"/>
                    <a:pt x="124" y="65"/>
                    <a:pt x="123" y="67"/>
                  </a:cubicBezTo>
                  <a:cubicBezTo>
                    <a:pt x="121" y="69"/>
                    <a:pt x="119" y="69"/>
                    <a:pt x="117" y="67"/>
                  </a:cubicBezTo>
                  <a:cubicBezTo>
                    <a:pt x="97" y="47"/>
                    <a:pt x="80" y="29"/>
                    <a:pt x="64" y="11"/>
                  </a:cubicBezTo>
                  <a:cubicBezTo>
                    <a:pt x="60" y="7"/>
                    <a:pt x="57" y="8"/>
                    <a:pt x="53" y="11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8" y="56"/>
                    <a:pt x="8" y="60"/>
                    <a:pt x="12" y="63"/>
                  </a:cubicBezTo>
                  <a:cubicBezTo>
                    <a:pt x="12" y="64"/>
                    <a:pt x="13" y="64"/>
                    <a:pt x="14" y="65"/>
                  </a:cubicBezTo>
                  <a:cubicBezTo>
                    <a:pt x="14" y="65"/>
                    <a:pt x="15" y="66"/>
                    <a:pt x="16" y="67"/>
                  </a:cubicBezTo>
                  <a:cubicBezTo>
                    <a:pt x="16" y="67"/>
                    <a:pt x="17" y="68"/>
                    <a:pt x="18" y="69"/>
                  </a:cubicBezTo>
                  <a:cubicBezTo>
                    <a:pt x="19" y="70"/>
                    <a:pt x="20" y="71"/>
                    <a:pt x="21" y="7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3" y="41"/>
                    <a:pt x="55" y="41"/>
                    <a:pt x="57" y="43"/>
                  </a:cubicBezTo>
                  <a:cubicBezTo>
                    <a:pt x="59" y="45"/>
                    <a:pt x="59" y="47"/>
                    <a:pt x="58" y="4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34" y="85"/>
                    <a:pt x="41" y="91"/>
                    <a:pt x="47" y="97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2" y="82"/>
                    <a:pt x="64" y="82"/>
                    <a:pt x="66" y="84"/>
                  </a:cubicBezTo>
                  <a:cubicBezTo>
                    <a:pt x="67" y="86"/>
                    <a:pt x="68" y="88"/>
                    <a:pt x="66" y="90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8" y="108"/>
                    <a:pt x="62" y="112"/>
                    <a:pt x="66" y="116"/>
                  </a:cubicBezTo>
                  <a:cubicBezTo>
                    <a:pt x="68" y="119"/>
                    <a:pt x="68" y="120"/>
                    <a:pt x="66" y="122"/>
                  </a:cubicBezTo>
                  <a:cubicBezTo>
                    <a:pt x="65" y="123"/>
                    <a:pt x="64" y="124"/>
                    <a:pt x="63" y="124"/>
                  </a:cubicBezTo>
                  <a:cubicBezTo>
                    <a:pt x="62" y="124"/>
                    <a:pt x="61" y="123"/>
                    <a:pt x="60" y="122"/>
                  </a:cubicBezTo>
                  <a:cubicBezTo>
                    <a:pt x="42" y="104"/>
                    <a:pt x="24" y="87"/>
                    <a:pt x="6" y="69"/>
                  </a:cubicBezTo>
                  <a:cubicBezTo>
                    <a:pt x="3" y="66"/>
                    <a:pt x="2" y="63"/>
                    <a:pt x="1" y="58"/>
                  </a:cubicBezTo>
                  <a:cubicBezTo>
                    <a:pt x="1" y="54"/>
                    <a:pt x="3" y="50"/>
                    <a:pt x="6" y="47"/>
                  </a:cubicBezTo>
                  <a:lnTo>
                    <a:pt x="47" y="5"/>
                  </a:lnTo>
                  <a:close/>
                  <a:moveTo>
                    <a:pt x="11" y="255"/>
                  </a:moveTo>
                  <a:cubicBezTo>
                    <a:pt x="81" y="233"/>
                    <a:pt x="81" y="233"/>
                    <a:pt x="81" y="233"/>
                  </a:cubicBezTo>
                  <a:cubicBezTo>
                    <a:pt x="76" y="215"/>
                    <a:pt x="76" y="215"/>
                    <a:pt x="76" y="215"/>
                  </a:cubicBezTo>
                  <a:cubicBezTo>
                    <a:pt x="54" y="215"/>
                    <a:pt x="54" y="215"/>
                    <a:pt x="54" y="215"/>
                  </a:cubicBezTo>
                  <a:cubicBezTo>
                    <a:pt x="52" y="215"/>
                    <a:pt x="50" y="214"/>
                    <a:pt x="50" y="211"/>
                  </a:cubicBezTo>
                  <a:cubicBezTo>
                    <a:pt x="50" y="189"/>
                    <a:pt x="50" y="189"/>
                    <a:pt x="50" y="189"/>
                  </a:cubicBezTo>
                  <a:cubicBezTo>
                    <a:pt x="34" y="185"/>
                    <a:pt x="34" y="185"/>
                    <a:pt x="34" y="185"/>
                  </a:cubicBezTo>
                  <a:lnTo>
                    <a:pt x="11" y="255"/>
                  </a:lnTo>
                  <a:close/>
                  <a:moveTo>
                    <a:pt x="39" y="178"/>
                  </a:moveTo>
                  <a:cubicBezTo>
                    <a:pt x="53" y="181"/>
                    <a:pt x="53" y="181"/>
                    <a:pt x="53" y="181"/>
                  </a:cubicBezTo>
                  <a:cubicBezTo>
                    <a:pt x="182" y="52"/>
                    <a:pt x="182" y="52"/>
                    <a:pt x="182" y="52"/>
                  </a:cubicBezTo>
                  <a:cubicBezTo>
                    <a:pt x="174" y="43"/>
                    <a:pt x="174" y="43"/>
                    <a:pt x="174" y="43"/>
                  </a:cubicBezTo>
                  <a:lnTo>
                    <a:pt x="39" y="178"/>
                  </a:lnTo>
                  <a:close/>
                  <a:moveTo>
                    <a:pt x="59" y="207"/>
                  </a:moveTo>
                  <a:cubicBezTo>
                    <a:pt x="78" y="207"/>
                    <a:pt x="78" y="207"/>
                    <a:pt x="78" y="207"/>
                  </a:cubicBezTo>
                  <a:cubicBezTo>
                    <a:pt x="208" y="78"/>
                    <a:pt x="208" y="78"/>
                    <a:pt x="208" y="78"/>
                  </a:cubicBezTo>
                  <a:cubicBezTo>
                    <a:pt x="188" y="58"/>
                    <a:pt x="188" y="58"/>
                    <a:pt x="188" y="58"/>
                  </a:cubicBezTo>
                  <a:cubicBezTo>
                    <a:pt x="59" y="188"/>
                    <a:pt x="59" y="188"/>
                    <a:pt x="59" y="188"/>
                  </a:cubicBezTo>
                  <a:lnTo>
                    <a:pt x="59" y="207"/>
                  </a:lnTo>
                  <a:close/>
                  <a:moveTo>
                    <a:pt x="214" y="84"/>
                  </a:moveTo>
                  <a:cubicBezTo>
                    <a:pt x="84" y="212"/>
                    <a:pt x="84" y="212"/>
                    <a:pt x="84" y="212"/>
                  </a:cubicBezTo>
                  <a:cubicBezTo>
                    <a:pt x="89" y="229"/>
                    <a:pt x="89" y="229"/>
                    <a:pt x="89" y="229"/>
                  </a:cubicBezTo>
                  <a:cubicBezTo>
                    <a:pt x="223" y="94"/>
                    <a:pt x="223" y="94"/>
                    <a:pt x="223" y="94"/>
                  </a:cubicBezTo>
                  <a:lnTo>
                    <a:pt x="214" y="84"/>
                  </a:lnTo>
                  <a:close/>
                  <a:moveTo>
                    <a:pt x="182" y="206"/>
                  </a:moveTo>
                  <a:cubicBezTo>
                    <a:pt x="168" y="219"/>
                    <a:pt x="168" y="219"/>
                    <a:pt x="168" y="219"/>
                  </a:cubicBezTo>
                  <a:cubicBezTo>
                    <a:pt x="175" y="226"/>
                    <a:pt x="181" y="232"/>
                    <a:pt x="187" y="238"/>
                  </a:cubicBezTo>
                  <a:cubicBezTo>
                    <a:pt x="217" y="208"/>
                    <a:pt x="217" y="208"/>
                    <a:pt x="217" y="208"/>
                  </a:cubicBezTo>
                  <a:cubicBezTo>
                    <a:pt x="219" y="206"/>
                    <a:pt x="221" y="206"/>
                    <a:pt x="223" y="208"/>
                  </a:cubicBezTo>
                  <a:cubicBezTo>
                    <a:pt x="225" y="210"/>
                    <a:pt x="225" y="212"/>
                    <a:pt x="223" y="214"/>
                  </a:cubicBezTo>
                  <a:cubicBezTo>
                    <a:pt x="193" y="244"/>
                    <a:pt x="193" y="244"/>
                    <a:pt x="193" y="244"/>
                  </a:cubicBezTo>
                  <a:cubicBezTo>
                    <a:pt x="198" y="250"/>
                    <a:pt x="201" y="253"/>
                    <a:pt x="202" y="254"/>
                  </a:cubicBezTo>
                  <a:cubicBezTo>
                    <a:pt x="204" y="255"/>
                    <a:pt x="206" y="256"/>
                    <a:pt x="208" y="256"/>
                  </a:cubicBezTo>
                  <a:cubicBezTo>
                    <a:pt x="210" y="256"/>
                    <a:pt x="212" y="255"/>
                    <a:pt x="213" y="254"/>
                  </a:cubicBezTo>
                  <a:cubicBezTo>
                    <a:pt x="254" y="212"/>
                    <a:pt x="254" y="212"/>
                    <a:pt x="254" y="212"/>
                  </a:cubicBezTo>
                  <a:cubicBezTo>
                    <a:pt x="257" y="210"/>
                    <a:pt x="257" y="207"/>
                    <a:pt x="255" y="205"/>
                  </a:cubicBezTo>
                  <a:cubicBezTo>
                    <a:pt x="199" y="150"/>
                    <a:pt x="199" y="150"/>
                    <a:pt x="199" y="150"/>
                  </a:cubicBezTo>
                  <a:cubicBezTo>
                    <a:pt x="198" y="147"/>
                    <a:pt x="198" y="146"/>
                    <a:pt x="200" y="144"/>
                  </a:cubicBezTo>
                  <a:cubicBezTo>
                    <a:pt x="202" y="142"/>
                    <a:pt x="204" y="142"/>
                    <a:pt x="206" y="144"/>
                  </a:cubicBezTo>
                  <a:cubicBezTo>
                    <a:pt x="261" y="199"/>
                    <a:pt x="261" y="199"/>
                    <a:pt x="261" y="199"/>
                  </a:cubicBezTo>
                  <a:cubicBezTo>
                    <a:pt x="263" y="202"/>
                    <a:pt x="264" y="205"/>
                    <a:pt x="264" y="209"/>
                  </a:cubicBezTo>
                  <a:cubicBezTo>
                    <a:pt x="264" y="212"/>
                    <a:pt x="263" y="216"/>
                    <a:pt x="260" y="218"/>
                  </a:cubicBezTo>
                  <a:cubicBezTo>
                    <a:pt x="219" y="260"/>
                    <a:pt x="219" y="260"/>
                    <a:pt x="219" y="260"/>
                  </a:cubicBezTo>
                  <a:cubicBezTo>
                    <a:pt x="216" y="263"/>
                    <a:pt x="212" y="264"/>
                    <a:pt x="208" y="264"/>
                  </a:cubicBezTo>
                  <a:cubicBezTo>
                    <a:pt x="203" y="264"/>
                    <a:pt x="199" y="263"/>
                    <a:pt x="196" y="260"/>
                  </a:cubicBezTo>
                  <a:cubicBezTo>
                    <a:pt x="184" y="247"/>
                    <a:pt x="166" y="229"/>
                    <a:pt x="144" y="206"/>
                  </a:cubicBezTo>
                  <a:cubicBezTo>
                    <a:pt x="142" y="204"/>
                    <a:pt x="142" y="202"/>
                    <a:pt x="144" y="200"/>
                  </a:cubicBezTo>
                  <a:cubicBezTo>
                    <a:pt x="146" y="198"/>
                    <a:pt x="148" y="198"/>
                    <a:pt x="150" y="200"/>
                  </a:cubicBezTo>
                  <a:cubicBezTo>
                    <a:pt x="153" y="204"/>
                    <a:pt x="158" y="208"/>
                    <a:pt x="163" y="213"/>
                  </a:cubicBezTo>
                  <a:cubicBezTo>
                    <a:pt x="176" y="200"/>
                    <a:pt x="176" y="200"/>
                    <a:pt x="176" y="200"/>
                  </a:cubicBezTo>
                  <a:cubicBezTo>
                    <a:pt x="178" y="198"/>
                    <a:pt x="180" y="198"/>
                    <a:pt x="182" y="200"/>
                  </a:cubicBezTo>
                  <a:cubicBezTo>
                    <a:pt x="183" y="202"/>
                    <a:pt x="184" y="204"/>
                    <a:pt x="182" y="206"/>
                  </a:cubicBezTo>
                  <a:close/>
                  <a:moveTo>
                    <a:pt x="179" y="38"/>
                  </a:moveTo>
                  <a:cubicBezTo>
                    <a:pt x="229" y="87"/>
                    <a:pt x="229" y="87"/>
                    <a:pt x="229" y="87"/>
                  </a:cubicBezTo>
                  <a:cubicBezTo>
                    <a:pt x="257" y="60"/>
                    <a:pt x="257" y="60"/>
                    <a:pt x="257" y="60"/>
                  </a:cubicBezTo>
                  <a:cubicBezTo>
                    <a:pt x="258" y="59"/>
                    <a:pt x="258" y="58"/>
                    <a:pt x="258" y="56"/>
                  </a:cubicBezTo>
                  <a:cubicBezTo>
                    <a:pt x="258" y="55"/>
                    <a:pt x="258" y="54"/>
                    <a:pt x="257" y="53"/>
                  </a:cubicBezTo>
                  <a:cubicBezTo>
                    <a:pt x="213" y="10"/>
                    <a:pt x="213" y="10"/>
                    <a:pt x="213" y="10"/>
                  </a:cubicBezTo>
                  <a:cubicBezTo>
                    <a:pt x="211" y="8"/>
                    <a:pt x="209" y="8"/>
                    <a:pt x="207" y="10"/>
                  </a:cubicBezTo>
                  <a:lnTo>
                    <a:pt x="179" y="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86757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18928303"/>
              </p:ext>
            </p:extLst>
          </p:nvPr>
        </p:nvGraphicFramePr>
        <p:xfrm>
          <a:off x="327025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79911" y="3839370"/>
            <a:ext cx="1733800" cy="1584480"/>
            <a:chOff x="5579297" y="4570273"/>
            <a:chExt cx="1985278" cy="1814301"/>
          </a:xfrm>
        </p:grpSpPr>
        <p:sp>
          <p:nvSpPr>
            <p:cNvPr id="12" name="Freeform 26"/>
            <p:cNvSpPr>
              <a:spLocks noEditPoints="1"/>
            </p:cNvSpPr>
            <p:nvPr/>
          </p:nvSpPr>
          <p:spPr bwMode="auto">
            <a:xfrm>
              <a:off x="6330238" y="4570273"/>
              <a:ext cx="483395" cy="407649"/>
            </a:xfrm>
            <a:custGeom>
              <a:avLst/>
              <a:gdLst>
                <a:gd name="T0" fmla="*/ 314 w 314"/>
                <a:gd name="T1" fmla="*/ 70 h 265"/>
                <a:gd name="T2" fmla="*/ 292 w 314"/>
                <a:gd name="T3" fmla="*/ 135 h 265"/>
                <a:gd name="T4" fmla="*/ 158 w 314"/>
                <a:gd name="T5" fmla="*/ 165 h 265"/>
                <a:gd name="T6" fmla="*/ 22 w 314"/>
                <a:gd name="T7" fmla="*/ 135 h 265"/>
                <a:gd name="T8" fmla="*/ 0 w 314"/>
                <a:gd name="T9" fmla="*/ 70 h 265"/>
                <a:gd name="T10" fmla="*/ 12 w 314"/>
                <a:gd name="T11" fmla="*/ 58 h 265"/>
                <a:gd name="T12" fmla="*/ 311 w 314"/>
                <a:gd name="T13" fmla="*/ 62 h 265"/>
                <a:gd name="T14" fmla="*/ 314 w 314"/>
                <a:gd name="T15" fmla="*/ 253 h 265"/>
                <a:gd name="T16" fmla="*/ 302 w 314"/>
                <a:gd name="T17" fmla="*/ 265 h 265"/>
                <a:gd name="T18" fmla="*/ 3 w 314"/>
                <a:gd name="T19" fmla="*/ 261 h 265"/>
                <a:gd name="T20" fmla="*/ 0 w 314"/>
                <a:gd name="T21" fmla="*/ 153 h 265"/>
                <a:gd name="T22" fmla="*/ 8 w 314"/>
                <a:gd name="T23" fmla="*/ 153 h 265"/>
                <a:gd name="T24" fmla="*/ 12 w 314"/>
                <a:gd name="T25" fmla="*/ 257 h 265"/>
                <a:gd name="T26" fmla="*/ 306 w 314"/>
                <a:gd name="T27" fmla="*/ 253 h 265"/>
                <a:gd name="T28" fmla="*/ 310 w 314"/>
                <a:gd name="T29" fmla="*/ 149 h 265"/>
                <a:gd name="T30" fmla="*/ 306 w 314"/>
                <a:gd name="T31" fmla="*/ 70 h 265"/>
                <a:gd name="T32" fmla="*/ 12 w 314"/>
                <a:gd name="T33" fmla="*/ 66 h 265"/>
                <a:gd name="T34" fmla="*/ 8 w 314"/>
                <a:gd name="T35" fmla="*/ 111 h 265"/>
                <a:gd name="T36" fmla="*/ 85 w 314"/>
                <a:gd name="T37" fmla="*/ 149 h 265"/>
                <a:gd name="T38" fmla="*/ 230 w 314"/>
                <a:gd name="T39" fmla="*/ 149 h 265"/>
                <a:gd name="T40" fmla="*/ 306 w 314"/>
                <a:gd name="T41" fmla="*/ 111 h 265"/>
                <a:gd name="T42" fmla="*/ 207 w 314"/>
                <a:gd name="T43" fmla="*/ 37 h 265"/>
                <a:gd name="T44" fmla="*/ 202 w 314"/>
                <a:gd name="T45" fmla="*/ 8 h 265"/>
                <a:gd name="T46" fmla="*/ 107 w 314"/>
                <a:gd name="T47" fmla="*/ 12 h 265"/>
                <a:gd name="T48" fmla="*/ 103 w 314"/>
                <a:gd name="T49" fmla="*/ 41 h 265"/>
                <a:gd name="T50" fmla="*/ 99 w 314"/>
                <a:gd name="T51" fmla="*/ 12 h 265"/>
                <a:gd name="T52" fmla="*/ 111 w 314"/>
                <a:gd name="T53" fmla="*/ 0 h 265"/>
                <a:gd name="T54" fmla="*/ 211 w 314"/>
                <a:gd name="T55" fmla="*/ 4 h 265"/>
                <a:gd name="T56" fmla="*/ 215 w 314"/>
                <a:gd name="T57" fmla="*/ 37 h 265"/>
                <a:gd name="T58" fmla="*/ 207 w 314"/>
                <a:gd name="T59" fmla="*/ 37 h 265"/>
                <a:gd name="T60" fmla="*/ 128 w 314"/>
                <a:gd name="T61" fmla="*/ 185 h 265"/>
                <a:gd name="T62" fmla="*/ 181 w 314"/>
                <a:gd name="T63" fmla="*/ 181 h 265"/>
                <a:gd name="T64" fmla="*/ 182 w 314"/>
                <a:gd name="T65" fmla="*/ 189 h 265"/>
                <a:gd name="T66" fmla="*/ 131 w 314"/>
                <a:gd name="T67" fmla="*/ 18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4" h="265">
                  <a:moveTo>
                    <a:pt x="311" y="62"/>
                  </a:moveTo>
                  <a:cubicBezTo>
                    <a:pt x="313" y="64"/>
                    <a:pt x="314" y="67"/>
                    <a:pt x="314" y="70"/>
                  </a:cubicBezTo>
                  <a:cubicBezTo>
                    <a:pt x="314" y="111"/>
                    <a:pt x="314" y="111"/>
                    <a:pt x="314" y="111"/>
                  </a:cubicBezTo>
                  <a:cubicBezTo>
                    <a:pt x="314" y="119"/>
                    <a:pt x="307" y="127"/>
                    <a:pt x="292" y="135"/>
                  </a:cubicBezTo>
                  <a:cubicBezTo>
                    <a:pt x="277" y="144"/>
                    <a:pt x="257" y="151"/>
                    <a:pt x="233" y="157"/>
                  </a:cubicBezTo>
                  <a:cubicBezTo>
                    <a:pt x="208" y="162"/>
                    <a:pt x="183" y="165"/>
                    <a:pt x="158" y="165"/>
                  </a:cubicBezTo>
                  <a:cubicBezTo>
                    <a:pt x="132" y="165"/>
                    <a:pt x="107" y="162"/>
                    <a:pt x="82" y="157"/>
                  </a:cubicBezTo>
                  <a:cubicBezTo>
                    <a:pt x="57" y="151"/>
                    <a:pt x="37" y="144"/>
                    <a:pt x="22" y="135"/>
                  </a:cubicBezTo>
                  <a:cubicBezTo>
                    <a:pt x="7" y="127"/>
                    <a:pt x="0" y="119"/>
                    <a:pt x="0" y="111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1" y="64"/>
                    <a:pt x="3" y="62"/>
                  </a:cubicBezTo>
                  <a:cubicBezTo>
                    <a:pt x="6" y="59"/>
                    <a:pt x="8" y="58"/>
                    <a:pt x="12" y="58"/>
                  </a:cubicBezTo>
                  <a:cubicBezTo>
                    <a:pt x="302" y="58"/>
                    <a:pt x="302" y="58"/>
                    <a:pt x="302" y="58"/>
                  </a:cubicBezTo>
                  <a:cubicBezTo>
                    <a:pt x="305" y="58"/>
                    <a:pt x="308" y="59"/>
                    <a:pt x="311" y="62"/>
                  </a:cubicBezTo>
                  <a:close/>
                  <a:moveTo>
                    <a:pt x="314" y="153"/>
                  </a:moveTo>
                  <a:cubicBezTo>
                    <a:pt x="314" y="253"/>
                    <a:pt x="314" y="253"/>
                    <a:pt x="314" y="253"/>
                  </a:cubicBezTo>
                  <a:cubicBezTo>
                    <a:pt x="314" y="256"/>
                    <a:pt x="313" y="259"/>
                    <a:pt x="311" y="261"/>
                  </a:cubicBezTo>
                  <a:cubicBezTo>
                    <a:pt x="308" y="264"/>
                    <a:pt x="305" y="265"/>
                    <a:pt x="302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ubicBezTo>
                    <a:pt x="1" y="259"/>
                    <a:pt x="0" y="256"/>
                    <a:pt x="0" y="2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0"/>
                    <a:pt x="1" y="149"/>
                    <a:pt x="4" y="149"/>
                  </a:cubicBezTo>
                  <a:cubicBezTo>
                    <a:pt x="6" y="149"/>
                    <a:pt x="8" y="150"/>
                    <a:pt x="8" y="153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302" y="257"/>
                    <a:pt x="302" y="257"/>
                    <a:pt x="302" y="257"/>
                  </a:cubicBezTo>
                  <a:cubicBezTo>
                    <a:pt x="304" y="257"/>
                    <a:pt x="306" y="255"/>
                    <a:pt x="306" y="253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06" y="150"/>
                    <a:pt x="307" y="149"/>
                    <a:pt x="310" y="149"/>
                  </a:cubicBezTo>
                  <a:cubicBezTo>
                    <a:pt x="313" y="149"/>
                    <a:pt x="314" y="150"/>
                    <a:pt x="314" y="153"/>
                  </a:cubicBezTo>
                  <a:close/>
                  <a:moveTo>
                    <a:pt x="306" y="70"/>
                  </a:moveTo>
                  <a:cubicBezTo>
                    <a:pt x="306" y="68"/>
                    <a:pt x="304" y="66"/>
                    <a:pt x="302" y="6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9" y="66"/>
                    <a:pt x="8" y="68"/>
                    <a:pt x="8" y="70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6"/>
                    <a:pt x="15" y="123"/>
                    <a:pt x="28" y="130"/>
                  </a:cubicBezTo>
                  <a:cubicBezTo>
                    <a:pt x="42" y="137"/>
                    <a:pt x="61" y="143"/>
                    <a:pt x="85" y="149"/>
                  </a:cubicBezTo>
                  <a:cubicBezTo>
                    <a:pt x="109" y="154"/>
                    <a:pt x="133" y="157"/>
                    <a:pt x="158" y="157"/>
                  </a:cubicBezTo>
                  <a:cubicBezTo>
                    <a:pt x="182" y="157"/>
                    <a:pt x="206" y="154"/>
                    <a:pt x="230" y="149"/>
                  </a:cubicBezTo>
                  <a:cubicBezTo>
                    <a:pt x="254" y="143"/>
                    <a:pt x="272" y="137"/>
                    <a:pt x="286" y="130"/>
                  </a:cubicBezTo>
                  <a:cubicBezTo>
                    <a:pt x="299" y="123"/>
                    <a:pt x="306" y="116"/>
                    <a:pt x="306" y="111"/>
                  </a:cubicBezTo>
                  <a:lnTo>
                    <a:pt x="306" y="70"/>
                  </a:lnTo>
                  <a:close/>
                  <a:moveTo>
                    <a:pt x="207" y="37"/>
                  </a:moveTo>
                  <a:cubicBezTo>
                    <a:pt x="207" y="12"/>
                    <a:pt x="207" y="12"/>
                    <a:pt x="207" y="12"/>
                  </a:cubicBezTo>
                  <a:cubicBezTo>
                    <a:pt x="207" y="10"/>
                    <a:pt x="205" y="8"/>
                    <a:pt x="20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09" y="8"/>
                    <a:pt x="107" y="10"/>
                    <a:pt x="107" y="12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0"/>
                    <a:pt x="106" y="41"/>
                    <a:pt x="103" y="41"/>
                  </a:cubicBezTo>
                  <a:cubicBezTo>
                    <a:pt x="100" y="41"/>
                    <a:pt x="99" y="40"/>
                    <a:pt x="99" y="37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99" y="9"/>
                    <a:pt x="100" y="6"/>
                    <a:pt x="102" y="4"/>
                  </a:cubicBezTo>
                  <a:cubicBezTo>
                    <a:pt x="105" y="1"/>
                    <a:pt x="108" y="0"/>
                    <a:pt x="11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6" y="0"/>
                    <a:pt x="209" y="1"/>
                    <a:pt x="211" y="4"/>
                  </a:cubicBezTo>
                  <a:cubicBezTo>
                    <a:pt x="214" y="6"/>
                    <a:pt x="215" y="9"/>
                    <a:pt x="215" y="12"/>
                  </a:cubicBezTo>
                  <a:cubicBezTo>
                    <a:pt x="215" y="37"/>
                    <a:pt x="215" y="37"/>
                    <a:pt x="215" y="37"/>
                  </a:cubicBezTo>
                  <a:cubicBezTo>
                    <a:pt x="215" y="40"/>
                    <a:pt x="213" y="41"/>
                    <a:pt x="211" y="41"/>
                  </a:cubicBezTo>
                  <a:cubicBezTo>
                    <a:pt x="208" y="41"/>
                    <a:pt x="207" y="40"/>
                    <a:pt x="207" y="37"/>
                  </a:cubicBezTo>
                  <a:close/>
                  <a:moveTo>
                    <a:pt x="131" y="189"/>
                  </a:moveTo>
                  <a:cubicBezTo>
                    <a:pt x="129" y="189"/>
                    <a:pt x="128" y="188"/>
                    <a:pt x="128" y="185"/>
                  </a:cubicBezTo>
                  <a:cubicBezTo>
                    <a:pt x="128" y="182"/>
                    <a:pt x="130" y="181"/>
                    <a:pt x="133" y="181"/>
                  </a:cubicBezTo>
                  <a:cubicBezTo>
                    <a:pt x="149" y="183"/>
                    <a:pt x="165" y="183"/>
                    <a:pt x="181" y="181"/>
                  </a:cubicBezTo>
                  <a:cubicBezTo>
                    <a:pt x="184" y="181"/>
                    <a:pt x="185" y="182"/>
                    <a:pt x="186" y="185"/>
                  </a:cubicBezTo>
                  <a:cubicBezTo>
                    <a:pt x="186" y="188"/>
                    <a:pt x="185" y="189"/>
                    <a:pt x="182" y="189"/>
                  </a:cubicBezTo>
                  <a:cubicBezTo>
                    <a:pt x="174" y="190"/>
                    <a:pt x="166" y="190"/>
                    <a:pt x="158" y="190"/>
                  </a:cubicBezTo>
                  <a:cubicBezTo>
                    <a:pt x="149" y="190"/>
                    <a:pt x="140" y="190"/>
                    <a:pt x="131" y="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79297" y="5678269"/>
              <a:ext cx="1985278" cy="706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semari culis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46227" y="5216604"/>
              <a:ext cx="1451418" cy="436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spc="300" smtClean="0"/>
                <a:t>SERVICES</a:t>
              </a:r>
              <a:endParaRPr lang="en-US" sz="1400" spc="30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79911" y="1442400"/>
            <a:ext cx="1733800" cy="1641158"/>
            <a:chOff x="2190126" y="-321663"/>
            <a:chExt cx="1733800" cy="1641158"/>
          </a:xfrm>
        </p:grpSpPr>
        <p:grpSp>
          <p:nvGrpSpPr>
            <p:cNvPr id="10" name="Group 9"/>
            <p:cNvGrpSpPr/>
            <p:nvPr/>
          </p:nvGrpSpPr>
          <p:grpSpPr>
            <a:xfrm>
              <a:off x="2190126" y="269979"/>
              <a:ext cx="1733800" cy="1049516"/>
              <a:chOff x="5579297" y="5216604"/>
              <a:chExt cx="1985278" cy="1201743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5579297" y="5678269"/>
                <a:ext cx="1985278" cy="740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semari culis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846227" y="5216604"/>
                <a:ext cx="1451418" cy="436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spc="300" smtClean="0"/>
                  <a:t>SERVICES</a:t>
                </a:r>
                <a:endParaRPr lang="en-US" sz="1400" spc="300"/>
              </a:p>
            </p:txBody>
          </p:sp>
        </p:grpSp>
        <p:sp>
          <p:nvSpPr>
            <p:cNvPr id="9" name="Freeform 13"/>
            <p:cNvSpPr>
              <a:spLocks noEditPoints="1"/>
            </p:cNvSpPr>
            <p:nvPr/>
          </p:nvSpPr>
          <p:spPr bwMode="auto">
            <a:xfrm>
              <a:off x="2878178" y="-321663"/>
              <a:ext cx="357694" cy="410377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263787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786126933"/>
              </p:ext>
            </p:extLst>
          </p:nvPr>
        </p:nvGraphicFramePr>
        <p:xfrm>
          <a:off x="733312" y="798356"/>
          <a:ext cx="10696688" cy="364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07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3771" y="5017448"/>
            <a:ext cx="3426279" cy="1029061"/>
            <a:chOff x="825908" y="4919933"/>
            <a:chExt cx="3551814" cy="1029061"/>
          </a:xfrm>
        </p:grpSpPr>
        <p:sp>
          <p:nvSpPr>
            <p:cNvPr id="5" name="TextBox 4"/>
            <p:cNvSpPr txBox="1"/>
            <p:nvPr/>
          </p:nvSpPr>
          <p:spPr>
            <a:xfrm>
              <a:off x="825908" y="5364219"/>
              <a:ext cx="35518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Great Chart-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25910" y="4919933"/>
              <a:ext cx="3059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230805" y="5400178"/>
            <a:ext cx="5625978" cy="616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 Nunc nibh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sem culis lacinia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, sit amet tempus arcu sollicitudin. Pellentesque gravida dui sed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purus</a:t>
            </a:r>
            <a:endParaRPr lang="en-US" sz="12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8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4008875" y="2351315"/>
            <a:ext cx="4116196" cy="3715694"/>
            <a:chOff x="3782857" y="1903369"/>
            <a:chExt cx="4626287" cy="4176157"/>
          </a:xfrm>
        </p:grpSpPr>
        <p:cxnSp>
          <p:nvCxnSpPr>
            <p:cNvPr id="2" name="Straight Connector 1"/>
            <p:cNvCxnSpPr/>
            <p:nvPr/>
          </p:nvCxnSpPr>
          <p:spPr>
            <a:xfrm>
              <a:off x="3782857" y="2267985"/>
              <a:ext cx="586752" cy="0"/>
            </a:xfrm>
            <a:prstGeom prst="line">
              <a:avLst/>
            </a:prstGeom>
            <a:noFill/>
            <a:ln w="25400" cap="flat">
              <a:solidFill>
                <a:schemeClr val="tx1">
                  <a:lumMod val="25000"/>
                  <a:lumOff val="75000"/>
                </a:schemeClr>
              </a:solidFill>
              <a:prstDash val="sysDot"/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" name="Straight Connector 2"/>
            <p:cNvCxnSpPr/>
            <p:nvPr/>
          </p:nvCxnSpPr>
          <p:spPr>
            <a:xfrm>
              <a:off x="4231258" y="3518249"/>
              <a:ext cx="703180" cy="0"/>
            </a:xfrm>
            <a:prstGeom prst="line">
              <a:avLst/>
            </a:prstGeom>
            <a:noFill/>
            <a:ln w="25400" cap="flat">
              <a:solidFill>
                <a:schemeClr val="tx1">
                  <a:lumMod val="25000"/>
                  <a:lumOff val="75000"/>
                </a:schemeClr>
              </a:solidFill>
              <a:prstDash val="sysDot"/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" name="Straight Connector 3"/>
            <p:cNvCxnSpPr/>
            <p:nvPr/>
          </p:nvCxnSpPr>
          <p:spPr>
            <a:xfrm>
              <a:off x="4782242" y="4778846"/>
              <a:ext cx="703180" cy="0"/>
            </a:xfrm>
            <a:prstGeom prst="line">
              <a:avLst/>
            </a:prstGeom>
            <a:noFill/>
            <a:ln w="25400" cap="flat">
              <a:solidFill>
                <a:schemeClr val="tx1">
                  <a:lumMod val="25000"/>
                  <a:lumOff val="75000"/>
                </a:schemeClr>
              </a:solidFill>
              <a:prstDash val="sysDot"/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Straight Connector 4"/>
            <p:cNvCxnSpPr/>
            <p:nvPr/>
          </p:nvCxnSpPr>
          <p:spPr>
            <a:xfrm>
              <a:off x="6628205" y="5374229"/>
              <a:ext cx="707298" cy="1"/>
            </a:xfrm>
            <a:prstGeom prst="line">
              <a:avLst/>
            </a:prstGeom>
            <a:noFill/>
            <a:ln w="25400" cap="flat">
              <a:solidFill>
                <a:schemeClr val="tx1">
                  <a:lumMod val="25000"/>
                  <a:lumOff val="75000"/>
                </a:schemeClr>
              </a:solidFill>
              <a:prstDash val="sysDot"/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5"/>
            <p:cNvCxnSpPr/>
            <p:nvPr/>
          </p:nvCxnSpPr>
          <p:spPr>
            <a:xfrm>
              <a:off x="7160976" y="4123965"/>
              <a:ext cx="707298" cy="1"/>
            </a:xfrm>
            <a:prstGeom prst="line">
              <a:avLst/>
            </a:prstGeom>
            <a:noFill/>
            <a:ln w="25400" cap="flat">
              <a:solidFill>
                <a:schemeClr val="tx1">
                  <a:lumMod val="25000"/>
                  <a:lumOff val="75000"/>
                </a:schemeClr>
              </a:solidFill>
              <a:prstDash val="sysDot"/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>
            <a:xfrm>
              <a:off x="7701846" y="2866813"/>
              <a:ext cx="707298" cy="1"/>
            </a:xfrm>
            <a:prstGeom prst="line">
              <a:avLst/>
            </a:prstGeom>
            <a:noFill/>
            <a:ln w="25400" cap="flat">
              <a:solidFill>
                <a:schemeClr val="tx1">
                  <a:lumMod val="25000"/>
                  <a:lumOff val="75000"/>
                </a:schemeClr>
              </a:solidFill>
              <a:prstDash val="sysDot"/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7"/>
            <p:cNvGrpSpPr/>
            <p:nvPr/>
          </p:nvGrpSpPr>
          <p:grpSpPr>
            <a:xfrm>
              <a:off x="5633540" y="5037639"/>
              <a:ext cx="1083218" cy="1041887"/>
              <a:chOff x="5633540" y="5037639"/>
              <a:chExt cx="1083218" cy="1041887"/>
            </a:xfrm>
          </p:grpSpPr>
          <p:sp>
            <p:nvSpPr>
              <p:cNvPr id="9" name="Freeform 15"/>
              <p:cNvSpPr>
                <a:spLocks/>
              </p:cNvSpPr>
              <p:nvPr/>
            </p:nvSpPr>
            <p:spPr bwMode="auto">
              <a:xfrm>
                <a:off x="5633540" y="5037639"/>
                <a:ext cx="1083218" cy="1040165"/>
              </a:xfrm>
              <a:custGeom>
                <a:avLst/>
                <a:gdLst>
                  <a:gd name="T0" fmla="*/ 0 w 629"/>
                  <a:gd name="T1" fmla="*/ 133 h 604"/>
                  <a:gd name="T2" fmla="*/ 0 w 629"/>
                  <a:gd name="T3" fmla="*/ 0 h 604"/>
                  <a:gd name="T4" fmla="*/ 629 w 629"/>
                  <a:gd name="T5" fmla="*/ 0 h 604"/>
                  <a:gd name="T6" fmla="*/ 629 w 629"/>
                  <a:gd name="T7" fmla="*/ 133 h 604"/>
                  <a:gd name="T8" fmla="*/ 314 w 629"/>
                  <a:gd name="T9" fmla="*/ 604 h 604"/>
                  <a:gd name="T10" fmla="*/ 0 w 629"/>
                  <a:gd name="T11" fmla="*/ 133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9" h="604">
                    <a:moveTo>
                      <a:pt x="0" y="133"/>
                    </a:moveTo>
                    <a:lnTo>
                      <a:pt x="0" y="0"/>
                    </a:lnTo>
                    <a:lnTo>
                      <a:pt x="629" y="0"/>
                    </a:lnTo>
                    <a:lnTo>
                      <a:pt x="629" y="133"/>
                    </a:lnTo>
                    <a:lnTo>
                      <a:pt x="314" y="604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0" name="Freeform 16"/>
              <p:cNvSpPr>
                <a:spLocks/>
              </p:cNvSpPr>
              <p:nvPr/>
            </p:nvSpPr>
            <p:spPr bwMode="auto">
              <a:xfrm>
                <a:off x="5633540" y="5037639"/>
                <a:ext cx="1083218" cy="1040165"/>
              </a:xfrm>
              <a:custGeom>
                <a:avLst/>
                <a:gdLst>
                  <a:gd name="T0" fmla="*/ 0 w 629"/>
                  <a:gd name="T1" fmla="*/ 133 h 604"/>
                  <a:gd name="T2" fmla="*/ 0 w 629"/>
                  <a:gd name="T3" fmla="*/ 0 h 604"/>
                  <a:gd name="T4" fmla="*/ 629 w 629"/>
                  <a:gd name="T5" fmla="*/ 0 h 604"/>
                  <a:gd name="T6" fmla="*/ 629 w 629"/>
                  <a:gd name="T7" fmla="*/ 133 h 604"/>
                  <a:gd name="T8" fmla="*/ 314 w 629"/>
                  <a:gd name="T9" fmla="*/ 604 h 604"/>
                  <a:gd name="T10" fmla="*/ 0 w 629"/>
                  <a:gd name="T11" fmla="*/ 133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9" h="604">
                    <a:moveTo>
                      <a:pt x="0" y="133"/>
                    </a:moveTo>
                    <a:lnTo>
                      <a:pt x="0" y="0"/>
                    </a:lnTo>
                    <a:lnTo>
                      <a:pt x="629" y="0"/>
                    </a:lnTo>
                    <a:lnTo>
                      <a:pt x="629" y="133"/>
                    </a:lnTo>
                    <a:lnTo>
                      <a:pt x="314" y="604"/>
                    </a:lnTo>
                    <a:lnTo>
                      <a:pt x="0" y="13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7"/>
              <p:cNvSpPr>
                <a:spLocks/>
              </p:cNvSpPr>
              <p:nvPr/>
            </p:nvSpPr>
            <p:spPr bwMode="auto">
              <a:xfrm>
                <a:off x="5633540" y="5266682"/>
                <a:ext cx="540748" cy="811121"/>
              </a:xfrm>
              <a:custGeom>
                <a:avLst/>
                <a:gdLst>
                  <a:gd name="T0" fmla="*/ 0 w 314"/>
                  <a:gd name="T1" fmla="*/ 0 h 471"/>
                  <a:gd name="T2" fmla="*/ 314 w 314"/>
                  <a:gd name="T3" fmla="*/ 471 h 471"/>
                  <a:gd name="T4" fmla="*/ 314 w 314"/>
                  <a:gd name="T5" fmla="*/ 471 h 471"/>
                  <a:gd name="T6" fmla="*/ 0 w 314"/>
                  <a:gd name="T7" fmla="*/ 0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471">
                    <a:moveTo>
                      <a:pt x="0" y="0"/>
                    </a:moveTo>
                    <a:lnTo>
                      <a:pt x="314" y="471"/>
                    </a:lnTo>
                    <a:lnTo>
                      <a:pt x="314" y="4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8"/>
              <p:cNvSpPr>
                <a:spLocks/>
              </p:cNvSpPr>
              <p:nvPr/>
            </p:nvSpPr>
            <p:spPr bwMode="auto">
              <a:xfrm>
                <a:off x="5633540" y="5266682"/>
                <a:ext cx="540748" cy="811121"/>
              </a:xfrm>
              <a:custGeom>
                <a:avLst/>
                <a:gdLst>
                  <a:gd name="T0" fmla="*/ 0 w 314"/>
                  <a:gd name="T1" fmla="*/ 0 h 471"/>
                  <a:gd name="T2" fmla="*/ 314 w 314"/>
                  <a:gd name="T3" fmla="*/ 471 h 471"/>
                  <a:gd name="T4" fmla="*/ 314 w 314"/>
                  <a:gd name="T5" fmla="*/ 471 h 471"/>
                  <a:gd name="T6" fmla="*/ 0 w 314"/>
                  <a:gd name="T7" fmla="*/ 0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471">
                    <a:moveTo>
                      <a:pt x="0" y="0"/>
                    </a:moveTo>
                    <a:lnTo>
                      <a:pt x="314" y="471"/>
                    </a:lnTo>
                    <a:lnTo>
                      <a:pt x="314" y="47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9"/>
              <p:cNvSpPr>
                <a:spLocks/>
              </p:cNvSpPr>
              <p:nvPr/>
            </p:nvSpPr>
            <p:spPr bwMode="auto">
              <a:xfrm>
                <a:off x="5633540" y="5037639"/>
                <a:ext cx="540748" cy="1040165"/>
              </a:xfrm>
              <a:custGeom>
                <a:avLst/>
                <a:gdLst>
                  <a:gd name="T0" fmla="*/ 0 w 314"/>
                  <a:gd name="T1" fmla="*/ 0 h 604"/>
                  <a:gd name="T2" fmla="*/ 0 w 314"/>
                  <a:gd name="T3" fmla="*/ 0 h 604"/>
                  <a:gd name="T4" fmla="*/ 0 w 314"/>
                  <a:gd name="T5" fmla="*/ 133 h 604"/>
                  <a:gd name="T6" fmla="*/ 314 w 314"/>
                  <a:gd name="T7" fmla="*/ 604 h 604"/>
                  <a:gd name="T8" fmla="*/ 314 w 314"/>
                  <a:gd name="T9" fmla="*/ 473 h 604"/>
                  <a:gd name="T10" fmla="*/ 0 w 314"/>
                  <a:gd name="T11" fmla="*/ 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4" h="604">
                    <a:moveTo>
                      <a:pt x="0" y="0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314" y="604"/>
                    </a:lnTo>
                    <a:lnTo>
                      <a:pt x="314" y="4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4" name="Freeform 20"/>
              <p:cNvSpPr>
                <a:spLocks/>
              </p:cNvSpPr>
              <p:nvPr/>
            </p:nvSpPr>
            <p:spPr bwMode="auto">
              <a:xfrm>
                <a:off x="5633540" y="5037639"/>
                <a:ext cx="540748" cy="1040165"/>
              </a:xfrm>
              <a:custGeom>
                <a:avLst/>
                <a:gdLst>
                  <a:gd name="T0" fmla="*/ 0 w 314"/>
                  <a:gd name="T1" fmla="*/ 0 h 604"/>
                  <a:gd name="T2" fmla="*/ 0 w 314"/>
                  <a:gd name="T3" fmla="*/ 0 h 604"/>
                  <a:gd name="T4" fmla="*/ 0 w 314"/>
                  <a:gd name="T5" fmla="*/ 133 h 604"/>
                  <a:gd name="T6" fmla="*/ 314 w 314"/>
                  <a:gd name="T7" fmla="*/ 604 h 604"/>
                  <a:gd name="T8" fmla="*/ 314 w 314"/>
                  <a:gd name="T9" fmla="*/ 473 h 604"/>
                  <a:gd name="T10" fmla="*/ 0 w 314"/>
                  <a:gd name="T11" fmla="*/ 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4" h="604">
                    <a:moveTo>
                      <a:pt x="0" y="0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314" y="604"/>
                    </a:lnTo>
                    <a:lnTo>
                      <a:pt x="314" y="47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49"/>
              <p:cNvSpPr>
                <a:spLocks noChangeArrowheads="1"/>
              </p:cNvSpPr>
              <p:nvPr/>
            </p:nvSpPr>
            <p:spPr bwMode="auto">
              <a:xfrm>
                <a:off x="6174288" y="6077803"/>
                <a:ext cx="1723" cy="1723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0"/>
              <p:cNvSpPr>
                <a:spLocks/>
              </p:cNvSpPr>
              <p:nvPr/>
            </p:nvSpPr>
            <p:spPr bwMode="auto">
              <a:xfrm>
                <a:off x="6174288" y="6077803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1"/>
              <p:cNvSpPr>
                <a:spLocks/>
              </p:cNvSpPr>
              <p:nvPr/>
            </p:nvSpPr>
            <p:spPr bwMode="auto">
              <a:xfrm>
                <a:off x="6174288" y="5037639"/>
                <a:ext cx="542470" cy="1040165"/>
              </a:xfrm>
              <a:custGeom>
                <a:avLst/>
                <a:gdLst>
                  <a:gd name="T0" fmla="*/ 315 w 315"/>
                  <a:gd name="T1" fmla="*/ 0 h 604"/>
                  <a:gd name="T2" fmla="*/ 315 w 315"/>
                  <a:gd name="T3" fmla="*/ 0 h 604"/>
                  <a:gd name="T4" fmla="*/ 0 w 315"/>
                  <a:gd name="T5" fmla="*/ 473 h 604"/>
                  <a:gd name="T6" fmla="*/ 0 w 315"/>
                  <a:gd name="T7" fmla="*/ 604 h 604"/>
                  <a:gd name="T8" fmla="*/ 0 w 315"/>
                  <a:gd name="T9" fmla="*/ 604 h 604"/>
                  <a:gd name="T10" fmla="*/ 315 w 315"/>
                  <a:gd name="T11" fmla="*/ 133 h 604"/>
                  <a:gd name="T12" fmla="*/ 315 w 315"/>
                  <a:gd name="T13" fmla="*/ 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5" h="604">
                    <a:moveTo>
                      <a:pt x="315" y="0"/>
                    </a:moveTo>
                    <a:lnTo>
                      <a:pt x="315" y="0"/>
                    </a:lnTo>
                    <a:lnTo>
                      <a:pt x="0" y="473"/>
                    </a:lnTo>
                    <a:lnTo>
                      <a:pt x="0" y="604"/>
                    </a:lnTo>
                    <a:lnTo>
                      <a:pt x="0" y="604"/>
                    </a:lnTo>
                    <a:lnTo>
                      <a:pt x="315" y="133"/>
                    </a:lnTo>
                    <a:lnTo>
                      <a:pt x="315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18" name="Freeform 52"/>
              <p:cNvSpPr>
                <a:spLocks/>
              </p:cNvSpPr>
              <p:nvPr/>
            </p:nvSpPr>
            <p:spPr bwMode="auto">
              <a:xfrm>
                <a:off x="6174288" y="5037639"/>
                <a:ext cx="542470" cy="1040165"/>
              </a:xfrm>
              <a:custGeom>
                <a:avLst/>
                <a:gdLst>
                  <a:gd name="T0" fmla="*/ 315 w 315"/>
                  <a:gd name="T1" fmla="*/ 0 h 604"/>
                  <a:gd name="T2" fmla="*/ 315 w 315"/>
                  <a:gd name="T3" fmla="*/ 0 h 604"/>
                  <a:gd name="T4" fmla="*/ 0 w 315"/>
                  <a:gd name="T5" fmla="*/ 473 h 604"/>
                  <a:gd name="T6" fmla="*/ 0 w 315"/>
                  <a:gd name="T7" fmla="*/ 604 h 604"/>
                  <a:gd name="T8" fmla="*/ 0 w 315"/>
                  <a:gd name="T9" fmla="*/ 604 h 604"/>
                  <a:gd name="T10" fmla="*/ 315 w 315"/>
                  <a:gd name="T11" fmla="*/ 133 h 604"/>
                  <a:gd name="T12" fmla="*/ 315 w 315"/>
                  <a:gd name="T13" fmla="*/ 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5" h="604">
                    <a:moveTo>
                      <a:pt x="315" y="0"/>
                    </a:moveTo>
                    <a:lnTo>
                      <a:pt x="315" y="0"/>
                    </a:lnTo>
                    <a:lnTo>
                      <a:pt x="0" y="473"/>
                    </a:lnTo>
                    <a:lnTo>
                      <a:pt x="0" y="604"/>
                    </a:lnTo>
                    <a:lnTo>
                      <a:pt x="0" y="604"/>
                    </a:lnTo>
                    <a:lnTo>
                      <a:pt x="315" y="133"/>
                    </a:lnTo>
                    <a:lnTo>
                      <a:pt x="31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266171" y="1903369"/>
              <a:ext cx="3805900" cy="626855"/>
              <a:chOff x="4266171" y="1903369"/>
              <a:chExt cx="3805900" cy="626855"/>
            </a:xfrm>
          </p:grpSpPr>
          <p:sp>
            <p:nvSpPr>
              <p:cNvPr id="20" name="Freeform 5"/>
              <p:cNvSpPr>
                <a:spLocks/>
              </p:cNvSpPr>
              <p:nvPr/>
            </p:nvSpPr>
            <p:spPr bwMode="auto">
              <a:xfrm>
                <a:off x="4266171" y="1903369"/>
                <a:ext cx="3805900" cy="626854"/>
              </a:xfrm>
              <a:custGeom>
                <a:avLst/>
                <a:gdLst>
                  <a:gd name="T0" fmla="*/ 0 w 2210"/>
                  <a:gd name="T1" fmla="*/ 0 h 364"/>
                  <a:gd name="T2" fmla="*/ 2210 w 2210"/>
                  <a:gd name="T3" fmla="*/ 0 h 364"/>
                  <a:gd name="T4" fmla="*/ 2210 w 2210"/>
                  <a:gd name="T5" fmla="*/ 130 h 364"/>
                  <a:gd name="T6" fmla="*/ 2052 w 2210"/>
                  <a:gd name="T7" fmla="*/ 364 h 364"/>
                  <a:gd name="T8" fmla="*/ 158 w 2210"/>
                  <a:gd name="T9" fmla="*/ 364 h 364"/>
                  <a:gd name="T10" fmla="*/ 0 w 2210"/>
                  <a:gd name="T11" fmla="*/ 130 h 364"/>
                  <a:gd name="T12" fmla="*/ 0 w 2210"/>
                  <a:gd name="T13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10" h="364">
                    <a:moveTo>
                      <a:pt x="0" y="0"/>
                    </a:moveTo>
                    <a:lnTo>
                      <a:pt x="2210" y="0"/>
                    </a:lnTo>
                    <a:lnTo>
                      <a:pt x="2210" y="130"/>
                    </a:lnTo>
                    <a:lnTo>
                      <a:pt x="2052" y="364"/>
                    </a:lnTo>
                    <a:lnTo>
                      <a:pt x="158" y="364"/>
                    </a:lnTo>
                    <a:lnTo>
                      <a:pt x="0" y="1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21" name="Freeform 6"/>
              <p:cNvSpPr>
                <a:spLocks/>
              </p:cNvSpPr>
              <p:nvPr/>
            </p:nvSpPr>
            <p:spPr bwMode="auto">
              <a:xfrm>
                <a:off x="4266171" y="1903369"/>
                <a:ext cx="3805900" cy="626854"/>
              </a:xfrm>
              <a:custGeom>
                <a:avLst/>
                <a:gdLst>
                  <a:gd name="T0" fmla="*/ 0 w 2210"/>
                  <a:gd name="T1" fmla="*/ 0 h 364"/>
                  <a:gd name="T2" fmla="*/ 2210 w 2210"/>
                  <a:gd name="T3" fmla="*/ 0 h 364"/>
                  <a:gd name="T4" fmla="*/ 2210 w 2210"/>
                  <a:gd name="T5" fmla="*/ 130 h 364"/>
                  <a:gd name="T6" fmla="*/ 2052 w 2210"/>
                  <a:gd name="T7" fmla="*/ 364 h 364"/>
                  <a:gd name="T8" fmla="*/ 158 w 2210"/>
                  <a:gd name="T9" fmla="*/ 364 h 364"/>
                  <a:gd name="T10" fmla="*/ 0 w 2210"/>
                  <a:gd name="T11" fmla="*/ 130 h 364"/>
                  <a:gd name="T12" fmla="*/ 0 w 2210"/>
                  <a:gd name="T13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10" h="364">
                    <a:moveTo>
                      <a:pt x="0" y="0"/>
                    </a:moveTo>
                    <a:lnTo>
                      <a:pt x="2210" y="0"/>
                    </a:lnTo>
                    <a:lnTo>
                      <a:pt x="2210" y="130"/>
                    </a:lnTo>
                    <a:lnTo>
                      <a:pt x="2052" y="364"/>
                    </a:lnTo>
                    <a:lnTo>
                      <a:pt x="158" y="364"/>
                    </a:lnTo>
                    <a:lnTo>
                      <a:pt x="0" y="13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31"/>
              <p:cNvSpPr>
                <a:spLocks/>
              </p:cNvSpPr>
              <p:nvPr/>
            </p:nvSpPr>
            <p:spPr bwMode="auto">
              <a:xfrm>
                <a:off x="4266171" y="2127245"/>
                <a:ext cx="272096" cy="402978"/>
              </a:xfrm>
              <a:custGeom>
                <a:avLst/>
                <a:gdLst>
                  <a:gd name="T0" fmla="*/ 0 w 158"/>
                  <a:gd name="T1" fmla="*/ 0 h 234"/>
                  <a:gd name="T2" fmla="*/ 158 w 158"/>
                  <a:gd name="T3" fmla="*/ 234 h 234"/>
                  <a:gd name="T4" fmla="*/ 158 w 158"/>
                  <a:gd name="T5" fmla="*/ 234 h 234"/>
                  <a:gd name="T6" fmla="*/ 0 w 158"/>
                  <a:gd name="T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8" h="234">
                    <a:moveTo>
                      <a:pt x="0" y="0"/>
                    </a:moveTo>
                    <a:lnTo>
                      <a:pt x="158" y="234"/>
                    </a:lnTo>
                    <a:lnTo>
                      <a:pt x="158" y="2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32"/>
              <p:cNvSpPr>
                <a:spLocks/>
              </p:cNvSpPr>
              <p:nvPr/>
            </p:nvSpPr>
            <p:spPr bwMode="auto">
              <a:xfrm>
                <a:off x="4266171" y="2127245"/>
                <a:ext cx="272096" cy="402978"/>
              </a:xfrm>
              <a:custGeom>
                <a:avLst/>
                <a:gdLst>
                  <a:gd name="T0" fmla="*/ 0 w 158"/>
                  <a:gd name="T1" fmla="*/ 0 h 234"/>
                  <a:gd name="T2" fmla="*/ 158 w 158"/>
                  <a:gd name="T3" fmla="*/ 234 h 234"/>
                  <a:gd name="T4" fmla="*/ 158 w 158"/>
                  <a:gd name="T5" fmla="*/ 234 h 234"/>
                  <a:gd name="T6" fmla="*/ 0 w 158"/>
                  <a:gd name="T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8" h="234">
                    <a:moveTo>
                      <a:pt x="0" y="0"/>
                    </a:moveTo>
                    <a:lnTo>
                      <a:pt x="158" y="234"/>
                    </a:lnTo>
                    <a:lnTo>
                      <a:pt x="158" y="234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33"/>
              <p:cNvSpPr>
                <a:spLocks/>
              </p:cNvSpPr>
              <p:nvPr/>
            </p:nvSpPr>
            <p:spPr bwMode="auto">
              <a:xfrm>
                <a:off x="4266171" y="1903369"/>
                <a:ext cx="272096" cy="626854"/>
              </a:xfrm>
              <a:custGeom>
                <a:avLst/>
                <a:gdLst>
                  <a:gd name="T0" fmla="*/ 0 w 158"/>
                  <a:gd name="T1" fmla="*/ 0 h 364"/>
                  <a:gd name="T2" fmla="*/ 0 w 158"/>
                  <a:gd name="T3" fmla="*/ 0 h 364"/>
                  <a:gd name="T4" fmla="*/ 0 w 158"/>
                  <a:gd name="T5" fmla="*/ 130 h 364"/>
                  <a:gd name="T6" fmla="*/ 158 w 158"/>
                  <a:gd name="T7" fmla="*/ 364 h 364"/>
                  <a:gd name="T8" fmla="*/ 158 w 158"/>
                  <a:gd name="T9" fmla="*/ 232 h 364"/>
                  <a:gd name="T10" fmla="*/ 0 w 158"/>
                  <a:gd name="T11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8" h="364">
                    <a:moveTo>
                      <a:pt x="0" y="0"/>
                    </a:moveTo>
                    <a:lnTo>
                      <a:pt x="0" y="0"/>
                    </a:lnTo>
                    <a:lnTo>
                      <a:pt x="0" y="130"/>
                    </a:lnTo>
                    <a:lnTo>
                      <a:pt x="158" y="364"/>
                    </a:lnTo>
                    <a:lnTo>
                      <a:pt x="158" y="2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25" name="Freeform 43"/>
              <p:cNvSpPr>
                <a:spLocks/>
              </p:cNvSpPr>
              <p:nvPr/>
            </p:nvSpPr>
            <p:spPr bwMode="auto">
              <a:xfrm>
                <a:off x="7799975" y="1903369"/>
                <a:ext cx="272096" cy="626854"/>
              </a:xfrm>
              <a:custGeom>
                <a:avLst/>
                <a:gdLst>
                  <a:gd name="T0" fmla="*/ 158 w 158"/>
                  <a:gd name="T1" fmla="*/ 0 h 364"/>
                  <a:gd name="T2" fmla="*/ 158 w 158"/>
                  <a:gd name="T3" fmla="*/ 0 h 364"/>
                  <a:gd name="T4" fmla="*/ 0 w 158"/>
                  <a:gd name="T5" fmla="*/ 232 h 364"/>
                  <a:gd name="T6" fmla="*/ 0 w 158"/>
                  <a:gd name="T7" fmla="*/ 236 h 364"/>
                  <a:gd name="T8" fmla="*/ 0 w 158"/>
                  <a:gd name="T9" fmla="*/ 364 h 364"/>
                  <a:gd name="T10" fmla="*/ 158 w 158"/>
                  <a:gd name="T11" fmla="*/ 130 h 364"/>
                  <a:gd name="T12" fmla="*/ 158 w 158"/>
                  <a:gd name="T13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8" h="364">
                    <a:moveTo>
                      <a:pt x="158" y="0"/>
                    </a:moveTo>
                    <a:lnTo>
                      <a:pt x="158" y="0"/>
                    </a:lnTo>
                    <a:lnTo>
                      <a:pt x="0" y="232"/>
                    </a:lnTo>
                    <a:lnTo>
                      <a:pt x="0" y="236"/>
                    </a:lnTo>
                    <a:lnTo>
                      <a:pt x="0" y="364"/>
                    </a:lnTo>
                    <a:lnTo>
                      <a:pt x="158" y="130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chemeClr val="tx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26" name="Freeform 44"/>
              <p:cNvSpPr>
                <a:spLocks/>
              </p:cNvSpPr>
              <p:nvPr/>
            </p:nvSpPr>
            <p:spPr bwMode="auto">
              <a:xfrm>
                <a:off x="7799975" y="1903369"/>
                <a:ext cx="272096" cy="626854"/>
              </a:xfrm>
              <a:custGeom>
                <a:avLst/>
                <a:gdLst>
                  <a:gd name="T0" fmla="*/ 158 w 158"/>
                  <a:gd name="T1" fmla="*/ 0 h 364"/>
                  <a:gd name="T2" fmla="*/ 158 w 158"/>
                  <a:gd name="T3" fmla="*/ 0 h 364"/>
                  <a:gd name="T4" fmla="*/ 0 w 158"/>
                  <a:gd name="T5" fmla="*/ 232 h 364"/>
                  <a:gd name="T6" fmla="*/ 0 w 158"/>
                  <a:gd name="T7" fmla="*/ 236 h 364"/>
                  <a:gd name="T8" fmla="*/ 0 w 158"/>
                  <a:gd name="T9" fmla="*/ 364 h 364"/>
                  <a:gd name="T10" fmla="*/ 158 w 158"/>
                  <a:gd name="T11" fmla="*/ 130 h 364"/>
                  <a:gd name="T12" fmla="*/ 158 w 158"/>
                  <a:gd name="T13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8" h="364">
                    <a:moveTo>
                      <a:pt x="158" y="0"/>
                    </a:moveTo>
                    <a:lnTo>
                      <a:pt x="158" y="0"/>
                    </a:lnTo>
                    <a:lnTo>
                      <a:pt x="0" y="232"/>
                    </a:lnTo>
                    <a:lnTo>
                      <a:pt x="0" y="236"/>
                    </a:lnTo>
                    <a:lnTo>
                      <a:pt x="0" y="364"/>
                    </a:lnTo>
                    <a:lnTo>
                      <a:pt x="158" y="130"/>
                    </a:lnTo>
                    <a:lnTo>
                      <a:pt x="15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53"/>
              <p:cNvSpPr>
                <a:spLocks/>
              </p:cNvSpPr>
              <p:nvPr/>
            </p:nvSpPr>
            <p:spPr bwMode="auto">
              <a:xfrm>
                <a:off x="4538267" y="2309791"/>
                <a:ext cx="3261708" cy="220433"/>
              </a:xfrm>
              <a:custGeom>
                <a:avLst/>
                <a:gdLst>
                  <a:gd name="T0" fmla="*/ 1894 w 1894"/>
                  <a:gd name="T1" fmla="*/ 0 h 128"/>
                  <a:gd name="T2" fmla="*/ 0 w 1894"/>
                  <a:gd name="T3" fmla="*/ 0 h 128"/>
                  <a:gd name="T4" fmla="*/ 0 w 1894"/>
                  <a:gd name="T5" fmla="*/ 128 h 128"/>
                  <a:gd name="T6" fmla="*/ 0 w 1894"/>
                  <a:gd name="T7" fmla="*/ 128 h 128"/>
                  <a:gd name="T8" fmla="*/ 1894 w 1894"/>
                  <a:gd name="T9" fmla="*/ 128 h 128"/>
                  <a:gd name="T10" fmla="*/ 1894 w 1894"/>
                  <a:gd name="T1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4" h="128">
                    <a:moveTo>
                      <a:pt x="1894" y="0"/>
                    </a:moveTo>
                    <a:lnTo>
                      <a:pt x="0" y="0"/>
                    </a:lnTo>
                    <a:lnTo>
                      <a:pt x="0" y="128"/>
                    </a:lnTo>
                    <a:lnTo>
                      <a:pt x="0" y="128"/>
                    </a:lnTo>
                    <a:lnTo>
                      <a:pt x="1894" y="128"/>
                    </a:lnTo>
                    <a:lnTo>
                      <a:pt x="1894" y="0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28" name="Freeform 54"/>
              <p:cNvSpPr>
                <a:spLocks/>
              </p:cNvSpPr>
              <p:nvPr/>
            </p:nvSpPr>
            <p:spPr bwMode="auto">
              <a:xfrm>
                <a:off x="4538267" y="2309791"/>
                <a:ext cx="3261708" cy="220433"/>
              </a:xfrm>
              <a:custGeom>
                <a:avLst/>
                <a:gdLst>
                  <a:gd name="T0" fmla="*/ 1894 w 1894"/>
                  <a:gd name="T1" fmla="*/ 0 h 128"/>
                  <a:gd name="T2" fmla="*/ 0 w 1894"/>
                  <a:gd name="T3" fmla="*/ 0 h 128"/>
                  <a:gd name="T4" fmla="*/ 0 w 1894"/>
                  <a:gd name="T5" fmla="*/ 128 h 128"/>
                  <a:gd name="T6" fmla="*/ 0 w 1894"/>
                  <a:gd name="T7" fmla="*/ 128 h 128"/>
                  <a:gd name="T8" fmla="*/ 1894 w 1894"/>
                  <a:gd name="T9" fmla="*/ 128 h 128"/>
                  <a:gd name="T10" fmla="*/ 1894 w 1894"/>
                  <a:gd name="T1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4" h="128">
                    <a:moveTo>
                      <a:pt x="1894" y="0"/>
                    </a:moveTo>
                    <a:lnTo>
                      <a:pt x="0" y="0"/>
                    </a:lnTo>
                    <a:lnTo>
                      <a:pt x="0" y="128"/>
                    </a:lnTo>
                    <a:lnTo>
                      <a:pt x="0" y="128"/>
                    </a:lnTo>
                    <a:lnTo>
                      <a:pt x="1894" y="128"/>
                    </a:lnTo>
                    <a:lnTo>
                      <a:pt x="189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538267" y="2530223"/>
              <a:ext cx="3261708" cy="623411"/>
              <a:chOff x="4538267" y="2530223"/>
              <a:chExt cx="3261708" cy="623411"/>
            </a:xfrm>
          </p:grpSpPr>
          <p:sp>
            <p:nvSpPr>
              <p:cNvPr id="30" name="Freeform 7"/>
              <p:cNvSpPr>
                <a:spLocks/>
              </p:cNvSpPr>
              <p:nvPr/>
            </p:nvSpPr>
            <p:spPr bwMode="auto">
              <a:xfrm>
                <a:off x="4538267" y="2530223"/>
                <a:ext cx="3261708" cy="623410"/>
              </a:xfrm>
              <a:custGeom>
                <a:avLst/>
                <a:gdLst>
                  <a:gd name="T0" fmla="*/ 0 w 1894"/>
                  <a:gd name="T1" fmla="*/ 128 h 362"/>
                  <a:gd name="T2" fmla="*/ 0 w 1894"/>
                  <a:gd name="T3" fmla="*/ 0 h 362"/>
                  <a:gd name="T4" fmla="*/ 1894 w 1894"/>
                  <a:gd name="T5" fmla="*/ 0 h 362"/>
                  <a:gd name="T6" fmla="*/ 1894 w 1894"/>
                  <a:gd name="T7" fmla="*/ 128 h 362"/>
                  <a:gd name="T8" fmla="*/ 1736 w 1894"/>
                  <a:gd name="T9" fmla="*/ 362 h 362"/>
                  <a:gd name="T10" fmla="*/ 159 w 1894"/>
                  <a:gd name="T11" fmla="*/ 362 h 362"/>
                  <a:gd name="T12" fmla="*/ 0 w 1894"/>
                  <a:gd name="T13" fmla="*/ 128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94" h="362">
                    <a:moveTo>
                      <a:pt x="0" y="128"/>
                    </a:moveTo>
                    <a:lnTo>
                      <a:pt x="0" y="0"/>
                    </a:lnTo>
                    <a:lnTo>
                      <a:pt x="1894" y="0"/>
                    </a:lnTo>
                    <a:lnTo>
                      <a:pt x="1894" y="128"/>
                    </a:lnTo>
                    <a:lnTo>
                      <a:pt x="1736" y="362"/>
                    </a:lnTo>
                    <a:lnTo>
                      <a:pt x="159" y="362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31" name="Freeform 8"/>
              <p:cNvSpPr>
                <a:spLocks/>
              </p:cNvSpPr>
              <p:nvPr/>
            </p:nvSpPr>
            <p:spPr bwMode="auto">
              <a:xfrm>
                <a:off x="4538267" y="2530223"/>
                <a:ext cx="3261708" cy="623410"/>
              </a:xfrm>
              <a:custGeom>
                <a:avLst/>
                <a:gdLst>
                  <a:gd name="T0" fmla="*/ 0 w 1894"/>
                  <a:gd name="T1" fmla="*/ 128 h 362"/>
                  <a:gd name="T2" fmla="*/ 0 w 1894"/>
                  <a:gd name="T3" fmla="*/ 0 h 362"/>
                  <a:gd name="T4" fmla="*/ 1894 w 1894"/>
                  <a:gd name="T5" fmla="*/ 0 h 362"/>
                  <a:gd name="T6" fmla="*/ 1894 w 1894"/>
                  <a:gd name="T7" fmla="*/ 128 h 362"/>
                  <a:gd name="T8" fmla="*/ 1736 w 1894"/>
                  <a:gd name="T9" fmla="*/ 362 h 362"/>
                  <a:gd name="T10" fmla="*/ 159 w 1894"/>
                  <a:gd name="T11" fmla="*/ 362 h 362"/>
                  <a:gd name="T12" fmla="*/ 0 w 1894"/>
                  <a:gd name="T13" fmla="*/ 128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94" h="362">
                    <a:moveTo>
                      <a:pt x="0" y="128"/>
                    </a:moveTo>
                    <a:lnTo>
                      <a:pt x="0" y="0"/>
                    </a:lnTo>
                    <a:lnTo>
                      <a:pt x="1894" y="0"/>
                    </a:lnTo>
                    <a:lnTo>
                      <a:pt x="1894" y="128"/>
                    </a:lnTo>
                    <a:lnTo>
                      <a:pt x="1736" y="362"/>
                    </a:lnTo>
                    <a:lnTo>
                      <a:pt x="159" y="362"/>
                    </a:lnTo>
                    <a:lnTo>
                      <a:pt x="0" y="12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9"/>
              <p:cNvSpPr>
                <a:spLocks/>
              </p:cNvSpPr>
              <p:nvPr/>
            </p:nvSpPr>
            <p:spPr bwMode="auto">
              <a:xfrm>
                <a:off x="4538267" y="2530223"/>
                <a:ext cx="280706" cy="623410"/>
              </a:xfrm>
              <a:custGeom>
                <a:avLst/>
                <a:gdLst>
                  <a:gd name="T0" fmla="*/ 0 w 163"/>
                  <a:gd name="T1" fmla="*/ 0 h 362"/>
                  <a:gd name="T2" fmla="*/ 0 w 163"/>
                  <a:gd name="T3" fmla="*/ 0 h 362"/>
                  <a:gd name="T4" fmla="*/ 0 w 163"/>
                  <a:gd name="T5" fmla="*/ 128 h 362"/>
                  <a:gd name="T6" fmla="*/ 163 w 163"/>
                  <a:gd name="T7" fmla="*/ 362 h 362"/>
                  <a:gd name="T8" fmla="*/ 163 w 163"/>
                  <a:gd name="T9" fmla="*/ 234 h 362"/>
                  <a:gd name="T10" fmla="*/ 0 w 163"/>
                  <a:gd name="T11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3" h="362">
                    <a:moveTo>
                      <a:pt x="0" y="0"/>
                    </a:moveTo>
                    <a:lnTo>
                      <a:pt x="0" y="0"/>
                    </a:lnTo>
                    <a:lnTo>
                      <a:pt x="0" y="128"/>
                    </a:lnTo>
                    <a:lnTo>
                      <a:pt x="163" y="362"/>
                    </a:lnTo>
                    <a:lnTo>
                      <a:pt x="163" y="2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4538267" y="2530223"/>
                <a:ext cx="280706" cy="623410"/>
              </a:xfrm>
              <a:custGeom>
                <a:avLst/>
                <a:gdLst>
                  <a:gd name="T0" fmla="*/ 0 w 163"/>
                  <a:gd name="T1" fmla="*/ 0 h 362"/>
                  <a:gd name="T2" fmla="*/ 0 w 163"/>
                  <a:gd name="T3" fmla="*/ 0 h 362"/>
                  <a:gd name="T4" fmla="*/ 0 w 163"/>
                  <a:gd name="T5" fmla="*/ 128 h 362"/>
                  <a:gd name="T6" fmla="*/ 163 w 163"/>
                  <a:gd name="T7" fmla="*/ 362 h 362"/>
                  <a:gd name="T8" fmla="*/ 163 w 163"/>
                  <a:gd name="T9" fmla="*/ 234 h 362"/>
                  <a:gd name="T10" fmla="*/ 0 w 163"/>
                  <a:gd name="T11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3" h="362">
                    <a:moveTo>
                      <a:pt x="0" y="0"/>
                    </a:moveTo>
                    <a:lnTo>
                      <a:pt x="0" y="0"/>
                    </a:lnTo>
                    <a:lnTo>
                      <a:pt x="0" y="128"/>
                    </a:lnTo>
                    <a:lnTo>
                      <a:pt x="163" y="362"/>
                    </a:lnTo>
                    <a:lnTo>
                      <a:pt x="163" y="234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45"/>
              <p:cNvSpPr>
                <a:spLocks/>
              </p:cNvSpPr>
              <p:nvPr/>
            </p:nvSpPr>
            <p:spPr bwMode="auto">
              <a:xfrm>
                <a:off x="7527879" y="2530223"/>
                <a:ext cx="272096" cy="623410"/>
              </a:xfrm>
              <a:custGeom>
                <a:avLst/>
                <a:gdLst>
                  <a:gd name="T0" fmla="*/ 158 w 158"/>
                  <a:gd name="T1" fmla="*/ 0 h 362"/>
                  <a:gd name="T2" fmla="*/ 158 w 158"/>
                  <a:gd name="T3" fmla="*/ 0 h 362"/>
                  <a:gd name="T4" fmla="*/ 0 w 158"/>
                  <a:gd name="T5" fmla="*/ 234 h 362"/>
                  <a:gd name="T6" fmla="*/ 0 w 158"/>
                  <a:gd name="T7" fmla="*/ 234 h 362"/>
                  <a:gd name="T8" fmla="*/ 0 w 158"/>
                  <a:gd name="T9" fmla="*/ 362 h 362"/>
                  <a:gd name="T10" fmla="*/ 158 w 158"/>
                  <a:gd name="T11" fmla="*/ 128 h 362"/>
                  <a:gd name="T12" fmla="*/ 158 w 158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8" h="362">
                    <a:moveTo>
                      <a:pt x="158" y="0"/>
                    </a:moveTo>
                    <a:lnTo>
                      <a:pt x="158" y="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362"/>
                    </a:lnTo>
                    <a:lnTo>
                      <a:pt x="158" y="128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35" name="Freeform 46"/>
              <p:cNvSpPr>
                <a:spLocks/>
              </p:cNvSpPr>
              <p:nvPr/>
            </p:nvSpPr>
            <p:spPr bwMode="auto">
              <a:xfrm>
                <a:off x="7527879" y="2530223"/>
                <a:ext cx="272096" cy="623410"/>
              </a:xfrm>
              <a:custGeom>
                <a:avLst/>
                <a:gdLst>
                  <a:gd name="T0" fmla="*/ 158 w 158"/>
                  <a:gd name="T1" fmla="*/ 0 h 362"/>
                  <a:gd name="T2" fmla="*/ 158 w 158"/>
                  <a:gd name="T3" fmla="*/ 0 h 362"/>
                  <a:gd name="T4" fmla="*/ 0 w 158"/>
                  <a:gd name="T5" fmla="*/ 234 h 362"/>
                  <a:gd name="T6" fmla="*/ 0 w 158"/>
                  <a:gd name="T7" fmla="*/ 234 h 362"/>
                  <a:gd name="T8" fmla="*/ 0 w 158"/>
                  <a:gd name="T9" fmla="*/ 362 h 362"/>
                  <a:gd name="T10" fmla="*/ 158 w 158"/>
                  <a:gd name="T11" fmla="*/ 128 h 362"/>
                  <a:gd name="T12" fmla="*/ 158 w 158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8" h="362">
                    <a:moveTo>
                      <a:pt x="158" y="0"/>
                    </a:moveTo>
                    <a:lnTo>
                      <a:pt x="158" y="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362"/>
                    </a:lnTo>
                    <a:lnTo>
                      <a:pt x="158" y="128"/>
                    </a:lnTo>
                    <a:lnTo>
                      <a:pt x="15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55"/>
              <p:cNvSpPr>
                <a:spLocks noChangeArrowheads="1"/>
              </p:cNvSpPr>
              <p:nvPr/>
            </p:nvSpPr>
            <p:spPr bwMode="auto">
              <a:xfrm>
                <a:off x="4818973" y="2933201"/>
                <a:ext cx="2708906" cy="22043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37" name="Rectangle 56"/>
              <p:cNvSpPr>
                <a:spLocks noChangeArrowheads="1"/>
              </p:cNvSpPr>
              <p:nvPr/>
            </p:nvSpPr>
            <p:spPr bwMode="auto">
              <a:xfrm>
                <a:off x="4818973" y="2933201"/>
                <a:ext cx="2708906" cy="220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818973" y="3153632"/>
              <a:ext cx="2708906" cy="633744"/>
              <a:chOff x="4818973" y="3153632"/>
              <a:chExt cx="2708906" cy="633744"/>
            </a:xfrm>
          </p:grpSpPr>
          <p:sp>
            <p:nvSpPr>
              <p:cNvPr id="39" name="Freeform 9"/>
              <p:cNvSpPr>
                <a:spLocks/>
              </p:cNvSpPr>
              <p:nvPr/>
            </p:nvSpPr>
            <p:spPr bwMode="auto">
              <a:xfrm>
                <a:off x="4818973" y="3153632"/>
                <a:ext cx="2708906" cy="633743"/>
              </a:xfrm>
              <a:custGeom>
                <a:avLst/>
                <a:gdLst>
                  <a:gd name="T0" fmla="*/ 0 w 1573"/>
                  <a:gd name="T1" fmla="*/ 133 h 368"/>
                  <a:gd name="T2" fmla="*/ 0 w 1573"/>
                  <a:gd name="T3" fmla="*/ 0 h 368"/>
                  <a:gd name="T4" fmla="*/ 1573 w 1573"/>
                  <a:gd name="T5" fmla="*/ 0 h 368"/>
                  <a:gd name="T6" fmla="*/ 1573 w 1573"/>
                  <a:gd name="T7" fmla="*/ 133 h 368"/>
                  <a:gd name="T8" fmla="*/ 1416 w 1573"/>
                  <a:gd name="T9" fmla="*/ 368 h 368"/>
                  <a:gd name="T10" fmla="*/ 156 w 1573"/>
                  <a:gd name="T11" fmla="*/ 368 h 368"/>
                  <a:gd name="T12" fmla="*/ 0 w 1573"/>
                  <a:gd name="T13" fmla="*/ 133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3" h="368">
                    <a:moveTo>
                      <a:pt x="0" y="133"/>
                    </a:moveTo>
                    <a:lnTo>
                      <a:pt x="0" y="0"/>
                    </a:lnTo>
                    <a:lnTo>
                      <a:pt x="1573" y="0"/>
                    </a:lnTo>
                    <a:lnTo>
                      <a:pt x="1573" y="133"/>
                    </a:lnTo>
                    <a:lnTo>
                      <a:pt x="1416" y="368"/>
                    </a:lnTo>
                    <a:lnTo>
                      <a:pt x="156" y="368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40" name="Freeform 10"/>
              <p:cNvSpPr>
                <a:spLocks/>
              </p:cNvSpPr>
              <p:nvPr/>
            </p:nvSpPr>
            <p:spPr bwMode="auto">
              <a:xfrm>
                <a:off x="4818973" y="3153632"/>
                <a:ext cx="2708906" cy="633743"/>
              </a:xfrm>
              <a:custGeom>
                <a:avLst/>
                <a:gdLst>
                  <a:gd name="T0" fmla="*/ 0 w 1573"/>
                  <a:gd name="T1" fmla="*/ 133 h 368"/>
                  <a:gd name="T2" fmla="*/ 0 w 1573"/>
                  <a:gd name="T3" fmla="*/ 0 h 368"/>
                  <a:gd name="T4" fmla="*/ 1573 w 1573"/>
                  <a:gd name="T5" fmla="*/ 0 h 368"/>
                  <a:gd name="T6" fmla="*/ 1573 w 1573"/>
                  <a:gd name="T7" fmla="*/ 133 h 368"/>
                  <a:gd name="T8" fmla="*/ 1416 w 1573"/>
                  <a:gd name="T9" fmla="*/ 368 h 368"/>
                  <a:gd name="T10" fmla="*/ 156 w 1573"/>
                  <a:gd name="T11" fmla="*/ 368 h 368"/>
                  <a:gd name="T12" fmla="*/ 0 w 1573"/>
                  <a:gd name="T13" fmla="*/ 133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3" h="368">
                    <a:moveTo>
                      <a:pt x="0" y="133"/>
                    </a:moveTo>
                    <a:lnTo>
                      <a:pt x="0" y="0"/>
                    </a:lnTo>
                    <a:lnTo>
                      <a:pt x="1573" y="0"/>
                    </a:lnTo>
                    <a:lnTo>
                      <a:pt x="1573" y="133"/>
                    </a:lnTo>
                    <a:lnTo>
                      <a:pt x="1416" y="368"/>
                    </a:lnTo>
                    <a:lnTo>
                      <a:pt x="156" y="368"/>
                    </a:lnTo>
                    <a:lnTo>
                      <a:pt x="0" y="13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7"/>
              <p:cNvSpPr>
                <a:spLocks/>
              </p:cNvSpPr>
              <p:nvPr/>
            </p:nvSpPr>
            <p:spPr bwMode="auto">
              <a:xfrm>
                <a:off x="4818973" y="3153632"/>
                <a:ext cx="272096" cy="633743"/>
              </a:xfrm>
              <a:custGeom>
                <a:avLst/>
                <a:gdLst>
                  <a:gd name="T0" fmla="*/ 0 w 158"/>
                  <a:gd name="T1" fmla="*/ 0 h 368"/>
                  <a:gd name="T2" fmla="*/ 0 w 158"/>
                  <a:gd name="T3" fmla="*/ 0 h 368"/>
                  <a:gd name="T4" fmla="*/ 0 w 158"/>
                  <a:gd name="T5" fmla="*/ 133 h 368"/>
                  <a:gd name="T6" fmla="*/ 158 w 158"/>
                  <a:gd name="T7" fmla="*/ 368 h 368"/>
                  <a:gd name="T8" fmla="*/ 158 w 158"/>
                  <a:gd name="T9" fmla="*/ 237 h 368"/>
                  <a:gd name="T10" fmla="*/ 0 w 158"/>
                  <a:gd name="T11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8" h="368">
                    <a:moveTo>
                      <a:pt x="0" y="0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158" y="368"/>
                    </a:lnTo>
                    <a:lnTo>
                      <a:pt x="158" y="2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42" name="Freeform 28"/>
              <p:cNvSpPr>
                <a:spLocks/>
              </p:cNvSpPr>
              <p:nvPr/>
            </p:nvSpPr>
            <p:spPr bwMode="auto">
              <a:xfrm>
                <a:off x="4818973" y="3153632"/>
                <a:ext cx="272096" cy="633743"/>
              </a:xfrm>
              <a:custGeom>
                <a:avLst/>
                <a:gdLst>
                  <a:gd name="T0" fmla="*/ 0 w 158"/>
                  <a:gd name="T1" fmla="*/ 0 h 368"/>
                  <a:gd name="T2" fmla="*/ 0 w 158"/>
                  <a:gd name="T3" fmla="*/ 0 h 368"/>
                  <a:gd name="T4" fmla="*/ 0 w 158"/>
                  <a:gd name="T5" fmla="*/ 133 h 368"/>
                  <a:gd name="T6" fmla="*/ 158 w 158"/>
                  <a:gd name="T7" fmla="*/ 368 h 368"/>
                  <a:gd name="T8" fmla="*/ 158 w 158"/>
                  <a:gd name="T9" fmla="*/ 237 h 368"/>
                  <a:gd name="T10" fmla="*/ 0 w 158"/>
                  <a:gd name="T11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8" h="368">
                    <a:moveTo>
                      <a:pt x="0" y="0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158" y="368"/>
                    </a:lnTo>
                    <a:lnTo>
                      <a:pt x="158" y="237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39"/>
              <p:cNvSpPr>
                <a:spLocks/>
              </p:cNvSpPr>
              <p:nvPr/>
            </p:nvSpPr>
            <p:spPr bwMode="auto">
              <a:xfrm>
                <a:off x="7259227" y="3382676"/>
                <a:ext cx="268652" cy="404699"/>
              </a:xfrm>
              <a:custGeom>
                <a:avLst/>
                <a:gdLst>
                  <a:gd name="T0" fmla="*/ 156 w 156"/>
                  <a:gd name="T1" fmla="*/ 0 h 235"/>
                  <a:gd name="T2" fmla="*/ 0 w 156"/>
                  <a:gd name="T3" fmla="*/ 234 h 235"/>
                  <a:gd name="T4" fmla="*/ 0 w 156"/>
                  <a:gd name="T5" fmla="*/ 235 h 235"/>
                  <a:gd name="T6" fmla="*/ 156 w 156"/>
                  <a:gd name="T7" fmla="*/ 0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6" h="235">
                    <a:moveTo>
                      <a:pt x="156" y="0"/>
                    </a:moveTo>
                    <a:lnTo>
                      <a:pt x="0" y="234"/>
                    </a:lnTo>
                    <a:lnTo>
                      <a:pt x="0" y="235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40"/>
              <p:cNvSpPr>
                <a:spLocks/>
              </p:cNvSpPr>
              <p:nvPr/>
            </p:nvSpPr>
            <p:spPr bwMode="auto">
              <a:xfrm>
                <a:off x="7259227" y="3382676"/>
                <a:ext cx="268652" cy="404699"/>
              </a:xfrm>
              <a:custGeom>
                <a:avLst/>
                <a:gdLst>
                  <a:gd name="T0" fmla="*/ 156 w 156"/>
                  <a:gd name="T1" fmla="*/ 0 h 235"/>
                  <a:gd name="T2" fmla="*/ 0 w 156"/>
                  <a:gd name="T3" fmla="*/ 234 h 235"/>
                  <a:gd name="T4" fmla="*/ 0 w 156"/>
                  <a:gd name="T5" fmla="*/ 235 h 235"/>
                  <a:gd name="T6" fmla="*/ 156 w 156"/>
                  <a:gd name="T7" fmla="*/ 0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6" h="235">
                    <a:moveTo>
                      <a:pt x="156" y="0"/>
                    </a:moveTo>
                    <a:lnTo>
                      <a:pt x="0" y="234"/>
                    </a:lnTo>
                    <a:lnTo>
                      <a:pt x="0" y="235"/>
                    </a:lnTo>
                    <a:lnTo>
                      <a:pt x="15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1"/>
              <p:cNvSpPr>
                <a:spLocks/>
              </p:cNvSpPr>
              <p:nvPr/>
            </p:nvSpPr>
            <p:spPr bwMode="auto">
              <a:xfrm>
                <a:off x="7259227" y="3153632"/>
                <a:ext cx="268652" cy="632020"/>
              </a:xfrm>
              <a:custGeom>
                <a:avLst/>
                <a:gdLst>
                  <a:gd name="T0" fmla="*/ 156 w 156"/>
                  <a:gd name="T1" fmla="*/ 0 h 367"/>
                  <a:gd name="T2" fmla="*/ 156 w 156"/>
                  <a:gd name="T3" fmla="*/ 0 h 367"/>
                  <a:gd name="T4" fmla="*/ 0 w 156"/>
                  <a:gd name="T5" fmla="*/ 237 h 367"/>
                  <a:gd name="T6" fmla="*/ 0 w 156"/>
                  <a:gd name="T7" fmla="*/ 367 h 367"/>
                  <a:gd name="T8" fmla="*/ 156 w 156"/>
                  <a:gd name="T9" fmla="*/ 133 h 367"/>
                  <a:gd name="T10" fmla="*/ 156 w 156"/>
                  <a:gd name="T11" fmla="*/ 0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6" h="367">
                    <a:moveTo>
                      <a:pt x="156" y="0"/>
                    </a:moveTo>
                    <a:lnTo>
                      <a:pt x="156" y="0"/>
                    </a:lnTo>
                    <a:lnTo>
                      <a:pt x="0" y="237"/>
                    </a:lnTo>
                    <a:lnTo>
                      <a:pt x="0" y="367"/>
                    </a:lnTo>
                    <a:lnTo>
                      <a:pt x="156" y="133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tx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46" name="Freeform 42"/>
              <p:cNvSpPr>
                <a:spLocks/>
              </p:cNvSpPr>
              <p:nvPr/>
            </p:nvSpPr>
            <p:spPr bwMode="auto">
              <a:xfrm>
                <a:off x="7259227" y="3153632"/>
                <a:ext cx="268652" cy="632020"/>
              </a:xfrm>
              <a:custGeom>
                <a:avLst/>
                <a:gdLst>
                  <a:gd name="T0" fmla="*/ 156 w 156"/>
                  <a:gd name="T1" fmla="*/ 0 h 367"/>
                  <a:gd name="T2" fmla="*/ 156 w 156"/>
                  <a:gd name="T3" fmla="*/ 0 h 367"/>
                  <a:gd name="T4" fmla="*/ 0 w 156"/>
                  <a:gd name="T5" fmla="*/ 237 h 367"/>
                  <a:gd name="T6" fmla="*/ 0 w 156"/>
                  <a:gd name="T7" fmla="*/ 367 h 367"/>
                  <a:gd name="T8" fmla="*/ 156 w 156"/>
                  <a:gd name="T9" fmla="*/ 133 h 367"/>
                  <a:gd name="T10" fmla="*/ 156 w 156"/>
                  <a:gd name="T11" fmla="*/ 0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6" h="367">
                    <a:moveTo>
                      <a:pt x="156" y="0"/>
                    </a:moveTo>
                    <a:lnTo>
                      <a:pt x="156" y="0"/>
                    </a:lnTo>
                    <a:lnTo>
                      <a:pt x="0" y="237"/>
                    </a:lnTo>
                    <a:lnTo>
                      <a:pt x="0" y="367"/>
                    </a:lnTo>
                    <a:lnTo>
                      <a:pt x="156" y="133"/>
                    </a:lnTo>
                    <a:lnTo>
                      <a:pt x="15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59"/>
              <p:cNvSpPr>
                <a:spLocks/>
              </p:cNvSpPr>
              <p:nvPr/>
            </p:nvSpPr>
            <p:spPr bwMode="auto">
              <a:xfrm>
                <a:off x="5091070" y="3558333"/>
                <a:ext cx="2168157" cy="229043"/>
              </a:xfrm>
              <a:custGeom>
                <a:avLst/>
                <a:gdLst>
                  <a:gd name="T0" fmla="*/ 1259 w 1259"/>
                  <a:gd name="T1" fmla="*/ 0 h 133"/>
                  <a:gd name="T2" fmla="*/ 0 w 1259"/>
                  <a:gd name="T3" fmla="*/ 0 h 133"/>
                  <a:gd name="T4" fmla="*/ 0 w 1259"/>
                  <a:gd name="T5" fmla="*/ 133 h 133"/>
                  <a:gd name="T6" fmla="*/ 1258 w 1259"/>
                  <a:gd name="T7" fmla="*/ 133 h 133"/>
                  <a:gd name="T8" fmla="*/ 1259 w 1259"/>
                  <a:gd name="T9" fmla="*/ 132 h 133"/>
                  <a:gd name="T10" fmla="*/ 1259 w 1259"/>
                  <a:gd name="T11" fmla="*/ 2 h 133"/>
                  <a:gd name="T12" fmla="*/ 1259 w 1259"/>
                  <a:gd name="T13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9" h="133">
                    <a:moveTo>
                      <a:pt x="1259" y="0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1258" y="133"/>
                    </a:lnTo>
                    <a:lnTo>
                      <a:pt x="1259" y="132"/>
                    </a:lnTo>
                    <a:lnTo>
                      <a:pt x="1259" y="2"/>
                    </a:lnTo>
                    <a:lnTo>
                      <a:pt x="1259" y="0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48" name="Freeform 60"/>
              <p:cNvSpPr>
                <a:spLocks/>
              </p:cNvSpPr>
              <p:nvPr/>
            </p:nvSpPr>
            <p:spPr bwMode="auto">
              <a:xfrm>
                <a:off x="5091070" y="3558333"/>
                <a:ext cx="2168157" cy="229043"/>
              </a:xfrm>
              <a:custGeom>
                <a:avLst/>
                <a:gdLst>
                  <a:gd name="T0" fmla="*/ 1259 w 1259"/>
                  <a:gd name="T1" fmla="*/ 0 h 133"/>
                  <a:gd name="T2" fmla="*/ 0 w 1259"/>
                  <a:gd name="T3" fmla="*/ 0 h 133"/>
                  <a:gd name="T4" fmla="*/ 0 w 1259"/>
                  <a:gd name="T5" fmla="*/ 133 h 133"/>
                  <a:gd name="T6" fmla="*/ 1258 w 1259"/>
                  <a:gd name="T7" fmla="*/ 133 h 133"/>
                  <a:gd name="T8" fmla="*/ 1259 w 1259"/>
                  <a:gd name="T9" fmla="*/ 132 h 133"/>
                  <a:gd name="T10" fmla="*/ 1259 w 1259"/>
                  <a:gd name="T11" fmla="*/ 2 h 133"/>
                  <a:gd name="T12" fmla="*/ 1259 w 1259"/>
                  <a:gd name="T13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9" h="133">
                    <a:moveTo>
                      <a:pt x="1259" y="0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1258" y="133"/>
                    </a:lnTo>
                    <a:lnTo>
                      <a:pt x="1259" y="132"/>
                    </a:lnTo>
                    <a:lnTo>
                      <a:pt x="1259" y="2"/>
                    </a:lnTo>
                    <a:lnTo>
                      <a:pt x="125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5091070" y="3787375"/>
              <a:ext cx="2168157" cy="626855"/>
              <a:chOff x="5091070" y="3787375"/>
              <a:chExt cx="2168157" cy="626855"/>
            </a:xfrm>
          </p:grpSpPr>
          <p:sp>
            <p:nvSpPr>
              <p:cNvPr id="50" name="Freeform 11"/>
              <p:cNvSpPr>
                <a:spLocks/>
              </p:cNvSpPr>
              <p:nvPr/>
            </p:nvSpPr>
            <p:spPr bwMode="auto">
              <a:xfrm>
                <a:off x="5091070" y="3787375"/>
                <a:ext cx="2168157" cy="626854"/>
              </a:xfrm>
              <a:custGeom>
                <a:avLst/>
                <a:gdLst>
                  <a:gd name="T0" fmla="*/ 0 w 1259"/>
                  <a:gd name="T1" fmla="*/ 130 h 364"/>
                  <a:gd name="T2" fmla="*/ 0 w 1259"/>
                  <a:gd name="T3" fmla="*/ 0 h 364"/>
                  <a:gd name="T4" fmla="*/ 1259 w 1259"/>
                  <a:gd name="T5" fmla="*/ 0 h 364"/>
                  <a:gd name="T6" fmla="*/ 1259 w 1259"/>
                  <a:gd name="T7" fmla="*/ 130 h 364"/>
                  <a:gd name="T8" fmla="*/ 1102 w 1259"/>
                  <a:gd name="T9" fmla="*/ 364 h 364"/>
                  <a:gd name="T10" fmla="*/ 157 w 1259"/>
                  <a:gd name="T11" fmla="*/ 364 h 364"/>
                  <a:gd name="T12" fmla="*/ 0 w 1259"/>
                  <a:gd name="T13" fmla="*/ 13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9" h="364">
                    <a:moveTo>
                      <a:pt x="0" y="130"/>
                    </a:moveTo>
                    <a:lnTo>
                      <a:pt x="0" y="0"/>
                    </a:lnTo>
                    <a:lnTo>
                      <a:pt x="1259" y="0"/>
                    </a:lnTo>
                    <a:lnTo>
                      <a:pt x="1259" y="130"/>
                    </a:lnTo>
                    <a:lnTo>
                      <a:pt x="1102" y="364"/>
                    </a:lnTo>
                    <a:lnTo>
                      <a:pt x="157" y="364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51" name="Freeform 12"/>
              <p:cNvSpPr>
                <a:spLocks/>
              </p:cNvSpPr>
              <p:nvPr/>
            </p:nvSpPr>
            <p:spPr bwMode="auto">
              <a:xfrm>
                <a:off x="5091070" y="3787375"/>
                <a:ext cx="2168157" cy="626854"/>
              </a:xfrm>
              <a:custGeom>
                <a:avLst/>
                <a:gdLst>
                  <a:gd name="T0" fmla="*/ 0 w 1259"/>
                  <a:gd name="T1" fmla="*/ 130 h 364"/>
                  <a:gd name="T2" fmla="*/ 0 w 1259"/>
                  <a:gd name="T3" fmla="*/ 0 h 364"/>
                  <a:gd name="T4" fmla="*/ 1259 w 1259"/>
                  <a:gd name="T5" fmla="*/ 0 h 364"/>
                  <a:gd name="T6" fmla="*/ 1259 w 1259"/>
                  <a:gd name="T7" fmla="*/ 130 h 364"/>
                  <a:gd name="T8" fmla="*/ 1102 w 1259"/>
                  <a:gd name="T9" fmla="*/ 364 h 364"/>
                  <a:gd name="T10" fmla="*/ 157 w 1259"/>
                  <a:gd name="T11" fmla="*/ 364 h 364"/>
                  <a:gd name="T12" fmla="*/ 0 w 1259"/>
                  <a:gd name="T13" fmla="*/ 13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9" h="364">
                    <a:moveTo>
                      <a:pt x="0" y="130"/>
                    </a:moveTo>
                    <a:lnTo>
                      <a:pt x="0" y="0"/>
                    </a:lnTo>
                    <a:lnTo>
                      <a:pt x="1259" y="0"/>
                    </a:lnTo>
                    <a:lnTo>
                      <a:pt x="1259" y="130"/>
                    </a:lnTo>
                    <a:lnTo>
                      <a:pt x="1102" y="364"/>
                    </a:lnTo>
                    <a:lnTo>
                      <a:pt x="157" y="364"/>
                    </a:lnTo>
                    <a:lnTo>
                      <a:pt x="0" y="13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3"/>
              <p:cNvSpPr>
                <a:spLocks/>
              </p:cNvSpPr>
              <p:nvPr/>
            </p:nvSpPr>
            <p:spPr bwMode="auto">
              <a:xfrm>
                <a:off x="5091070" y="4011252"/>
                <a:ext cx="270374" cy="402978"/>
              </a:xfrm>
              <a:custGeom>
                <a:avLst/>
                <a:gdLst>
                  <a:gd name="T0" fmla="*/ 0 w 157"/>
                  <a:gd name="T1" fmla="*/ 0 h 234"/>
                  <a:gd name="T2" fmla="*/ 157 w 157"/>
                  <a:gd name="T3" fmla="*/ 234 h 234"/>
                  <a:gd name="T4" fmla="*/ 157 w 157"/>
                  <a:gd name="T5" fmla="*/ 232 h 234"/>
                  <a:gd name="T6" fmla="*/ 0 w 157"/>
                  <a:gd name="T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7" h="234">
                    <a:moveTo>
                      <a:pt x="0" y="0"/>
                    </a:moveTo>
                    <a:lnTo>
                      <a:pt x="157" y="234"/>
                    </a:lnTo>
                    <a:lnTo>
                      <a:pt x="157" y="2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4"/>
              <p:cNvSpPr>
                <a:spLocks/>
              </p:cNvSpPr>
              <p:nvPr/>
            </p:nvSpPr>
            <p:spPr bwMode="auto">
              <a:xfrm>
                <a:off x="5091070" y="4011252"/>
                <a:ext cx="270374" cy="402978"/>
              </a:xfrm>
              <a:custGeom>
                <a:avLst/>
                <a:gdLst>
                  <a:gd name="T0" fmla="*/ 0 w 157"/>
                  <a:gd name="T1" fmla="*/ 0 h 234"/>
                  <a:gd name="T2" fmla="*/ 157 w 157"/>
                  <a:gd name="T3" fmla="*/ 234 h 234"/>
                  <a:gd name="T4" fmla="*/ 157 w 157"/>
                  <a:gd name="T5" fmla="*/ 232 h 234"/>
                  <a:gd name="T6" fmla="*/ 0 w 157"/>
                  <a:gd name="T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7" h="234">
                    <a:moveTo>
                      <a:pt x="0" y="0"/>
                    </a:moveTo>
                    <a:lnTo>
                      <a:pt x="157" y="234"/>
                    </a:lnTo>
                    <a:lnTo>
                      <a:pt x="157" y="23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25"/>
              <p:cNvSpPr>
                <a:spLocks/>
              </p:cNvSpPr>
              <p:nvPr/>
            </p:nvSpPr>
            <p:spPr bwMode="auto">
              <a:xfrm>
                <a:off x="5091070" y="3787375"/>
                <a:ext cx="270374" cy="623410"/>
              </a:xfrm>
              <a:custGeom>
                <a:avLst/>
                <a:gdLst>
                  <a:gd name="T0" fmla="*/ 0 w 157"/>
                  <a:gd name="T1" fmla="*/ 0 h 362"/>
                  <a:gd name="T2" fmla="*/ 0 w 157"/>
                  <a:gd name="T3" fmla="*/ 0 h 362"/>
                  <a:gd name="T4" fmla="*/ 0 w 157"/>
                  <a:gd name="T5" fmla="*/ 130 h 362"/>
                  <a:gd name="T6" fmla="*/ 157 w 157"/>
                  <a:gd name="T7" fmla="*/ 362 h 362"/>
                  <a:gd name="T8" fmla="*/ 157 w 157"/>
                  <a:gd name="T9" fmla="*/ 233 h 362"/>
                  <a:gd name="T10" fmla="*/ 0 w 157"/>
                  <a:gd name="T11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7" h="362">
                    <a:moveTo>
                      <a:pt x="0" y="0"/>
                    </a:moveTo>
                    <a:lnTo>
                      <a:pt x="0" y="0"/>
                    </a:lnTo>
                    <a:lnTo>
                      <a:pt x="0" y="130"/>
                    </a:lnTo>
                    <a:lnTo>
                      <a:pt x="157" y="362"/>
                    </a:lnTo>
                    <a:lnTo>
                      <a:pt x="157" y="2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Freeform 26"/>
              <p:cNvSpPr>
                <a:spLocks/>
              </p:cNvSpPr>
              <p:nvPr/>
            </p:nvSpPr>
            <p:spPr bwMode="auto">
              <a:xfrm>
                <a:off x="5091070" y="3787375"/>
                <a:ext cx="270374" cy="623410"/>
              </a:xfrm>
              <a:custGeom>
                <a:avLst/>
                <a:gdLst>
                  <a:gd name="T0" fmla="*/ 0 w 157"/>
                  <a:gd name="T1" fmla="*/ 0 h 362"/>
                  <a:gd name="T2" fmla="*/ 0 w 157"/>
                  <a:gd name="T3" fmla="*/ 0 h 362"/>
                  <a:gd name="T4" fmla="*/ 0 w 157"/>
                  <a:gd name="T5" fmla="*/ 130 h 362"/>
                  <a:gd name="T6" fmla="*/ 157 w 157"/>
                  <a:gd name="T7" fmla="*/ 362 h 362"/>
                  <a:gd name="T8" fmla="*/ 157 w 157"/>
                  <a:gd name="T9" fmla="*/ 233 h 362"/>
                  <a:gd name="T10" fmla="*/ 0 w 157"/>
                  <a:gd name="T11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7" h="362">
                    <a:moveTo>
                      <a:pt x="0" y="0"/>
                    </a:moveTo>
                    <a:lnTo>
                      <a:pt x="0" y="0"/>
                    </a:lnTo>
                    <a:lnTo>
                      <a:pt x="0" y="130"/>
                    </a:lnTo>
                    <a:lnTo>
                      <a:pt x="157" y="362"/>
                    </a:lnTo>
                    <a:lnTo>
                      <a:pt x="157" y="23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47"/>
              <p:cNvSpPr>
                <a:spLocks/>
              </p:cNvSpPr>
              <p:nvPr/>
            </p:nvSpPr>
            <p:spPr bwMode="auto">
              <a:xfrm>
                <a:off x="6988853" y="3787375"/>
                <a:ext cx="270374" cy="626854"/>
              </a:xfrm>
              <a:custGeom>
                <a:avLst/>
                <a:gdLst>
                  <a:gd name="T0" fmla="*/ 157 w 157"/>
                  <a:gd name="T1" fmla="*/ 0 h 364"/>
                  <a:gd name="T2" fmla="*/ 157 w 157"/>
                  <a:gd name="T3" fmla="*/ 0 h 364"/>
                  <a:gd name="T4" fmla="*/ 0 w 157"/>
                  <a:gd name="T5" fmla="*/ 233 h 364"/>
                  <a:gd name="T6" fmla="*/ 0 w 157"/>
                  <a:gd name="T7" fmla="*/ 236 h 364"/>
                  <a:gd name="T8" fmla="*/ 0 w 157"/>
                  <a:gd name="T9" fmla="*/ 364 h 364"/>
                  <a:gd name="T10" fmla="*/ 157 w 157"/>
                  <a:gd name="T11" fmla="*/ 130 h 364"/>
                  <a:gd name="T12" fmla="*/ 157 w 157"/>
                  <a:gd name="T13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64">
                    <a:moveTo>
                      <a:pt x="157" y="0"/>
                    </a:moveTo>
                    <a:lnTo>
                      <a:pt x="157" y="0"/>
                    </a:lnTo>
                    <a:lnTo>
                      <a:pt x="0" y="233"/>
                    </a:lnTo>
                    <a:lnTo>
                      <a:pt x="0" y="236"/>
                    </a:lnTo>
                    <a:lnTo>
                      <a:pt x="0" y="364"/>
                    </a:lnTo>
                    <a:lnTo>
                      <a:pt x="157" y="130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57" name="Freeform 48"/>
              <p:cNvSpPr>
                <a:spLocks/>
              </p:cNvSpPr>
              <p:nvPr/>
            </p:nvSpPr>
            <p:spPr bwMode="auto">
              <a:xfrm>
                <a:off x="6988853" y="3787375"/>
                <a:ext cx="270374" cy="626854"/>
              </a:xfrm>
              <a:custGeom>
                <a:avLst/>
                <a:gdLst>
                  <a:gd name="T0" fmla="*/ 157 w 157"/>
                  <a:gd name="T1" fmla="*/ 0 h 364"/>
                  <a:gd name="T2" fmla="*/ 157 w 157"/>
                  <a:gd name="T3" fmla="*/ 0 h 364"/>
                  <a:gd name="T4" fmla="*/ 0 w 157"/>
                  <a:gd name="T5" fmla="*/ 233 h 364"/>
                  <a:gd name="T6" fmla="*/ 0 w 157"/>
                  <a:gd name="T7" fmla="*/ 236 h 364"/>
                  <a:gd name="T8" fmla="*/ 0 w 157"/>
                  <a:gd name="T9" fmla="*/ 364 h 364"/>
                  <a:gd name="T10" fmla="*/ 157 w 157"/>
                  <a:gd name="T11" fmla="*/ 130 h 364"/>
                  <a:gd name="T12" fmla="*/ 157 w 157"/>
                  <a:gd name="T13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364">
                    <a:moveTo>
                      <a:pt x="157" y="0"/>
                    </a:moveTo>
                    <a:lnTo>
                      <a:pt x="157" y="0"/>
                    </a:lnTo>
                    <a:lnTo>
                      <a:pt x="0" y="233"/>
                    </a:lnTo>
                    <a:lnTo>
                      <a:pt x="0" y="236"/>
                    </a:lnTo>
                    <a:lnTo>
                      <a:pt x="0" y="364"/>
                    </a:lnTo>
                    <a:lnTo>
                      <a:pt x="157" y="130"/>
                    </a:lnTo>
                    <a:lnTo>
                      <a:pt x="15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auto">
              <a:xfrm>
                <a:off x="5361444" y="4193797"/>
                <a:ext cx="1627410" cy="220433"/>
              </a:xfrm>
              <a:custGeom>
                <a:avLst/>
                <a:gdLst>
                  <a:gd name="T0" fmla="*/ 945 w 945"/>
                  <a:gd name="T1" fmla="*/ 0 h 128"/>
                  <a:gd name="T2" fmla="*/ 0 w 945"/>
                  <a:gd name="T3" fmla="*/ 0 h 128"/>
                  <a:gd name="T4" fmla="*/ 0 w 945"/>
                  <a:gd name="T5" fmla="*/ 126 h 128"/>
                  <a:gd name="T6" fmla="*/ 0 w 945"/>
                  <a:gd name="T7" fmla="*/ 128 h 128"/>
                  <a:gd name="T8" fmla="*/ 945 w 945"/>
                  <a:gd name="T9" fmla="*/ 128 h 128"/>
                  <a:gd name="T10" fmla="*/ 945 w 945"/>
                  <a:gd name="T1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45" h="128">
                    <a:moveTo>
                      <a:pt x="945" y="0"/>
                    </a:moveTo>
                    <a:lnTo>
                      <a:pt x="0" y="0"/>
                    </a:lnTo>
                    <a:lnTo>
                      <a:pt x="0" y="126"/>
                    </a:lnTo>
                    <a:lnTo>
                      <a:pt x="0" y="128"/>
                    </a:lnTo>
                    <a:lnTo>
                      <a:pt x="945" y="128"/>
                    </a:lnTo>
                    <a:lnTo>
                      <a:pt x="945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auto">
              <a:xfrm>
                <a:off x="5361444" y="4193797"/>
                <a:ext cx="1627410" cy="220433"/>
              </a:xfrm>
              <a:custGeom>
                <a:avLst/>
                <a:gdLst>
                  <a:gd name="T0" fmla="*/ 945 w 945"/>
                  <a:gd name="T1" fmla="*/ 0 h 128"/>
                  <a:gd name="T2" fmla="*/ 0 w 945"/>
                  <a:gd name="T3" fmla="*/ 0 h 128"/>
                  <a:gd name="T4" fmla="*/ 0 w 945"/>
                  <a:gd name="T5" fmla="*/ 126 h 128"/>
                  <a:gd name="T6" fmla="*/ 0 w 945"/>
                  <a:gd name="T7" fmla="*/ 128 h 128"/>
                  <a:gd name="T8" fmla="*/ 945 w 945"/>
                  <a:gd name="T9" fmla="*/ 128 h 128"/>
                  <a:gd name="T10" fmla="*/ 945 w 945"/>
                  <a:gd name="T1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45" h="128">
                    <a:moveTo>
                      <a:pt x="945" y="0"/>
                    </a:moveTo>
                    <a:lnTo>
                      <a:pt x="0" y="0"/>
                    </a:lnTo>
                    <a:lnTo>
                      <a:pt x="0" y="126"/>
                    </a:lnTo>
                    <a:lnTo>
                      <a:pt x="0" y="128"/>
                    </a:lnTo>
                    <a:lnTo>
                      <a:pt x="945" y="128"/>
                    </a:lnTo>
                    <a:lnTo>
                      <a:pt x="94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5361444" y="4414230"/>
              <a:ext cx="1627410" cy="623410"/>
              <a:chOff x="5361444" y="4414230"/>
              <a:chExt cx="1627410" cy="623410"/>
            </a:xfrm>
          </p:grpSpPr>
          <p:sp>
            <p:nvSpPr>
              <p:cNvPr id="61" name="Freeform 13"/>
              <p:cNvSpPr>
                <a:spLocks/>
              </p:cNvSpPr>
              <p:nvPr/>
            </p:nvSpPr>
            <p:spPr bwMode="auto">
              <a:xfrm>
                <a:off x="5361444" y="4414230"/>
                <a:ext cx="1627410" cy="623410"/>
              </a:xfrm>
              <a:custGeom>
                <a:avLst/>
                <a:gdLst>
                  <a:gd name="T0" fmla="*/ 0 w 945"/>
                  <a:gd name="T1" fmla="*/ 130 h 362"/>
                  <a:gd name="T2" fmla="*/ 0 w 945"/>
                  <a:gd name="T3" fmla="*/ 0 h 362"/>
                  <a:gd name="T4" fmla="*/ 945 w 945"/>
                  <a:gd name="T5" fmla="*/ 0 h 362"/>
                  <a:gd name="T6" fmla="*/ 945 w 945"/>
                  <a:gd name="T7" fmla="*/ 130 h 362"/>
                  <a:gd name="T8" fmla="*/ 787 w 945"/>
                  <a:gd name="T9" fmla="*/ 362 h 362"/>
                  <a:gd name="T10" fmla="*/ 156 w 945"/>
                  <a:gd name="T11" fmla="*/ 362 h 362"/>
                  <a:gd name="T12" fmla="*/ 0 w 945"/>
                  <a:gd name="T13" fmla="*/ 13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5" h="362">
                    <a:moveTo>
                      <a:pt x="0" y="130"/>
                    </a:moveTo>
                    <a:lnTo>
                      <a:pt x="0" y="0"/>
                    </a:lnTo>
                    <a:lnTo>
                      <a:pt x="945" y="0"/>
                    </a:lnTo>
                    <a:lnTo>
                      <a:pt x="945" y="130"/>
                    </a:lnTo>
                    <a:lnTo>
                      <a:pt x="787" y="362"/>
                    </a:lnTo>
                    <a:lnTo>
                      <a:pt x="156" y="362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2" name="Freeform 14"/>
              <p:cNvSpPr>
                <a:spLocks/>
              </p:cNvSpPr>
              <p:nvPr/>
            </p:nvSpPr>
            <p:spPr bwMode="auto">
              <a:xfrm>
                <a:off x="5361444" y="4414230"/>
                <a:ext cx="1627410" cy="623410"/>
              </a:xfrm>
              <a:custGeom>
                <a:avLst/>
                <a:gdLst>
                  <a:gd name="T0" fmla="*/ 0 w 945"/>
                  <a:gd name="T1" fmla="*/ 130 h 362"/>
                  <a:gd name="T2" fmla="*/ 0 w 945"/>
                  <a:gd name="T3" fmla="*/ 0 h 362"/>
                  <a:gd name="T4" fmla="*/ 945 w 945"/>
                  <a:gd name="T5" fmla="*/ 0 h 362"/>
                  <a:gd name="T6" fmla="*/ 945 w 945"/>
                  <a:gd name="T7" fmla="*/ 130 h 362"/>
                  <a:gd name="T8" fmla="*/ 787 w 945"/>
                  <a:gd name="T9" fmla="*/ 362 h 362"/>
                  <a:gd name="T10" fmla="*/ 156 w 945"/>
                  <a:gd name="T11" fmla="*/ 362 h 362"/>
                  <a:gd name="T12" fmla="*/ 0 w 945"/>
                  <a:gd name="T13" fmla="*/ 13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5" h="362">
                    <a:moveTo>
                      <a:pt x="0" y="130"/>
                    </a:moveTo>
                    <a:lnTo>
                      <a:pt x="0" y="0"/>
                    </a:lnTo>
                    <a:lnTo>
                      <a:pt x="945" y="0"/>
                    </a:lnTo>
                    <a:lnTo>
                      <a:pt x="945" y="130"/>
                    </a:lnTo>
                    <a:lnTo>
                      <a:pt x="787" y="362"/>
                    </a:lnTo>
                    <a:lnTo>
                      <a:pt x="156" y="362"/>
                    </a:lnTo>
                    <a:lnTo>
                      <a:pt x="0" y="13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21"/>
              <p:cNvSpPr>
                <a:spLocks/>
              </p:cNvSpPr>
              <p:nvPr/>
            </p:nvSpPr>
            <p:spPr bwMode="auto">
              <a:xfrm>
                <a:off x="5361444" y="4414230"/>
                <a:ext cx="272096" cy="623410"/>
              </a:xfrm>
              <a:custGeom>
                <a:avLst/>
                <a:gdLst>
                  <a:gd name="T0" fmla="*/ 0 w 158"/>
                  <a:gd name="T1" fmla="*/ 0 h 362"/>
                  <a:gd name="T2" fmla="*/ 0 w 158"/>
                  <a:gd name="T3" fmla="*/ 0 h 362"/>
                  <a:gd name="T4" fmla="*/ 0 w 158"/>
                  <a:gd name="T5" fmla="*/ 130 h 362"/>
                  <a:gd name="T6" fmla="*/ 158 w 158"/>
                  <a:gd name="T7" fmla="*/ 362 h 362"/>
                  <a:gd name="T8" fmla="*/ 158 w 158"/>
                  <a:gd name="T9" fmla="*/ 234 h 362"/>
                  <a:gd name="T10" fmla="*/ 0 w 158"/>
                  <a:gd name="T11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8" h="362">
                    <a:moveTo>
                      <a:pt x="0" y="0"/>
                    </a:moveTo>
                    <a:lnTo>
                      <a:pt x="0" y="0"/>
                    </a:lnTo>
                    <a:lnTo>
                      <a:pt x="0" y="130"/>
                    </a:lnTo>
                    <a:lnTo>
                      <a:pt x="158" y="362"/>
                    </a:lnTo>
                    <a:lnTo>
                      <a:pt x="158" y="2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4" name="Freeform 22"/>
              <p:cNvSpPr>
                <a:spLocks/>
              </p:cNvSpPr>
              <p:nvPr/>
            </p:nvSpPr>
            <p:spPr bwMode="auto">
              <a:xfrm>
                <a:off x="5361444" y="4414230"/>
                <a:ext cx="272096" cy="623410"/>
              </a:xfrm>
              <a:custGeom>
                <a:avLst/>
                <a:gdLst>
                  <a:gd name="T0" fmla="*/ 0 w 158"/>
                  <a:gd name="T1" fmla="*/ 0 h 362"/>
                  <a:gd name="T2" fmla="*/ 0 w 158"/>
                  <a:gd name="T3" fmla="*/ 0 h 362"/>
                  <a:gd name="T4" fmla="*/ 0 w 158"/>
                  <a:gd name="T5" fmla="*/ 130 h 362"/>
                  <a:gd name="T6" fmla="*/ 158 w 158"/>
                  <a:gd name="T7" fmla="*/ 362 h 362"/>
                  <a:gd name="T8" fmla="*/ 158 w 158"/>
                  <a:gd name="T9" fmla="*/ 234 h 362"/>
                  <a:gd name="T10" fmla="*/ 0 w 158"/>
                  <a:gd name="T11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8" h="362">
                    <a:moveTo>
                      <a:pt x="0" y="0"/>
                    </a:moveTo>
                    <a:lnTo>
                      <a:pt x="0" y="0"/>
                    </a:lnTo>
                    <a:lnTo>
                      <a:pt x="0" y="130"/>
                    </a:lnTo>
                    <a:lnTo>
                      <a:pt x="158" y="362"/>
                    </a:lnTo>
                    <a:lnTo>
                      <a:pt x="158" y="234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35"/>
              <p:cNvSpPr>
                <a:spLocks/>
              </p:cNvSpPr>
              <p:nvPr/>
            </p:nvSpPr>
            <p:spPr bwMode="auto">
              <a:xfrm>
                <a:off x="6716757" y="4638106"/>
                <a:ext cx="272096" cy="399534"/>
              </a:xfrm>
              <a:custGeom>
                <a:avLst/>
                <a:gdLst>
                  <a:gd name="T0" fmla="*/ 158 w 158"/>
                  <a:gd name="T1" fmla="*/ 0 h 232"/>
                  <a:gd name="T2" fmla="*/ 0 w 158"/>
                  <a:gd name="T3" fmla="*/ 232 h 232"/>
                  <a:gd name="T4" fmla="*/ 0 w 158"/>
                  <a:gd name="T5" fmla="*/ 232 h 232"/>
                  <a:gd name="T6" fmla="*/ 158 w 158"/>
                  <a:gd name="T7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8" h="232">
                    <a:moveTo>
                      <a:pt x="158" y="0"/>
                    </a:moveTo>
                    <a:lnTo>
                      <a:pt x="0" y="232"/>
                    </a:lnTo>
                    <a:lnTo>
                      <a:pt x="0" y="232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36"/>
              <p:cNvSpPr>
                <a:spLocks/>
              </p:cNvSpPr>
              <p:nvPr/>
            </p:nvSpPr>
            <p:spPr bwMode="auto">
              <a:xfrm>
                <a:off x="6716757" y="4638106"/>
                <a:ext cx="272096" cy="399534"/>
              </a:xfrm>
              <a:custGeom>
                <a:avLst/>
                <a:gdLst>
                  <a:gd name="T0" fmla="*/ 158 w 158"/>
                  <a:gd name="T1" fmla="*/ 0 h 232"/>
                  <a:gd name="T2" fmla="*/ 0 w 158"/>
                  <a:gd name="T3" fmla="*/ 232 h 232"/>
                  <a:gd name="T4" fmla="*/ 0 w 158"/>
                  <a:gd name="T5" fmla="*/ 232 h 232"/>
                  <a:gd name="T6" fmla="*/ 158 w 158"/>
                  <a:gd name="T7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8" h="232">
                    <a:moveTo>
                      <a:pt x="158" y="0"/>
                    </a:moveTo>
                    <a:lnTo>
                      <a:pt x="0" y="232"/>
                    </a:lnTo>
                    <a:lnTo>
                      <a:pt x="0" y="232"/>
                    </a:lnTo>
                    <a:lnTo>
                      <a:pt x="15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37"/>
              <p:cNvSpPr>
                <a:spLocks/>
              </p:cNvSpPr>
              <p:nvPr/>
            </p:nvSpPr>
            <p:spPr bwMode="auto">
              <a:xfrm>
                <a:off x="6716757" y="4414230"/>
                <a:ext cx="272096" cy="623410"/>
              </a:xfrm>
              <a:custGeom>
                <a:avLst/>
                <a:gdLst>
                  <a:gd name="T0" fmla="*/ 158 w 158"/>
                  <a:gd name="T1" fmla="*/ 0 h 362"/>
                  <a:gd name="T2" fmla="*/ 158 w 158"/>
                  <a:gd name="T3" fmla="*/ 0 h 362"/>
                  <a:gd name="T4" fmla="*/ 0 w 158"/>
                  <a:gd name="T5" fmla="*/ 234 h 362"/>
                  <a:gd name="T6" fmla="*/ 0 w 158"/>
                  <a:gd name="T7" fmla="*/ 235 h 362"/>
                  <a:gd name="T8" fmla="*/ 0 w 158"/>
                  <a:gd name="T9" fmla="*/ 362 h 362"/>
                  <a:gd name="T10" fmla="*/ 158 w 158"/>
                  <a:gd name="T11" fmla="*/ 130 h 362"/>
                  <a:gd name="T12" fmla="*/ 158 w 158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8" h="362">
                    <a:moveTo>
                      <a:pt x="158" y="0"/>
                    </a:moveTo>
                    <a:lnTo>
                      <a:pt x="158" y="0"/>
                    </a:lnTo>
                    <a:lnTo>
                      <a:pt x="0" y="234"/>
                    </a:lnTo>
                    <a:lnTo>
                      <a:pt x="0" y="235"/>
                    </a:lnTo>
                    <a:lnTo>
                      <a:pt x="0" y="362"/>
                    </a:lnTo>
                    <a:lnTo>
                      <a:pt x="158" y="130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chemeClr val="tx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68" name="Freeform 38"/>
              <p:cNvSpPr>
                <a:spLocks/>
              </p:cNvSpPr>
              <p:nvPr/>
            </p:nvSpPr>
            <p:spPr bwMode="auto">
              <a:xfrm>
                <a:off x="6716757" y="4414230"/>
                <a:ext cx="272096" cy="623410"/>
              </a:xfrm>
              <a:custGeom>
                <a:avLst/>
                <a:gdLst>
                  <a:gd name="T0" fmla="*/ 158 w 158"/>
                  <a:gd name="T1" fmla="*/ 0 h 362"/>
                  <a:gd name="T2" fmla="*/ 158 w 158"/>
                  <a:gd name="T3" fmla="*/ 0 h 362"/>
                  <a:gd name="T4" fmla="*/ 0 w 158"/>
                  <a:gd name="T5" fmla="*/ 234 h 362"/>
                  <a:gd name="T6" fmla="*/ 0 w 158"/>
                  <a:gd name="T7" fmla="*/ 235 h 362"/>
                  <a:gd name="T8" fmla="*/ 0 w 158"/>
                  <a:gd name="T9" fmla="*/ 362 h 362"/>
                  <a:gd name="T10" fmla="*/ 158 w 158"/>
                  <a:gd name="T11" fmla="*/ 130 h 362"/>
                  <a:gd name="T12" fmla="*/ 158 w 158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8" h="362">
                    <a:moveTo>
                      <a:pt x="158" y="0"/>
                    </a:moveTo>
                    <a:lnTo>
                      <a:pt x="158" y="0"/>
                    </a:lnTo>
                    <a:lnTo>
                      <a:pt x="0" y="234"/>
                    </a:lnTo>
                    <a:lnTo>
                      <a:pt x="0" y="235"/>
                    </a:lnTo>
                    <a:lnTo>
                      <a:pt x="0" y="362"/>
                    </a:lnTo>
                    <a:lnTo>
                      <a:pt x="158" y="130"/>
                    </a:lnTo>
                    <a:lnTo>
                      <a:pt x="15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7"/>
              <p:cNvSpPr>
                <a:spLocks/>
              </p:cNvSpPr>
              <p:nvPr/>
            </p:nvSpPr>
            <p:spPr bwMode="auto">
              <a:xfrm>
                <a:off x="5633540" y="4818929"/>
                <a:ext cx="1083218" cy="218710"/>
              </a:xfrm>
              <a:custGeom>
                <a:avLst/>
                <a:gdLst>
                  <a:gd name="T0" fmla="*/ 629 w 629"/>
                  <a:gd name="T1" fmla="*/ 0 h 127"/>
                  <a:gd name="T2" fmla="*/ 0 w 629"/>
                  <a:gd name="T3" fmla="*/ 0 h 127"/>
                  <a:gd name="T4" fmla="*/ 0 w 629"/>
                  <a:gd name="T5" fmla="*/ 127 h 127"/>
                  <a:gd name="T6" fmla="*/ 629 w 629"/>
                  <a:gd name="T7" fmla="*/ 127 h 127"/>
                  <a:gd name="T8" fmla="*/ 629 w 629"/>
                  <a:gd name="T9" fmla="*/ 127 h 127"/>
                  <a:gd name="T10" fmla="*/ 629 w 629"/>
                  <a:gd name="T11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9" h="127">
                    <a:moveTo>
                      <a:pt x="629" y="0"/>
                    </a:moveTo>
                    <a:lnTo>
                      <a:pt x="0" y="0"/>
                    </a:lnTo>
                    <a:lnTo>
                      <a:pt x="0" y="127"/>
                    </a:lnTo>
                    <a:lnTo>
                      <a:pt x="629" y="127"/>
                    </a:lnTo>
                    <a:lnTo>
                      <a:pt x="629" y="127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70" name="Freeform 68"/>
              <p:cNvSpPr>
                <a:spLocks/>
              </p:cNvSpPr>
              <p:nvPr/>
            </p:nvSpPr>
            <p:spPr bwMode="auto">
              <a:xfrm>
                <a:off x="5633540" y="4818929"/>
                <a:ext cx="1083218" cy="218710"/>
              </a:xfrm>
              <a:custGeom>
                <a:avLst/>
                <a:gdLst>
                  <a:gd name="T0" fmla="*/ 629 w 629"/>
                  <a:gd name="T1" fmla="*/ 0 h 127"/>
                  <a:gd name="T2" fmla="*/ 0 w 629"/>
                  <a:gd name="T3" fmla="*/ 0 h 127"/>
                  <a:gd name="T4" fmla="*/ 0 w 629"/>
                  <a:gd name="T5" fmla="*/ 127 h 127"/>
                  <a:gd name="T6" fmla="*/ 629 w 629"/>
                  <a:gd name="T7" fmla="*/ 127 h 127"/>
                  <a:gd name="T8" fmla="*/ 629 w 629"/>
                  <a:gd name="T9" fmla="*/ 127 h 127"/>
                  <a:gd name="T10" fmla="*/ 629 w 629"/>
                  <a:gd name="T11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9" h="127">
                    <a:moveTo>
                      <a:pt x="629" y="0"/>
                    </a:moveTo>
                    <a:lnTo>
                      <a:pt x="0" y="0"/>
                    </a:lnTo>
                    <a:lnTo>
                      <a:pt x="0" y="127"/>
                    </a:lnTo>
                    <a:lnTo>
                      <a:pt x="629" y="127"/>
                    </a:lnTo>
                    <a:lnTo>
                      <a:pt x="629" y="127"/>
                    </a:lnTo>
                    <a:lnTo>
                      <a:pt x="62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7" name="Content Placeholder 2"/>
            <p:cNvSpPr txBox="1">
              <a:spLocks/>
            </p:cNvSpPr>
            <p:nvPr/>
          </p:nvSpPr>
          <p:spPr>
            <a:xfrm>
              <a:off x="5950152" y="1959417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600">
                  <a:solidFill>
                    <a:srgbClr val="FFFFFF"/>
                  </a:solidFill>
                  <a:latin typeface="Montserrat" panose="02000000000000000000" pitchFamily="2" charset="0"/>
                  <a:cs typeface="Montserrat" panose="02000000000000000000" pitchFamily="2" charset="0"/>
                </a:defRPr>
              </a:lvl1pPr>
            </a:lstStyle>
            <a:p>
              <a:r>
                <a:rPr lang="en-US" sz="1800" dirty="0" smtClean="0">
                  <a:latin typeface="+mn-lt"/>
                </a:rPr>
                <a:t>01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8" name="Content Placeholder 2"/>
            <p:cNvSpPr txBox="1">
              <a:spLocks/>
            </p:cNvSpPr>
            <p:nvPr/>
          </p:nvSpPr>
          <p:spPr>
            <a:xfrm>
              <a:off x="5950155" y="258627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600">
                  <a:solidFill>
                    <a:srgbClr val="FFFFFF"/>
                  </a:solidFill>
                  <a:latin typeface="Montserrat" panose="02000000000000000000" pitchFamily="2" charset="0"/>
                  <a:cs typeface="Montserrat" panose="02000000000000000000" pitchFamily="2" charset="0"/>
                </a:defRPr>
              </a:lvl1pPr>
            </a:lstStyle>
            <a:p>
              <a:r>
                <a:rPr lang="en-US" sz="1800" dirty="0" smtClean="0">
                  <a:latin typeface="+mn-lt"/>
                </a:rPr>
                <a:t>02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9" name="Content Placeholder 2"/>
            <p:cNvSpPr txBox="1">
              <a:spLocks/>
            </p:cNvSpPr>
            <p:nvPr/>
          </p:nvSpPr>
          <p:spPr>
            <a:xfrm>
              <a:off x="5950153" y="3209681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600">
                  <a:solidFill>
                    <a:srgbClr val="FFFFFF"/>
                  </a:solidFill>
                  <a:latin typeface="Montserrat" panose="02000000000000000000" pitchFamily="2" charset="0"/>
                  <a:cs typeface="Montserrat" panose="02000000000000000000" pitchFamily="2" charset="0"/>
                </a:defRPr>
              </a:lvl1pPr>
            </a:lstStyle>
            <a:p>
              <a:r>
                <a:rPr lang="en-US" sz="1800" dirty="0" smtClean="0">
                  <a:latin typeface="+mn-lt"/>
                </a:rPr>
                <a:t>03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0" name="Content Placeholder 2"/>
            <p:cNvSpPr txBox="1">
              <a:spLocks/>
            </p:cNvSpPr>
            <p:nvPr/>
          </p:nvSpPr>
          <p:spPr>
            <a:xfrm>
              <a:off x="5950153" y="3843424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600">
                  <a:solidFill>
                    <a:srgbClr val="FFFFFF"/>
                  </a:solidFill>
                  <a:latin typeface="Montserrat" panose="02000000000000000000" pitchFamily="2" charset="0"/>
                  <a:cs typeface="Montserrat" panose="02000000000000000000" pitchFamily="2" charset="0"/>
                </a:defRPr>
              </a:lvl1pPr>
            </a:lstStyle>
            <a:p>
              <a:r>
                <a:rPr lang="en-US" sz="1800" dirty="0" smtClean="0">
                  <a:latin typeface="+mn-lt"/>
                </a:rPr>
                <a:t>04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1" name="Content Placeholder 2"/>
            <p:cNvSpPr txBox="1">
              <a:spLocks/>
            </p:cNvSpPr>
            <p:nvPr/>
          </p:nvSpPr>
          <p:spPr>
            <a:xfrm>
              <a:off x="5950152" y="4470278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600">
                  <a:solidFill>
                    <a:srgbClr val="FFFFFF"/>
                  </a:solidFill>
                  <a:latin typeface="Montserrat" panose="02000000000000000000" pitchFamily="2" charset="0"/>
                  <a:cs typeface="Montserrat" panose="02000000000000000000" pitchFamily="2" charset="0"/>
                </a:defRPr>
              </a:lvl1pPr>
            </a:lstStyle>
            <a:p>
              <a:r>
                <a:rPr lang="en-US" sz="1800" dirty="0" smtClean="0">
                  <a:latin typeface="+mn-lt"/>
                </a:rPr>
                <a:t>05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2" name="Content Placeholder 2"/>
            <p:cNvSpPr txBox="1">
              <a:spLocks/>
            </p:cNvSpPr>
            <p:nvPr/>
          </p:nvSpPr>
          <p:spPr>
            <a:xfrm>
              <a:off x="5950151" y="5093687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sz="1600">
                  <a:solidFill>
                    <a:srgbClr val="FFFFFF"/>
                  </a:solidFill>
                  <a:latin typeface="Montserrat" panose="02000000000000000000" pitchFamily="2" charset="0"/>
                  <a:cs typeface="Montserrat" panose="02000000000000000000" pitchFamily="2" charset="0"/>
                </a:defRPr>
              </a:lvl1pPr>
            </a:lstStyle>
            <a:p>
              <a:r>
                <a:rPr lang="en-US" sz="1800" dirty="0" smtClean="0">
                  <a:latin typeface="+mn-lt"/>
                </a:rPr>
                <a:t>06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345400" y="457742"/>
            <a:ext cx="5597288" cy="1022248"/>
            <a:chOff x="2072525" y="419642"/>
            <a:chExt cx="8143038" cy="1022248"/>
          </a:xfrm>
        </p:grpSpPr>
        <p:sp>
          <p:nvSpPr>
            <p:cNvPr id="97" name="TextBox 96"/>
            <p:cNvSpPr txBox="1"/>
            <p:nvPr/>
          </p:nvSpPr>
          <p:spPr>
            <a:xfrm>
              <a:off x="2072525" y="857115"/>
              <a:ext cx="81430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spc="300" smtClean="0">
                  <a:latin typeface="+mj-lt"/>
                </a:rPr>
                <a:t>About Our Infographic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961282" y="419642"/>
              <a:ext cx="4365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8646496" y="2885364"/>
            <a:ext cx="2742662" cy="646331"/>
            <a:chOff x="8646496" y="2885364"/>
            <a:chExt cx="2742662" cy="646331"/>
          </a:xfrm>
        </p:grpSpPr>
        <p:sp>
          <p:nvSpPr>
            <p:cNvPr id="88" name="TextBox 87"/>
            <p:cNvSpPr txBox="1"/>
            <p:nvPr/>
          </p:nvSpPr>
          <p:spPr>
            <a:xfrm>
              <a:off x="9403880" y="2885364"/>
              <a:ext cx="19852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0" name="Freeform 13"/>
            <p:cNvSpPr>
              <a:spLocks noEditPoints="1"/>
            </p:cNvSpPr>
            <p:nvPr/>
          </p:nvSpPr>
          <p:spPr bwMode="auto">
            <a:xfrm>
              <a:off x="8646496" y="3055620"/>
              <a:ext cx="301494" cy="345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8122690" y="4003902"/>
            <a:ext cx="2780034" cy="646331"/>
            <a:chOff x="8122690" y="4003902"/>
            <a:chExt cx="2780034" cy="646331"/>
          </a:xfrm>
        </p:grpSpPr>
        <p:sp>
          <p:nvSpPr>
            <p:cNvPr id="100" name="TextBox 99"/>
            <p:cNvSpPr txBox="1"/>
            <p:nvPr/>
          </p:nvSpPr>
          <p:spPr>
            <a:xfrm>
              <a:off x="8917446" y="4003902"/>
              <a:ext cx="19852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2" name="Freeform 40"/>
            <p:cNvSpPr>
              <a:spLocks noEditPoints="1"/>
            </p:cNvSpPr>
            <p:nvPr/>
          </p:nvSpPr>
          <p:spPr bwMode="auto">
            <a:xfrm>
              <a:off x="8122690" y="4156943"/>
              <a:ext cx="377292" cy="354534"/>
            </a:xfrm>
            <a:custGeom>
              <a:avLst/>
              <a:gdLst>
                <a:gd name="T0" fmla="*/ 274 w 282"/>
                <a:gd name="T1" fmla="*/ 34 h 265"/>
                <a:gd name="T2" fmla="*/ 258 w 282"/>
                <a:gd name="T3" fmla="*/ 103 h 265"/>
                <a:gd name="T4" fmla="*/ 228 w 282"/>
                <a:gd name="T5" fmla="*/ 132 h 265"/>
                <a:gd name="T6" fmla="*/ 225 w 282"/>
                <a:gd name="T7" fmla="*/ 125 h 265"/>
                <a:gd name="T8" fmla="*/ 269 w 282"/>
                <a:gd name="T9" fmla="*/ 69 h 265"/>
                <a:gd name="T10" fmla="*/ 228 w 282"/>
                <a:gd name="T11" fmla="*/ 25 h 265"/>
                <a:gd name="T12" fmla="*/ 216 w 282"/>
                <a:gd name="T13" fmla="*/ 103 h 265"/>
                <a:gd name="T14" fmla="*/ 193 w 282"/>
                <a:gd name="T15" fmla="*/ 159 h 265"/>
                <a:gd name="T16" fmla="*/ 153 w 282"/>
                <a:gd name="T17" fmla="*/ 191 h 265"/>
                <a:gd name="T18" fmla="*/ 141 w 282"/>
                <a:gd name="T19" fmla="*/ 199 h 265"/>
                <a:gd name="T20" fmla="*/ 137 w 282"/>
                <a:gd name="T21" fmla="*/ 224 h 265"/>
                <a:gd name="T22" fmla="*/ 133 w 282"/>
                <a:gd name="T23" fmla="*/ 199 h 265"/>
                <a:gd name="T24" fmla="*/ 117 w 282"/>
                <a:gd name="T25" fmla="*/ 188 h 265"/>
                <a:gd name="T26" fmla="*/ 75 w 282"/>
                <a:gd name="T27" fmla="*/ 140 h 265"/>
                <a:gd name="T28" fmla="*/ 67 w 282"/>
                <a:gd name="T29" fmla="*/ 25 h 265"/>
                <a:gd name="T30" fmla="*/ 15 w 282"/>
                <a:gd name="T31" fmla="*/ 39 h 265"/>
                <a:gd name="T32" fmla="*/ 31 w 282"/>
                <a:gd name="T33" fmla="*/ 99 h 265"/>
                <a:gd name="T34" fmla="*/ 57 w 282"/>
                <a:gd name="T35" fmla="*/ 131 h 265"/>
                <a:gd name="T36" fmla="*/ 52 w 282"/>
                <a:gd name="T37" fmla="*/ 131 h 265"/>
                <a:gd name="T38" fmla="*/ 4 w 282"/>
                <a:gd name="T39" fmla="*/ 72 h 265"/>
                <a:gd name="T40" fmla="*/ 54 w 282"/>
                <a:gd name="T41" fmla="*/ 17 h 265"/>
                <a:gd name="T42" fmla="*/ 211 w 282"/>
                <a:gd name="T43" fmla="*/ 17 h 265"/>
                <a:gd name="T44" fmla="*/ 71 w 282"/>
                <a:gd name="T45" fmla="*/ 8 h 265"/>
                <a:gd name="T46" fmla="*/ 71 w 282"/>
                <a:gd name="T47" fmla="*/ 0 h 265"/>
                <a:gd name="T48" fmla="*/ 216 w 282"/>
                <a:gd name="T49" fmla="*/ 4 h 265"/>
                <a:gd name="T50" fmla="*/ 71 w 282"/>
                <a:gd name="T51" fmla="*/ 8 h 265"/>
                <a:gd name="T52" fmla="*/ 75 w 282"/>
                <a:gd name="T53" fmla="*/ 25 h 265"/>
                <a:gd name="T54" fmla="*/ 83 w 282"/>
                <a:gd name="T55" fmla="*/ 137 h 265"/>
                <a:gd name="T56" fmla="*/ 122 w 282"/>
                <a:gd name="T57" fmla="*/ 181 h 265"/>
                <a:gd name="T58" fmla="*/ 149 w 282"/>
                <a:gd name="T59" fmla="*/ 184 h 265"/>
                <a:gd name="T60" fmla="*/ 186 w 282"/>
                <a:gd name="T61" fmla="*/ 154 h 265"/>
                <a:gd name="T62" fmla="*/ 207 w 282"/>
                <a:gd name="T63" fmla="*/ 103 h 265"/>
                <a:gd name="T64" fmla="*/ 182 w 282"/>
                <a:gd name="T65" fmla="*/ 232 h 265"/>
                <a:gd name="T66" fmla="*/ 199 w 282"/>
                <a:gd name="T67" fmla="*/ 249 h 265"/>
                <a:gd name="T68" fmla="*/ 195 w 282"/>
                <a:gd name="T69" fmla="*/ 265 h 265"/>
                <a:gd name="T70" fmla="*/ 75 w 282"/>
                <a:gd name="T71" fmla="*/ 261 h 265"/>
                <a:gd name="T72" fmla="*/ 79 w 282"/>
                <a:gd name="T73" fmla="*/ 236 h 265"/>
                <a:gd name="T74" fmla="*/ 182 w 282"/>
                <a:gd name="T75" fmla="*/ 232 h 265"/>
                <a:gd name="T76" fmla="*/ 182 w 282"/>
                <a:gd name="T77" fmla="*/ 240 h 265"/>
                <a:gd name="T78" fmla="*/ 83 w 282"/>
                <a:gd name="T79" fmla="*/ 248 h 265"/>
                <a:gd name="T80" fmla="*/ 191 w 282"/>
                <a:gd name="T81" fmla="*/ 257 h 265"/>
                <a:gd name="T82" fmla="*/ 188 w 282"/>
                <a:gd name="T83" fmla="*/ 24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" h="265">
                  <a:moveTo>
                    <a:pt x="228" y="17"/>
                  </a:moveTo>
                  <a:cubicBezTo>
                    <a:pt x="250" y="17"/>
                    <a:pt x="265" y="22"/>
                    <a:pt x="274" y="34"/>
                  </a:cubicBezTo>
                  <a:cubicBezTo>
                    <a:pt x="281" y="45"/>
                    <a:pt x="282" y="57"/>
                    <a:pt x="278" y="72"/>
                  </a:cubicBezTo>
                  <a:cubicBezTo>
                    <a:pt x="275" y="80"/>
                    <a:pt x="268" y="90"/>
                    <a:pt x="258" y="103"/>
                  </a:cubicBezTo>
                  <a:cubicBezTo>
                    <a:pt x="248" y="116"/>
                    <a:pt x="239" y="126"/>
                    <a:pt x="231" y="131"/>
                  </a:cubicBezTo>
                  <a:cubicBezTo>
                    <a:pt x="230" y="132"/>
                    <a:pt x="229" y="132"/>
                    <a:pt x="228" y="132"/>
                  </a:cubicBezTo>
                  <a:cubicBezTo>
                    <a:pt x="227" y="132"/>
                    <a:pt x="226" y="132"/>
                    <a:pt x="225" y="131"/>
                  </a:cubicBezTo>
                  <a:cubicBezTo>
                    <a:pt x="223" y="129"/>
                    <a:pt x="223" y="127"/>
                    <a:pt x="225" y="125"/>
                  </a:cubicBezTo>
                  <a:cubicBezTo>
                    <a:pt x="233" y="120"/>
                    <a:pt x="241" y="111"/>
                    <a:pt x="251" y="99"/>
                  </a:cubicBezTo>
                  <a:cubicBezTo>
                    <a:pt x="261" y="86"/>
                    <a:pt x="267" y="76"/>
                    <a:pt x="269" y="69"/>
                  </a:cubicBezTo>
                  <a:cubicBezTo>
                    <a:pt x="274" y="57"/>
                    <a:pt x="273" y="47"/>
                    <a:pt x="267" y="39"/>
                  </a:cubicBezTo>
                  <a:cubicBezTo>
                    <a:pt x="260" y="30"/>
                    <a:pt x="247" y="25"/>
                    <a:pt x="228" y="25"/>
                  </a:cubicBezTo>
                  <a:cubicBezTo>
                    <a:pt x="216" y="25"/>
                    <a:pt x="216" y="25"/>
                    <a:pt x="216" y="25"/>
                  </a:cubicBezTo>
                  <a:cubicBezTo>
                    <a:pt x="216" y="103"/>
                    <a:pt x="216" y="103"/>
                    <a:pt x="216" y="103"/>
                  </a:cubicBezTo>
                  <a:cubicBezTo>
                    <a:pt x="216" y="114"/>
                    <a:pt x="213" y="124"/>
                    <a:pt x="209" y="134"/>
                  </a:cubicBezTo>
                  <a:cubicBezTo>
                    <a:pt x="204" y="144"/>
                    <a:pt x="199" y="152"/>
                    <a:pt x="193" y="159"/>
                  </a:cubicBezTo>
                  <a:cubicBezTo>
                    <a:pt x="187" y="165"/>
                    <a:pt x="180" y="172"/>
                    <a:pt x="172" y="178"/>
                  </a:cubicBezTo>
                  <a:cubicBezTo>
                    <a:pt x="164" y="184"/>
                    <a:pt x="158" y="188"/>
                    <a:pt x="153" y="191"/>
                  </a:cubicBezTo>
                  <a:cubicBezTo>
                    <a:pt x="149" y="193"/>
                    <a:pt x="145" y="195"/>
                    <a:pt x="141" y="197"/>
                  </a:cubicBezTo>
                  <a:cubicBezTo>
                    <a:pt x="141" y="198"/>
                    <a:pt x="141" y="198"/>
                    <a:pt x="141" y="199"/>
                  </a:cubicBezTo>
                  <a:cubicBezTo>
                    <a:pt x="141" y="219"/>
                    <a:pt x="141" y="219"/>
                    <a:pt x="141" y="219"/>
                  </a:cubicBezTo>
                  <a:cubicBezTo>
                    <a:pt x="141" y="222"/>
                    <a:pt x="140" y="224"/>
                    <a:pt x="137" y="224"/>
                  </a:cubicBezTo>
                  <a:cubicBezTo>
                    <a:pt x="134" y="224"/>
                    <a:pt x="133" y="222"/>
                    <a:pt x="133" y="219"/>
                  </a:cubicBezTo>
                  <a:cubicBezTo>
                    <a:pt x="133" y="199"/>
                    <a:pt x="133" y="199"/>
                    <a:pt x="133" y="199"/>
                  </a:cubicBezTo>
                  <a:cubicBezTo>
                    <a:pt x="133" y="198"/>
                    <a:pt x="133" y="198"/>
                    <a:pt x="133" y="197"/>
                  </a:cubicBezTo>
                  <a:cubicBezTo>
                    <a:pt x="128" y="195"/>
                    <a:pt x="123" y="192"/>
                    <a:pt x="117" y="188"/>
                  </a:cubicBezTo>
                  <a:cubicBezTo>
                    <a:pt x="112" y="184"/>
                    <a:pt x="105" y="178"/>
                    <a:pt x="96" y="170"/>
                  </a:cubicBezTo>
                  <a:cubicBezTo>
                    <a:pt x="87" y="162"/>
                    <a:pt x="80" y="152"/>
                    <a:pt x="75" y="140"/>
                  </a:cubicBezTo>
                  <a:cubicBezTo>
                    <a:pt x="69" y="129"/>
                    <a:pt x="67" y="116"/>
                    <a:pt x="67" y="103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35" y="25"/>
                    <a:pt x="22" y="30"/>
                    <a:pt x="15" y="39"/>
                  </a:cubicBezTo>
                  <a:cubicBezTo>
                    <a:pt x="9" y="47"/>
                    <a:pt x="9" y="57"/>
                    <a:pt x="13" y="69"/>
                  </a:cubicBezTo>
                  <a:cubicBezTo>
                    <a:pt x="15" y="78"/>
                    <a:pt x="21" y="88"/>
                    <a:pt x="31" y="99"/>
                  </a:cubicBezTo>
                  <a:cubicBezTo>
                    <a:pt x="40" y="110"/>
                    <a:pt x="48" y="119"/>
                    <a:pt x="57" y="125"/>
                  </a:cubicBezTo>
                  <a:cubicBezTo>
                    <a:pt x="59" y="127"/>
                    <a:pt x="59" y="129"/>
                    <a:pt x="57" y="131"/>
                  </a:cubicBezTo>
                  <a:cubicBezTo>
                    <a:pt x="57" y="132"/>
                    <a:pt x="55" y="132"/>
                    <a:pt x="54" y="132"/>
                  </a:cubicBezTo>
                  <a:cubicBezTo>
                    <a:pt x="53" y="132"/>
                    <a:pt x="52" y="132"/>
                    <a:pt x="52" y="131"/>
                  </a:cubicBezTo>
                  <a:cubicBezTo>
                    <a:pt x="43" y="125"/>
                    <a:pt x="34" y="116"/>
                    <a:pt x="24" y="104"/>
                  </a:cubicBezTo>
                  <a:cubicBezTo>
                    <a:pt x="14" y="93"/>
                    <a:pt x="8" y="82"/>
                    <a:pt x="4" y="72"/>
                  </a:cubicBezTo>
                  <a:cubicBezTo>
                    <a:pt x="0" y="57"/>
                    <a:pt x="1" y="45"/>
                    <a:pt x="9" y="34"/>
                  </a:cubicBezTo>
                  <a:cubicBezTo>
                    <a:pt x="17" y="22"/>
                    <a:pt x="32" y="17"/>
                    <a:pt x="54" y="17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211" y="17"/>
                    <a:pt x="211" y="17"/>
                    <a:pt x="211" y="17"/>
                  </a:cubicBezTo>
                  <a:lnTo>
                    <a:pt x="228" y="17"/>
                  </a:lnTo>
                  <a:close/>
                  <a:moveTo>
                    <a:pt x="71" y="8"/>
                  </a:moveTo>
                  <a:cubicBezTo>
                    <a:pt x="68" y="8"/>
                    <a:pt x="67" y="7"/>
                    <a:pt x="67" y="4"/>
                  </a:cubicBezTo>
                  <a:cubicBezTo>
                    <a:pt x="67" y="1"/>
                    <a:pt x="68" y="0"/>
                    <a:pt x="71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14" y="0"/>
                    <a:pt x="216" y="1"/>
                    <a:pt x="216" y="4"/>
                  </a:cubicBezTo>
                  <a:cubicBezTo>
                    <a:pt x="216" y="7"/>
                    <a:pt x="214" y="8"/>
                    <a:pt x="211" y="8"/>
                  </a:cubicBezTo>
                  <a:lnTo>
                    <a:pt x="71" y="8"/>
                  </a:lnTo>
                  <a:close/>
                  <a:moveTo>
                    <a:pt x="207" y="25"/>
                  </a:moveTo>
                  <a:cubicBezTo>
                    <a:pt x="75" y="25"/>
                    <a:pt x="75" y="25"/>
                    <a:pt x="75" y="25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5" y="115"/>
                    <a:pt x="77" y="126"/>
                    <a:pt x="83" y="137"/>
                  </a:cubicBezTo>
                  <a:cubicBezTo>
                    <a:pt x="88" y="148"/>
                    <a:pt x="94" y="157"/>
                    <a:pt x="102" y="164"/>
                  </a:cubicBezTo>
                  <a:cubicBezTo>
                    <a:pt x="111" y="171"/>
                    <a:pt x="117" y="177"/>
                    <a:pt x="122" y="181"/>
                  </a:cubicBezTo>
                  <a:cubicBezTo>
                    <a:pt x="128" y="184"/>
                    <a:pt x="132" y="188"/>
                    <a:pt x="137" y="190"/>
                  </a:cubicBezTo>
                  <a:cubicBezTo>
                    <a:pt x="141" y="188"/>
                    <a:pt x="145" y="186"/>
                    <a:pt x="149" y="184"/>
                  </a:cubicBezTo>
                  <a:cubicBezTo>
                    <a:pt x="153" y="181"/>
                    <a:pt x="159" y="177"/>
                    <a:pt x="166" y="172"/>
                  </a:cubicBezTo>
                  <a:cubicBezTo>
                    <a:pt x="174" y="166"/>
                    <a:pt x="181" y="160"/>
                    <a:pt x="186" y="154"/>
                  </a:cubicBezTo>
                  <a:cubicBezTo>
                    <a:pt x="192" y="148"/>
                    <a:pt x="196" y="140"/>
                    <a:pt x="201" y="131"/>
                  </a:cubicBezTo>
                  <a:cubicBezTo>
                    <a:pt x="205" y="122"/>
                    <a:pt x="207" y="113"/>
                    <a:pt x="207" y="103"/>
                  </a:cubicBezTo>
                  <a:lnTo>
                    <a:pt x="207" y="25"/>
                  </a:lnTo>
                  <a:close/>
                  <a:moveTo>
                    <a:pt x="182" y="232"/>
                  </a:moveTo>
                  <a:cubicBezTo>
                    <a:pt x="187" y="232"/>
                    <a:pt x="191" y="233"/>
                    <a:pt x="194" y="237"/>
                  </a:cubicBezTo>
                  <a:cubicBezTo>
                    <a:pt x="197" y="240"/>
                    <a:pt x="199" y="244"/>
                    <a:pt x="199" y="249"/>
                  </a:cubicBezTo>
                  <a:cubicBezTo>
                    <a:pt x="199" y="261"/>
                    <a:pt x="199" y="261"/>
                    <a:pt x="199" y="261"/>
                  </a:cubicBezTo>
                  <a:cubicBezTo>
                    <a:pt x="199" y="264"/>
                    <a:pt x="198" y="265"/>
                    <a:pt x="195" y="265"/>
                  </a:cubicBezTo>
                  <a:cubicBezTo>
                    <a:pt x="79" y="265"/>
                    <a:pt x="79" y="265"/>
                    <a:pt x="79" y="265"/>
                  </a:cubicBezTo>
                  <a:cubicBezTo>
                    <a:pt x="76" y="265"/>
                    <a:pt x="75" y="264"/>
                    <a:pt x="75" y="261"/>
                  </a:cubicBezTo>
                  <a:cubicBezTo>
                    <a:pt x="75" y="248"/>
                    <a:pt x="75" y="248"/>
                    <a:pt x="75" y="248"/>
                  </a:cubicBezTo>
                  <a:cubicBezTo>
                    <a:pt x="75" y="244"/>
                    <a:pt x="76" y="240"/>
                    <a:pt x="79" y="236"/>
                  </a:cubicBezTo>
                  <a:cubicBezTo>
                    <a:pt x="83" y="233"/>
                    <a:pt x="87" y="232"/>
                    <a:pt x="91" y="232"/>
                  </a:cubicBezTo>
                  <a:lnTo>
                    <a:pt x="182" y="232"/>
                  </a:lnTo>
                  <a:close/>
                  <a:moveTo>
                    <a:pt x="188" y="243"/>
                  </a:moveTo>
                  <a:cubicBezTo>
                    <a:pt x="187" y="241"/>
                    <a:pt x="185" y="240"/>
                    <a:pt x="182" y="240"/>
                  </a:cubicBezTo>
                  <a:cubicBezTo>
                    <a:pt x="91" y="240"/>
                    <a:pt x="91" y="240"/>
                    <a:pt x="91" y="240"/>
                  </a:cubicBezTo>
                  <a:cubicBezTo>
                    <a:pt x="86" y="240"/>
                    <a:pt x="83" y="243"/>
                    <a:pt x="83" y="248"/>
                  </a:cubicBezTo>
                  <a:cubicBezTo>
                    <a:pt x="83" y="257"/>
                    <a:pt x="83" y="257"/>
                    <a:pt x="83" y="257"/>
                  </a:cubicBezTo>
                  <a:cubicBezTo>
                    <a:pt x="191" y="257"/>
                    <a:pt x="191" y="257"/>
                    <a:pt x="191" y="257"/>
                  </a:cubicBezTo>
                  <a:cubicBezTo>
                    <a:pt x="191" y="249"/>
                    <a:pt x="191" y="249"/>
                    <a:pt x="191" y="249"/>
                  </a:cubicBezTo>
                  <a:cubicBezTo>
                    <a:pt x="191" y="247"/>
                    <a:pt x="190" y="244"/>
                    <a:pt x="188" y="24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7651774" y="5122439"/>
            <a:ext cx="2769716" cy="646331"/>
            <a:chOff x="7651774" y="5122439"/>
            <a:chExt cx="2769716" cy="646331"/>
          </a:xfrm>
        </p:grpSpPr>
        <p:sp>
          <p:nvSpPr>
            <p:cNvPr id="103" name="TextBox 102"/>
            <p:cNvSpPr txBox="1"/>
            <p:nvPr/>
          </p:nvSpPr>
          <p:spPr>
            <a:xfrm>
              <a:off x="8436212" y="5122439"/>
              <a:ext cx="19852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3" name="Freeform 26"/>
            <p:cNvSpPr>
              <a:spLocks noEditPoints="1"/>
            </p:cNvSpPr>
            <p:nvPr/>
          </p:nvSpPr>
          <p:spPr bwMode="auto">
            <a:xfrm>
              <a:off x="7651774" y="5308540"/>
              <a:ext cx="364716" cy="307566"/>
            </a:xfrm>
            <a:custGeom>
              <a:avLst/>
              <a:gdLst>
                <a:gd name="T0" fmla="*/ 314 w 314"/>
                <a:gd name="T1" fmla="*/ 70 h 265"/>
                <a:gd name="T2" fmla="*/ 292 w 314"/>
                <a:gd name="T3" fmla="*/ 135 h 265"/>
                <a:gd name="T4" fmla="*/ 158 w 314"/>
                <a:gd name="T5" fmla="*/ 165 h 265"/>
                <a:gd name="T6" fmla="*/ 22 w 314"/>
                <a:gd name="T7" fmla="*/ 135 h 265"/>
                <a:gd name="T8" fmla="*/ 0 w 314"/>
                <a:gd name="T9" fmla="*/ 70 h 265"/>
                <a:gd name="T10" fmla="*/ 12 w 314"/>
                <a:gd name="T11" fmla="*/ 58 h 265"/>
                <a:gd name="T12" fmla="*/ 311 w 314"/>
                <a:gd name="T13" fmla="*/ 62 h 265"/>
                <a:gd name="T14" fmla="*/ 314 w 314"/>
                <a:gd name="T15" fmla="*/ 253 h 265"/>
                <a:gd name="T16" fmla="*/ 302 w 314"/>
                <a:gd name="T17" fmla="*/ 265 h 265"/>
                <a:gd name="T18" fmla="*/ 3 w 314"/>
                <a:gd name="T19" fmla="*/ 261 h 265"/>
                <a:gd name="T20" fmla="*/ 0 w 314"/>
                <a:gd name="T21" fmla="*/ 153 h 265"/>
                <a:gd name="T22" fmla="*/ 8 w 314"/>
                <a:gd name="T23" fmla="*/ 153 h 265"/>
                <a:gd name="T24" fmla="*/ 12 w 314"/>
                <a:gd name="T25" fmla="*/ 257 h 265"/>
                <a:gd name="T26" fmla="*/ 306 w 314"/>
                <a:gd name="T27" fmla="*/ 253 h 265"/>
                <a:gd name="T28" fmla="*/ 310 w 314"/>
                <a:gd name="T29" fmla="*/ 149 h 265"/>
                <a:gd name="T30" fmla="*/ 306 w 314"/>
                <a:gd name="T31" fmla="*/ 70 h 265"/>
                <a:gd name="T32" fmla="*/ 12 w 314"/>
                <a:gd name="T33" fmla="*/ 66 h 265"/>
                <a:gd name="T34" fmla="*/ 8 w 314"/>
                <a:gd name="T35" fmla="*/ 111 h 265"/>
                <a:gd name="T36" fmla="*/ 85 w 314"/>
                <a:gd name="T37" fmla="*/ 149 h 265"/>
                <a:gd name="T38" fmla="*/ 230 w 314"/>
                <a:gd name="T39" fmla="*/ 149 h 265"/>
                <a:gd name="T40" fmla="*/ 306 w 314"/>
                <a:gd name="T41" fmla="*/ 111 h 265"/>
                <a:gd name="T42" fmla="*/ 207 w 314"/>
                <a:gd name="T43" fmla="*/ 37 h 265"/>
                <a:gd name="T44" fmla="*/ 202 w 314"/>
                <a:gd name="T45" fmla="*/ 8 h 265"/>
                <a:gd name="T46" fmla="*/ 107 w 314"/>
                <a:gd name="T47" fmla="*/ 12 h 265"/>
                <a:gd name="T48" fmla="*/ 103 w 314"/>
                <a:gd name="T49" fmla="*/ 41 h 265"/>
                <a:gd name="T50" fmla="*/ 99 w 314"/>
                <a:gd name="T51" fmla="*/ 12 h 265"/>
                <a:gd name="T52" fmla="*/ 111 w 314"/>
                <a:gd name="T53" fmla="*/ 0 h 265"/>
                <a:gd name="T54" fmla="*/ 211 w 314"/>
                <a:gd name="T55" fmla="*/ 4 h 265"/>
                <a:gd name="T56" fmla="*/ 215 w 314"/>
                <a:gd name="T57" fmla="*/ 37 h 265"/>
                <a:gd name="T58" fmla="*/ 207 w 314"/>
                <a:gd name="T59" fmla="*/ 37 h 265"/>
                <a:gd name="T60" fmla="*/ 128 w 314"/>
                <a:gd name="T61" fmla="*/ 185 h 265"/>
                <a:gd name="T62" fmla="*/ 181 w 314"/>
                <a:gd name="T63" fmla="*/ 181 h 265"/>
                <a:gd name="T64" fmla="*/ 182 w 314"/>
                <a:gd name="T65" fmla="*/ 189 h 265"/>
                <a:gd name="T66" fmla="*/ 131 w 314"/>
                <a:gd name="T67" fmla="*/ 18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4" h="265">
                  <a:moveTo>
                    <a:pt x="311" y="62"/>
                  </a:moveTo>
                  <a:cubicBezTo>
                    <a:pt x="313" y="64"/>
                    <a:pt x="314" y="67"/>
                    <a:pt x="314" y="70"/>
                  </a:cubicBezTo>
                  <a:cubicBezTo>
                    <a:pt x="314" y="111"/>
                    <a:pt x="314" y="111"/>
                    <a:pt x="314" y="111"/>
                  </a:cubicBezTo>
                  <a:cubicBezTo>
                    <a:pt x="314" y="119"/>
                    <a:pt x="307" y="127"/>
                    <a:pt x="292" y="135"/>
                  </a:cubicBezTo>
                  <a:cubicBezTo>
                    <a:pt x="277" y="144"/>
                    <a:pt x="257" y="151"/>
                    <a:pt x="233" y="157"/>
                  </a:cubicBezTo>
                  <a:cubicBezTo>
                    <a:pt x="208" y="162"/>
                    <a:pt x="183" y="165"/>
                    <a:pt x="158" y="165"/>
                  </a:cubicBezTo>
                  <a:cubicBezTo>
                    <a:pt x="132" y="165"/>
                    <a:pt x="107" y="162"/>
                    <a:pt x="82" y="157"/>
                  </a:cubicBezTo>
                  <a:cubicBezTo>
                    <a:pt x="57" y="151"/>
                    <a:pt x="37" y="144"/>
                    <a:pt x="22" y="135"/>
                  </a:cubicBezTo>
                  <a:cubicBezTo>
                    <a:pt x="7" y="127"/>
                    <a:pt x="0" y="119"/>
                    <a:pt x="0" y="111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67"/>
                    <a:pt x="1" y="64"/>
                    <a:pt x="3" y="62"/>
                  </a:cubicBezTo>
                  <a:cubicBezTo>
                    <a:pt x="6" y="59"/>
                    <a:pt x="8" y="58"/>
                    <a:pt x="12" y="58"/>
                  </a:cubicBezTo>
                  <a:cubicBezTo>
                    <a:pt x="302" y="58"/>
                    <a:pt x="302" y="58"/>
                    <a:pt x="302" y="58"/>
                  </a:cubicBezTo>
                  <a:cubicBezTo>
                    <a:pt x="305" y="58"/>
                    <a:pt x="308" y="59"/>
                    <a:pt x="311" y="62"/>
                  </a:cubicBezTo>
                  <a:close/>
                  <a:moveTo>
                    <a:pt x="314" y="153"/>
                  </a:moveTo>
                  <a:cubicBezTo>
                    <a:pt x="314" y="253"/>
                    <a:pt x="314" y="253"/>
                    <a:pt x="314" y="253"/>
                  </a:cubicBezTo>
                  <a:cubicBezTo>
                    <a:pt x="314" y="256"/>
                    <a:pt x="313" y="259"/>
                    <a:pt x="311" y="261"/>
                  </a:cubicBezTo>
                  <a:cubicBezTo>
                    <a:pt x="308" y="264"/>
                    <a:pt x="305" y="265"/>
                    <a:pt x="302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ubicBezTo>
                    <a:pt x="1" y="259"/>
                    <a:pt x="0" y="256"/>
                    <a:pt x="0" y="2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0"/>
                    <a:pt x="1" y="149"/>
                    <a:pt x="4" y="149"/>
                  </a:cubicBezTo>
                  <a:cubicBezTo>
                    <a:pt x="6" y="149"/>
                    <a:pt x="8" y="150"/>
                    <a:pt x="8" y="153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302" y="257"/>
                    <a:pt x="302" y="257"/>
                    <a:pt x="302" y="257"/>
                  </a:cubicBezTo>
                  <a:cubicBezTo>
                    <a:pt x="304" y="257"/>
                    <a:pt x="306" y="255"/>
                    <a:pt x="306" y="253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06" y="150"/>
                    <a:pt x="307" y="149"/>
                    <a:pt x="310" y="149"/>
                  </a:cubicBezTo>
                  <a:cubicBezTo>
                    <a:pt x="313" y="149"/>
                    <a:pt x="314" y="150"/>
                    <a:pt x="314" y="153"/>
                  </a:cubicBezTo>
                  <a:close/>
                  <a:moveTo>
                    <a:pt x="306" y="70"/>
                  </a:moveTo>
                  <a:cubicBezTo>
                    <a:pt x="306" y="68"/>
                    <a:pt x="304" y="66"/>
                    <a:pt x="302" y="6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9" y="66"/>
                    <a:pt x="8" y="68"/>
                    <a:pt x="8" y="70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6"/>
                    <a:pt x="15" y="123"/>
                    <a:pt x="28" y="130"/>
                  </a:cubicBezTo>
                  <a:cubicBezTo>
                    <a:pt x="42" y="137"/>
                    <a:pt x="61" y="143"/>
                    <a:pt x="85" y="149"/>
                  </a:cubicBezTo>
                  <a:cubicBezTo>
                    <a:pt x="109" y="154"/>
                    <a:pt x="133" y="157"/>
                    <a:pt x="158" y="157"/>
                  </a:cubicBezTo>
                  <a:cubicBezTo>
                    <a:pt x="182" y="157"/>
                    <a:pt x="206" y="154"/>
                    <a:pt x="230" y="149"/>
                  </a:cubicBezTo>
                  <a:cubicBezTo>
                    <a:pt x="254" y="143"/>
                    <a:pt x="272" y="137"/>
                    <a:pt x="286" y="130"/>
                  </a:cubicBezTo>
                  <a:cubicBezTo>
                    <a:pt x="299" y="123"/>
                    <a:pt x="306" y="116"/>
                    <a:pt x="306" y="111"/>
                  </a:cubicBezTo>
                  <a:lnTo>
                    <a:pt x="306" y="70"/>
                  </a:lnTo>
                  <a:close/>
                  <a:moveTo>
                    <a:pt x="207" y="37"/>
                  </a:moveTo>
                  <a:cubicBezTo>
                    <a:pt x="207" y="12"/>
                    <a:pt x="207" y="12"/>
                    <a:pt x="207" y="12"/>
                  </a:cubicBezTo>
                  <a:cubicBezTo>
                    <a:pt x="207" y="10"/>
                    <a:pt x="205" y="8"/>
                    <a:pt x="20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09" y="8"/>
                    <a:pt x="107" y="10"/>
                    <a:pt x="107" y="12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0"/>
                    <a:pt x="106" y="41"/>
                    <a:pt x="103" y="41"/>
                  </a:cubicBezTo>
                  <a:cubicBezTo>
                    <a:pt x="100" y="41"/>
                    <a:pt x="99" y="40"/>
                    <a:pt x="99" y="37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99" y="9"/>
                    <a:pt x="100" y="6"/>
                    <a:pt x="102" y="4"/>
                  </a:cubicBezTo>
                  <a:cubicBezTo>
                    <a:pt x="105" y="1"/>
                    <a:pt x="108" y="0"/>
                    <a:pt x="11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6" y="0"/>
                    <a:pt x="209" y="1"/>
                    <a:pt x="211" y="4"/>
                  </a:cubicBezTo>
                  <a:cubicBezTo>
                    <a:pt x="214" y="6"/>
                    <a:pt x="215" y="9"/>
                    <a:pt x="215" y="12"/>
                  </a:cubicBezTo>
                  <a:cubicBezTo>
                    <a:pt x="215" y="37"/>
                    <a:pt x="215" y="37"/>
                    <a:pt x="215" y="37"/>
                  </a:cubicBezTo>
                  <a:cubicBezTo>
                    <a:pt x="215" y="40"/>
                    <a:pt x="213" y="41"/>
                    <a:pt x="211" y="41"/>
                  </a:cubicBezTo>
                  <a:cubicBezTo>
                    <a:pt x="208" y="41"/>
                    <a:pt x="207" y="40"/>
                    <a:pt x="207" y="37"/>
                  </a:cubicBezTo>
                  <a:close/>
                  <a:moveTo>
                    <a:pt x="131" y="189"/>
                  </a:moveTo>
                  <a:cubicBezTo>
                    <a:pt x="129" y="189"/>
                    <a:pt x="128" y="188"/>
                    <a:pt x="128" y="185"/>
                  </a:cubicBezTo>
                  <a:cubicBezTo>
                    <a:pt x="128" y="182"/>
                    <a:pt x="130" y="181"/>
                    <a:pt x="133" y="181"/>
                  </a:cubicBezTo>
                  <a:cubicBezTo>
                    <a:pt x="149" y="183"/>
                    <a:pt x="165" y="183"/>
                    <a:pt x="181" y="181"/>
                  </a:cubicBezTo>
                  <a:cubicBezTo>
                    <a:pt x="184" y="181"/>
                    <a:pt x="185" y="182"/>
                    <a:pt x="186" y="185"/>
                  </a:cubicBezTo>
                  <a:cubicBezTo>
                    <a:pt x="186" y="188"/>
                    <a:pt x="185" y="189"/>
                    <a:pt x="182" y="189"/>
                  </a:cubicBezTo>
                  <a:cubicBezTo>
                    <a:pt x="174" y="190"/>
                    <a:pt x="166" y="190"/>
                    <a:pt x="158" y="190"/>
                  </a:cubicBezTo>
                  <a:cubicBezTo>
                    <a:pt x="149" y="190"/>
                    <a:pt x="140" y="190"/>
                    <a:pt x="131" y="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833423" y="2332264"/>
            <a:ext cx="2744045" cy="646331"/>
            <a:chOff x="833423" y="2332264"/>
            <a:chExt cx="2744045" cy="646331"/>
          </a:xfrm>
        </p:grpSpPr>
        <p:sp>
          <p:nvSpPr>
            <p:cNvPr id="106" name="TextBox 105"/>
            <p:cNvSpPr txBox="1"/>
            <p:nvPr/>
          </p:nvSpPr>
          <p:spPr>
            <a:xfrm flipH="1">
              <a:off x="833423" y="2332264"/>
              <a:ext cx="19852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4" name="Freeform 37"/>
            <p:cNvSpPr>
              <a:spLocks noEditPoints="1"/>
            </p:cNvSpPr>
            <p:nvPr/>
          </p:nvSpPr>
          <p:spPr bwMode="auto">
            <a:xfrm>
              <a:off x="3267250" y="2478162"/>
              <a:ext cx="310218" cy="354534"/>
            </a:xfrm>
            <a:custGeom>
              <a:avLst/>
              <a:gdLst>
                <a:gd name="T0" fmla="*/ 199 w 232"/>
                <a:gd name="T1" fmla="*/ 108 h 265"/>
                <a:gd name="T2" fmla="*/ 226 w 232"/>
                <a:gd name="T3" fmla="*/ 114 h 265"/>
                <a:gd name="T4" fmla="*/ 232 w 232"/>
                <a:gd name="T5" fmla="*/ 244 h 265"/>
                <a:gd name="T6" fmla="*/ 211 w 232"/>
                <a:gd name="T7" fmla="*/ 265 h 265"/>
                <a:gd name="T8" fmla="*/ 6 w 232"/>
                <a:gd name="T9" fmla="*/ 259 h 265"/>
                <a:gd name="T10" fmla="*/ 0 w 232"/>
                <a:gd name="T11" fmla="*/ 128 h 265"/>
                <a:gd name="T12" fmla="*/ 21 w 232"/>
                <a:gd name="T13" fmla="*/ 108 h 265"/>
                <a:gd name="T14" fmla="*/ 33 w 232"/>
                <a:gd name="T15" fmla="*/ 83 h 265"/>
                <a:gd name="T16" fmla="*/ 116 w 232"/>
                <a:gd name="T17" fmla="*/ 0 h 265"/>
                <a:gd name="T18" fmla="*/ 199 w 232"/>
                <a:gd name="T19" fmla="*/ 83 h 265"/>
                <a:gd name="T20" fmla="*/ 211 w 232"/>
                <a:gd name="T21" fmla="*/ 116 h 265"/>
                <a:gd name="T22" fmla="*/ 12 w 232"/>
                <a:gd name="T23" fmla="*/ 120 h 265"/>
                <a:gd name="T24" fmla="*/ 9 w 232"/>
                <a:gd name="T25" fmla="*/ 166 h 265"/>
                <a:gd name="T26" fmla="*/ 224 w 232"/>
                <a:gd name="T27" fmla="*/ 128 h 265"/>
                <a:gd name="T28" fmla="*/ 53 w 232"/>
                <a:gd name="T29" fmla="*/ 174 h 265"/>
                <a:gd name="T30" fmla="*/ 9 w 232"/>
                <a:gd name="T31" fmla="*/ 215 h 265"/>
                <a:gd name="T32" fmla="*/ 53 w 232"/>
                <a:gd name="T33" fmla="*/ 174 h 265"/>
                <a:gd name="T34" fmla="*/ 224 w 232"/>
                <a:gd name="T35" fmla="*/ 244 h 265"/>
                <a:gd name="T36" fmla="*/ 9 w 232"/>
                <a:gd name="T37" fmla="*/ 224 h 265"/>
                <a:gd name="T38" fmla="*/ 12 w 232"/>
                <a:gd name="T39" fmla="*/ 253 h 265"/>
                <a:gd name="T40" fmla="*/ 211 w 232"/>
                <a:gd name="T41" fmla="*/ 257 h 265"/>
                <a:gd name="T42" fmla="*/ 64 w 232"/>
                <a:gd name="T43" fmla="*/ 174 h 265"/>
                <a:gd name="T44" fmla="*/ 61 w 232"/>
                <a:gd name="T45" fmla="*/ 215 h 265"/>
                <a:gd name="T46" fmla="*/ 64 w 232"/>
                <a:gd name="T47" fmla="*/ 174 h 265"/>
                <a:gd name="T48" fmla="*/ 66 w 232"/>
                <a:gd name="T49" fmla="*/ 108 h 265"/>
                <a:gd name="T50" fmla="*/ 81 w 232"/>
                <a:gd name="T51" fmla="*/ 48 h 265"/>
                <a:gd name="T52" fmla="*/ 151 w 232"/>
                <a:gd name="T53" fmla="*/ 48 h 265"/>
                <a:gd name="T54" fmla="*/ 166 w 232"/>
                <a:gd name="T55" fmla="*/ 108 h 265"/>
                <a:gd name="T56" fmla="*/ 191 w 232"/>
                <a:gd name="T57" fmla="*/ 83 h 265"/>
                <a:gd name="T58" fmla="*/ 116 w 232"/>
                <a:gd name="T59" fmla="*/ 8 h 265"/>
                <a:gd name="T60" fmla="*/ 42 w 232"/>
                <a:gd name="T61" fmla="*/ 83 h 265"/>
                <a:gd name="T62" fmla="*/ 114 w 232"/>
                <a:gd name="T63" fmla="*/ 174 h 265"/>
                <a:gd name="T64" fmla="*/ 110 w 232"/>
                <a:gd name="T65" fmla="*/ 215 h 265"/>
                <a:gd name="T66" fmla="*/ 114 w 232"/>
                <a:gd name="T67" fmla="*/ 174 h 265"/>
                <a:gd name="T68" fmla="*/ 145 w 232"/>
                <a:gd name="T69" fmla="*/ 54 h 265"/>
                <a:gd name="T70" fmla="*/ 87 w 232"/>
                <a:gd name="T71" fmla="*/ 54 h 265"/>
                <a:gd name="T72" fmla="*/ 75 w 232"/>
                <a:gd name="T73" fmla="*/ 108 h 265"/>
                <a:gd name="T74" fmla="*/ 158 w 232"/>
                <a:gd name="T75" fmla="*/ 83 h 265"/>
                <a:gd name="T76" fmla="*/ 122 w 232"/>
                <a:gd name="T77" fmla="*/ 215 h 265"/>
                <a:gd name="T78" fmla="*/ 202 w 232"/>
                <a:gd name="T79" fmla="*/ 174 h 265"/>
                <a:gd name="T80" fmla="*/ 213 w 232"/>
                <a:gd name="T81" fmla="*/ 174 h 265"/>
                <a:gd name="T82" fmla="*/ 224 w 232"/>
                <a:gd name="T83" fmla="*/ 215 h 265"/>
                <a:gd name="T84" fmla="*/ 213 w 232"/>
                <a:gd name="T85" fmla="*/ 17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2" h="265">
                  <a:moveTo>
                    <a:pt x="199" y="83"/>
                  </a:moveTo>
                  <a:cubicBezTo>
                    <a:pt x="199" y="108"/>
                    <a:pt x="199" y="108"/>
                    <a:pt x="199" y="108"/>
                  </a:cubicBezTo>
                  <a:cubicBezTo>
                    <a:pt x="211" y="108"/>
                    <a:pt x="211" y="108"/>
                    <a:pt x="211" y="108"/>
                  </a:cubicBezTo>
                  <a:cubicBezTo>
                    <a:pt x="217" y="108"/>
                    <a:pt x="222" y="110"/>
                    <a:pt x="226" y="114"/>
                  </a:cubicBezTo>
                  <a:cubicBezTo>
                    <a:pt x="230" y="118"/>
                    <a:pt x="232" y="122"/>
                    <a:pt x="232" y="128"/>
                  </a:cubicBezTo>
                  <a:cubicBezTo>
                    <a:pt x="232" y="244"/>
                    <a:pt x="232" y="244"/>
                    <a:pt x="232" y="244"/>
                  </a:cubicBezTo>
                  <a:cubicBezTo>
                    <a:pt x="232" y="250"/>
                    <a:pt x="230" y="255"/>
                    <a:pt x="226" y="259"/>
                  </a:cubicBezTo>
                  <a:cubicBezTo>
                    <a:pt x="222" y="263"/>
                    <a:pt x="217" y="265"/>
                    <a:pt x="211" y="265"/>
                  </a:cubicBezTo>
                  <a:cubicBezTo>
                    <a:pt x="21" y="265"/>
                    <a:pt x="21" y="265"/>
                    <a:pt x="21" y="265"/>
                  </a:cubicBezTo>
                  <a:cubicBezTo>
                    <a:pt x="15" y="265"/>
                    <a:pt x="10" y="263"/>
                    <a:pt x="6" y="259"/>
                  </a:cubicBezTo>
                  <a:cubicBezTo>
                    <a:pt x="2" y="255"/>
                    <a:pt x="0" y="250"/>
                    <a:pt x="0" y="244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22"/>
                    <a:pt x="2" y="118"/>
                    <a:pt x="6" y="114"/>
                  </a:cubicBezTo>
                  <a:cubicBezTo>
                    <a:pt x="10" y="110"/>
                    <a:pt x="15" y="108"/>
                    <a:pt x="21" y="108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60"/>
                    <a:pt x="41" y="41"/>
                    <a:pt x="58" y="24"/>
                  </a:cubicBezTo>
                  <a:cubicBezTo>
                    <a:pt x="74" y="8"/>
                    <a:pt x="93" y="0"/>
                    <a:pt x="116" y="0"/>
                  </a:cubicBezTo>
                  <a:cubicBezTo>
                    <a:pt x="139" y="0"/>
                    <a:pt x="158" y="8"/>
                    <a:pt x="175" y="24"/>
                  </a:cubicBezTo>
                  <a:cubicBezTo>
                    <a:pt x="191" y="41"/>
                    <a:pt x="199" y="60"/>
                    <a:pt x="199" y="83"/>
                  </a:cubicBezTo>
                  <a:close/>
                  <a:moveTo>
                    <a:pt x="220" y="120"/>
                  </a:moveTo>
                  <a:cubicBezTo>
                    <a:pt x="218" y="117"/>
                    <a:pt x="215" y="116"/>
                    <a:pt x="211" y="116"/>
                  </a:cubicBezTo>
                  <a:cubicBezTo>
                    <a:pt x="21" y="116"/>
                    <a:pt x="21" y="116"/>
                    <a:pt x="21" y="116"/>
                  </a:cubicBezTo>
                  <a:cubicBezTo>
                    <a:pt x="18" y="116"/>
                    <a:pt x="15" y="117"/>
                    <a:pt x="12" y="120"/>
                  </a:cubicBezTo>
                  <a:cubicBezTo>
                    <a:pt x="10" y="122"/>
                    <a:pt x="9" y="125"/>
                    <a:pt x="9" y="128"/>
                  </a:cubicBezTo>
                  <a:cubicBezTo>
                    <a:pt x="9" y="166"/>
                    <a:pt x="9" y="166"/>
                    <a:pt x="9" y="166"/>
                  </a:cubicBezTo>
                  <a:cubicBezTo>
                    <a:pt x="224" y="166"/>
                    <a:pt x="224" y="166"/>
                    <a:pt x="224" y="166"/>
                  </a:cubicBezTo>
                  <a:cubicBezTo>
                    <a:pt x="224" y="128"/>
                    <a:pt x="224" y="128"/>
                    <a:pt x="224" y="128"/>
                  </a:cubicBezTo>
                  <a:cubicBezTo>
                    <a:pt x="224" y="125"/>
                    <a:pt x="223" y="122"/>
                    <a:pt x="220" y="120"/>
                  </a:cubicBezTo>
                  <a:close/>
                  <a:moveTo>
                    <a:pt x="53" y="174"/>
                  </a:moveTo>
                  <a:cubicBezTo>
                    <a:pt x="9" y="174"/>
                    <a:pt x="9" y="174"/>
                    <a:pt x="9" y="174"/>
                  </a:cubicBezTo>
                  <a:cubicBezTo>
                    <a:pt x="9" y="215"/>
                    <a:pt x="9" y="215"/>
                    <a:pt x="9" y="215"/>
                  </a:cubicBezTo>
                  <a:cubicBezTo>
                    <a:pt x="11" y="215"/>
                    <a:pt x="11" y="215"/>
                    <a:pt x="11" y="215"/>
                  </a:cubicBezTo>
                  <a:lnTo>
                    <a:pt x="53" y="174"/>
                  </a:lnTo>
                  <a:close/>
                  <a:moveTo>
                    <a:pt x="220" y="253"/>
                  </a:moveTo>
                  <a:cubicBezTo>
                    <a:pt x="223" y="251"/>
                    <a:pt x="224" y="248"/>
                    <a:pt x="224" y="244"/>
                  </a:cubicBezTo>
                  <a:cubicBezTo>
                    <a:pt x="224" y="224"/>
                    <a:pt x="224" y="224"/>
                    <a:pt x="224" y="224"/>
                  </a:cubicBezTo>
                  <a:cubicBezTo>
                    <a:pt x="9" y="224"/>
                    <a:pt x="9" y="224"/>
                    <a:pt x="9" y="224"/>
                  </a:cubicBezTo>
                  <a:cubicBezTo>
                    <a:pt x="9" y="244"/>
                    <a:pt x="9" y="244"/>
                    <a:pt x="9" y="244"/>
                  </a:cubicBezTo>
                  <a:cubicBezTo>
                    <a:pt x="9" y="248"/>
                    <a:pt x="10" y="251"/>
                    <a:pt x="12" y="253"/>
                  </a:cubicBezTo>
                  <a:cubicBezTo>
                    <a:pt x="15" y="255"/>
                    <a:pt x="18" y="257"/>
                    <a:pt x="21" y="257"/>
                  </a:cubicBezTo>
                  <a:cubicBezTo>
                    <a:pt x="211" y="257"/>
                    <a:pt x="211" y="257"/>
                    <a:pt x="211" y="257"/>
                  </a:cubicBezTo>
                  <a:cubicBezTo>
                    <a:pt x="215" y="257"/>
                    <a:pt x="218" y="255"/>
                    <a:pt x="220" y="253"/>
                  </a:cubicBezTo>
                  <a:close/>
                  <a:moveTo>
                    <a:pt x="64" y="174"/>
                  </a:moveTo>
                  <a:cubicBezTo>
                    <a:pt x="23" y="215"/>
                    <a:pt x="23" y="215"/>
                    <a:pt x="23" y="215"/>
                  </a:cubicBezTo>
                  <a:cubicBezTo>
                    <a:pt x="61" y="215"/>
                    <a:pt x="61" y="215"/>
                    <a:pt x="61" y="215"/>
                  </a:cubicBezTo>
                  <a:cubicBezTo>
                    <a:pt x="102" y="174"/>
                    <a:pt x="102" y="174"/>
                    <a:pt x="102" y="174"/>
                  </a:cubicBezTo>
                  <a:lnTo>
                    <a:pt x="64" y="174"/>
                  </a:lnTo>
                  <a:close/>
                  <a:moveTo>
                    <a:pt x="42" y="108"/>
                  </a:moveTo>
                  <a:cubicBezTo>
                    <a:pt x="66" y="108"/>
                    <a:pt x="66" y="108"/>
                    <a:pt x="66" y="108"/>
                  </a:cubicBezTo>
                  <a:cubicBezTo>
                    <a:pt x="66" y="83"/>
                    <a:pt x="66" y="83"/>
                    <a:pt x="66" y="83"/>
                  </a:cubicBezTo>
                  <a:cubicBezTo>
                    <a:pt x="66" y="69"/>
                    <a:pt x="71" y="57"/>
                    <a:pt x="81" y="48"/>
                  </a:cubicBezTo>
                  <a:cubicBezTo>
                    <a:pt x="91" y="38"/>
                    <a:pt x="102" y="33"/>
                    <a:pt x="116" y="33"/>
                  </a:cubicBezTo>
                  <a:cubicBezTo>
                    <a:pt x="130" y="33"/>
                    <a:pt x="142" y="38"/>
                    <a:pt x="151" y="48"/>
                  </a:cubicBezTo>
                  <a:cubicBezTo>
                    <a:pt x="161" y="57"/>
                    <a:pt x="166" y="69"/>
                    <a:pt x="166" y="83"/>
                  </a:cubicBezTo>
                  <a:cubicBezTo>
                    <a:pt x="166" y="108"/>
                    <a:pt x="166" y="108"/>
                    <a:pt x="166" y="108"/>
                  </a:cubicBezTo>
                  <a:cubicBezTo>
                    <a:pt x="191" y="108"/>
                    <a:pt x="191" y="108"/>
                    <a:pt x="191" y="108"/>
                  </a:cubicBezTo>
                  <a:cubicBezTo>
                    <a:pt x="191" y="83"/>
                    <a:pt x="191" y="83"/>
                    <a:pt x="191" y="83"/>
                  </a:cubicBezTo>
                  <a:cubicBezTo>
                    <a:pt x="191" y="62"/>
                    <a:pt x="183" y="45"/>
                    <a:pt x="169" y="30"/>
                  </a:cubicBezTo>
                  <a:cubicBezTo>
                    <a:pt x="154" y="16"/>
                    <a:pt x="137" y="8"/>
                    <a:pt x="116" y="8"/>
                  </a:cubicBezTo>
                  <a:cubicBezTo>
                    <a:pt x="95" y="8"/>
                    <a:pt x="78" y="16"/>
                    <a:pt x="63" y="30"/>
                  </a:cubicBezTo>
                  <a:cubicBezTo>
                    <a:pt x="49" y="45"/>
                    <a:pt x="42" y="62"/>
                    <a:pt x="42" y="83"/>
                  </a:cubicBezTo>
                  <a:lnTo>
                    <a:pt x="42" y="108"/>
                  </a:lnTo>
                  <a:close/>
                  <a:moveTo>
                    <a:pt x="114" y="174"/>
                  </a:moveTo>
                  <a:cubicBezTo>
                    <a:pt x="72" y="215"/>
                    <a:pt x="72" y="215"/>
                    <a:pt x="72" y="215"/>
                  </a:cubicBezTo>
                  <a:cubicBezTo>
                    <a:pt x="110" y="215"/>
                    <a:pt x="110" y="215"/>
                    <a:pt x="110" y="215"/>
                  </a:cubicBezTo>
                  <a:cubicBezTo>
                    <a:pt x="152" y="174"/>
                    <a:pt x="152" y="174"/>
                    <a:pt x="152" y="174"/>
                  </a:cubicBezTo>
                  <a:lnTo>
                    <a:pt x="114" y="174"/>
                  </a:lnTo>
                  <a:close/>
                  <a:moveTo>
                    <a:pt x="158" y="83"/>
                  </a:moveTo>
                  <a:cubicBezTo>
                    <a:pt x="158" y="71"/>
                    <a:pt x="154" y="62"/>
                    <a:pt x="145" y="54"/>
                  </a:cubicBezTo>
                  <a:cubicBezTo>
                    <a:pt x="137" y="45"/>
                    <a:pt x="128" y="41"/>
                    <a:pt x="116" y="41"/>
                  </a:cubicBezTo>
                  <a:cubicBezTo>
                    <a:pt x="105" y="41"/>
                    <a:pt x="95" y="45"/>
                    <a:pt x="87" y="54"/>
                  </a:cubicBezTo>
                  <a:cubicBezTo>
                    <a:pt x="79" y="62"/>
                    <a:pt x="75" y="71"/>
                    <a:pt x="75" y="83"/>
                  </a:cubicBezTo>
                  <a:cubicBezTo>
                    <a:pt x="75" y="108"/>
                    <a:pt x="75" y="108"/>
                    <a:pt x="75" y="108"/>
                  </a:cubicBezTo>
                  <a:cubicBezTo>
                    <a:pt x="158" y="108"/>
                    <a:pt x="158" y="108"/>
                    <a:pt x="158" y="108"/>
                  </a:cubicBezTo>
                  <a:lnTo>
                    <a:pt x="158" y="83"/>
                  </a:lnTo>
                  <a:close/>
                  <a:moveTo>
                    <a:pt x="163" y="174"/>
                  </a:moveTo>
                  <a:cubicBezTo>
                    <a:pt x="122" y="215"/>
                    <a:pt x="122" y="215"/>
                    <a:pt x="122" y="215"/>
                  </a:cubicBezTo>
                  <a:cubicBezTo>
                    <a:pt x="160" y="215"/>
                    <a:pt x="160" y="215"/>
                    <a:pt x="160" y="215"/>
                  </a:cubicBezTo>
                  <a:cubicBezTo>
                    <a:pt x="202" y="174"/>
                    <a:pt x="202" y="174"/>
                    <a:pt x="202" y="174"/>
                  </a:cubicBezTo>
                  <a:lnTo>
                    <a:pt x="163" y="174"/>
                  </a:lnTo>
                  <a:close/>
                  <a:moveTo>
                    <a:pt x="213" y="174"/>
                  </a:moveTo>
                  <a:cubicBezTo>
                    <a:pt x="172" y="215"/>
                    <a:pt x="172" y="215"/>
                    <a:pt x="172" y="215"/>
                  </a:cubicBezTo>
                  <a:cubicBezTo>
                    <a:pt x="224" y="215"/>
                    <a:pt x="224" y="215"/>
                    <a:pt x="224" y="215"/>
                  </a:cubicBezTo>
                  <a:cubicBezTo>
                    <a:pt x="224" y="174"/>
                    <a:pt x="224" y="174"/>
                    <a:pt x="224" y="174"/>
                  </a:cubicBezTo>
                  <a:lnTo>
                    <a:pt x="213" y="17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319857" y="3450802"/>
            <a:ext cx="2770380" cy="646331"/>
            <a:chOff x="1319857" y="3450802"/>
            <a:chExt cx="2770380" cy="646331"/>
          </a:xfrm>
        </p:grpSpPr>
        <p:sp>
          <p:nvSpPr>
            <p:cNvPr id="108" name="TextBox 107"/>
            <p:cNvSpPr txBox="1"/>
            <p:nvPr/>
          </p:nvSpPr>
          <p:spPr>
            <a:xfrm flipH="1">
              <a:off x="1319857" y="3450802"/>
              <a:ext cx="19852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5" name="Freeform 56"/>
            <p:cNvSpPr>
              <a:spLocks noEditPoints="1"/>
            </p:cNvSpPr>
            <p:nvPr/>
          </p:nvSpPr>
          <p:spPr bwMode="auto">
            <a:xfrm>
              <a:off x="3733307" y="3596700"/>
              <a:ext cx="356930" cy="354534"/>
            </a:xfrm>
            <a:custGeom>
              <a:avLst/>
              <a:gdLst>
                <a:gd name="T0" fmla="*/ 27 w 267"/>
                <a:gd name="T1" fmla="*/ 179 h 265"/>
                <a:gd name="T2" fmla="*/ 170 w 267"/>
                <a:gd name="T3" fmla="*/ 36 h 265"/>
                <a:gd name="T4" fmla="*/ 201 w 267"/>
                <a:gd name="T5" fmla="*/ 4 h 265"/>
                <a:gd name="T6" fmla="*/ 220 w 267"/>
                <a:gd name="T7" fmla="*/ 4 h 265"/>
                <a:gd name="T8" fmla="*/ 267 w 267"/>
                <a:gd name="T9" fmla="*/ 56 h 265"/>
                <a:gd name="T10" fmla="*/ 232 w 267"/>
                <a:gd name="T11" fmla="*/ 96 h 265"/>
                <a:gd name="T12" fmla="*/ 91 w 267"/>
                <a:gd name="T13" fmla="*/ 239 h 265"/>
                <a:gd name="T14" fmla="*/ 6 w 267"/>
                <a:gd name="T15" fmla="*/ 264 h 265"/>
                <a:gd name="T16" fmla="*/ 2 w 267"/>
                <a:gd name="T17" fmla="*/ 263 h 265"/>
                <a:gd name="T18" fmla="*/ 47 w 267"/>
                <a:gd name="T19" fmla="*/ 5 h 265"/>
                <a:gd name="T20" fmla="*/ 70 w 267"/>
                <a:gd name="T21" fmla="*/ 5 h 265"/>
                <a:gd name="T22" fmla="*/ 123 w 267"/>
                <a:gd name="T23" fmla="*/ 67 h 265"/>
                <a:gd name="T24" fmla="*/ 64 w 267"/>
                <a:gd name="T25" fmla="*/ 11 h 265"/>
                <a:gd name="T26" fmla="*/ 12 w 267"/>
                <a:gd name="T27" fmla="*/ 53 h 265"/>
                <a:gd name="T28" fmla="*/ 14 w 267"/>
                <a:gd name="T29" fmla="*/ 65 h 265"/>
                <a:gd name="T30" fmla="*/ 18 w 267"/>
                <a:gd name="T31" fmla="*/ 69 h 265"/>
                <a:gd name="T32" fmla="*/ 51 w 267"/>
                <a:gd name="T33" fmla="*/ 42 h 265"/>
                <a:gd name="T34" fmla="*/ 58 w 267"/>
                <a:gd name="T35" fmla="*/ 49 h 265"/>
                <a:gd name="T36" fmla="*/ 47 w 267"/>
                <a:gd name="T37" fmla="*/ 97 h 265"/>
                <a:gd name="T38" fmla="*/ 66 w 267"/>
                <a:gd name="T39" fmla="*/ 84 h 265"/>
                <a:gd name="T40" fmla="*/ 52 w 267"/>
                <a:gd name="T41" fmla="*/ 103 h 265"/>
                <a:gd name="T42" fmla="*/ 66 w 267"/>
                <a:gd name="T43" fmla="*/ 122 h 265"/>
                <a:gd name="T44" fmla="*/ 60 w 267"/>
                <a:gd name="T45" fmla="*/ 122 h 265"/>
                <a:gd name="T46" fmla="*/ 1 w 267"/>
                <a:gd name="T47" fmla="*/ 58 h 265"/>
                <a:gd name="T48" fmla="*/ 47 w 267"/>
                <a:gd name="T49" fmla="*/ 5 h 265"/>
                <a:gd name="T50" fmla="*/ 81 w 267"/>
                <a:gd name="T51" fmla="*/ 233 h 265"/>
                <a:gd name="T52" fmla="*/ 54 w 267"/>
                <a:gd name="T53" fmla="*/ 215 h 265"/>
                <a:gd name="T54" fmla="*/ 50 w 267"/>
                <a:gd name="T55" fmla="*/ 189 h 265"/>
                <a:gd name="T56" fmla="*/ 11 w 267"/>
                <a:gd name="T57" fmla="*/ 255 h 265"/>
                <a:gd name="T58" fmla="*/ 53 w 267"/>
                <a:gd name="T59" fmla="*/ 181 h 265"/>
                <a:gd name="T60" fmla="*/ 174 w 267"/>
                <a:gd name="T61" fmla="*/ 43 h 265"/>
                <a:gd name="T62" fmla="*/ 59 w 267"/>
                <a:gd name="T63" fmla="*/ 207 h 265"/>
                <a:gd name="T64" fmla="*/ 208 w 267"/>
                <a:gd name="T65" fmla="*/ 78 h 265"/>
                <a:gd name="T66" fmla="*/ 59 w 267"/>
                <a:gd name="T67" fmla="*/ 188 h 265"/>
                <a:gd name="T68" fmla="*/ 214 w 267"/>
                <a:gd name="T69" fmla="*/ 84 h 265"/>
                <a:gd name="T70" fmla="*/ 89 w 267"/>
                <a:gd name="T71" fmla="*/ 229 h 265"/>
                <a:gd name="T72" fmla="*/ 214 w 267"/>
                <a:gd name="T73" fmla="*/ 84 h 265"/>
                <a:gd name="T74" fmla="*/ 168 w 267"/>
                <a:gd name="T75" fmla="*/ 219 h 265"/>
                <a:gd name="T76" fmla="*/ 217 w 267"/>
                <a:gd name="T77" fmla="*/ 208 h 265"/>
                <a:gd name="T78" fmla="*/ 223 w 267"/>
                <a:gd name="T79" fmla="*/ 214 h 265"/>
                <a:gd name="T80" fmla="*/ 202 w 267"/>
                <a:gd name="T81" fmla="*/ 254 h 265"/>
                <a:gd name="T82" fmla="*/ 213 w 267"/>
                <a:gd name="T83" fmla="*/ 254 h 265"/>
                <a:gd name="T84" fmla="*/ 255 w 267"/>
                <a:gd name="T85" fmla="*/ 205 h 265"/>
                <a:gd name="T86" fmla="*/ 200 w 267"/>
                <a:gd name="T87" fmla="*/ 144 h 265"/>
                <a:gd name="T88" fmla="*/ 261 w 267"/>
                <a:gd name="T89" fmla="*/ 199 h 265"/>
                <a:gd name="T90" fmla="*/ 260 w 267"/>
                <a:gd name="T91" fmla="*/ 218 h 265"/>
                <a:gd name="T92" fmla="*/ 208 w 267"/>
                <a:gd name="T93" fmla="*/ 264 h 265"/>
                <a:gd name="T94" fmla="*/ 144 w 267"/>
                <a:gd name="T95" fmla="*/ 206 h 265"/>
                <a:gd name="T96" fmla="*/ 150 w 267"/>
                <a:gd name="T97" fmla="*/ 200 h 265"/>
                <a:gd name="T98" fmla="*/ 176 w 267"/>
                <a:gd name="T99" fmla="*/ 200 h 265"/>
                <a:gd name="T100" fmla="*/ 182 w 267"/>
                <a:gd name="T101" fmla="*/ 206 h 265"/>
                <a:gd name="T102" fmla="*/ 229 w 267"/>
                <a:gd name="T103" fmla="*/ 87 h 265"/>
                <a:gd name="T104" fmla="*/ 258 w 267"/>
                <a:gd name="T105" fmla="*/ 56 h 265"/>
                <a:gd name="T106" fmla="*/ 213 w 267"/>
                <a:gd name="T107" fmla="*/ 10 h 265"/>
                <a:gd name="T108" fmla="*/ 179 w 267"/>
                <a:gd name="T109" fmla="*/ 3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265">
                  <a:moveTo>
                    <a:pt x="1" y="259"/>
                  </a:moveTo>
                  <a:cubicBezTo>
                    <a:pt x="27" y="179"/>
                    <a:pt x="27" y="179"/>
                    <a:pt x="27" y="179"/>
                  </a:cubicBezTo>
                  <a:cubicBezTo>
                    <a:pt x="27" y="178"/>
                    <a:pt x="28" y="178"/>
                    <a:pt x="28" y="177"/>
                  </a:cubicBezTo>
                  <a:cubicBezTo>
                    <a:pt x="170" y="36"/>
                    <a:pt x="170" y="36"/>
                    <a:pt x="170" y="36"/>
                  </a:cubicBezTo>
                  <a:cubicBezTo>
                    <a:pt x="170" y="35"/>
                    <a:pt x="170" y="35"/>
                    <a:pt x="170" y="35"/>
                  </a:cubicBezTo>
                  <a:cubicBezTo>
                    <a:pt x="201" y="4"/>
                    <a:pt x="201" y="4"/>
                    <a:pt x="201" y="4"/>
                  </a:cubicBezTo>
                  <a:cubicBezTo>
                    <a:pt x="204" y="1"/>
                    <a:pt x="207" y="0"/>
                    <a:pt x="211" y="0"/>
                  </a:cubicBezTo>
                  <a:cubicBezTo>
                    <a:pt x="214" y="0"/>
                    <a:pt x="217" y="1"/>
                    <a:pt x="220" y="4"/>
                  </a:cubicBezTo>
                  <a:cubicBezTo>
                    <a:pt x="263" y="47"/>
                    <a:pt x="263" y="47"/>
                    <a:pt x="263" y="47"/>
                  </a:cubicBezTo>
                  <a:cubicBezTo>
                    <a:pt x="265" y="50"/>
                    <a:pt x="267" y="53"/>
                    <a:pt x="267" y="56"/>
                  </a:cubicBezTo>
                  <a:cubicBezTo>
                    <a:pt x="267" y="60"/>
                    <a:pt x="265" y="63"/>
                    <a:pt x="263" y="6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91" y="239"/>
                    <a:pt x="91" y="239"/>
                    <a:pt x="91" y="239"/>
                  </a:cubicBezTo>
                  <a:cubicBezTo>
                    <a:pt x="90" y="239"/>
                    <a:pt x="89" y="240"/>
                    <a:pt x="89" y="240"/>
                  </a:cubicBezTo>
                  <a:cubicBezTo>
                    <a:pt x="6" y="264"/>
                    <a:pt x="6" y="264"/>
                    <a:pt x="6" y="264"/>
                  </a:cubicBezTo>
                  <a:cubicBezTo>
                    <a:pt x="5" y="265"/>
                    <a:pt x="5" y="265"/>
                    <a:pt x="5" y="265"/>
                  </a:cubicBezTo>
                  <a:cubicBezTo>
                    <a:pt x="4" y="265"/>
                    <a:pt x="3" y="264"/>
                    <a:pt x="2" y="263"/>
                  </a:cubicBezTo>
                  <a:cubicBezTo>
                    <a:pt x="1" y="262"/>
                    <a:pt x="0" y="261"/>
                    <a:pt x="1" y="259"/>
                  </a:cubicBezTo>
                  <a:close/>
                  <a:moveTo>
                    <a:pt x="47" y="5"/>
                  </a:moveTo>
                  <a:cubicBezTo>
                    <a:pt x="50" y="2"/>
                    <a:pt x="54" y="1"/>
                    <a:pt x="58" y="1"/>
                  </a:cubicBezTo>
                  <a:cubicBezTo>
                    <a:pt x="62" y="0"/>
                    <a:pt x="66" y="2"/>
                    <a:pt x="70" y="5"/>
                  </a:cubicBezTo>
                  <a:cubicBezTo>
                    <a:pt x="84" y="22"/>
                    <a:pt x="102" y="40"/>
                    <a:pt x="123" y="61"/>
                  </a:cubicBezTo>
                  <a:cubicBezTo>
                    <a:pt x="125" y="63"/>
                    <a:pt x="124" y="65"/>
                    <a:pt x="123" y="67"/>
                  </a:cubicBezTo>
                  <a:cubicBezTo>
                    <a:pt x="121" y="69"/>
                    <a:pt x="119" y="69"/>
                    <a:pt x="117" y="67"/>
                  </a:cubicBezTo>
                  <a:cubicBezTo>
                    <a:pt x="97" y="47"/>
                    <a:pt x="80" y="29"/>
                    <a:pt x="64" y="11"/>
                  </a:cubicBezTo>
                  <a:cubicBezTo>
                    <a:pt x="60" y="7"/>
                    <a:pt x="57" y="8"/>
                    <a:pt x="53" y="11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8" y="56"/>
                    <a:pt x="8" y="60"/>
                    <a:pt x="12" y="63"/>
                  </a:cubicBezTo>
                  <a:cubicBezTo>
                    <a:pt x="12" y="64"/>
                    <a:pt x="13" y="64"/>
                    <a:pt x="14" y="65"/>
                  </a:cubicBezTo>
                  <a:cubicBezTo>
                    <a:pt x="14" y="65"/>
                    <a:pt x="15" y="66"/>
                    <a:pt x="16" y="67"/>
                  </a:cubicBezTo>
                  <a:cubicBezTo>
                    <a:pt x="16" y="67"/>
                    <a:pt x="17" y="68"/>
                    <a:pt x="18" y="69"/>
                  </a:cubicBezTo>
                  <a:cubicBezTo>
                    <a:pt x="19" y="70"/>
                    <a:pt x="20" y="71"/>
                    <a:pt x="21" y="7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3" y="41"/>
                    <a:pt x="55" y="41"/>
                    <a:pt x="57" y="43"/>
                  </a:cubicBezTo>
                  <a:cubicBezTo>
                    <a:pt x="59" y="45"/>
                    <a:pt x="59" y="47"/>
                    <a:pt x="58" y="4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34" y="85"/>
                    <a:pt x="41" y="91"/>
                    <a:pt x="47" y="97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2" y="82"/>
                    <a:pt x="64" y="82"/>
                    <a:pt x="66" y="84"/>
                  </a:cubicBezTo>
                  <a:cubicBezTo>
                    <a:pt x="67" y="86"/>
                    <a:pt x="68" y="88"/>
                    <a:pt x="66" y="90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8" y="108"/>
                    <a:pt x="62" y="112"/>
                    <a:pt x="66" y="116"/>
                  </a:cubicBezTo>
                  <a:cubicBezTo>
                    <a:pt x="68" y="119"/>
                    <a:pt x="68" y="120"/>
                    <a:pt x="66" y="122"/>
                  </a:cubicBezTo>
                  <a:cubicBezTo>
                    <a:pt x="65" y="123"/>
                    <a:pt x="64" y="124"/>
                    <a:pt x="63" y="124"/>
                  </a:cubicBezTo>
                  <a:cubicBezTo>
                    <a:pt x="62" y="124"/>
                    <a:pt x="61" y="123"/>
                    <a:pt x="60" y="122"/>
                  </a:cubicBezTo>
                  <a:cubicBezTo>
                    <a:pt x="42" y="104"/>
                    <a:pt x="24" y="87"/>
                    <a:pt x="6" y="69"/>
                  </a:cubicBezTo>
                  <a:cubicBezTo>
                    <a:pt x="3" y="66"/>
                    <a:pt x="2" y="63"/>
                    <a:pt x="1" y="58"/>
                  </a:cubicBezTo>
                  <a:cubicBezTo>
                    <a:pt x="1" y="54"/>
                    <a:pt x="3" y="50"/>
                    <a:pt x="6" y="47"/>
                  </a:cubicBezTo>
                  <a:lnTo>
                    <a:pt x="47" y="5"/>
                  </a:lnTo>
                  <a:close/>
                  <a:moveTo>
                    <a:pt x="11" y="255"/>
                  </a:moveTo>
                  <a:cubicBezTo>
                    <a:pt x="81" y="233"/>
                    <a:pt x="81" y="233"/>
                    <a:pt x="81" y="233"/>
                  </a:cubicBezTo>
                  <a:cubicBezTo>
                    <a:pt x="76" y="215"/>
                    <a:pt x="76" y="215"/>
                    <a:pt x="76" y="215"/>
                  </a:cubicBezTo>
                  <a:cubicBezTo>
                    <a:pt x="54" y="215"/>
                    <a:pt x="54" y="215"/>
                    <a:pt x="54" y="215"/>
                  </a:cubicBezTo>
                  <a:cubicBezTo>
                    <a:pt x="52" y="215"/>
                    <a:pt x="50" y="214"/>
                    <a:pt x="50" y="211"/>
                  </a:cubicBezTo>
                  <a:cubicBezTo>
                    <a:pt x="50" y="189"/>
                    <a:pt x="50" y="189"/>
                    <a:pt x="50" y="189"/>
                  </a:cubicBezTo>
                  <a:cubicBezTo>
                    <a:pt x="34" y="185"/>
                    <a:pt x="34" y="185"/>
                    <a:pt x="34" y="185"/>
                  </a:cubicBezTo>
                  <a:lnTo>
                    <a:pt x="11" y="255"/>
                  </a:lnTo>
                  <a:close/>
                  <a:moveTo>
                    <a:pt x="39" y="178"/>
                  </a:moveTo>
                  <a:cubicBezTo>
                    <a:pt x="53" y="181"/>
                    <a:pt x="53" y="181"/>
                    <a:pt x="53" y="181"/>
                  </a:cubicBezTo>
                  <a:cubicBezTo>
                    <a:pt x="182" y="52"/>
                    <a:pt x="182" y="52"/>
                    <a:pt x="182" y="52"/>
                  </a:cubicBezTo>
                  <a:cubicBezTo>
                    <a:pt x="174" y="43"/>
                    <a:pt x="174" y="43"/>
                    <a:pt x="174" y="43"/>
                  </a:cubicBezTo>
                  <a:lnTo>
                    <a:pt x="39" y="178"/>
                  </a:lnTo>
                  <a:close/>
                  <a:moveTo>
                    <a:pt x="59" y="207"/>
                  </a:moveTo>
                  <a:cubicBezTo>
                    <a:pt x="78" y="207"/>
                    <a:pt x="78" y="207"/>
                    <a:pt x="78" y="207"/>
                  </a:cubicBezTo>
                  <a:cubicBezTo>
                    <a:pt x="208" y="78"/>
                    <a:pt x="208" y="78"/>
                    <a:pt x="208" y="78"/>
                  </a:cubicBezTo>
                  <a:cubicBezTo>
                    <a:pt x="188" y="58"/>
                    <a:pt x="188" y="58"/>
                    <a:pt x="188" y="58"/>
                  </a:cubicBezTo>
                  <a:cubicBezTo>
                    <a:pt x="59" y="188"/>
                    <a:pt x="59" y="188"/>
                    <a:pt x="59" y="188"/>
                  </a:cubicBezTo>
                  <a:lnTo>
                    <a:pt x="59" y="207"/>
                  </a:lnTo>
                  <a:close/>
                  <a:moveTo>
                    <a:pt x="214" y="84"/>
                  </a:moveTo>
                  <a:cubicBezTo>
                    <a:pt x="84" y="212"/>
                    <a:pt x="84" y="212"/>
                    <a:pt x="84" y="212"/>
                  </a:cubicBezTo>
                  <a:cubicBezTo>
                    <a:pt x="89" y="229"/>
                    <a:pt x="89" y="229"/>
                    <a:pt x="89" y="229"/>
                  </a:cubicBezTo>
                  <a:cubicBezTo>
                    <a:pt x="223" y="94"/>
                    <a:pt x="223" y="94"/>
                    <a:pt x="223" y="94"/>
                  </a:cubicBezTo>
                  <a:lnTo>
                    <a:pt x="214" y="84"/>
                  </a:lnTo>
                  <a:close/>
                  <a:moveTo>
                    <a:pt x="182" y="206"/>
                  </a:moveTo>
                  <a:cubicBezTo>
                    <a:pt x="168" y="219"/>
                    <a:pt x="168" y="219"/>
                    <a:pt x="168" y="219"/>
                  </a:cubicBezTo>
                  <a:cubicBezTo>
                    <a:pt x="175" y="226"/>
                    <a:pt x="181" y="232"/>
                    <a:pt x="187" y="238"/>
                  </a:cubicBezTo>
                  <a:cubicBezTo>
                    <a:pt x="217" y="208"/>
                    <a:pt x="217" y="208"/>
                    <a:pt x="217" y="208"/>
                  </a:cubicBezTo>
                  <a:cubicBezTo>
                    <a:pt x="219" y="206"/>
                    <a:pt x="221" y="206"/>
                    <a:pt x="223" y="208"/>
                  </a:cubicBezTo>
                  <a:cubicBezTo>
                    <a:pt x="225" y="210"/>
                    <a:pt x="225" y="212"/>
                    <a:pt x="223" y="214"/>
                  </a:cubicBezTo>
                  <a:cubicBezTo>
                    <a:pt x="193" y="244"/>
                    <a:pt x="193" y="244"/>
                    <a:pt x="193" y="244"/>
                  </a:cubicBezTo>
                  <a:cubicBezTo>
                    <a:pt x="198" y="250"/>
                    <a:pt x="201" y="253"/>
                    <a:pt x="202" y="254"/>
                  </a:cubicBezTo>
                  <a:cubicBezTo>
                    <a:pt x="204" y="255"/>
                    <a:pt x="206" y="256"/>
                    <a:pt x="208" y="256"/>
                  </a:cubicBezTo>
                  <a:cubicBezTo>
                    <a:pt x="210" y="256"/>
                    <a:pt x="212" y="255"/>
                    <a:pt x="213" y="254"/>
                  </a:cubicBezTo>
                  <a:cubicBezTo>
                    <a:pt x="254" y="212"/>
                    <a:pt x="254" y="212"/>
                    <a:pt x="254" y="212"/>
                  </a:cubicBezTo>
                  <a:cubicBezTo>
                    <a:pt x="257" y="210"/>
                    <a:pt x="257" y="207"/>
                    <a:pt x="255" y="205"/>
                  </a:cubicBezTo>
                  <a:cubicBezTo>
                    <a:pt x="199" y="150"/>
                    <a:pt x="199" y="150"/>
                    <a:pt x="199" y="150"/>
                  </a:cubicBezTo>
                  <a:cubicBezTo>
                    <a:pt x="198" y="147"/>
                    <a:pt x="198" y="146"/>
                    <a:pt x="200" y="144"/>
                  </a:cubicBezTo>
                  <a:cubicBezTo>
                    <a:pt x="202" y="142"/>
                    <a:pt x="204" y="142"/>
                    <a:pt x="206" y="144"/>
                  </a:cubicBezTo>
                  <a:cubicBezTo>
                    <a:pt x="261" y="199"/>
                    <a:pt x="261" y="199"/>
                    <a:pt x="261" y="199"/>
                  </a:cubicBezTo>
                  <a:cubicBezTo>
                    <a:pt x="263" y="202"/>
                    <a:pt x="264" y="205"/>
                    <a:pt x="264" y="209"/>
                  </a:cubicBezTo>
                  <a:cubicBezTo>
                    <a:pt x="264" y="212"/>
                    <a:pt x="263" y="216"/>
                    <a:pt x="260" y="218"/>
                  </a:cubicBezTo>
                  <a:cubicBezTo>
                    <a:pt x="219" y="260"/>
                    <a:pt x="219" y="260"/>
                    <a:pt x="219" y="260"/>
                  </a:cubicBezTo>
                  <a:cubicBezTo>
                    <a:pt x="216" y="263"/>
                    <a:pt x="212" y="264"/>
                    <a:pt x="208" y="264"/>
                  </a:cubicBezTo>
                  <a:cubicBezTo>
                    <a:pt x="203" y="264"/>
                    <a:pt x="199" y="263"/>
                    <a:pt x="196" y="260"/>
                  </a:cubicBezTo>
                  <a:cubicBezTo>
                    <a:pt x="184" y="247"/>
                    <a:pt x="166" y="229"/>
                    <a:pt x="144" y="206"/>
                  </a:cubicBezTo>
                  <a:cubicBezTo>
                    <a:pt x="142" y="204"/>
                    <a:pt x="142" y="202"/>
                    <a:pt x="144" y="200"/>
                  </a:cubicBezTo>
                  <a:cubicBezTo>
                    <a:pt x="146" y="198"/>
                    <a:pt x="148" y="198"/>
                    <a:pt x="150" y="200"/>
                  </a:cubicBezTo>
                  <a:cubicBezTo>
                    <a:pt x="153" y="204"/>
                    <a:pt x="158" y="208"/>
                    <a:pt x="163" y="213"/>
                  </a:cubicBezTo>
                  <a:cubicBezTo>
                    <a:pt x="176" y="200"/>
                    <a:pt x="176" y="200"/>
                    <a:pt x="176" y="200"/>
                  </a:cubicBezTo>
                  <a:cubicBezTo>
                    <a:pt x="178" y="198"/>
                    <a:pt x="180" y="198"/>
                    <a:pt x="182" y="200"/>
                  </a:cubicBezTo>
                  <a:cubicBezTo>
                    <a:pt x="183" y="202"/>
                    <a:pt x="184" y="204"/>
                    <a:pt x="182" y="206"/>
                  </a:cubicBezTo>
                  <a:close/>
                  <a:moveTo>
                    <a:pt x="179" y="38"/>
                  </a:moveTo>
                  <a:cubicBezTo>
                    <a:pt x="229" y="87"/>
                    <a:pt x="229" y="87"/>
                    <a:pt x="229" y="87"/>
                  </a:cubicBezTo>
                  <a:cubicBezTo>
                    <a:pt x="257" y="60"/>
                    <a:pt x="257" y="60"/>
                    <a:pt x="257" y="60"/>
                  </a:cubicBezTo>
                  <a:cubicBezTo>
                    <a:pt x="258" y="59"/>
                    <a:pt x="258" y="58"/>
                    <a:pt x="258" y="56"/>
                  </a:cubicBezTo>
                  <a:cubicBezTo>
                    <a:pt x="258" y="55"/>
                    <a:pt x="258" y="54"/>
                    <a:pt x="257" y="53"/>
                  </a:cubicBezTo>
                  <a:cubicBezTo>
                    <a:pt x="213" y="10"/>
                    <a:pt x="213" y="10"/>
                    <a:pt x="213" y="10"/>
                  </a:cubicBezTo>
                  <a:cubicBezTo>
                    <a:pt x="211" y="8"/>
                    <a:pt x="209" y="8"/>
                    <a:pt x="207" y="10"/>
                  </a:cubicBezTo>
                  <a:lnTo>
                    <a:pt x="179" y="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801091" y="4569339"/>
            <a:ext cx="2772693" cy="646331"/>
            <a:chOff x="1801091" y="4569339"/>
            <a:chExt cx="2772693" cy="646331"/>
          </a:xfrm>
        </p:grpSpPr>
        <p:sp>
          <p:nvSpPr>
            <p:cNvPr id="110" name="TextBox 109"/>
            <p:cNvSpPr txBox="1"/>
            <p:nvPr/>
          </p:nvSpPr>
          <p:spPr>
            <a:xfrm flipH="1">
              <a:off x="1801091" y="4569339"/>
              <a:ext cx="19852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elit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6" name="Freeform 21"/>
            <p:cNvSpPr>
              <a:spLocks noEditPoints="1"/>
            </p:cNvSpPr>
            <p:nvPr/>
          </p:nvSpPr>
          <p:spPr bwMode="auto">
            <a:xfrm>
              <a:off x="4208470" y="4736215"/>
              <a:ext cx="365314" cy="354534"/>
            </a:xfrm>
            <a:custGeom>
              <a:avLst/>
              <a:gdLst>
                <a:gd name="T0" fmla="*/ 0 w 273"/>
                <a:gd name="T1" fmla="*/ 219 h 265"/>
                <a:gd name="T2" fmla="*/ 4 w 273"/>
                <a:gd name="T3" fmla="*/ 4 h 265"/>
                <a:gd name="T4" fmla="*/ 228 w 273"/>
                <a:gd name="T5" fmla="*/ 0 h 265"/>
                <a:gd name="T6" fmla="*/ 240 w 273"/>
                <a:gd name="T7" fmla="*/ 12 h 265"/>
                <a:gd name="T8" fmla="*/ 237 w 273"/>
                <a:gd name="T9" fmla="*/ 228 h 265"/>
                <a:gd name="T10" fmla="*/ 13 w 273"/>
                <a:gd name="T11" fmla="*/ 232 h 265"/>
                <a:gd name="T12" fmla="*/ 9 w 273"/>
                <a:gd name="T13" fmla="*/ 219 h 265"/>
                <a:gd name="T14" fmla="*/ 228 w 273"/>
                <a:gd name="T15" fmla="*/ 224 h 265"/>
                <a:gd name="T16" fmla="*/ 232 w 273"/>
                <a:gd name="T17" fmla="*/ 12 h 265"/>
                <a:gd name="T18" fmla="*/ 13 w 273"/>
                <a:gd name="T19" fmla="*/ 8 h 265"/>
                <a:gd name="T20" fmla="*/ 9 w 273"/>
                <a:gd name="T21" fmla="*/ 219 h 265"/>
                <a:gd name="T22" fmla="*/ 25 w 273"/>
                <a:gd name="T23" fmla="*/ 29 h 265"/>
                <a:gd name="T24" fmla="*/ 211 w 273"/>
                <a:gd name="T25" fmla="*/ 25 h 265"/>
                <a:gd name="T26" fmla="*/ 216 w 273"/>
                <a:gd name="T27" fmla="*/ 186 h 265"/>
                <a:gd name="T28" fmla="*/ 29 w 273"/>
                <a:gd name="T29" fmla="*/ 190 h 265"/>
                <a:gd name="T30" fmla="*/ 42 w 273"/>
                <a:gd name="T31" fmla="*/ 245 h 265"/>
                <a:gd name="T32" fmla="*/ 46 w 273"/>
                <a:gd name="T33" fmla="*/ 257 h 265"/>
                <a:gd name="T34" fmla="*/ 265 w 273"/>
                <a:gd name="T35" fmla="*/ 253 h 265"/>
                <a:gd name="T36" fmla="*/ 261 w 273"/>
                <a:gd name="T37" fmla="*/ 33 h 265"/>
                <a:gd name="T38" fmla="*/ 249 w 273"/>
                <a:gd name="T39" fmla="*/ 29 h 265"/>
                <a:gd name="T40" fmla="*/ 261 w 273"/>
                <a:gd name="T41" fmla="*/ 25 h 265"/>
                <a:gd name="T42" fmla="*/ 273 w 273"/>
                <a:gd name="T43" fmla="*/ 37 h 265"/>
                <a:gd name="T44" fmla="*/ 270 w 273"/>
                <a:gd name="T45" fmla="*/ 261 h 265"/>
                <a:gd name="T46" fmla="*/ 46 w 273"/>
                <a:gd name="T47" fmla="*/ 265 h 265"/>
                <a:gd name="T48" fmla="*/ 33 w 273"/>
                <a:gd name="T49" fmla="*/ 253 h 265"/>
                <a:gd name="T50" fmla="*/ 38 w 273"/>
                <a:gd name="T51" fmla="*/ 241 h 265"/>
                <a:gd name="T52" fmla="*/ 33 w 273"/>
                <a:gd name="T53" fmla="*/ 33 h 265"/>
                <a:gd name="T54" fmla="*/ 71 w 273"/>
                <a:gd name="T55" fmla="*/ 95 h 265"/>
                <a:gd name="T56" fmla="*/ 90 w 273"/>
                <a:gd name="T57" fmla="*/ 95 h 265"/>
                <a:gd name="T58" fmla="*/ 179 w 273"/>
                <a:gd name="T59" fmla="*/ 127 h 265"/>
                <a:gd name="T60" fmla="*/ 198 w 273"/>
                <a:gd name="T61" fmla="*/ 127 h 265"/>
                <a:gd name="T62" fmla="*/ 207 w 273"/>
                <a:gd name="T63" fmla="*/ 33 h 265"/>
                <a:gd name="T64" fmla="*/ 207 w 273"/>
                <a:gd name="T65" fmla="*/ 182 h 265"/>
                <a:gd name="T66" fmla="*/ 192 w 273"/>
                <a:gd name="T67" fmla="*/ 133 h 265"/>
                <a:gd name="T68" fmla="*/ 184 w 273"/>
                <a:gd name="T69" fmla="*/ 133 h 265"/>
                <a:gd name="T70" fmla="*/ 150 w 273"/>
                <a:gd name="T71" fmla="*/ 165 h 265"/>
                <a:gd name="T72" fmla="*/ 84 w 273"/>
                <a:gd name="T73" fmla="*/ 101 h 265"/>
                <a:gd name="T74" fmla="*/ 34 w 273"/>
                <a:gd name="T75" fmla="*/ 143 h 265"/>
                <a:gd name="T76" fmla="*/ 33 w 273"/>
                <a:gd name="T77" fmla="*/ 182 h 265"/>
                <a:gd name="T78" fmla="*/ 133 w 273"/>
                <a:gd name="T79" fmla="*/ 75 h 265"/>
                <a:gd name="T80" fmla="*/ 149 w 273"/>
                <a:gd name="T81" fmla="*/ 58 h 265"/>
                <a:gd name="T82" fmla="*/ 166 w 273"/>
                <a:gd name="T83" fmla="*/ 75 h 265"/>
                <a:gd name="T84" fmla="*/ 149 w 273"/>
                <a:gd name="T85" fmla="*/ 91 h 265"/>
                <a:gd name="T86" fmla="*/ 133 w 273"/>
                <a:gd name="T87" fmla="*/ 75 h 265"/>
                <a:gd name="T88" fmla="*/ 143 w 273"/>
                <a:gd name="T89" fmla="*/ 80 h 265"/>
                <a:gd name="T90" fmla="*/ 155 w 273"/>
                <a:gd name="T91" fmla="*/ 80 h 265"/>
                <a:gd name="T92" fmla="*/ 155 w 273"/>
                <a:gd name="T93" fmla="*/ 69 h 265"/>
                <a:gd name="T94" fmla="*/ 143 w 273"/>
                <a:gd name="T95" fmla="*/ 69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3" h="265">
                  <a:moveTo>
                    <a:pt x="4" y="228"/>
                  </a:moveTo>
                  <a:cubicBezTo>
                    <a:pt x="1" y="226"/>
                    <a:pt x="0" y="223"/>
                    <a:pt x="0" y="219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9"/>
                    <a:pt x="1" y="6"/>
                    <a:pt x="4" y="4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31" y="0"/>
                    <a:pt x="234" y="1"/>
                    <a:pt x="237" y="4"/>
                  </a:cubicBezTo>
                  <a:cubicBezTo>
                    <a:pt x="239" y="6"/>
                    <a:pt x="240" y="9"/>
                    <a:pt x="240" y="12"/>
                  </a:cubicBezTo>
                  <a:cubicBezTo>
                    <a:pt x="240" y="219"/>
                    <a:pt x="240" y="219"/>
                    <a:pt x="240" y="219"/>
                  </a:cubicBezTo>
                  <a:cubicBezTo>
                    <a:pt x="240" y="223"/>
                    <a:pt x="239" y="226"/>
                    <a:pt x="237" y="228"/>
                  </a:cubicBezTo>
                  <a:cubicBezTo>
                    <a:pt x="234" y="231"/>
                    <a:pt x="231" y="232"/>
                    <a:pt x="228" y="232"/>
                  </a:cubicBezTo>
                  <a:cubicBezTo>
                    <a:pt x="13" y="232"/>
                    <a:pt x="13" y="232"/>
                    <a:pt x="13" y="232"/>
                  </a:cubicBezTo>
                  <a:cubicBezTo>
                    <a:pt x="9" y="232"/>
                    <a:pt x="6" y="231"/>
                    <a:pt x="4" y="228"/>
                  </a:cubicBezTo>
                  <a:close/>
                  <a:moveTo>
                    <a:pt x="9" y="219"/>
                  </a:moveTo>
                  <a:cubicBezTo>
                    <a:pt x="9" y="222"/>
                    <a:pt x="10" y="224"/>
                    <a:pt x="13" y="224"/>
                  </a:cubicBezTo>
                  <a:cubicBezTo>
                    <a:pt x="228" y="224"/>
                    <a:pt x="228" y="224"/>
                    <a:pt x="228" y="224"/>
                  </a:cubicBezTo>
                  <a:cubicBezTo>
                    <a:pt x="231" y="224"/>
                    <a:pt x="232" y="222"/>
                    <a:pt x="232" y="219"/>
                  </a:cubicBezTo>
                  <a:cubicBezTo>
                    <a:pt x="232" y="12"/>
                    <a:pt x="232" y="12"/>
                    <a:pt x="232" y="12"/>
                  </a:cubicBezTo>
                  <a:cubicBezTo>
                    <a:pt x="232" y="10"/>
                    <a:pt x="231" y="8"/>
                    <a:pt x="228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0" y="8"/>
                    <a:pt x="9" y="10"/>
                    <a:pt x="9" y="12"/>
                  </a:cubicBezTo>
                  <a:lnTo>
                    <a:pt x="9" y="219"/>
                  </a:lnTo>
                  <a:close/>
                  <a:moveTo>
                    <a:pt x="25" y="186"/>
                  </a:moveTo>
                  <a:cubicBezTo>
                    <a:pt x="25" y="29"/>
                    <a:pt x="25" y="29"/>
                    <a:pt x="25" y="29"/>
                  </a:cubicBezTo>
                  <a:cubicBezTo>
                    <a:pt x="25" y="26"/>
                    <a:pt x="26" y="25"/>
                    <a:pt x="29" y="25"/>
                  </a:cubicBezTo>
                  <a:cubicBezTo>
                    <a:pt x="211" y="25"/>
                    <a:pt x="211" y="25"/>
                    <a:pt x="211" y="25"/>
                  </a:cubicBezTo>
                  <a:cubicBezTo>
                    <a:pt x="214" y="25"/>
                    <a:pt x="216" y="26"/>
                    <a:pt x="216" y="29"/>
                  </a:cubicBezTo>
                  <a:cubicBezTo>
                    <a:pt x="216" y="186"/>
                    <a:pt x="216" y="186"/>
                    <a:pt x="216" y="186"/>
                  </a:cubicBezTo>
                  <a:cubicBezTo>
                    <a:pt x="216" y="189"/>
                    <a:pt x="214" y="190"/>
                    <a:pt x="211" y="190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6" y="190"/>
                    <a:pt x="25" y="189"/>
                    <a:pt x="25" y="186"/>
                  </a:cubicBezTo>
                  <a:close/>
                  <a:moveTo>
                    <a:pt x="42" y="245"/>
                  </a:moveTo>
                  <a:cubicBezTo>
                    <a:pt x="42" y="253"/>
                    <a:pt x="42" y="253"/>
                    <a:pt x="42" y="253"/>
                  </a:cubicBezTo>
                  <a:cubicBezTo>
                    <a:pt x="42" y="255"/>
                    <a:pt x="43" y="257"/>
                    <a:pt x="46" y="257"/>
                  </a:cubicBezTo>
                  <a:cubicBezTo>
                    <a:pt x="261" y="257"/>
                    <a:pt x="261" y="257"/>
                    <a:pt x="261" y="257"/>
                  </a:cubicBezTo>
                  <a:cubicBezTo>
                    <a:pt x="264" y="257"/>
                    <a:pt x="265" y="255"/>
                    <a:pt x="265" y="253"/>
                  </a:cubicBezTo>
                  <a:cubicBezTo>
                    <a:pt x="265" y="37"/>
                    <a:pt x="265" y="37"/>
                    <a:pt x="265" y="37"/>
                  </a:cubicBezTo>
                  <a:cubicBezTo>
                    <a:pt x="265" y="35"/>
                    <a:pt x="264" y="33"/>
                    <a:pt x="261" y="33"/>
                  </a:cubicBezTo>
                  <a:cubicBezTo>
                    <a:pt x="253" y="33"/>
                    <a:pt x="253" y="33"/>
                    <a:pt x="253" y="33"/>
                  </a:cubicBezTo>
                  <a:cubicBezTo>
                    <a:pt x="251" y="33"/>
                    <a:pt x="249" y="32"/>
                    <a:pt x="249" y="29"/>
                  </a:cubicBezTo>
                  <a:cubicBezTo>
                    <a:pt x="249" y="26"/>
                    <a:pt x="251" y="25"/>
                    <a:pt x="253" y="25"/>
                  </a:cubicBezTo>
                  <a:cubicBezTo>
                    <a:pt x="261" y="25"/>
                    <a:pt x="261" y="25"/>
                    <a:pt x="261" y="25"/>
                  </a:cubicBezTo>
                  <a:cubicBezTo>
                    <a:pt x="265" y="25"/>
                    <a:pt x="267" y="26"/>
                    <a:pt x="270" y="28"/>
                  </a:cubicBezTo>
                  <a:cubicBezTo>
                    <a:pt x="272" y="31"/>
                    <a:pt x="273" y="34"/>
                    <a:pt x="273" y="37"/>
                  </a:cubicBezTo>
                  <a:cubicBezTo>
                    <a:pt x="273" y="253"/>
                    <a:pt x="273" y="253"/>
                    <a:pt x="273" y="253"/>
                  </a:cubicBezTo>
                  <a:cubicBezTo>
                    <a:pt x="273" y="256"/>
                    <a:pt x="272" y="259"/>
                    <a:pt x="270" y="261"/>
                  </a:cubicBezTo>
                  <a:cubicBezTo>
                    <a:pt x="267" y="264"/>
                    <a:pt x="265" y="265"/>
                    <a:pt x="261" y="265"/>
                  </a:cubicBezTo>
                  <a:cubicBezTo>
                    <a:pt x="46" y="265"/>
                    <a:pt x="46" y="265"/>
                    <a:pt x="46" y="265"/>
                  </a:cubicBezTo>
                  <a:cubicBezTo>
                    <a:pt x="42" y="265"/>
                    <a:pt x="39" y="264"/>
                    <a:pt x="37" y="261"/>
                  </a:cubicBezTo>
                  <a:cubicBezTo>
                    <a:pt x="35" y="259"/>
                    <a:pt x="33" y="256"/>
                    <a:pt x="33" y="253"/>
                  </a:cubicBezTo>
                  <a:cubicBezTo>
                    <a:pt x="33" y="245"/>
                    <a:pt x="33" y="245"/>
                    <a:pt x="33" y="245"/>
                  </a:cubicBezTo>
                  <a:cubicBezTo>
                    <a:pt x="33" y="242"/>
                    <a:pt x="35" y="241"/>
                    <a:pt x="38" y="241"/>
                  </a:cubicBezTo>
                  <a:cubicBezTo>
                    <a:pt x="40" y="241"/>
                    <a:pt x="42" y="242"/>
                    <a:pt x="42" y="245"/>
                  </a:cubicBezTo>
                  <a:close/>
                  <a:moveTo>
                    <a:pt x="33" y="33"/>
                  </a:moveTo>
                  <a:cubicBezTo>
                    <a:pt x="33" y="132"/>
                    <a:pt x="33" y="132"/>
                    <a:pt x="33" y="132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73" y="92"/>
                    <a:pt x="76" y="91"/>
                    <a:pt x="80" y="91"/>
                  </a:cubicBezTo>
                  <a:cubicBezTo>
                    <a:pt x="84" y="91"/>
                    <a:pt x="88" y="92"/>
                    <a:pt x="90" y="95"/>
                  </a:cubicBezTo>
                  <a:cubicBezTo>
                    <a:pt x="150" y="155"/>
                    <a:pt x="150" y="155"/>
                    <a:pt x="150" y="155"/>
                  </a:cubicBezTo>
                  <a:cubicBezTo>
                    <a:pt x="179" y="127"/>
                    <a:pt x="179" y="127"/>
                    <a:pt x="179" y="127"/>
                  </a:cubicBezTo>
                  <a:cubicBezTo>
                    <a:pt x="181" y="125"/>
                    <a:pt x="184" y="123"/>
                    <a:pt x="188" y="123"/>
                  </a:cubicBezTo>
                  <a:cubicBezTo>
                    <a:pt x="192" y="123"/>
                    <a:pt x="196" y="125"/>
                    <a:pt x="198" y="127"/>
                  </a:cubicBezTo>
                  <a:cubicBezTo>
                    <a:pt x="207" y="137"/>
                    <a:pt x="207" y="137"/>
                    <a:pt x="207" y="137"/>
                  </a:cubicBezTo>
                  <a:cubicBezTo>
                    <a:pt x="207" y="33"/>
                    <a:pt x="207" y="33"/>
                    <a:pt x="207" y="33"/>
                  </a:cubicBezTo>
                  <a:lnTo>
                    <a:pt x="33" y="33"/>
                  </a:lnTo>
                  <a:close/>
                  <a:moveTo>
                    <a:pt x="207" y="182"/>
                  </a:moveTo>
                  <a:cubicBezTo>
                    <a:pt x="207" y="150"/>
                    <a:pt x="207" y="150"/>
                    <a:pt x="207" y="150"/>
                  </a:cubicBezTo>
                  <a:cubicBezTo>
                    <a:pt x="192" y="133"/>
                    <a:pt x="192" y="133"/>
                    <a:pt x="192" y="133"/>
                  </a:cubicBezTo>
                  <a:cubicBezTo>
                    <a:pt x="191" y="132"/>
                    <a:pt x="190" y="131"/>
                    <a:pt x="188" y="131"/>
                  </a:cubicBezTo>
                  <a:cubicBezTo>
                    <a:pt x="187" y="131"/>
                    <a:pt x="186" y="132"/>
                    <a:pt x="184" y="133"/>
                  </a:cubicBezTo>
                  <a:cubicBezTo>
                    <a:pt x="152" y="164"/>
                    <a:pt x="152" y="164"/>
                    <a:pt x="152" y="164"/>
                  </a:cubicBezTo>
                  <a:cubicBezTo>
                    <a:pt x="152" y="164"/>
                    <a:pt x="151" y="165"/>
                    <a:pt x="150" y="165"/>
                  </a:cubicBezTo>
                  <a:cubicBezTo>
                    <a:pt x="148" y="165"/>
                    <a:pt x="147" y="164"/>
                    <a:pt x="147" y="164"/>
                  </a:cubicBezTo>
                  <a:cubicBezTo>
                    <a:pt x="84" y="101"/>
                    <a:pt x="84" y="101"/>
                    <a:pt x="84" y="101"/>
                  </a:cubicBezTo>
                  <a:cubicBezTo>
                    <a:pt x="82" y="98"/>
                    <a:pt x="79" y="98"/>
                    <a:pt x="76" y="101"/>
                  </a:cubicBezTo>
                  <a:cubicBezTo>
                    <a:pt x="34" y="143"/>
                    <a:pt x="34" y="143"/>
                    <a:pt x="34" y="143"/>
                  </a:cubicBezTo>
                  <a:cubicBezTo>
                    <a:pt x="33" y="144"/>
                    <a:pt x="33" y="144"/>
                    <a:pt x="33" y="144"/>
                  </a:cubicBezTo>
                  <a:cubicBezTo>
                    <a:pt x="33" y="182"/>
                    <a:pt x="33" y="182"/>
                    <a:pt x="33" y="182"/>
                  </a:cubicBezTo>
                  <a:lnTo>
                    <a:pt x="207" y="182"/>
                  </a:lnTo>
                  <a:close/>
                  <a:moveTo>
                    <a:pt x="133" y="75"/>
                  </a:moveTo>
                  <a:cubicBezTo>
                    <a:pt x="133" y="70"/>
                    <a:pt x="134" y="66"/>
                    <a:pt x="138" y="63"/>
                  </a:cubicBezTo>
                  <a:cubicBezTo>
                    <a:pt x="141" y="60"/>
                    <a:pt x="145" y="58"/>
                    <a:pt x="149" y="58"/>
                  </a:cubicBezTo>
                  <a:cubicBezTo>
                    <a:pt x="154" y="58"/>
                    <a:pt x="158" y="60"/>
                    <a:pt x="161" y="63"/>
                  </a:cubicBezTo>
                  <a:cubicBezTo>
                    <a:pt x="164" y="66"/>
                    <a:pt x="166" y="70"/>
                    <a:pt x="166" y="75"/>
                  </a:cubicBezTo>
                  <a:cubicBezTo>
                    <a:pt x="166" y="79"/>
                    <a:pt x="164" y="83"/>
                    <a:pt x="161" y="86"/>
                  </a:cubicBezTo>
                  <a:cubicBezTo>
                    <a:pt x="158" y="89"/>
                    <a:pt x="154" y="91"/>
                    <a:pt x="149" y="91"/>
                  </a:cubicBezTo>
                  <a:cubicBezTo>
                    <a:pt x="145" y="91"/>
                    <a:pt x="141" y="89"/>
                    <a:pt x="138" y="86"/>
                  </a:cubicBezTo>
                  <a:cubicBezTo>
                    <a:pt x="134" y="83"/>
                    <a:pt x="133" y="79"/>
                    <a:pt x="133" y="75"/>
                  </a:cubicBezTo>
                  <a:close/>
                  <a:moveTo>
                    <a:pt x="141" y="75"/>
                  </a:moveTo>
                  <a:cubicBezTo>
                    <a:pt x="141" y="77"/>
                    <a:pt x="142" y="79"/>
                    <a:pt x="143" y="80"/>
                  </a:cubicBezTo>
                  <a:cubicBezTo>
                    <a:pt x="145" y="82"/>
                    <a:pt x="147" y="83"/>
                    <a:pt x="149" y="83"/>
                  </a:cubicBezTo>
                  <a:cubicBezTo>
                    <a:pt x="152" y="83"/>
                    <a:pt x="154" y="82"/>
                    <a:pt x="155" y="80"/>
                  </a:cubicBezTo>
                  <a:cubicBezTo>
                    <a:pt x="157" y="79"/>
                    <a:pt x="158" y="77"/>
                    <a:pt x="158" y="75"/>
                  </a:cubicBezTo>
                  <a:cubicBezTo>
                    <a:pt x="158" y="72"/>
                    <a:pt x="157" y="70"/>
                    <a:pt x="155" y="69"/>
                  </a:cubicBezTo>
                  <a:cubicBezTo>
                    <a:pt x="154" y="67"/>
                    <a:pt x="152" y="66"/>
                    <a:pt x="149" y="66"/>
                  </a:cubicBezTo>
                  <a:cubicBezTo>
                    <a:pt x="147" y="66"/>
                    <a:pt x="145" y="67"/>
                    <a:pt x="143" y="69"/>
                  </a:cubicBezTo>
                  <a:cubicBezTo>
                    <a:pt x="142" y="70"/>
                    <a:pt x="141" y="72"/>
                    <a:pt x="141" y="7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08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37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1635618" y="1946923"/>
            <a:ext cx="3267135" cy="4072680"/>
            <a:chOff x="1635618" y="1533949"/>
            <a:chExt cx="3598426" cy="4485654"/>
          </a:xfrm>
        </p:grpSpPr>
        <p:grpSp>
          <p:nvGrpSpPr>
            <p:cNvPr id="2" name="Group 1"/>
            <p:cNvGrpSpPr/>
            <p:nvPr/>
          </p:nvGrpSpPr>
          <p:grpSpPr>
            <a:xfrm>
              <a:off x="1635618" y="4214582"/>
              <a:ext cx="3598426" cy="1805021"/>
              <a:chOff x="1635618" y="4214582"/>
              <a:chExt cx="3598426" cy="1805021"/>
            </a:xfrm>
          </p:grpSpPr>
          <p:sp>
            <p:nvSpPr>
              <p:cNvPr id="3" name="Freeform 5"/>
              <p:cNvSpPr>
                <a:spLocks/>
              </p:cNvSpPr>
              <p:nvPr/>
            </p:nvSpPr>
            <p:spPr bwMode="auto">
              <a:xfrm>
                <a:off x="1635618" y="4214582"/>
                <a:ext cx="3598426" cy="1805021"/>
              </a:xfrm>
              <a:custGeom>
                <a:avLst/>
                <a:gdLst>
                  <a:gd name="T0" fmla="*/ 942 w 1883"/>
                  <a:gd name="T1" fmla="*/ 0 h 973"/>
                  <a:gd name="T2" fmla="*/ 1883 w 1883"/>
                  <a:gd name="T3" fmla="*/ 265 h 973"/>
                  <a:gd name="T4" fmla="*/ 1883 w 1883"/>
                  <a:gd name="T5" fmla="*/ 270 h 973"/>
                  <a:gd name="T6" fmla="*/ 1883 w 1883"/>
                  <a:gd name="T7" fmla="*/ 270 h 973"/>
                  <a:gd name="T8" fmla="*/ 1883 w 1883"/>
                  <a:gd name="T9" fmla="*/ 708 h 973"/>
                  <a:gd name="T10" fmla="*/ 942 w 1883"/>
                  <a:gd name="T11" fmla="*/ 973 h 973"/>
                  <a:gd name="T12" fmla="*/ 942 w 1883"/>
                  <a:gd name="T13" fmla="*/ 973 h 973"/>
                  <a:gd name="T14" fmla="*/ 942 w 1883"/>
                  <a:gd name="T15" fmla="*/ 973 h 973"/>
                  <a:gd name="T16" fmla="*/ 940 w 1883"/>
                  <a:gd name="T17" fmla="*/ 973 h 973"/>
                  <a:gd name="T18" fmla="*/ 940 w 1883"/>
                  <a:gd name="T19" fmla="*/ 973 h 973"/>
                  <a:gd name="T20" fmla="*/ 0 w 1883"/>
                  <a:gd name="T21" fmla="*/ 708 h 973"/>
                  <a:gd name="T22" fmla="*/ 0 w 1883"/>
                  <a:gd name="T23" fmla="*/ 270 h 973"/>
                  <a:gd name="T24" fmla="*/ 0 w 1883"/>
                  <a:gd name="T25" fmla="*/ 270 h 973"/>
                  <a:gd name="T26" fmla="*/ 0 w 1883"/>
                  <a:gd name="T27" fmla="*/ 265 h 973"/>
                  <a:gd name="T28" fmla="*/ 942 w 1883"/>
                  <a:gd name="T29" fmla="*/ 0 h 973"/>
                  <a:gd name="T30" fmla="*/ 942 w 1883"/>
                  <a:gd name="T31" fmla="*/ 0 h 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83" h="973">
                    <a:moveTo>
                      <a:pt x="942" y="0"/>
                    </a:moveTo>
                    <a:lnTo>
                      <a:pt x="1883" y="265"/>
                    </a:lnTo>
                    <a:lnTo>
                      <a:pt x="1883" y="270"/>
                    </a:lnTo>
                    <a:lnTo>
                      <a:pt x="1883" y="270"/>
                    </a:lnTo>
                    <a:lnTo>
                      <a:pt x="1883" y="708"/>
                    </a:lnTo>
                    <a:lnTo>
                      <a:pt x="942" y="973"/>
                    </a:lnTo>
                    <a:lnTo>
                      <a:pt x="942" y="973"/>
                    </a:lnTo>
                    <a:lnTo>
                      <a:pt x="942" y="973"/>
                    </a:lnTo>
                    <a:lnTo>
                      <a:pt x="940" y="973"/>
                    </a:lnTo>
                    <a:lnTo>
                      <a:pt x="940" y="973"/>
                    </a:lnTo>
                    <a:lnTo>
                      <a:pt x="0" y="708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65"/>
                    </a:lnTo>
                    <a:lnTo>
                      <a:pt x="942" y="0"/>
                    </a:lnTo>
                    <a:lnTo>
                      <a:pt x="942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Freeform 9"/>
              <p:cNvSpPr>
                <a:spLocks/>
              </p:cNvSpPr>
              <p:nvPr/>
            </p:nvSpPr>
            <p:spPr bwMode="auto">
              <a:xfrm>
                <a:off x="1635618" y="4711751"/>
                <a:ext cx="1803990" cy="1307852"/>
              </a:xfrm>
              <a:custGeom>
                <a:avLst/>
                <a:gdLst>
                  <a:gd name="T0" fmla="*/ 944 w 944"/>
                  <a:gd name="T1" fmla="*/ 705 h 705"/>
                  <a:gd name="T2" fmla="*/ 0 w 944"/>
                  <a:gd name="T3" fmla="*/ 440 h 705"/>
                  <a:gd name="T4" fmla="*/ 0 w 944"/>
                  <a:gd name="T5" fmla="*/ 0 h 705"/>
                  <a:gd name="T6" fmla="*/ 944 w 944"/>
                  <a:gd name="T7" fmla="*/ 265 h 705"/>
                  <a:gd name="T8" fmla="*/ 944 w 944"/>
                  <a:gd name="T9" fmla="*/ 705 h 705"/>
                  <a:gd name="T10" fmla="*/ 944 w 944"/>
                  <a:gd name="T11" fmla="*/ 705 h 705"/>
                  <a:gd name="T12" fmla="*/ 944 w 944"/>
                  <a:gd name="T13" fmla="*/ 705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4" h="705">
                    <a:moveTo>
                      <a:pt x="944" y="705"/>
                    </a:moveTo>
                    <a:lnTo>
                      <a:pt x="0" y="440"/>
                    </a:lnTo>
                    <a:lnTo>
                      <a:pt x="0" y="0"/>
                    </a:lnTo>
                    <a:lnTo>
                      <a:pt x="944" y="265"/>
                    </a:lnTo>
                    <a:lnTo>
                      <a:pt x="944" y="705"/>
                    </a:lnTo>
                    <a:lnTo>
                      <a:pt x="944" y="705"/>
                    </a:lnTo>
                    <a:lnTo>
                      <a:pt x="944" y="705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Freeform 10"/>
              <p:cNvSpPr>
                <a:spLocks/>
              </p:cNvSpPr>
              <p:nvPr/>
            </p:nvSpPr>
            <p:spPr bwMode="auto">
              <a:xfrm>
                <a:off x="3430054" y="4711751"/>
                <a:ext cx="1803990" cy="1307852"/>
              </a:xfrm>
              <a:custGeom>
                <a:avLst/>
                <a:gdLst>
                  <a:gd name="T0" fmla="*/ 944 w 944"/>
                  <a:gd name="T1" fmla="*/ 440 h 705"/>
                  <a:gd name="T2" fmla="*/ 0 w 944"/>
                  <a:gd name="T3" fmla="*/ 705 h 705"/>
                  <a:gd name="T4" fmla="*/ 0 w 944"/>
                  <a:gd name="T5" fmla="*/ 265 h 705"/>
                  <a:gd name="T6" fmla="*/ 944 w 944"/>
                  <a:gd name="T7" fmla="*/ 0 h 705"/>
                  <a:gd name="T8" fmla="*/ 944 w 944"/>
                  <a:gd name="T9" fmla="*/ 440 h 705"/>
                  <a:gd name="T10" fmla="*/ 944 w 944"/>
                  <a:gd name="T11" fmla="*/ 440 h 705"/>
                  <a:gd name="T12" fmla="*/ 944 w 944"/>
                  <a:gd name="T13" fmla="*/ 440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4" h="705">
                    <a:moveTo>
                      <a:pt x="944" y="440"/>
                    </a:moveTo>
                    <a:lnTo>
                      <a:pt x="0" y="705"/>
                    </a:lnTo>
                    <a:lnTo>
                      <a:pt x="0" y="265"/>
                    </a:lnTo>
                    <a:lnTo>
                      <a:pt x="944" y="0"/>
                    </a:lnTo>
                    <a:lnTo>
                      <a:pt x="944" y="440"/>
                    </a:lnTo>
                    <a:lnTo>
                      <a:pt x="944" y="440"/>
                    </a:lnTo>
                    <a:lnTo>
                      <a:pt x="944" y="44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059861" y="3654339"/>
              <a:ext cx="2748029" cy="1381252"/>
              <a:chOff x="2059861" y="3654339"/>
              <a:chExt cx="2748029" cy="1381252"/>
            </a:xfrm>
          </p:grpSpPr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2059861" y="3654339"/>
                <a:ext cx="2748028" cy="1376491"/>
              </a:xfrm>
              <a:custGeom>
                <a:avLst/>
                <a:gdLst>
                  <a:gd name="T0" fmla="*/ 718 w 1438"/>
                  <a:gd name="T1" fmla="*/ 0 h 742"/>
                  <a:gd name="T2" fmla="*/ 1438 w 1438"/>
                  <a:gd name="T3" fmla="*/ 202 h 742"/>
                  <a:gd name="T4" fmla="*/ 1438 w 1438"/>
                  <a:gd name="T5" fmla="*/ 207 h 742"/>
                  <a:gd name="T6" fmla="*/ 1438 w 1438"/>
                  <a:gd name="T7" fmla="*/ 541 h 742"/>
                  <a:gd name="T8" fmla="*/ 718 w 1438"/>
                  <a:gd name="T9" fmla="*/ 742 h 742"/>
                  <a:gd name="T10" fmla="*/ 0 w 1438"/>
                  <a:gd name="T11" fmla="*/ 541 h 742"/>
                  <a:gd name="T12" fmla="*/ 0 w 1438"/>
                  <a:gd name="T13" fmla="*/ 207 h 742"/>
                  <a:gd name="T14" fmla="*/ 0 w 1438"/>
                  <a:gd name="T15" fmla="*/ 207 h 742"/>
                  <a:gd name="T16" fmla="*/ 0 w 1438"/>
                  <a:gd name="T17" fmla="*/ 202 h 742"/>
                  <a:gd name="T18" fmla="*/ 718 w 1438"/>
                  <a:gd name="T19" fmla="*/ 0 h 742"/>
                  <a:gd name="T20" fmla="*/ 718 w 1438"/>
                  <a:gd name="T21" fmla="*/ 0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38" h="742">
                    <a:moveTo>
                      <a:pt x="718" y="0"/>
                    </a:moveTo>
                    <a:lnTo>
                      <a:pt x="1438" y="202"/>
                    </a:lnTo>
                    <a:lnTo>
                      <a:pt x="1438" y="207"/>
                    </a:lnTo>
                    <a:lnTo>
                      <a:pt x="1438" y="541"/>
                    </a:lnTo>
                    <a:lnTo>
                      <a:pt x="718" y="742"/>
                    </a:lnTo>
                    <a:lnTo>
                      <a:pt x="0" y="541"/>
                    </a:lnTo>
                    <a:lnTo>
                      <a:pt x="0" y="207"/>
                    </a:lnTo>
                    <a:lnTo>
                      <a:pt x="0" y="207"/>
                    </a:lnTo>
                    <a:lnTo>
                      <a:pt x="0" y="202"/>
                    </a:lnTo>
                    <a:lnTo>
                      <a:pt x="718" y="0"/>
                    </a:lnTo>
                    <a:lnTo>
                      <a:pt x="71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11"/>
              <p:cNvSpPr>
                <a:spLocks/>
              </p:cNvSpPr>
              <p:nvPr/>
            </p:nvSpPr>
            <p:spPr bwMode="auto">
              <a:xfrm>
                <a:off x="2059861" y="4039398"/>
                <a:ext cx="1370192" cy="996193"/>
              </a:xfrm>
              <a:custGeom>
                <a:avLst/>
                <a:gdLst>
                  <a:gd name="T0" fmla="*/ 717 w 717"/>
                  <a:gd name="T1" fmla="*/ 537 h 537"/>
                  <a:gd name="T2" fmla="*/ 0 w 717"/>
                  <a:gd name="T3" fmla="*/ 334 h 537"/>
                  <a:gd name="T4" fmla="*/ 0 w 717"/>
                  <a:gd name="T5" fmla="*/ 0 h 537"/>
                  <a:gd name="T6" fmla="*/ 717 w 717"/>
                  <a:gd name="T7" fmla="*/ 201 h 537"/>
                  <a:gd name="T8" fmla="*/ 717 w 717"/>
                  <a:gd name="T9" fmla="*/ 537 h 537"/>
                  <a:gd name="T10" fmla="*/ 717 w 717"/>
                  <a:gd name="T11" fmla="*/ 537 h 537"/>
                  <a:gd name="T12" fmla="*/ 717 w 717"/>
                  <a:gd name="T13" fmla="*/ 537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537">
                    <a:moveTo>
                      <a:pt x="717" y="537"/>
                    </a:moveTo>
                    <a:lnTo>
                      <a:pt x="0" y="334"/>
                    </a:lnTo>
                    <a:lnTo>
                      <a:pt x="0" y="0"/>
                    </a:lnTo>
                    <a:lnTo>
                      <a:pt x="717" y="201"/>
                    </a:lnTo>
                    <a:lnTo>
                      <a:pt x="717" y="537"/>
                    </a:lnTo>
                    <a:lnTo>
                      <a:pt x="717" y="537"/>
                    </a:lnTo>
                    <a:lnTo>
                      <a:pt x="717" y="53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12"/>
              <p:cNvSpPr>
                <a:spLocks/>
              </p:cNvSpPr>
              <p:nvPr/>
            </p:nvSpPr>
            <p:spPr bwMode="auto">
              <a:xfrm>
                <a:off x="3430054" y="4039398"/>
                <a:ext cx="1377836" cy="996193"/>
              </a:xfrm>
              <a:custGeom>
                <a:avLst/>
                <a:gdLst>
                  <a:gd name="T0" fmla="*/ 721 w 721"/>
                  <a:gd name="T1" fmla="*/ 334 h 537"/>
                  <a:gd name="T2" fmla="*/ 0 w 721"/>
                  <a:gd name="T3" fmla="*/ 537 h 537"/>
                  <a:gd name="T4" fmla="*/ 0 w 721"/>
                  <a:gd name="T5" fmla="*/ 201 h 537"/>
                  <a:gd name="T6" fmla="*/ 721 w 721"/>
                  <a:gd name="T7" fmla="*/ 0 h 537"/>
                  <a:gd name="T8" fmla="*/ 721 w 721"/>
                  <a:gd name="T9" fmla="*/ 334 h 537"/>
                  <a:gd name="T10" fmla="*/ 721 w 721"/>
                  <a:gd name="T11" fmla="*/ 334 h 537"/>
                  <a:gd name="T12" fmla="*/ 721 w 721"/>
                  <a:gd name="T13" fmla="*/ 334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1" h="537">
                    <a:moveTo>
                      <a:pt x="721" y="334"/>
                    </a:moveTo>
                    <a:lnTo>
                      <a:pt x="0" y="537"/>
                    </a:lnTo>
                    <a:lnTo>
                      <a:pt x="0" y="201"/>
                    </a:lnTo>
                    <a:lnTo>
                      <a:pt x="721" y="0"/>
                    </a:lnTo>
                    <a:lnTo>
                      <a:pt x="721" y="334"/>
                    </a:lnTo>
                    <a:lnTo>
                      <a:pt x="721" y="334"/>
                    </a:lnTo>
                    <a:lnTo>
                      <a:pt x="721" y="334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394288" y="3205402"/>
              <a:ext cx="2096375" cy="1049993"/>
              <a:chOff x="2394288" y="3205402"/>
              <a:chExt cx="2096375" cy="1049993"/>
            </a:xfrm>
          </p:grpSpPr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2394288" y="3205402"/>
                <a:ext cx="2096375" cy="1049991"/>
              </a:xfrm>
              <a:custGeom>
                <a:avLst/>
                <a:gdLst>
                  <a:gd name="T0" fmla="*/ 549 w 1097"/>
                  <a:gd name="T1" fmla="*/ 0 h 566"/>
                  <a:gd name="T2" fmla="*/ 1097 w 1097"/>
                  <a:gd name="T3" fmla="*/ 153 h 566"/>
                  <a:gd name="T4" fmla="*/ 1097 w 1097"/>
                  <a:gd name="T5" fmla="*/ 157 h 566"/>
                  <a:gd name="T6" fmla="*/ 1097 w 1097"/>
                  <a:gd name="T7" fmla="*/ 157 h 566"/>
                  <a:gd name="T8" fmla="*/ 1097 w 1097"/>
                  <a:gd name="T9" fmla="*/ 413 h 566"/>
                  <a:gd name="T10" fmla="*/ 549 w 1097"/>
                  <a:gd name="T11" fmla="*/ 566 h 566"/>
                  <a:gd name="T12" fmla="*/ 549 w 1097"/>
                  <a:gd name="T13" fmla="*/ 566 h 566"/>
                  <a:gd name="T14" fmla="*/ 549 w 1097"/>
                  <a:gd name="T15" fmla="*/ 566 h 566"/>
                  <a:gd name="T16" fmla="*/ 549 w 1097"/>
                  <a:gd name="T17" fmla="*/ 566 h 566"/>
                  <a:gd name="T18" fmla="*/ 549 w 1097"/>
                  <a:gd name="T19" fmla="*/ 566 h 566"/>
                  <a:gd name="T20" fmla="*/ 0 w 1097"/>
                  <a:gd name="T21" fmla="*/ 413 h 566"/>
                  <a:gd name="T22" fmla="*/ 0 w 1097"/>
                  <a:gd name="T23" fmla="*/ 157 h 566"/>
                  <a:gd name="T24" fmla="*/ 0 w 1097"/>
                  <a:gd name="T25" fmla="*/ 157 h 566"/>
                  <a:gd name="T26" fmla="*/ 0 w 1097"/>
                  <a:gd name="T27" fmla="*/ 153 h 566"/>
                  <a:gd name="T28" fmla="*/ 549 w 1097"/>
                  <a:gd name="T29" fmla="*/ 0 h 566"/>
                  <a:gd name="T30" fmla="*/ 549 w 1097"/>
                  <a:gd name="T31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97" h="566">
                    <a:moveTo>
                      <a:pt x="549" y="0"/>
                    </a:moveTo>
                    <a:lnTo>
                      <a:pt x="1097" y="153"/>
                    </a:lnTo>
                    <a:lnTo>
                      <a:pt x="1097" y="157"/>
                    </a:lnTo>
                    <a:lnTo>
                      <a:pt x="1097" y="157"/>
                    </a:lnTo>
                    <a:lnTo>
                      <a:pt x="1097" y="413"/>
                    </a:lnTo>
                    <a:lnTo>
                      <a:pt x="549" y="566"/>
                    </a:lnTo>
                    <a:lnTo>
                      <a:pt x="549" y="566"/>
                    </a:lnTo>
                    <a:lnTo>
                      <a:pt x="549" y="566"/>
                    </a:lnTo>
                    <a:lnTo>
                      <a:pt x="549" y="566"/>
                    </a:lnTo>
                    <a:lnTo>
                      <a:pt x="549" y="566"/>
                    </a:lnTo>
                    <a:lnTo>
                      <a:pt x="0" y="413"/>
                    </a:lnTo>
                    <a:lnTo>
                      <a:pt x="0" y="157"/>
                    </a:lnTo>
                    <a:lnTo>
                      <a:pt x="0" y="157"/>
                    </a:lnTo>
                    <a:lnTo>
                      <a:pt x="0" y="153"/>
                    </a:lnTo>
                    <a:lnTo>
                      <a:pt x="549" y="0"/>
                    </a:lnTo>
                    <a:lnTo>
                      <a:pt x="549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3"/>
              <p:cNvSpPr>
                <a:spLocks/>
              </p:cNvSpPr>
              <p:nvPr/>
            </p:nvSpPr>
            <p:spPr bwMode="auto">
              <a:xfrm>
                <a:off x="2394288" y="3496655"/>
                <a:ext cx="1051053" cy="758740"/>
              </a:xfrm>
              <a:custGeom>
                <a:avLst/>
                <a:gdLst>
                  <a:gd name="T0" fmla="*/ 550 w 550"/>
                  <a:gd name="T1" fmla="*/ 409 h 409"/>
                  <a:gd name="T2" fmla="*/ 0 w 550"/>
                  <a:gd name="T3" fmla="*/ 256 h 409"/>
                  <a:gd name="T4" fmla="*/ 0 w 550"/>
                  <a:gd name="T5" fmla="*/ 0 h 409"/>
                  <a:gd name="T6" fmla="*/ 550 w 550"/>
                  <a:gd name="T7" fmla="*/ 153 h 409"/>
                  <a:gd name="T8" fmla="*/ 550 w 550"/>
                  <a:gd name="T9" fmla="*/ 409 h 409"/>
                  <a:gd name="T10" fmla="*/ 550 w 550"/>
                  <a:gd name="T11" fmla="*/ 409 h 409"/>
                  <a:gd name="T12" fmla="*/ 550 w 550"/>
                  <a:gd name="T13" fmla="*/ 409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0" h="409">
                    <a:moveTo>
                      <a:pt x="550" y="409"/>
                    </a:moveTo>
                    <a:lnTo>
                      <a:pt x="0" y="256"/>
                    </a:lnTo>
                    <a:lnTo>
                      <a:pt x="0" y="0"/>
                    </a:lnTo>
                    <a:lnTo>
                      <a:pt x="550" y="153"/>
                    </a:lnTo>
                    <a:lnTo>
                      <a:pt x="550" y="409"/>
                    </a:lnTo>
                    <a:lnTo>
                      <a:pt x="550" y="409"/>
                    </a:lnTo>
                    <a:lnTo>
                      <a:pt x="550" y="409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4"/>
              <p:cNvSpPr>
                <a:spLocks/>
              </p:cNvSpPr>
              <p:nvPr/>
            </p:nvSpPr>
            <p:spPr bwMode="auto">
              <a:xfrm>
                <a:off x="3439608" y="3496655"/>
                <a:ext cx="1051053" cy="758740"/>
              </a:xfrm>
              <a:custGeom>
                <a:avLst/>
                <a:gdLst>
                  <a:gd name="T0" fmla="*/ 550 w 550"/>
                  <a:gd name="T1" fmla="*/ 256 h 409"/>
                  <a:gd name="T2" fmla="*/ 0 w 550"/>
                  <a:gd name="T3" fmla="*/ 409 h 409"/>
                  <a:gd name="T4" fmla="*/ 0 w 550"/>
                  <a:gd name="T5" fmla="*/ 153 h 409"/>
                  <a:gd name="T6" fmla="*/ 550 w 550"/>
                  <a:gd name="T7" fmla="*/ 0 h 409"/>
                  <a:gd name="T8" fmla="*/ 550 w 550"/>
                  <a:gd name="T9" fmla="*/ 256 h 409"/>
                  <a:gd name="T10" fmla="*/ 550 w 550"/>
                  <a:gd name="T11" fmla="*/ 256 h 409"/>
                  <a:gd name="T12" fmla="*/ 550 w 550"/>
                  <a:gd name="T13" fmla="*/ 256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0" h="409">
                    <a:moveTo>
                      <a:pt x="550" y="256"/>
                    </a:moveTo>
                    <a:lnTo>
                      <a:pt x="0" y="409"/>
                    </a:lnTo>
                    <a:lnTo>
                      <a:pt x="0" y="153"/>
                    </a:lnTo>
                    <a:lnTo>
                      <a:pt x="550" y="0"/>
                    </a:lnTo>
                    <a:lnTo>
                      <a:pt x="550" y="256"/>
                    </a:lnTo>
                    <a:lnTo>
                      <a:pt x="550" y="256"/>
                    </a:lnTo>
                    <a:lnTo>
                      <a:pt x="550" y="256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701960" y="2901164"/>
              <a:ext cx="1481031" cy="742570"/>
              <a:chOff x="2701960" y="2901164"/>
              <a:chExt cx="1481031" cy="742570"/>
            </a:xfrm>
          </p:grpSpPr>
          <p:sp>
            <p:nvSpPr>
              <p:cNvPr id="15" name="Freeform 8"/>
              <p:cNvSpPr>
                <a:spLocks noEditPoints="1"/>
              </p:cNvSpPr>
              <p:nvPr/>
            </p:nvSpPr>
            <p:spPr bwMode="auto">
              <a:xfrm>
                <a:off x="2701960" y="2901164"/>
                <a:ext cx="1481031" cy="740189"/>
              </a:xfrm>
              <a:custGeom>
                <a:avLst/>
                <a:gdLst>
                  <a:gd name="T0" fmla="*/ 0 w 775"/>
                  <a:gd name="T1" fmla="*/ 111 h 399"/>
                  <a:gd name="T2" fmla="*/ 388 w 775"/>
                  <a:gd name="T3" fmla="*/ 219 h 399"/>
                  <a:gd name="T4" fmla="*/ 775 w 775"/>
                  <a:gd name="T5" fmla="*/ 111 h 399"/>
                  <a:gd name="T6" fmla="*/ 775 w 775"/>
                  <a:gd name="T7" fmla="*/ 292 h 399"/>
                  <a:gd name="T8" fmla="*/ 388 w 775"/>
                  <a:gd name="T9" fmla="*/ 399 h 399"/>
                  <a:gd name="T10" fmla="*/ 0 w 775"/>
                  <a:gd name="T11" fmla="*/ 292 h 399"/>
                  <a:gd name="T12" fmla="*/ 0 w 775"/>
                  <a:gd name="T13" fmla="*/ 111 h 399"/>
                  <a:gd name="T14" fmla="*/ 0 w 775"/>
                  <a:gd name="T15" fmla="*/ 111 h 399"/>
                  <a:gd name="T16" fmla="*/ 388 w 775"/>
                  <a:gd name="T17" fmla="*/ 0 h 399"/>
                  <a:gd name="T18" fmla="*/ 775 w 775"/>
                  <a:gd name="T19" fmla="*/ 108 h 399"/>
                  <a:gd name="T20" fmla="*/ 775 w 775"/>
                  <a:gd name="T21" fmla="*/ 111 h 399"/>
                  <a:gd name="T22" fmla="*/ 388 w 775"/>
                  <a:gd name="T23" fmla="*/ 219 h 399"/>
                  <a:gd name="T24" fmla="*/ 0 w 775"/>
                  <a:gd name="T25" fmla="*/ 111 h 399"/>
                  <a:gd name="T26" fmla="*/ 0 w 775"/>
                  <a:gd name="T27" fmla="*/ 108 h 399"/>
                  <a:gd name="T28" fmla="*/ 388 w 775"/>
                  <a:gd name="T29" fmla="*/ 0 h 399"/>
                  <a:gd name="T30" fmla="*/ 388 w 775"/>
                  <a:gd name="T31" fmla="*/ 0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75" h="399">
                    <a:moveTo>
                      <a:pt x="0" y="111"/>
                    </a:moveTo>
                    <a:lnTo>
                      <a:pt x="388" y="219"/>
                    </a:lnTo>
                    <a:lnTo>
                      <a:pt x="775" y="111"/>
                    </a:lnTo>
                    <a:lnTo>
                      <a:pt x="775" y="292"/>
                    </a:lnTo>
                    <a:lnTo>
                      <a:pt x="388" y="399"/>
                    </a:lnTo>
                    <a:lnTo>
                      <a:pt x="0" y="292"/>
                    </a:lnTo>
                    <a:lnTo>
                      <a:pt x="0" y="111"/>
                    </a:lnTo>
                    <a:lnTo>
                      <a:pt x="0" y="111"/>
                    </a:lnTo>
                    <a:close/>
                    <a:moveTo>
                      <a:pt x="388" y="0"/>
                    </a:moveTo>
                    <a:lnTo>
                      <a:pt x="775" y="108"/>
                    </a:lnTo>
                    <a:lnTo>
                      <a:pt x="775" y="111"/>
                    </a:lnTo>
                    <a:lnTo>
                      <a:pt x="388" y="219"/>
                    </a:lnTo>
                    <a:lnTo>
                      <a:pt x="0" y="111"/>
                    </a:lnTo>
                    <a:lnTo>
                      <a:pt x="0" y="108"/>
                    </a:lnTo>
                    <a:lnTo>
                      <a:pt x="388" y="0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701960" y="3113173"/>
                <a:ext cx="743381" cy="530561"/>
              </a:xfrm>
              <a:custGeom>
                <a:avLst/>
                <a:gdLst>
                  <a:gd name="T0" fmla="*/ 389 w 389"/>
                  <a:gd name="T1" fmla="*/ 286 h 286"/>
                  <a:gd name="T2" fmla="*/ 0 w 389"/>
                  <a:gd name="T3" fmla="*/ 179 h 286"/>
                  <a:gd name="T4" fmla="*/ 0 w 389"/>
                  <a:gd name="T5" fmla="*/ 0 h 286"/>
                  <a:gd name="T6" fmla="*/ 389 w 389"/>
                  <a:gd name="T7" fmla="*/ 107 h 286"/>
                  <a:gd name="T8" fmla="*/ 389 w 389"/>
                  <a:gd name="T9" fmla="*/ 286 h 286"/>
                  <a:gd name="T10" fmla="*/ 389 w 389"/>
                  <a:gd name="T11" fmla="*/ 286 h 286"/>
                  <a:gd name="T12" fmla="*/ 389 w 389"/>
                  <a:gd name="T13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9" h="286">
                    <a:moveTo>
                      <a:pt x="389" y="286"/>
                    </a:moveTo>
                    <a:lnTo>
                      <a:pt x="0" y="179"/>
                    </a:lnTo>
                    <a:lnTo>
                      <a:pt x="0" y="0"/>
                    </a:lnTo>
                    <a:lnTo>
                      <a:pt x="389" y="107"/>
                    </a:lnTo>
                    <a:lnTo>
                      <a:pt x="389" y="286"/>
                    </a:lnTo>
                    <a:lnTo>
                      <a:pt x="389" y="286"/>
                    </a:lnTo>
                    <a:lnTo>
                      <a:pt x="389" y="286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3445341" y="3113173"/>
                <a:ext cx="737648" cy="530561"/>
              </a:xfrm>
              <a:custGeom>
                <a:avLst/>
                <a:gdLst>
                  <a:gd name="T0" fmla="*/ 386 w 386"/>
                  <a:gd name="T1" fmla="*/ 179 h 286"/>
                  <a:gd name="T2" fmla="*/ 0 w 386"/>
                  <a:gd name="T3" fmla="*/ 286 h 286"/>
                  <a:gd name="T4" fmla="*/ 0 w 386"/>
                  <a:gd name="T5" fmla="*/ 107 h 286"/>
                  <a:gd name="T6" fmla="*/ 386 w 386"/>
                  <a:gd name="T7" fmla="*/ 0 h 286"/>
                  <a:gd name="T8" fmla="*/ 386 w 386"/>
                  <a:gd name="T9" fmla="*/ 179 h 286"/>
                  <a:gd name="T10" fmla="*/ 386 w 386"/>
                  <a:gd name="T11" fmla="*/ 179 h 286"/>
                  <a:gd name="T12" fmla="*/ 386 w 386"/>
                  <a:gd name="T13" fmla="*/ 179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6" h="286">
                    <a:moveTo>
                      <a:pt x="386" y="179"/>
                    </a:moveTo>
                    <a:lnTo>
                      <a:pt x="0" y="286"/>
                    </a:lnTo>
                    <a:lnTo>
                      <a:pt x="0" y="107"/>
                    </a:lnTo>
                    <a:lnTo>
                      <a:pt x="386" y="0"/>
                    </a:lnTo>
                    <a:lnTo>
                      <a:pt x="386" y="179"/>
                    </a:lnTo>
                    <a:lnTo>
                      <a:pt x="386" y="179"/>
                    </a:lnTo>
                    <a:lnTo>
                      <a:pt x="386" y="179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220386" y="1648966"/>
              <a:ext cx="1568937" cy="1493363"/>
              <a:chOff x="2220386" y="1648966"/>
              <a:chExt cx="1568937" cy="1493363"/>
            </a:xfrm>
          </p:grpSpPr>
          <p:sp>
            <p:nvSpPr>
              <p:cNvPr id="19" name="Freeform 17"/>
              <p:cNvSpPr>
                <a:spLocks noEditPoints="1"/>
              </p:cNvSpPr>
              <p:nvPr/>
            </p:nvSpPr>
            <p:spPr bwMode="auto">
              <a:xfrm>
                <a:off x="2220386" y="1648966"/>
                <a:ext cx="1568937" cy="1493363"/>
              </a:xfrm>
              <a:custGeom>
                <a:avLst/>
                <a:gdLst>
                  <a:gd name="T0" fmla="*/ 153 w 821"/>
                  <a:gd name="T1" fmla="*/ 1 h 805"/>
                  <a:gd name="T2" fmla="*/ 394 w 821"/>
                  <a:gd name="T3" fmla="*/ 419 h 805"/>
                  <a:gd name="T4" fmla="*/ 819 w 821"/>
                  <a:gd name="T5" fmla="*/ 650 h 805"/>
                  <a:gd name="T6" fmla="*/ 667 w 821"/>
                  <a:gd name="T7" fmla="*/ 805 h 805"/>
                  <a:gd name="T8" fmla="*/ 244 w 821"/>
                  <a:gd name="T9" fmla="*/ 575 h 805"/>
                  <a:gd name="T10" fmla="*/ 0 w 821"/>
                  <a:gd name="T11" fmla="*/ 157 h 805"/>
                  <a:gd name="T12" fmla="*/ 153 w 821"/>
                  <a:gd name="T13" fmla="*/ 1 h 805"/>
                  <a:gd name="T14" fmla="*/ 153 w 821"/>
                  <a:gd name="T15" fmla="*/ 1 h 805"/>
                  <a:gd name="T16" fmla="*/ 580 w 821"/>
                  <a:gd name="T17" fmla="*/ 230 h 805"/>
                  <a:gd name="T18" fmla="*/ 821 w 821"/>
                  <a:gd name="T19" fmla="*/ 646 h 805"/>
                  <a:gd name="T20" fmla="*/ 819 w 821"/>
                  <a:gd name="T21" fmla="*/ 650 h 805"/>
                  <a:gd name="T22" fmla="*/ 394 w 821"/>
                  <a:gd name="T23" fmla="*/ 419 h 805"/>
                  <a:gd name="T24" fmla="*/ 153 w 821"/>
                  <a:gd name="T25" fmla="*/ 1 h 805"/>
                  <a:gd name="T26" fmla="*/ 155 w 821"/>
                  <a:gd name="T27" fmla="*/ 0 h 805"/>
                  <a:gd name="T28" fmla="*/ 580 w 821"/>
                  <a:gd name="T29" fmla="*/ 230 h 805"/>
                  <a:gd name="T30" fmla="*/ 580 w 821"/>
                  <a:gd name="T31" fmla="*/ 230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21" h="805">
                    <a:moveTo>
                      <a:pt x="153" y="1"/>
                    </a:moveTo>
                    <a:lnTo>
                      <a:pt x="394" y="419"/>
                    </a:lnTo>
                    <a:lnTo>
                      <a:pt x="819" y="650"/>
                    </a:lnTo>
                    <a:lnTo>
                      <a:pt x="667" y="805"/>
                    </a:lnTo>
                    <a:lnTo>
                      <a:pt x="244" y="575"/>
                    </a:lnTo>
                    <a:lnTo>
                      <a:pt x="0" y="157"/>
                    </a:lnTo>
                    <a:lnTo>
                      <a:pt x="153" y="1"/>
                    </a:lnTo>
                    <a:lnTo>
                      <a:pt x="153" y="1"/>
                    </a:lnTo>
                    <a:close/>
                    <a:moveTo>
                      <a:pt x="580" y="230"/>
                    </a:moveTo>
                    <a:lnTo>
                      <a:pt x="821" y="646"/>
                    </a:lnTo>
                    <a:lnTo>
                      <a:pt x="819" y="650"/>
                    </a:lnTo>
                    <a:lnTo>
                      <a:pt x="394" y="419"/>
                    </a:lnTo>
                    <a:lnTo>
                      <a:pt x="153" y="1"/>
                    </a:lnTo>
                    <a:lnTo>
                      <a:pt x="155" y="0"/>
                    </a:lnTo>
                    <a:lnTo>
                      <a:pt x="580" y="230"/>
                    </a:lnTo>
                    <a:lnTo>
                      <a:pt x="580" y="23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220386" y="1654531"/>
                <a:ext cx="752937" cy="1061123"/>
              </a:xfrm>
              <a:custGeom>
                <a:avLst/>
                <a:gdLst>
                  <a:gd name="T0" fmla="*/ 244 w 394"/>
                  <a:gd name="T1" fmla="*/ 572 h 572"/>
                  <a:gd name="T2" fmla="*/ 0 w 394"/>
                  <a:gd name="T3" fmla="*/ 155 h 572"/>
                  <a:gd name="T4" fmla="*/ 151 w 394"/>
                  <a:gd name="T5" fmla="*/ 0 h 572"/>
                  <a:gd name="T6" fmla="*/ 394 w 394"/>
                  <a:gd name="T7" fmla="*/ 418 h 572"/>
                  <a:gd name="T8" fmla="*/ 244 w 394"/>
                  <a:gd name="T9" fmla="*/ 572 h 572"/>
                  <a:gd name="T10" fmla="*/ 244 w 394"/>
                  <a:gd name="T11" fmla="*/ 572 h 572"/>
                  <a:gd name="T12" fmla="*/ 244 w 394"/>
                  <a:gd name="T13" fmla="*/ 572 h 5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4" h="572">
                    <a:moveTo>
                      <a:pt x="244" y="572"/>
                    </a:moveTo>
                    <a:lnTo>
                      <a:pt x="0" y="155"/>
                    </a:lnTo>
                    <a:lnTo>
                      <a:pt x="151" y="0"/>
                    </a:lnTo>
                    <a:lnTo>
                      <a:pt x="394" y="418"/>
                    </a:lnTo>
                    <a:lnTo>
                      <a:pt x="244" y="572"/>
                    </a:lnTo>
                    <a:lnTo>
                      <a:pt x="244" y="572"/>
                    </a:lnTo>
                    <a:lnTo>
                      <a:pt x="244" y="572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auto">
              <a:xfrm>
                <a:off x="2686671" y="2429967"/>
                <a:ext cx="1096918" cy="712362"/>
              </a:xfrm>
              <a:custGeom>
                <a:avLst/>
                <a:gdLst>
                  <a:gd name="T0" fmla="*/ 423 w 574"/>
                  <a:gd name="T1" fmla="*/ 384 h 384"/>
                  <a:gd name="T2" fmla="*/ 0 w 574"/>
                  <a:gd name="T3" fmla="*/ 154 h 384"/>
                  <a:gd name="T4" fmla="*/ 150 w 574"/>
                  <a:gd name="T5" fmla="*/ 0 h 384"/>
                  <a:gd name="T6" fmla="*/ 574 w 574"/>
                  <a:gd name="T7" fmla="*/ 229 h 384"/>
                  <a:gd name="T8" fmla="*/ 423 w 574"/>
                  <a:gd name="T9" fmla="*/ 384 h 384"/>
                  <a:gd name="T10" fmla="*/ 423 w 574"/>
                  <a:gd name="T11" fmla="*/ 384 h 384"/>
                  <a:gd name="T12" fmla="*/ 423 w 574"/>
                  <a:gd name="T13" fmla="*/ 38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4" h="384">
                    <a:moveTo>
                      <a:pt x="423" y="384"/>
                    </a:moveTo>
                    <a:lnTo>
                      <a:pt x="0" y="154"/>
                    </a:lnTo>
                    <a:lnTo>
                      <a:pt x="150" y="0"/>
                    </a:lnTo>
                    <a:lnTo>
                      <a:pt x="574" y="229"/>
                    </a:lnTo>
                    <a:lnTo>
                      <a:pt x="423" y="384"/>
                    </a:lnTo>
                    <a:lnTo>
                      <a:pt x="423" y="384"/>
                    </a:lnTo>
                    <a:lnTo>
                      <a:pt x="423" y="384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2682850" y="1533949"/>
              <a:ext cx="1194379" cy="1142212"/>
              <a:chOff x="2682850" y="1533949"/>
              <a:chExt cx="1194379" cy="1142212"/>
            </a:xfrm>
          </p:grpSpPr>
          <p:sp>
            <p:nvSpPr>
              <p:cNvPr id="23" name="Freeform 20"/>
              <p:cNvSpPr>
                <a:spLocks noEditPoints="1"/>
              </p:cNvSpPr>
              <p:nvPr/>
            </p:nvSpPr>
            <p:spPr bwMode="auto">
              <a:xfrm>
                <a:off x="2682850" y="1533949"/>
                <a:ext cx="1194379" cy="1137182"/>
              </a:xfrm>
              <a:custGeom>
                <a:avLst/>
                <a:gdLst>
                  <a:gd name="T0" fmla="*/ 116 w 625"/>
                  <a:gd name="T1" fmla="*/ 2 h 613"/>
                  <a:gd name="T2" fmla="*/ 300 w 625"/>
                  <a:gd name="T3" fmla="*/ 319 h 613"/>
                  <a:gd name="T4" fmla="*/ 624 w 625"/>
                  <a:gd name="T5" fmla="*/ 495 h 613"/>
                  <a:gd name="T6" fmla="*/ 509 w 625"/>
                  <a:gd name="T7" fmla="*/ 613 h 613"/>
                  <a:gd name="T8" fmla="*/ 185 w 625"/>
                  <a:gd name="T9" fmla="*/ 439 h 613"/>
                  <a:gd name="T10" fmla="*/ 0 w 625"/>
                  <a:gd name="T11" fmla="*/ 120 h 613"/>
                  <a:gd name="T12" fmla="*/ 116 w 625"/>
                  <a:gd name="T13" fmla="*/ 2 h 613"/>
                  <a:gd name="T14" fmla="*/ 116 w 625"/>
                  <a:gd name="T15" fmla="*/ 2 h 613"/>
                  <a:gd name="T16" fmla="*/ 442 w 625"/>
                  <a:gd name="T17" fmla="*/ 176 h 613"/>
                  <a:gd name="T18" fmla="*/ 625 w 625"/>
                  <a:gd name="T19" fmla="*/ 493 h 613"/>
                  <a:gd name="T20" fmla="*/ 624 w 625"/>
                  <a:gd name="T21" fmla="*/ 495 h 613"/>
                  <a:gd name="T22" fmla="*/ 300 w 625"/>
                  <a:gd name="T23" fmla="*/ 319 h 613"/>
                  <a:gd name="T24" fmla="*/ 116 w 625"/>
                  <a:gd name="T25" fmla="*/ 2 h 613"/>
                  <a:gd name="T26" fmla="*/ 118 w 625"/>
                  <a:gd name="T27" fmla="*/ 0 h 613"/>
                  <a:gd name="T28" fmla="*/ 442 w 625"/>
                  <a:gd name="T29" fmla="*/ 176 h 613"/>
                  <a:gd name="T30" fmla="*/ 442 w 625"/>
                  <a:gd name="T31" fmla="*/ 176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25" h="613">
                    <a:moveTo>
                      <a:pt x="116" y="2"/>
                    </a:moveTo>
                    <a:lnTo>
                      <a:pt x="300" y="319"/>
                    </a:lnTo>
                    <a:lnTo>
                      <a:pt x="624" y="495"/>
                    </a:lnTo>
                    <a:lnTo>
                      <a:pt x="509" y="613"/>
                    </a:lnTo>
                    <a:lnTo>
                      <a:pt x="185" y="439"/>
                    </a:lnTo>
                    <a:lnTo>
                      <a:pt x="0" y="120"/>
                    </a:lnTo>
                    <a:lnTo>
                      <a:pt x="116" y="2"/>
                    </a:lnTo>
                    <a:lnTo>
                      <a:pt x="116" y="2"/>
                    </a:lnTo>
                    <a:close/>
                    <a:moveTo>
                      <a:pt x="442" y="176"/>
                    </a:moveTo>
                    <a:lnTo>
                      <a:pt x="625" y="493"/>
                    </a:lnTo>
                    <a:lnTo>
                      <a:pt x="624" y="495"/>
                    </a:lnTo>
                    <a:lnTo>
                      <a:pt x="300" y="319"/>
                    </a:lnTo>
                    <a:lnTo>
                      <a:pt x="116" y="2"/>
                    </a:lnTo>
                    <a:lnTo>
                      <a:pt x="118" y="0"/>
                    </a:lnTo>
                    <a:lnTo>
                      <a:pt x="442" y="176"/>
                    </a:lnTo>
                    <a:lnTo>
                      <a:pt x="442" y="17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2682850" y="1535818"/>
                <a:ext cx="569953" cy="819219"/>
              </a:xfrm>
              <a:custGeom>
                <a:avLst/>
                <a:gdLst>
                  <a:gd name="T0" fmla="*/ 187 w 302"/>
                  <a:gd name="T1" fmla="*/ 435 h 435"/>
                  <a:gd name="T2" fmla="*/ 0 w 302"/>
                  <a:gd name="T3" fmla="*/ 117 h 435"/>
                  <a:gd name="T4" fmla="*/ 115 w 302"/>
                  <a:gd name="T5" fmla="*/ 0 h 435"/>
                  <a:gd name="T6" fmla="*/ 302 w 302"/>
                  <a:gd name="T7" fmla="*/ 317 h 435"/>
                  <a:gd name="T8" fmla="*/ 187 w 302"/>
                  <a:gd name="T9" fmla="*/ 435 h 435"/>
                  <a:gd name="T10" fmla="*/ 187 w 302"/>
                  <a:gd name="T11" fmla="*/ 435 h 435"/>
                  <a:gd name="T12" fmla="*/ 187 w 302"/>
                  <a:gd name="T13" fmla="*/ 435 h 435"/>
                  <a:gd name="connsiteX0" fmla="*/ 6192 w 9917"/>
                  <a:gd name="connsiteY0" fmla="*/ 10000 h 10000"/>
                  <a:gd name="connsiteX1" fmla="*/ 0 w 9917"/>
                  <a:gd name="connsiteY1" fmla="*/ 2690 h 10000"/>
                  <a:gd name="connsiteX2" fmla="*/ 3808 w 9917"/>
                  <a:gd name="connsiteY2" fmla="*/ 0 h 10000"/>
                  <a:gd name="connsiteX3" fmla="*/ 9917 w 9917"/>
                  <a:gd name="connsiteY3" fmla="*/ 7557 h 10000"/>
                  <a:gd name="connsiteX4" fmla="*/ 6192 w 9917"/>
                  <a:gd name="connsiteY4" fmla="*/ 10000 h 10000"/>
                  <a:gd name="connsiteX5" fmla="*/ 6192 w 9917"/>
                  <a:gd name="connsiteY5" fmla="*/ 10000 h 10000"/>
                  <a:gd name="connsiteX6" fmla="*/ 6192 w 9917"/>
                  <a:gd name="connsiteY6" fmla="*/ 10000 h 10000"/>
                  <a:gd name="connsiteX0" fmla="*/ 6244 w 10000"/>
                  <a:gd name="connsiteY0" fmla="*/ 10270 h 10270"/>
                  <a:gd name="connsiteX1" fmla="*/ 0 w 10000"/>
                  <a:gd name="connsiteY1" fmla="*/ 2690 h 10270"/>
                  <a:gd name="connsiteX2" fmla="*/ 3840 w 10000"/>
                  <a:gd name="connsiteY2" fmla="*/ 0 h 10270"/>
                  <a:gd name="connsiteX3" fmla="*/ 10000 w 10000"/>
                  <a:gd name="connsiteY3" fmla="*/ 7557 h 10270"/>
                  <a:gd name="connsiteX4" fmla="*/ 6244 w 10000"/>
                  <a:gd name="connsiteY4" fmla="*/ 10000 h 10270"/>
                  <a:gd name="connsiteX5" fmla="*/ 6244 w 10000"/>
                  <a:gd name="connsiteY5" fmla="*/ 10000 h 10270"/>
                  <a:gd name="connsiteX6" fmla="*/ 6244 w 10000"/>
                  <a:gd name="connsiteY6" fmla="*/ 10270 h 10270"/>
                  <a:gd name="connsiteX0" fmla="*/ 6244 w 10000"/>
                  <a:gd name="connsiteY0" fmla="*/ 10270 h 10270"/>
                  <a:gd name="connsiteX1" fmla="*/ 0 w 10000"/>
                  <a:gd name="connsiteY1" fmla="*/ 2690 h 10270"/>
                  <a:gd name="connsiteX2" fmla="*/ 3840 w 10000"/>
                  <a:gd name="connsiteY2" fmla="*/ 0 h 10270"/>
                  <a:gd name="connsiteX3" fmla="*/ 10000 w 10000"/>
                  <a:gd name="connsiteY3" fmla="*/ 7557 h 10270"/>
                  <a:gd name="connsiteX4" fmla="*/ 6244 w 10000"/>
                  <a:gd name="connsiteY4" fmla="*/ 10000 h 10270"/>
                  <a:gd name="connsiteX5" fmla="*/ 6706 w 10000"/>
                  <a:gd name="connsiteY5" fmla="*/ 10000 h 10270"/>
                  <a:gd name="connsiteX6" fmla="*/ 6244 w 10000"/>
                  <a:gd name="connsiteY6" fmla="*/ 10270 h 10270"/>
                  <a:gd name="connsiteX0" fmla="*/ 6244 w 10000"/>
                  <a:gd name="connsiteY0" fmla="*/ 10330 h 10330"/>
                  <a:gd name="connsiteX1" fmla="*/ 0 w 10000"/>
                  <a:gd name="connsiteY1" fmla="*/ 2750 h 10330"/>
                  <a:gd name="connsiteX2" fmla="*/ 3966 w 10000"/>
                  <a:gd name="connsiteY2" fmla="*/ 0 h 10330"/>
                  <a:gd name="connsiteX3" fmla="*/ 10000 w 10000"/>
                  <a:gd name="connsiteY3" fmla="*/ 7617 h 10330"/>
                  <a:gd name="connsiteX4" fmla="*/ 6244 w 10000"/>
                  <a:gd name="connsiteY4" fmla="*/ 10060 h 10330"/>
                  <a:gd name="connsiteX5" fmla="*/ 6706 w 10000"/>
                  <a:gd name="connsiteY5" fmla="*/ 10060 h 10330"/>
                  <a:gd name="connsiteX6" fmla="*/ 6244 w 10000"/>
                  <a:gd name="connsiteY6" fmla="*/ 10330 h 10330"/>
                  <a:gd name="connsiteX0" fmla="*/ 6244 w 10000"/>
                  <a:gd name="connsiteY0" fmla="*/ 10330 h 10330"/>
                  <a:gd name="connsiteX1" fmla="*/ 0 w 10000"/>
                  <a:gd name="connsiteY1" fmla="*/ 2750 h 10330"/>
                  <a:gd name="connsiteX2" fmla="*/ 3966 w 10000"/>
                  <a:gd name="connsiteY2" fmla="*/ 0 h 10330"/>
                  <a:gd name="connsiteX3" fmla="*/ 10000 w 10000"/>
                  <a:gd name="connsiteY3" fmla="*/ 7617 h 10330"/>
                  <a:gd name="connsiteX4" fmla="*/ 7419 w 10000"/>
                  <a:gd name="connsiteY4" fmla="*/ 9429 h 10330"/>
                  <a:gd name="connsiteX5" fmla="*/ 6706 w 10000"/>
                  <a:gd name="connsiteY5" fmla="*/ 10060 h 10330"/>
                  <a:gd name="connsiteX6" fmla="*/ 6244 w 10000"/>
                  <a:gd name="connsiteY6" fmla="*/ 10330 h 10330"/>
                  <a:gd name="connsiteX0" fmla="*/ 6244 w 10042"/>
                  <a:gd name="connsiteY0" fmla="*/ 10330 h 10330"/>
                  <a:gd name="connsiteX1" fmla="*/ 0 w 10042"/>
                  <a:gd name="connsiteY1" fmla="*/ 2750 h 10330"/>
                  <a:gd name="connsiteX2" fmla="*/ 3966 w 10042"/>
                  <a:gd name="connsiteY2" fmla="*/ 0 h 10330"/>
                  <a:gd name="connsiteX3" fmla="*/ 10042 w 10042"/>
                  <a:gd name="connsiteY3" fmla="*/ 7557 h 10330"/>
                  <a:gd name="connsiteX4" fmla="*/ 7419 w 10042"/>
                  <a:gd name="connsiteY4" fmla="*/ 9429 h 10330"/>
                  <a:gd name="connsiteX5" fmla="*/ 6706 w 10042"/>
                  <a:gd name="connsiteY5" fmla="*/ 10060 h 10330"/>
                  <a:gd name="connsiteX6" fmla="*/ 6244 w 10042"/>
                  <a:gd name="connsiteY6" fmla="*/ 10330 h 10330"/>
                  <a:gd name="connsiteX0" fmla="*/ 6244 w 10042"/>
                  <a:gd name="connsiteY0" fmla="*/ 10330 h 10330"/>
                  <a:gd name="connsiteX1" fmla="*/ 0 w 10042"/>
                  <a:gd name="connsiteY1" fmla="*/ 2750 h 10330"/>
                  <a:gd name="connsiteX2" fmla="*/ 3966 w 10042"/>
                  <a:gd name="connsiteY2" fmla="*/ 0 h 10330"/>
                  <a:gd name="connsiteX3" fmla="*/ 10042 w 10042"/>
                  <a:gd name="connsiteY3" fmla="*/ 7557 h 10330"/>
                  <a:gd name="connsiteX4" fmla="*/ 7419 w 10042"/>
                  <a:gd name="connsiteY4" fmla="*/ 9429 h 10330"/>
                  <a:gd name="connsiteX5" fmla="*/ 6580 w 10042"/>
                  <a:gd name="connsiteY5" fmla="*/ 10060 h 10330"/>
                  <a:gd name="connsiteX6" fmla="*/ 6244 w 10042"/>
                  <a:gd name="connsiteY6" fmla="*/ 10330 h 10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42" h="10330">
                    <a:moveTo>
                      <a:pt x="6244" y="10330"/>
                    </a:moveTo>
                    <a:lnTo>
                      <a:pt x="0" y="2750"/>
                    </a:lnTo>
                    <a:lnTo>
                      <a:pt x="3966" y="0"/>
                    </a:lnTo>
                    <a:lnTo>
                      <a:pt x="10042" y="7557"/>
                    </a:lnTo>
                    <a:lnTo>
                      <a:pt x="7419" y="9429"/>
                    </a:lnTo>
                    <a:lnTo>
                      <a:pt x="6580" y="10060"/>
                    </a:lnTo>
                    <a:lnTo>
                      <a:pt x="6244" y="1033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auto">
              <a:xfrm>
                <a:off x="3037033" y="2132614"/>
                <a:ext cx="835110" cy="543547"/>
              </a:xfrm>
              <a:custGeom>
                <a:avLst/>
                <a:gdLst>
                  <a:gd name="T0" fmla="*/ 320 w 437"/>
                  <a:gd name="T1" fmla="*/ 293 h 293"/>
                  <a:gd name="T2" fmla="*/ 0 w 437"/>
                  <a:gd name="T3" fmla="*/ 118 h 293"/>
                  <a:gd name="T4" fmla="*/ 115 w 437"/>
                  <a:gd name="T5" fmla="*/ 0 h 293"/>
                  <a:gd name="T6" fmla="*/ 437 w 437"/>
                  <a:gd name="T7" fmla="*/ 174 h 293"/>
                  <a:gd name="T8" fmla="*/ 320 w 437"/>
                  <a:gd name="T9" fmla="*/ 293 h 293"/>
                  <a:gd name="T10" fmla="*/ 320 w 437"/>
                  <a:gd name="T11" fmla="*/ 293 h 293"/>
                  <a:gd name="T12" fmla="*/ 320 w 437"/>
                  <a:gd name="T13" fmla="*/ 293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7" h="293">
                    <a:moveTo>
                      <a:pt x="320" y="293"/>
                    </a:moveTo>
                    <a:lnTo>
                      <a:pt x="0" y="118"/>
                    </a:lnTo>
                    <a:lnTo>
                      <a:pt x="115" y="0"/>
                    </a:lnTo>
                    <a:lnTo>
                      <a:pt x="437" y="174"/>
                    </a:lnTo>
                    <a:lnTo>
                      <a:pt x="320" y="293"/>
                    </a:lnTo>
                    <a:lnTo>
                      <a:pt x="320" y="293"/>
                    </a:lnTo>
                    <a:lnTo>
                      <a:pt x="320" y="293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6" name="Straight Connector 25"/>
          <p:cNvCxnSpPr/>
          <p:nvPr/>
        </p:nvCxnSpPr>
        <p:spPr>
          <a:xfrm>
            <a:off x="7279821" y="2239167"/>
            <a:ext cx="0" cy="639355"/>
          </a:xfrm>
          <a:prstGeom prst="line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279821" y="3219434"/>
            <a:ext cx="0" cy="639355"/>
          </a:xfrm>
          <a:prstGeom prst="line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279821" y="4216191"/>
            <a:ext cx="0" cy="639355"/>
          </a:xfrm>
          <a:prstGeom prst="line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279821" y="5203354"/>
            <a:ext cx="0" cy="639355"/>
          </a:xfrm>
          <a:prstGeom prst="line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3345400" y="457742"/>
            <a:ext cx="5597288" cy="1022248"/>
            <a:chOff x="2072525" y="419642"/>
            <a:chExt cx="8143038" cy="1022248"/>
          </a:xfrm>
        </p:grpSpPr>
        <p:sp>
          <p:nvSpPr>
            <p:cNvPr id="33" name="TextBox 32"/>
            <p:cNvSpPr txBox="1"/>
            <p:nvPr/>
          </p:nvSpPr>
          <p:spPr>
            <a:xfrm>
              <a:off x="2072525" y="857115"/>
              <a:ext cx="81430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spc="300" smtClean="0">
                  <a:latin typeface="+mj-lt"/>
                </a:rPr>
                <a:t>About Our Infographic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61282" y="419642"/>
              <a:ext cx="4365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524036" y="2194862"/>
            <a:ext cx="4332649" cy="646331"/>
            <a:chOff x="6524036" y="2194862"/>
            <a:chExt cx="4332649" cy="646331"/>
          </a:xfrm>
        </p:grpSpPr>
        <p:sp>
          <p:nvSpPr>
            <p:cNvPr id="36" name="TextBox 35"/>
            <p:cNvSpPr txBox="1"/>
            <p:nvPr/>
          </p:nvSpPr>
          <p:spPr>
            <a:xfrm>
              <a:off x="7842780" y="2194862"/>
              <a:ext cx="30139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sitam conseca tetur adipisili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elit ornare viverra quis sed 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Freeform 13"/>
            <p:cNvSpPr>
              <a:spLocks noEditPoints="1"/>
            </p:cNvSpPr>
            <p:nvPr/>
          </p:nvSpPr>
          <p:spPr bwMode="auto">
            <a:xfrm>
              <a:off x="6524036" y="2309511"/>
              <a:ext cx="301494" cy="345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490499" y="4202397"/>
            <a:ext cx="4366186" cy="616836"/>
            <a:chOff x="6490499" y="4202397"/>
            <a:chExt cx="4366186" cy="616836"/>
          </a:xfrm>
        </p:grpSpPr>
        <p:sp>
          <p:nvSpPr>
            <p:cNvPr id="39" name="TextBox 38"/>
            <p:cNvSpPr txBox="1"/>
            <p:nvPr/>
          </p:nvSpPr>
          <p:spPr>
            <a:xfrm>
              <a:off x="7842780" y="4202397"/>
              <a:ext cx="3013905" cy="616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sitam conseca tetur adipisili elit ornare viverra quis sed 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1" name="Freeform 40"/>
            <p:cNvSpPr>
              <a:spLocks noEditPoints="1"/>
            </p:cNvSpPr>
            <p:nvPr/>
          </p:nvSpPr>
          <p:spPr bwMode="auto">
            <a:xfrm>
              <a:off x="6490499" y="4363665"/>
              <a:ext cx="377292" cy="354534"/>
            </a:xfrm>
            <a:custGeom>
              <a:avLst/>
              <a:gdLst>
                <a:gd name="T0" fmla="*/ 274 w 282"/>
                <a:gd name="T1" fmla="*/ 34 h 265"/>
                <a:gd name="T2" fmla="*/ 258 w 282"/>
                <a:gd name="T3" fmla="*/ 103 h 265"/>
                <a:gd name="T4" fmla="*/ 228 w 282"/>
                <a:gd name="T5" fmla="*/ 132 h 265"/>
                <a:gd name="T6" fmla="*/ 225 w 282"/>
                <a:gd name="T7" fmla="*/ 125 h 265"/>
                <a:gd name="T8" fmla="*/ 269 w 282"/>
                <a:gd name="T9" fmla="*/ 69 h 265"/>
                <a:gd name="T10" fmla="*/ 228 w 282"/>
                <a:gd name="T11" fmla="*/ 25 h 265"/>
                <a:gd name="T12" fmla="*/ 216 w 282"/>
                <a:gd name="T13" fmla="*/ 103 h 265"/>
                <a:gd name="T14" fmla="*/ 193 w 282"/>
                <a:gd name="T15" fmla="*/ 159 h 265"/>
                <a:gd name="T16" fmla="*/ 153 w 282"/>
                <a:gd name="T17" fmla="*/ 191 h 265"/>
                <a:gd name="T18" fmla="*/ 141 w 282"/>
                <a:gd name="T19" fmla="*/ 199 h 265"/>
                <a:gd name="T20" fmla="*/ 137 w 282"/>
                <a:gd name="T21" fmla="*/ 224 h 265"/>
                <a:gd name="T22" fmla="*/ 133 w 282"/>
                <a:gd name="T23" fmla="*/ 199 h 265"/>
                <a:gd name="T24" fmla="*/ 117 w 282"/>
                <a:gd name="T25" fmla="*/ 188 h 265"/>
                <a:gd name="T26" fmla="*/ 75 w 282"/>
                <a:gd name="T27" fmla="*/ 140 h 265"/>
                <a:gd name="T28" fmla="*/ 67 w 282"/>
                <a:gd name="T29" fmla="*/ 25 h 265"/>
                <a:gd name="T30" fmla="*/ 15 w 282"/>
                <a:gd name="T31" fmla="*/ 39 h 265"/>
                <a:gd name="T32" fmla="*/ 31 w 282"/>
                <a:gd name="T33" fmla="*/ 99 h 265"/>
                <a:gd name="T34" fmla="*/ 57 w 282"/>
                <a:gd name="T35" fmla="*/ 131 h 265"/>
                <a:gd name="T36" fmla="*/ 52 w 282"/>
                <a:gd name="T37" fmla="*/ 131 h 265"/>
                <a:gd name="T38" fmla="*/ 4 w 282"/>
                <a:gd name="T39" fmla="*/ 72 h 265"/>
                <a:gd name="T40" fmla="*/ 54 w 282"/>
                <a:gd name="T41" fmla="*/ 17 h 265"/>
                <a:gd name="T42" fmla="*/ 211 w 282"/>
                <a:gd name="T43" fmla="*/ 17 h 265"/>
                <a:gd name="T44" fmla="*/ 71 w 282"/>
                <a:gd name="T45" fmla="*/ 8 h 265"/>
                <a:gd name="T46" fmla="*/ 71 w 282"/>
                <a:gd name="T47" fmla="*/ 0 h 265"/>
                <a:gd name="T48" fmla="*/ 216 w 282"/>
                <a:gd name="T49" fmla="*/ 4 h 265"/>
                <a:gd name="T50" fmla="*/ 71 w 282"/>
                <a:gd name="T51" fmla="*/ 8 h 265"/>
                <a:gd name="T52" fmla="*/ 75 w 282"/>
                <a:gd name="T53" fmla="*/ 25 h 265"/>
                <a:gd name="T54" fmla="*/ 83 w 282"/>
                <a:gd name="T55" fmla="*/ 137 h 265"/>
                <a:gd name="T56" fmla="*/ 122 w 282"/>
                <a:gd name="T57" fmla="*/ 181 h 265"/>
                <a:gd name="T58" fmla="*/ 149 w 282"/>
                <a:gd name="T59" fmla="*/ 184 h 265"/>
                <a:gd name="T60" fmla="*/ 186 w 282"/>
                <a:gd name="T61" fmla="*/ 154 h 265"/>
                <a:gd name="T62" fmla="*/ 207 w 282"/>
                <a:gd name="T63" fmla="*/ 103 h 265"/>
                <a:gd name="T64" fmla="*/ 182 w 282"/>
                <a:gd name="T65" fmla="*/ 232 h 265"/>
                <a:gd name="T66" fmla="*/ 199 w 282"/>
                <a:gd name="T67" fmla="*/ 249 h 265"/>
                <a:gd name="T68" fmla="*/ 195 w 282"/>
                <a:gd name="T69" fmla="*/ 265 h 265"/>
                <a:gd name="T70" fmla="*/ 75 w 282"/>
                <a:gd name="T71" fmla="*/ 261 h 265"/>
                <a:gd name="T72" fmla="*/ 79 w 282"/>
                <a:gd name="T73" fmla="*/ 236 h 265"/>
                <a:gd name="T74" fmla="*/ 182 w 282"/>
                <a:gd name="T75" fmla="*/ 232 h 265"/>
                <a:gd name="T76" fmla="*/ 182 w 282"/>
                <a:gd name="T77" fmla="*/ 240 h 265"/>
                <a:gd name="T78" fmla="*/ 83 w 282"/>
                <a:gd name="T79" fmla="*/ 248 h 265"/>
                <a:gd name="T80" fmla="*/ 191 w 282"/>
                <a:gd name="T81" fmla="*/ 257 h 265"/>
                <a:gd name="T82" fmla="*/ 188 w 282"/>
                <a:gd name="T83" fmla="*/ 24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" h="265">
                  <a:moveTo>
                    <a:pt x="228" y="17"/>
                  </a:moveTo>
                  <a:cubicBezTo>
                    <a:pt x="250" y="17"/>
                    <a:pt x="265" y="22"/>
                    <a:pt x="274" y="34"/>
                  </a:cubicBezTo>
                  <a:cubicBezTo>
                    <a:pt x="281" y="45"/>
                    <a:pt x="282" y="57"/>
                    <a:pt x="278" y="72"/>
                  </a:cubicBezTo>
                  <a:cubicBezTo>
                    <a:pt x="275" y="80"/>
                    <a:pt x="268" y="90"/>
                    <a:pt x="258" y="103"/>
                  </a:cubicBezTo>
                  <a:cubicBezTo>
                    <a:pt x="248" y="116"/>
                    <a:pt x="239" y="126"/>
                    <a:pt x="231" y="131"/>
                  </a:cubicBezTo>
                  <a:cubicBezTo>
                    <a:pt x="230" y="132"/>
                    <a:pt x="229" y="132"/>
                    <a:pt x="228" y="132"/>
                  </a:cubicBezTo>
                  <a:cubicBezTo>
                    <a:pt x="227" y="132"/>
                    <a:pt x="226" y="132"/>
                    <a:pt x="225" y="131"/>
                  </a:cubicBezTo>
                  <a:cubicBezTo>
                    <a:pt x="223" y="129"/>
                    <a:pt x="223" y="127"/>
                    <a:pt x="225" y="125"/>
                  </a:cubicBezTo>
                  <a:cubicBezTo>
                    <a:pt x="233" y="120"/>
                    <a:pt x="241" y="111"/>
                    <a:pt x="251" y="99"/>
                  </a:cubicBezTo>
                  <a:cubicBezTo>
                    <a:pt x="261" y="86"/>
                    <a:pt x="267" y="76"/>
                    <a:pt x="269" y="69"/>
                  </a:cubicBezTo>
                  <a:cubicBezTo>
                    <a:pt x="274" y="57"/>
                    <a:pt x="273" y="47"/>
                    <a:pt x="267" y="39"/>
                  </a:cubicBezTo>
                  <a:cubicBezTo>
                    <a:pt x="260" y="30"/>
                    <a:pt x="247" y="25"/>
                    <a:pt x="228" y="25"/>
                  </a:cubicBezTo>
                  <a:cubicBezTo>
                    <a:pt x="216" y="25"/>
                    <a:pt x="216" y="25"/>
                    <a:pt x="216" y="25"/>
                  </a:cubicBezTo>
                  <a:cubicBezTo>
                    <a:pt x="216" y="103"/>
                    <a:pt x="216" y="103"/>
                    <a:pt x="216" y="103"/>
                  </a:cubicBezTo>
                  <a:cubicBezTo>
                    <a:pt x="216" y="114"/>
                    <a:pt x="213" y="124"/>
                    <a:pt x="209" y="134"/>
                  </a:cubicBezTo>
                  <a:cubicBezTo>
                    <a:pt x="204" y="144"/>
                    <a:pt x="199" y="152"/>
                    <a:pt x="193" y="159"/>
                  </a:cubicBezTo>
                  <a:cubicBezTo>
                    <a:pt x="187" y="165"/>
                    <a:pt x="180" y="172"/>
                    <a:pt x="172" y="178"/>
                  </a:cubicBezTo>
                  <a:cubicBezTo>
                    <a:pt x="164" y="184"/>
                    <a:pt x="158" y="188"/>
                    <a:pt x="153" y="191"/>
                  </a:cubicBezTo>
                  <a:cubicBezTo>
                    <a:pt x="149" y="193"/>
                    <a:pt x="145" y="195"/>
                    <a:pt x="141" y="197"/>
                  </a:cubicBezTo>
                  <a:cubicBezTo>
                    <a:pt x="141" y="198"/>
                    <a:pt x="141" y="198"/>
                    <a:pt x="141" y="199"/>
                  </a:cubicBezTo>
                  <a:cubicBezTo>
                    <a:pt x="141" y="219"/>
                    <a:pt x="141" y="219"/>
                    <a:pt x="141" y="219"/>
                  </a:cubicBezTo>
                  <a:cubicBezTo>
                    <a:pt x="141" y="222"/>
                    <a:pt x="140" y="224"/>
                    <a:pt x="137" y="224"/>
                  </a:cubicBezTo>
                  <a:cubicBezTo>
                    <a:pt x="134" y="224"/>
                    <a:pt x="133" y="222"/>
                    <a:pt x="133" y="219"/>
                  </a:cubicBezTo>
                  <a:cubicBezTo>
                    <a:pt x="133" y="199"/>
                    <a:pt x="133" y="199"/>
                    <a:pt x="133" y="199"/>
                  </a:cubicBezTo>
                  <a:cubicBezTo>
                    <a:pt x="133" y="198"/>
                    <a:pt x="133" y="198"/>
                    <a:pt x="133" y="197"/>
                  </a:cubicBezTo>
                  <a:cubicBezTo>
                    <a:pt x="128" y="195"/>
                    <a:pt x="123" y="192"/>
                    <a:pt x="117" y="188"/>
                  </a:cubicBezTo>
                  <a:cubicBezTo>
                    <a:pt x="112" y="184"/>
                    <a:pt x="105" y="178"/>
                    <a:pt x="96" y="170"/>
                  </a:cubicBezTo>
                  <a:cubicBezTo>
                    <a:pt x="87" y="162"/>
                    <a:pt x="80" y="152"/>
                    <a:pt x="75" y="140"/>
                  </a:cubicBezTo>
                  <a:cubicBezTo>
                    <a:pt x="69" y="129"/>
                    <a:pt x="67" y="116"/>
                    <a:pt x="67" y="103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35" y="25"/>
                    <a:pt x="22" y="30"/>
                    <a:pt x="15" y="39"/>
                  </a:cubicBezTo>
                  <a:cubicBezTo>
                    <a:pt x="9" y="47"/>
                    <a:pt x="9" y="57"/>
                    <a:pt x="13" y="69"/>
                  </a:cubicBezTo>
                  <a:cubicBezTo>
                    <a:pt x="15" y="78"/>
                    <a:pt x="21" y="88"/>
                    <a:pt x="31" y="99"/>
                  </a:cubicBezTo>
                  <a:cubicBezTo>
                    <a:pt x="40" y="110"/>
                    <a:pt x="48" y="119"/>
                    <a:pt x="57" y="125"/>
                  </a:cubicBezTo>
                  <a:cubicBezTo>
                    <a:pt x="59" y="127"/>
                    <a:pt x="59" y="129"/>
                    <a:pt x="57" y="131"/>
                  </a:cubicBezTo>
                  <a:cubicBezTo>
                    <a:pt x="57" y="132"/>
                    <a:pt x="55" y="132"/>
                    <a:pt x="54" y="132"/>
                  </a:cubicBezTo>
                  <a:cubicBezTo>
                    <a:pt x="53" y="132"/>
                    <a:pt x="52" y="132"/>
                    <a:pt x="52" y="131"/>
                  </a:cubicBezTo>
                  <a:cubicBezTo>
                    <a:pt x="43" y="125"/>
                    <a:pt x="34" y="116"/>
                    <a:pt x="24" y="104"/>
                  </a:cubicBezTo>
                  <a:cubicBezTo>
                    <a:pt x="14" y="93"/>
                    <a:pt x="8" y="82"/>
                    <a:pt x="4" y="72"/>
                  </a:cubicBezTo>
                  <a:cubicBezTo>
                    <a:pt x="0" y="57"/>
                    <a:pt x="1" y="45"/>
                    <a:pt x="9" y="34"/>
                  </a:cubicBezTo>
                  <a:cubicBezTo>
                    <a:pt x="17" y="22"/>
                    <a:pt x="32" y="17"/>
                    <a:pt x="54" y="17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211" y="17"/>
                    <a:pt x="211" y="17"/>
                    <a:pt x="211" y="17"/>
                  </a:cubicBezTo>
                  <a:lnTo>
                    <a:pt x="228" y="17"/>
                  </a:lnTo>
                  <a:close/>
                  <a:moveTo>
                    <a:pt x="71" y="8"/>
                  </a:moveTo>
                  <a:cubicBezTo>
                    <a:pt x="68" y="8"/>
                    <a:pt x="67" y="7"/>
                    <a:pt x="67" y="4"/>
                  </a:cubicBezTo>
                  <a:cubicBezTo>
                    <a:pt x="67" y="1"/>
                    <a:pt x="68" y="0"/>
                    <a:pt x="71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14" y="0"/>
                    <a:pt x="216" y="1"/>
                    <a:pt x="216" y="4"/>
                  </a:cubicBezTo>
                  <a:cubicBezTo>
                    <a:pt x="216" y="7"/>
                    <a:pt x="214" y="8"/>
                    <a:pt x="211" y="8"/>
                  </a:cubicBezTo>
                  <a:lnTo>
                    <a:pt x="71" y="8"/>
                  </a:lnTo>
                  <a:close/>
                  <a:moveTo>
                    <a:pt x="207" y="25"/>
                  </a:moveTo>
                  <a:cubicBezTo>
                    <a:pt x="75" y="25"/>
                    <a:pt x="75" y="25"/>
                    <a:pt x="75" y="25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5" y="115"/>
                    <a:pt x="77" y="126"/>
                    <a:pt x="83" y="137"/>
                  </a:cubicBezTo>
                  <a:cubicBezTo>
                    <a:pt x="88" y="148"/>
                    <a:pt x="94" y="157"/>
                    <a:pt x="102" y="164"/>
                  </a:cubicBezTo>
                  <a:cubicBezTo>
                    <a:pt x="111" y="171"/>
                    <a:pt x="117" y="177"/>
                    <a:pt x="122" y="181"/>
                  </a:cubicBezTo>
                  <a:cubicBezTo>
                    <a:pt x="128" y="184"/>
                    <a:pt x="132" y="188"/>
                    <a:pt x="137" y="190"/>
                  </a:cubicBezTo>
                  <a:cubicBezTo>
                    <a:pt x="141" y="188"/>
                    <a:pt x="145" y="186"/>
                    <a:pt x="149" y="184"/>
                  </a:cubicBezTo>
                  <a:cubicBezTo>
                    <a:pt x="153" y="181"/>
                    <a:pt x="159" y="177"/>
                    <a:pt x="166" y="172"/>
                  </a:cubicBezTo>
                  <a:cubicBezTo>
                    <a:pt x="174" y="166"/>
                    <a:pt x="181" y="160"/>
                    <a:pt x="186" y="154"/>
                  </a:cubicBezTo>
                  <a:cubicBezTo>
                    <a:pt x="192" y="148"/>
                    <a:pt x="196" y="140"/>
                    <a:pt x="201" y="131"/>
                  </a:cubicBezTo>
                  <a:cubicBezTo>
                    <a:pt x="205" y="122"/>
                    <a:pt x="207" y="113"/>
                    <a:pt x="207" y="103"/>
                  </a:cubicBezTo>
                  <a:lnTo>
                    <a:pt x="207" y="25"/>
                  </a:lnTo>
                  <a:close/>
                  <a:moveTo>
                    <a:pt x="182" y="232"/>
                  </a:moveTo>
                  <a:cubicBezTo>
                    <a:pt x="187" y="232"/>
                    <a:pt x="191" y="233"/>
                    <a:pt x="194" y="237"/>
                  </a:cubicBezTo>
                  <a:cubicBezTo>
                    <a:pt x="197" y="240"/>
                    <a:pt x="199" y="244"/>
                    <a:pt x="199" y="249"/>
                  </a:cubicBezTo>
                  <a:cubicBezTo>
                    <a:pt x="199" y="261"/>
                    <a:pt x="199" y="261"/>
                    <a:pt x="199" y="261"/>
                  </a:cubicBezTo>
                  <a:cubicBezTo>
                    <a:pt x="199" y="264"/>
                    <a:pt x="198" y="265"/>
                    <a:pt x="195" y="265"/>
                  </a:cubicBezTo>
                  <a:cubicBezTo>
                    <a:pt x="79" y="265"/>
                    <a:pt x="79" y="265"/>
                    <a:pt x="79" y="265"/>
                  </a:cubicBezTo>
                  <a:cubicBezTo>
                    <a:pt x="76" y="265"/>
                    <a:pt x="75" y="264"/>
                    <a:pt x="75" y="261"/>
                  </a:cubicBezTo>
                  <a:cubicBezTo>
                    <a:pt x="75" y="248"/>
                    <a:pt x="75" y="248"/>
                    <a:pt x="75" y="248"/>
                  </a:cubicBezTo>
                  <a:cubicBezTo>
                    <a:pt x="75" y="244"/>
                    <a:pt x="76" y="240"/>
                    <a:pt x="79" y="236"/>
                  </a:cubicBezTo>
                  <a:cubicBezTo>
                    <a:pt x="83" y="233"/>
                    <a:pt x="87" y="232"/>
                    <a:pt x="91" y="232"/>
                  </a:cubicBezTo>
                  <a:lnTo>
                    <a:pt x="182" y="232"/>
                  </a:lnTo>
                  <a:close/>
                  <a:moveTo>
                    <a:pt x="188" y="243"/>
                  </a:moveTo>
                  <a:cubicBezTo>
                    <a:pt x="187" y="241"/>
                    <a:pt x="185" y="240"/>
                    <a:pt x="182" y="240"/>
                  </a:cubicBezTo>
                  <a:cubicBezTo>
                    <a:pt x="91" y="240"/>
                    <a:pt x="91" y="240"/>
                    <a:pt x="91" y="240"/>
                  </a:cubicBezTo>
                  <a:cubicBezTo>
                    <a:pt x="86" y="240"/>
                    <a:pt x="83" y="243"/>
                    <a:pt x="83" y="248"/>
                  </a:cubicBezTo>
                  <a:cubicBezTo>
                    <a:pt x="83" y="257"/>
                    <a:pt x="83" y="257"/>
                    <a:pt x="83" y="257"/>
                  </a:cubicBezTo>
                  <a:cubicBezTo>
                    <a:pt x="191" y="257"/>
                    <a:pt x="191" y="257"/>
                    <a:pt x="191" y="257"/>
                  </a:cubicBezTo>
                  <a:cubicBezTo>
                    <a:pt x="191" y="249"/>
                    <a:pt x="191" y="249"/>
                    <a:pt x="191" y="249"/>
                  </a:cubicBezTo>
                  <a:cubicBezTo>
                    <a:pt x="191" y="247"/>
                    <a:pt x="190" y="244"/>
                    <a:pt x="188" y="24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557573" y="5200182"/>
            <a:ext cx="4299112" cy="616836"/>
            <a:chOff x="6557573" y="5200182"/>
            <a:chExt cx="4299112" cy="616836"/>
          </a:xfrm>
        </p:grpSpPr>
        <p:sp>
          <p:nvSpPr>
            <p:cNvPr id="40" name="TextBox 39"/>
            <p:cNvSpPr txBox="1"/>
            <p:nvPr/>
          </p:nvSpPr>
          <p:spPr>
            <a:xfrm>
              <a:off x="7842780" y="5200182"/>
              <a:ext cx="3013905" cy="616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sitam conseca tetur adipisili elit ornare viverra quis sed 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Freeform 37"/>
            <p:cNvSpPr>
              <a:spLocks noEditPoints="1"/>
            </p:cNvSpPr>
            <p:nvPr/>
          </p:nvSpPr>
          <p:spPr bwMode="auto">
            <a:xfrm>
              <a:off x="6557573" y="5345764"/>
              <a:ext cx="310218" cy="354534"/>
            </a:xfrm>
            <a:custGeom>
              <a:avLst/>
              <a:gdLst>
                <a:gd name="T0" fmla="*/ 199 w 232"/>
                <a:gd name="T1" fmla="*/ 108 h 265"/>
                <a:gd name="T2" fmla="*/ 226 w 232"/>
                <a:gd name="T3" fmla="*/ 114 h 265"/>
                <a:gd name="T4" fmla="*/ 232 w 232"/>
                <a:gd name="T5" fmla="*/ 244 h 265"/>
                <a:gd name="T6" fmla="*/ 211 w 232"/>
                <a:gd name="T7" fmla="*/ 265 h 265"/>
                <a:gd name="T8" fmla="*/ 6 w 232"/>
                <a:gd name="T9" fmla="*/ 259 h 265"/>
                <a:gd name="T10" fmla="*/ 0 w 232"/>
                <a:gd name="T11" fmla="*/ 128 h 265"/>
                <a:gd name="T12" fmla="*/ 21 w 232"/>
                <a:gd name="T13" fmla="*/ 108 h 265"/>
                <a:gd name="T14" fmla="*/ 33 w 232"/>
                <a:gd name="T15" fmla="*/ 83 h 265"/>
                <a:gd name="T16" fmla="*/ 116 w 232"/>
                <a:gd name="T17" fmla="*/ 0 h 265"/>
                <a:gd name="T18" fmla="*/ 199 w 232"/>
                <a:gd name="T19" fmla="*/ 83 h 265"/>
                <a:gd name="T20" fmla="*/ 211 w 232"/>
                <a:gd name="T21" fmla="*/ 116 h 265"/>
                <a:gd name="T22" fmla="*/ 12 w 232"/>
                <a:gd name="T23" fmla="*/ 120 h 265"/>
                <a:gd name="T24" fmla="*/ 9 w 232"/>
                <a:gd name="T25" fmla="*/ 166 h 265"/>
                <a:gd name="T26" fmla="*/ 224 w 232"/>
                <a:gd name="T27" fmla="*/ 128 h 265"/>
                <a:gd name="T28" fmla="*/ 53 w 232"/>
                <a:gd name="T29" fmla="*/ 174 h 265"/>
                <a:gd name="T30" fmla="*/ 9 w 232"/>
                <a:gd name="T31" fmla="*/ 215 h 265"/>
                <a:gd name="T32" fmla="*/ 53 w 232"/>
                <a:gd name="T33" fmla="*/ 174 h 265"/>
                <a:gd name="T34" fmla="*/ 224 w 232"/>
                <a:gd name="T35" fmla="*/ 244 h 265"/>
                <a:gd name="T36" fmla="*/ 9 w 232"/>
                <a:gd name="T37" fmla="*/ 224 h 265"/>
                <a:gd name="T38" fmla="*/ 12 w 232"/>
                <a:gd name="T39" fmla="*/ 253 h 265"/>
                <a:gd name="T40" fmla="*/ 211 w 232"/>
                <a:gd name="T41" fmla="*/ 257 h 265"/>
                <a:gd name="T42" fmla="*/ 64 w 232"/>
                <a:gd name="T43" fmla="*/ 174 h 265"/>
                <a:gd name="T44" fmla="*/ 61 w 232"/>
                <a:gd name="T45" fmla="*/ 215 h 265"/>
                <a:gd name="T46" fmla="*/ 64 w 232"/>
                <a:gd name="T47" fmla="*/ 174 h 265"/>
                <a:gd name="T48" fmla="*/ 66 w 232"/>
                <a:gd name="T49" fmla="*/ 108 h 265"/>
                <a:gd name="T50" fmla="*/ 81 w 232"/>
                <a:gd name="T51" fmla="*/ 48 h 265"/>
                <a:gd name="T52" fmla="*/ 151 w 232"/>
                <a:gd name="T53" fmla="*/ 48 h 265"/>
                <a:gd name="T54" fmla="*/ 166 w 232"/>
                <a:gd name="T55" fmla="*/ 108 h 265"/>
                <a:gd name="T56" fmla="*/ 191 w 232"/>
                <a:gd name="T57" fmla="*/ 83 h 265"/>
                <a:gd name="T58" fmla="*/ 116 w 232"/>
                <a:gd name="T59" fmla="*/ 8 h 265"/>
                <a:gd name="T60" fmla="*/ 42 w 232"/>
                <a:gd name="T61" fmla="*/ 83 h 265"/>
                <a:gd name="T62" fmla="*/ 114 w 232"/>
                <a:gd name="T63" fmla="*/ 174 h 265"/>
                <a:gd name="T64" fmla="*/ 110 w 232"/>
                <a:gd name="T65" fmla="*/ 215 h 265"/>
                <a:gd name="T66" fmla="*/ 114 w 232"/>
                <a:gd name="T67" fmla="*/ 174 h 265"/>
                <a:gd name="T68" fmla="*/ 145 w 232"/>
                <a:gd name="T69" fmla="*/ 54 h 265"/>
                <a:gd name="T70" fmla="*/ 87 w 232"/>
                <a:gd name="T71" fmla="*/ 54 h 265"/>
                <a:gd name="T72" fmla="*/ 75 w 232"/>
                <a:gd name="T73" fmla="*/ 108 h 265"/>
                <a:gd name="T74" fmla="*/ 158 w 232"/>
                <a:gd name="T75" fmla="*/ 83 h 265"/>
                <a:gd name="T76" fmla="*/ 122 w 232"/>
                <a:gd name="T77" fmla="*/ 215 h 265"/>
                <a:gd name="T78" fmla="*/ 202 w 232"/>
                <a:gd name="T79" fmla="*/ 174 h 265"/>
                <a:gd name="T80" fmla="*/ 213 w 232"/>
                <a:gd name="T81" fmla="*/ 174 h 265"/>
                <a:gd name="T82" fmla="*/ 224 w 232"/>
                <a:gd name="T83" fmla="*/ 215 h 265"/>
                <a:gd name="T84" fmla="*/ 213 w 232"/>
                <a:gd name="T85" fmla="*/ 17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2" h="265">
                  <a:moveTo>
                    <a:pt x="199" y="83"/>
                  </a:moveTo>
                  <a:cubicBezTo>
                    <a:pt x="199" y="108"/>
                    <a:pt x="199" y="108"/>
                    <a:pt x="199" y="108"/>
                  </a:cubicBezTo>
                  <a:cubicBezTo>
                    <a:pt x="211" y="108"/>
                    <a:pt x="211" y="108"/>
                    <a:pt x="211" y="108"/>
                  </a:cubicBezTo>
                  <a:cubicBezTo>
                    <a:pt x="217" y="108"/>
                    <a:pt x="222" y="110"/>
                    <a:pt x="226" y="114"/>
                  </a:cubicBezTo>
                  <a:cubicBezTo>
                    <a:pt x="230" y="118"/>
                    <a:pt x="232" y="122"/>
                    <a:pt x="232" y="128"/>
                  </a:cubicBezTo>
                  <a:cubicBezTo>
                    <a:pt x="232" y="244"/>
                    <a:pt x="232" y="244"/>
                    <a:pt x="232" y="244"/>
                  </a:cubicBezTo>
                  <a:cubicBezTo>
                    <a:pt x="232" y="250"/>
                    <a:pt x="230" y="255"/>
                    <a:pt x="226" y="259"/>
                  </a:cubicBezTo>
                  <a:cubicBezTo>
                    <a:pt x="222" y="263"/>
                    <a:pt x="217" y="265"/>
                    <a:pt x="211" y="265"/>
                  </a:cubicBezTo>
                  <a:cubicBezTo>
                    <a:pt x="21" y="265"/>
                    <a:pt x="21" y="265"/>
                    <a:pt x="21" y="265"/>
                  </a:cubicBezTo>
                  <a:cubicBezTo>
                    <a:pt x="15" y="265"/>
                    <a:pt x="10" y="263"/>
                    <a:pt x="6" y="259"/>
                  </a:cubicBezTo>
                  <a:cubicBezTo>
                    <a:pt x="2" y="255"/>
                    <a:pt x="0" y="250"/>
                    <a:pt x="0" y="244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22"/>
                    <a:pt x="2" y="118"/>
                    <a:pt x="6" y="114"/>
                  </a:cubicBezTo>
                  <a:cubicBezTo>
                    <a:pt x="10" y="110"/>
                    <a:pt x="15" y="108"/>
                    <a:pt x="21" y="108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3" y="60"/>
                    <a:pt x="41" y="41"/>
                    <a:pt x="58" y="24"/>
                  </a:cubicBezTo>
                  <a:cubicBezTo>
                    <a:pt x="74" y="8"/>
                    <a:pt x="93" y="0"/>
                    <a:pt x="116" y="0"/>
                  </a:cubicBezTo>
                  <a:cubicBezTo>
                    <a:pt x="139" y="0"/>
                    <a:pt x="158" y="8"/>
                    <a:pt x="175" y="24"/>
                  </a:cubicBezTo>
                  <a:cubicBezTo>
                    <a:pt x="191" y="41"/>
                    <a:pt x="199" y="60"/>
                    <a:pt x="199" y="83"/>
                  </a:cubicBezTo>
                  <a:close/>
                  <a:moveTo>
                    <a:pt x="220" y="120"/>
                  </a:moveTo>
                  <a:cubicBezTo>
                    <a:pt x="218" y="117"/>
                    <a:pt x="215" y="116"/>
                    <a:pt x="211" y="116"/>
                  </a:cubicBezTo>
                  <a:cubicBezTo>
                    <a:pt x="21" y="116"/>
                    <a:pt x="21" y="116"/>
                    <a:pt x="21" y="116"/>
                  </a:cubicBezTo>
                  <a:cubicBezTo>
                    <a:pt x="18" y="116"/>
                    <a:pt x="15" y="117"/>
                    <a:pt x="12" y="120"/>
                  </a:cubicBezTo>
                  <a:cubicBezTo>
                    <a:pt x="10" y="122"/>
                    <a:pt x="9" y="125"/>
                    <a:pt x="9" y="128"/>
                  </a:cubicBezTo>
                  <a:cubicBezTo>
                    <a:pt x="9" y="166"/>
                    <a:pt x="9" y="166"/>
                    <a:pt x="9" y="166"/>
                  </a:cubicBezTo>
                  <a:cubicBezTo>
                    <a:pt x="224" y="166"/>
                    <a:pt x="224" y="166"/>
                    <a:pt x="224" y="166"/>
                  </a:cubicBezTo>
                  <a:cubicBezTo>
                    <a:pt x="224" y="128"/>
                    <a:pt x="224" y="128"/>
                    <a:pt x="224" y="128"/>
                  </a:cubicBezTo>
                  <a:cubicBezTo>
                    <a:pt x="224" y="125"/>
                    <a:pt x="223" y="122"/>
                    <a:pt x="220" y="120"/>
                  </a:cubicBezTo>
                  <a:close/>
                  <a:moveTo>
                    <a:pt x="53" y="174"/>
                  </a:moveTo>
                  <a:cubicBezTo>
                    <a:pt x="9" y="174"/>
                    <a:pt x="9" y="174"/>
                    <a:pt x="9" y="174"/>
                  </a:cubicBezTo>
                  <a:cubicBezTo>
                    <a:pt x="9" y="215"/>
                    <a:pt x="9" y="215"/>
                    <a:pt x="9" y="215"/>
                  </a:cubicBezTo>
                  <a:cubicBezTo>
                    <a:pt x="11" y="215"/>
                    <a:pt x="11" y="215"/>
                    <a:pt x="11" y="215"/>
                  </a:cubicBezTo>
                  <a:lnTo>
                    <a:pt x="53" y="174"/>
                  </a:lnTo>
                  <a:close/>
                  <a:moveTo>
                    <a:pt x="220" y="253"/>
                  </a:moveTo>
                  <a:cubicBezTo>
                    <a:pt x="223" y="251"/>
                    <a:pt x="224" y="248"/>
                    <a:pt x="224" y="244"/>
                  </a:cubicBezTo>
                  <a:cubicBezTo>
                    <a:pt x="224" y="224"/>
                    <a:pt x="224" y="224"/>
                    <a:pt x="224" y="224"/>
                  </a:cubicBezTo>
                  <a:cubicBezTo>
                    <a:pt x="9" y="224"/>
                    <a:pt x="9" y="224"/>
                    <a:pt x="9" y="224"/>
                  </a:cubicBezTo>
                  <a:cubicBezTo>
                    <a:pt x="9" y="244"/>
                    <a:pt x="9" y="244"/>
                    <a:pt x="9" y="244"/>
                  </a:cubicBezTo>
                  <a:cubicBezTo>
                    <a:pt x="9" y="248"/>
                    <a:pt x="10" y="251"/>
                    <a:pt x="12" y="253"/>
                  </a:cubicBezTo>
                  <a:cubicBezTo>
                    <a:pt x="15" y="255"/>
                    <a:pt x="18" y="257"/>
                    <a:pt x="21" y="257"/>
                  </a:cubicBezTo>
                  <a:cubicBezTo>
                    <a:pt x="211" y="257"/>
                    <a:pt x="211" y="257"/>
                    <a:pt x="211" y="257"/>
                  </a:cubicBezTo>
                  <a:cubicBezTo>
                    <a:pt x="215" y="257"/>
                    <a:pt x="218" y="255"/>
                    <a:pt x="220" y="253"/>
                  </a:cubicBezTo>
                  <a:close/>
                  <a:moveTo>
                    <a:pt x="64" y="174"/>
                  </a:moveTo>
                  <a:cubicBezTo>
                    <a:pt x="23" y="215"/>
                    <a:pt x="23" y="215"/>
                    <a:pt x="23" y="215"/>
                  </a:cubicBezTo>
                  <a:cubicBezTo>
                    <a:pt x="61" y="215"/>
                    <a:pt x="61" y="215"/>
                    <a:pt x="61" y="215"/>
                  </a:cubicBezTo>
                  <a:cubicBezTo>
                    <a:pt x="102" y="174"/>
                    <a:pt x="102" y="174"/>
                    <a:pt x="102" y="174"/>
                  </a:cubicBezTo>
                  <a:lnTo>
                    <a:pt x="64" y="174"/>
                  </a:lnTo>
                  <a:close/>
                  <a:moveTo>
                    <a:pt x="42" y="108"/>
                  </a:moveTo>
                  <a:cubicBezTo>
                    <a:pt x="66" y="108"/>
                    <a:pt x="66" y="108"/>
                    <a:pt x="66" y="108"/>
                  </a:cubicBezTo>
                  <a:cubicBezTo>
                    <a:pt x="66" y="83"/>
                    <a:pt x="66" y="83"/>
                    <a:pt x="66" y="83"/>
                  </a:cubicBezTo>
                  <a:cubicBezTo>
                    <a:pt x="66" y="69"/>
                    <a:pt x="71" y="57"/>
                    <a:pt x="81" y="48"/>
                  </a:cubicBezTo>
                  <a:cubicBezTo>
                    <a:pt x="91" y="38"/>
                    <a:pt x="102" y="33"/>
                    <a:pt x="116" y="33"/>
                  </a:cubicBezTo>
                  <a:cubicBezTo>
                    <a:pt x="130" y="33"/>
                    <a:pt x="142" y="38"/>
                    <a:pt x="151" y="48"/>
                  </a:cubicBezTo>
                  <a:cubicBezTo>
                    <a:pt x="161" y="57"/>
                    <a:pt x="166" y="69"/>
                    <a:pt x="166" y="83"/>
                  </a:cubicBezTo>
                  <a:cubicBezTo>
                    <a:pt x="166" y="108"/>
                    <a:pt x="166" y="108"/>
                    <a:pt x="166" y="108"/>
                  </a:cubicBezTo>
                  <a:cubicBezTo>
                    <a:pt x="191" y="108"/>
                    <a:pt x="191" y="108"/>
                    <a:pt x="191" y="108"/>
                  </a:cubicBezTo>
                  <a:cubicBezTo>
                    <a:pt x="191" y="83"/>
                    <a:pt x="191" y="83"/>
                    <a:pt x="191" y="83"/>
                  </a:cubicBezTo>
                  <a:cubicBezTo>
                    <a:pt x="191" y="62"/>
                    <a:pt x="183" y="45"/>
                    <a:pt x="169" y="30"/>
                  </a:cubicBezTo>
                  <a:cubicBezTo>
                    <a:pt x="154" y="16"/>
                    <a:pt x="137" y="8"/>
                    <a:pt x="116" y="8"/>
                  </a:cubicBezTo>
                  <a:cubicBezTo>
                    <a:pt x="95" y="8"/>
                    <a:pt x="78" y="16"/>
                    <a:pt x="63" y="30"/>
                  </a:cubicBezTo>
                  <a:cubicBezTo>
                    <a:pt x="49" y="45"/>
                    <a:pt x="42" y="62"/>
                    <a:pt x="42" y="83"/>
                  </a:cubicBezTo>
                  <a:lnTo>
                    <a:pt x="42" y="108"/>
                  </a:lnTo>
                  <a:close/>
                  <a:moveTo>
                    <a:pt x="114" y="174"/>
                  </a:moveTo>
                  <a:cubicBezTo>
                    <a:pt x="72" y="215"/>
                    <a:pt x="72" y="215"/>
                    <a:pt x="72" y="215"/>
                  </a:cubicBezTo>
                  <a:cubicBezTo>
                    <a:pt x="110" y="215"/>
                    <a:pt x="110" y="215"/>
                    <a:pt x="110" y="215"/>
                  </a:cubicBezTo>
                  <a:cubicBezTo>
                    <a:pt x="152" y="174"/>
                    <a:pt x="152" y="174"/>
                    <a:pt x="152" y="174"/>
                  </a:cubicBezTo>
                  <a:lnTo>
                    <a:pt x="114" y="174"/>
                  </a:lnTo>
                  <a:close/>
                  <a:moveTo>
                    <a:pt x="158" y="83"/>
                  </a:moveTo>
                  <a:cubicBezTo>
                    <a:pt x="158" y="71"/>
                    <a:pt x="154" y="62"/>
                    <a:pt x="145" y="54"/>
                  </a:cubicBezTo>
                  <a:cubicBezTo>
                    <a:pt x="137" y="45"/>
                    <a:pt x="128" y="41"/>
                    <a:pt x="116" y="41"/>
                  </a:cubicBezTo>
                  <a:cubicBezTo>
                    <a:pt x="105" y="41"/>
                    <a:pt x="95" y="45"/>
                    <a:pt x="87" y="54"/>
                  </a:cubicBezTo>
                  <a:cubicBezTo>
                    <a:pt x="79" y="62"/>
                    <a:pt x="75" y="71"/>
                    <a:pt x="75" y="83"/>
                  </a:cubicBezTo>
                  <a:cubicBezTo>
                    <a:pt x="75" y="108"/>
                    <a:pt x="75" y="108"/>
                    <a:pt x="75" y="108"/>
                  </a:cubicBezTo>
                  <a:cubicBezTo>
                    <a:pt x="158" y="108"/>
                    <a:pt x="158" y="108"/>
                    <a:pt x="158" y="108"/>
                  </a:cubicBezTo>
                  <a:lnTo>
                    <a:pt x="158" y="83"/>
                  </a:lnTo>
                  <a:close/>
                  <a:moveTo>
                    <a:pt x="163" y="174"/>
                  </a:moveTo>
                  <a:cubicBezTo>
                    <a:pt x="122" y="215"/>
                    <a:pt x="122" y="215"/>
                    <a:pt x="122" y="215"/>
                  </a:cubicBezTo>
                  <a:cubicBezTo>
                    <a:pt x="160" y="215"/>
                    <a:pt x="160" y="215"/>
                    <a:pt x="160" y="215"/>
                  </a:cubicBezTo>
                  <a:cubicBezTo>
                    <a:pt x="202" y="174"/>
                    <a:pt x="202" y="174"/>
                    <a:pt x="202" y="174"/>
                  </a:cubicBezTo>
                  <a:lnTo>
                    <a:pt x="163" y="174"/>
                  </a:lnTo>
                  <a:close/>
                  <a:moveTo>
                    <a:pt x="213" y="174"/>
                  </a:moveTo>
                  <a:cubicBezTo>
                    <a:pt x="172" y="215"/>
                    <a:pt x="172" y="215"/>
                    <a:pt x="172" y="215"/>
                  </a:cubicBezTo>
                  <a:cubicBezTo>
                    <a:pt x="224" y="215"/>
                    <a:pt x="224" y="215"/>
                    <a:pt x="224" y="215"/>
                  </a:cubicBezTo>
                  <a:cubicBezTo>
                    <a:pt x="224" y="174"/>
                    <a:pt x="224" y="174"/>
                    <a:pt x="224" y="174"/>
                  </a:cubicBezTo>
                  <a:lnTo>
                    <a:pt x="213" y="17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510861" y="3201120"/>
            <a:ext cx="4345824" cy="616836"/>
            <a:chOff x="6510861" y="3201120"/>
            <a:chExt cx="4345824" cy="616836"/>
          </a:xfrm>
        </p:grpSpPr>
        <p:sp>
          <p:nvSpPr>
            <p:cNvPr id="38" name="TextBox 37"/>
            <p:cNvSpPr txBox="1"/>
            <p:nvPr/>
          </p:nvSpPr>
          <p:spPr>
            <a:xfrm>
              <a:off x="7842780" y="3201120"/>
              <a:ext cx="3013905" cy="616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sitam conseca tetur adipisili elit ornare viverra quis sed 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Freeform 56"/>
            <p:cNvSpPr>
              <a:spLocks noEditPoints="1"/>
            </p:cNvSpPr>
            <p:nvPr/>
          </p:nvSpPr>
          <p:spPr bwMode="auto">
            <a:xfrm>
              <a:off x="6510861" y="3332271"/>
              <a:ext cx="356930" cy="354534"/>
            </a:xfrm>
            <a:custGeom>
              <a:avLst/>
              <a:gdLst>
                <a:gd name="T0" fmla="*/ 27 w 267"/>
                <a:gd name="T1" fmla="*/ 179 h 265"/>
                <a:gd name="T2" fmla="*/ 170 w 267"/>
                <a:gd name="T3" fmla="*/ 36 h 265"/>
                <a:gd name="T4" fmla="*/ 201 w 267"/>
                <a:gd name="T5" fmla="*/ 4 h 265"/>
                <a:gd name="T6" fmla="*/ 220 w 267"/>
                <a:gd name="T7" fmla="*/ 4 h 265"/>
                <a:gd name="T8" fmla="*/ 267 w 267"/>
                <a:gd name="T9" fmla="*/ 56 h 265"/>
                <a:gd name="T10" fmla="*/ 232 w 267"/>
                <a:gd name="T11" fmla="*/ 96 h 265"/>
                <a:gd name="T12" fmla="*/ 91 w 267"/>
                <a:gd name="T13" fmla="*/ 239 h 265"/>
                <a:gd name="T14" fmla="*/ 6 w 267"/>
                <a:gd name="T15" fmla="*/ 264 h 265"/>
                <a:gd name="T16" fmla="*/ 2 w 267"/>
                <a:gd name="T17" fmla="*/ 263 h 265"/>
                <a:gd name="T18" fmla="*/ 47 w 267"/>
                <a:gd name="T19" fmla="*/ 5 h 265"/>
                <a:gd name="T20" fmla="*/ 70 w 267"/>
                <a:gd name="T21" fmla="*/ 5 h 265"/>
                <a:gd name="T22" fmla="*/ 123 w 267"/>
                <a:gd name="T23" fmla="*/ 67 h 265"/>
                <a:gd name="T24" fmla="*/ 64 w 267"/>
                <a:gd name="T25" fmla="*/ 11 h 265"/>
                <a:gd name="T26" fmla="*/ 12 w 267"/>
                <a:gd name="T27" fmla="*/ 53 h 265"/>
                <a:gd name="T28" fmla="*/ 14 w 267"/>
                <a:gd name="T29" fmla="*/ 65 h 265"/>
                <a:gd name="T30" fmla="*/ 18 w 267"/>
                <a:gd name="T31" fmla="*/ 69 h 265"/>
                <a:gd name="T32" fmla="*/ 51 w 267"/>
                <a:gd name="T33" fmla="*/ 42 h 265"/>
                <a:gd name="T34" fmla="*/ 58 w 267"/>
                <a:gd name="T35" fmla="*/ 49 h 265"/>
                <a:gd name="T36" fmla="*/ 47 w 267"/>
                <a:gd name="T37" fmla="*/ 97 h 265"/>
                <a:gd name="T38" fmla="*/ 66 w 267"/>
                <a:gd name="T39" fmla="*/ 84 h 265"/>
                <a:gd name="T40" fmla="*/ 52 w 267"/>
                <a:gd name="T41" fmla="*/ 103 h 265"/>
                <a:gd name="T42" fmla="*/ 66 w 267"/>
                <a:gd name="T43" fmla="*/ 122 h 265"/>
                <a:gd name="T44" fmla="*/ 60 w 267"/>
                <a:gd name="T45" fmla="*/ 122 h 265"/>
                <a:gd name="T46" fmla="*/ 1 w 267"/>
                <a:gd name="T47" fmla="*/ 58 h 265"/>
                <a:gd name="T48" fmla="*/ 47 w 267"/>
                <a:gd name="T49" fmla="*/ 5 h 265"/>
                <a:gd name="T50" fmla="*/ 81 w 267"/>
                <a:gd name="T51" fmla="*/ 233 h 265"/>
                <a:gd name="T52" fmla="*/ 54 w 267"/>
                <a:gd name="T53" fmla="*/ 215 h 265"/>
                <a:gd name="T54" fmla="*/ 50 w 267"/>
                <a:gd name="T55" fmla="*/ 189 h 265"/>
                <a:gd name="T56" fmla="*/ 11 w 267"/>
                <a:gd name="T57" fmla="*/ 255 h 265"/>
                <a:gd name="T58" fmla="*/ 53 w 267"/>
                <a:gd name="T59" fmla="*/ 181 h 265"/>
                <a:gd name="T60" fmla="*/ 174 w 267"/>
                <a:gd name="T61" fmla="*/ 43 h 265"/>
                <a:gd name="T62" fmla="*/ 59 w 267"/>
                <a:gd name="T63" fmla="*/ 207 h 265"/>
                <a:gd name="T64" fmla="*/ 208 w 267"/>
                <a:gd name="T65" fmla="*/ 78 h 265"/>
                <a:gd name="T66" fmla="*/ 59 w 267"/>
                <a:gd name="T67" fmla="*/ 188 h 265"/>
                <a:gd name="T68" fmla="*/ 214 w 267"/>
                <a:gd name="T69" fmla="*/ 84 h 265"/>
                <a:gd name="T70" fmla="*/ 89 w 267"/>
                <a:gd name="T71" fmla="*/ 229 h 265"/>
                <a:gd name="T72" fmla="*/ 214 w 267"/>
                <a:gd name="T73" fmla="*/ 84 h 265"/>
                <a:gd name="T74" fmla="*/ 168 w 267"/>
                <a:gd name="T75" fmla="*/ 219 h 265"/>
                <a:gd name="T76" fmla="*/ 217 w 267"/>
                <a:gd name="T77" fmla="*/ 208 h 265"/>
                <a:gd name="T78" fmla="*/ 223 w 267"/>
                <a:gd name="T79" fmla="*/ 214 h 265"/>
                <a:gd name="T80" fmla="*/ 202 w 267"/>
                <a:gd name="T81" fmla="*/ 254 h 265"/>
                <a:gd name="T82" fmla="*/ 213 w 267"/>
                <a:gd name="T83" fmla="*/ 254 h 265"/>
                <a:gd name="T84" fmla="*/ 255 w 267"/>
                <a:gd name="T85" fmla="*/ 205 h 265"/>
                <a:gd name="T86" fmla="*/ 200 w 267"/>
                <a:gd name="T87" fmla="*/ 144 h 265"/>
                <a:gd name="T88" fmla="*/ 261 w 267"/>
                <a:gd name="T89" fmla="*/ 199 h 265"/>
                <a:gd name="T90" fmla="*/ 260 w 267"/>
                <a:gd name="T91" fmla="*/ 218 h 265"/>
                <a:gd name="T92" fmla="*/ 208 w 267"/>
                <a:gd name="T93" fmla="*/ 264 h 265"/>
                <a:gd name="T94" fmla="*/ 144 w 267"/>
                <a:gd name="T95" fmla="*/ 206 h 265"/>
                <a:gd name="T96" fmla="*/ 150 w 267"/>
                <a:gd name="T97" fmla="*/ 200 h 265"/>
                <a:gd name="T98" fmla="*/ 176 w 267"/>
                <a:gd name="T99" fmla="*/ 200 h 265"/>
                <a:gd name="T100" fmla="*/ 182 w 267"/>
                <a:gd name="T101" fmla="*/ 206 h 265"/>
                <a:gd name="T102" fmla="*/ 229 w 267"/>
                <a:gd name="T103" fmla="*/ 87 h 265"/>
                <a:gd name="T104" fmla="*/ 258 w 267"/>
                <a:gd name="T105" fmla="*/ 56 h 265"/>
                <a:gd name="T106" fmla="*/ 213 w 267"/>
                <a:gd name="T107" fmla="*/ 10 h 265"/>
                <a:gd name="T108" fmla="*/ 179 w 267"/>
                <a:gd name="T109" fmla="*/ 3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265">
                  <a:moveTo>
                    <a:pt x="1" y="259"/>
                  </a:moveTo>
                  <a:cubicBezTo>
                    <a:pt x="27" y="179"/>
                    <a:pt x="27" y="179"/>
                    <a:pt x="27" y="179"/>
                  </a:cubicBezTo>
                  <a:cubicBezTo>
                    <a:pt x="27" y="178"/>
                    <a:pt x="28" y="178"/>
                    <a:pt x="28" y="177"/>
                  </a:cubicBezTo>
                  <a:cubicBezTo>
                    <a:pt x="170" y="36"/>
                    <a:pt x="170" y="36"/>
                    <a:pt x="170" y="36"/>
                  </a:cubicBezTo>
                  <a:cubicBezTo>
                    <a:pt x="170" y="35"/>
                    <a:pt x="170" y="35"/>
                    <a:pt x="170" y="35"/>
                  </a:cubicBezTo>
                  <a:cubicBezTo>
                    <a:pt x="201" y="4"/>
                    <a:pt x="201" y="4"/>
                    <a:pt x="201" y="4"/>
                  </a:cubicBezTo>
                  <a:cubicBezTo>
                    <a:pt x="204" y="1"/>
                    <a:pt x="207" y="0"/>
                    <a:pt x="211" y="0"/>
                  </a:cubicBezTo>
                  <a:cubicBezTo>
                    <a:pt x="214" y="0"/>
                    <a:pt x="217" y="1"/>
                    <a:pt x="220" y="4"/>
                  </a:cubicBezTo>
                  <a:cubicBezTo>
                    <a:pt x="263" y="47"/>
                    <a:pt x="263" y="47"/>
                    <a:pt x="263" y="47"/>
                  </a:cubicBezTo>
                  <a:cubicBezTo>
                    <a:pt x="265" y="50"/>
                    <a:pt x="267" y="53"/>
                    <a:pt x="267" y="56"/>
                  </a:cubicBezTo>
                  <a:cubicBezTo>
                    <a:pt x="267" y="60"/>
                    <a:pt x="265" y="63"/>
                    <a:pt x="263" y="6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232" y="96"/>
                    <a:pt x="232" y="96"/>
                    <a:pt x="232" y="96"/>
                  </a:cubicBezTo>
                  <a:cubicBezTo>
                    <a:pt x="91" y="239"/>
                    <a:pt x="91" y="239"/>
                    <a:pt x="91" y="239"/>
                  </a:cubicBezTo>
                  <a:cubicBezTo>
                    <a:pt x="90" y="239"/>
                    <a:pt x="89" y="240"/>
                    <a:pt x="89" y="240"/>
                  </a:cubicBezTo>
                  <a:cubicBezTo>
                    <a:pt x="6" y="264"/>
                    <a:pt x="6" y="264"/>
                    <a:pt x="6" y="264"/>
                  </a:cubicBezTo>
                  <a:cubicBezTo>
                    <a:pt x="5" y="265"/>
                    <a:pt x="5" y="265"/>
                    <a:pt x="5" y="265"/>
                  </a:cubicBezTo>
                  <a:cubicBezTo>
                    <a:pt x="4" y="265"/>
                    <a:pt x="3" y="264"/>
                    <a:pt x="2" y="263"/>
                  </a:cubicBezTo>
                  <a:cubicBezTo>
                    <a:pt x="1" y="262"/>
                    <a:pt x="0" y="261"/>
                    <a:pt x="1" y="259"/>
                  </a:cubicBezTo>
                  <a:close/>
                  <a:moveTo>
                    <a:pt x="47" y="5"/>
                  </a:moveTo>
                  <a:cubicBezTo>
                    <a:pt x="50" y="2"/>
                    <a:pt x="54" y="1"/>
                    <a:pt x="58" y="1"/>
                  </a:cubicBezTo>
                  <a:cubicBezTo>
                    <a:pt x="62" y="0"/>
                    <a:pt x="66" y="2"/>
                    <a:pt x="70" y="5"/>
                  </a:cubicBezTo>
                  <a:cubicBezTo>
                    <a:pt x="84" y="22"/>
                    <a:pt x="102" y="40"/>
                    <a:pt x="123" y="61"/>
                  </a:cubicBezTo>
                  <a:cubicBezTo>
                    <a:pt x="125" y="63"/>
                    <a:pt x="124" y="65"/>
                    <a:pt x="123" y="67"/>
                  </a:cubicBezTo>
                  <a:cubicBezTo>
                    <a:pt x="121" y="69"/>
                    <a:pt x="119" y="69"/>
                    <a:pt x="117" y="67"/>
                  </a:cubicBezTo>
                  <a:cubicBezTo>
                    <a:pt x="97" y="47"/>
                    <a:pt x="80" y="29"/>
                    <a:pt x="64" y="11"/>
                  </a:cubicBezTo>
                  <a:cubicBezTo>
                    <a:pt x="60" y="7"/>
                    <a:pt x="57" y="8"/>
                    <a:pt x="53" y="11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8" y="56"/>
                    <a:pt x="8" y="60"/>
                    <a:pt x="12" y="63"/>
                  </a:cubicBezTo>
                  <a:cubicBezTo>
                    <a:pt x="12" y="64"/>
                    <a:pt x="13" y="64"/>
                    <a:pt x="14" y="65"/>
                  </a:cubicBezTo>
                  <a:cubicBezTo>
                    <a:pt x="14" y="65"/>
                    <a:pt x="15" y="66"/>
                    <a:pt x="16" y="67"/>
                  </a:cubicBezTo>
                  <a:cubicBezTo>
                    <a:pt x="16" y="67"/>
                    <a:pt x="17" y="68"/>
                    <a:pt x="18" y="69"/>
                  </a:cubicBezTo>
                  <a:cubicBezTo>
                    <a:pt x="19" y="70"/>
                    <a:pt x="20" y="71"/>
                    <a:pt x="21" y="7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3" y="41"/>
                    <a:pt x="55" y="41"/>
                    <a:pt x="57" y="43"/>
                  </a:cubicBezTo>
                  <a:cubicBezTo>
                    <a:pt x="59" y="45"/>
                    <a:pt x="59" y="47"/>
                    <a:pt x="58" y="4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34" y="85"/>
                    <a:pt x="41" y="91"/>
                    <a:pt x="47" y="97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2" y="82"/>
                    <a:pt x="64" y="82"/>
                    <a:pt x="66" y="84"/>
                  </a:cubicBezTo>
                  <a:cubicBezTo>
                    <a:pt x="67" y="86"/>
                    <a:pt x="68" y="88"/>
                    <a:pt x="66" y="90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8" y="108"/>
                    <a:pt x="62" y="112"/>
                    <a:pt x="66" y="116"/>
                  </a:cubicBezTo>
                  <a:cubicBezTo>
                    <a:pt x="68" y="119"/>
                    <a:pt x="68" y="120"/>
                    <a:pt x="66" y="122"/>
                  </a:cubicBezTo>
                  <a:cubicBezTo>
                    <a:pt x="65" y="123"/>
                    <a:pt x="64" y="124"/>
                    <a:pt x="63" y="124"/>
                  </a:cubicBezTo>
                  <a:cubicBezTo>
                    <a:pt x="62" y="124"/>
                    <a:pt x="61" y="123"/>
                    <a:pt x="60" y="122"/>
                  </a:cubicBezTo>
                  <a:cubicBezTo>
                    <a:pt x="42" y="104"/>
                    <a:pt x="24" y="87"/>
                    <a:pt x="6" y="69"/>
                  </a:cubicBezTo>
                  <a:cubicBezTo>
                    <a:pt x="3" y="66"/>
                    <a:pt x="2" y="63"/>
                    <a:pt x="1" y="58"/>
                  </a:cubicBezTo>
                  <a:cubicBezTo>
                    <a:pt x="1" y="54"/>
                    <a:pt x="3" y="50"/>
                    <a:pt x="6" y="47"/>
                  </a:cubicBezTo>
                  <a:lnTo>
                    <a:pt x="47" y="5"/>
                  </a:lnTo>
                  <a:close/>
                  <a:moveTo>
                    <a:pt x="11" y="255"/>
                  </a:moveTo>
                  <a:cubicBezTo>
                    <a:pt x="81" y="233"/>
                    <a:pt x="81" y="233"/>
                    <a:pt x="81" y="233"/>
                  </a:cubicBezTo>
                  <a:cubicBezTo>
                    <a:pt x="76" y="215"/>
                    <a:pt x="76" y="215"/>
                    <a:pt x="76" y="215"/>
                  </a:cubicBezTo>
                  <a:cubicBezTo>
                    <a:pt x="54" y="215"/>
                    <a:pt x="54" y="215"/>
                    <a:pt x="54" y="215"/>
                  </a:cubicBezTo>
                  <a:cubicBezTo>
                    <a:pt x="52" y="215"/>
                    <a:pt x="50" y="214"/>
                    <a:pt x="50" y="211"/>
                  </a:cubicBezTo>
                  <a:cubicBezTo>
                    <a:pt x="50" y="189"/>
                    <a:pt x="50" y="189"/>
                    <a:pt x="50" y="189"/>
                  </a:cubicBezTo>
                  <a:cubicBezTo>
                    <a:pt x="34" y="185"/>
                    <a:pt x="34" y="185"/>
                    <a:pt x="34" y="185"/>
                  </a:cubicBezTo>
                  <a:lnTo>
                    <a:pt x="11" y="255"/>
                  </a:lnTo>
                  <a:close/>
                  <a:moveTo>
                    <a:pt x="39" y="178"/>
                  </a:moveTo>
                  <a:cubicBezTo>
                    <a:pt x="53" y="181"/>
                    <a:pt x="53" y="181"/>
                    <a:pt x="53" y="181"/>
                  </a:cubicBezTo>
                  <a:cubicBezTo>
                    <a:pt x="182" y="52"/>
                    <a:pt x="182" y="52"/>
                    <a:pt x="182" y="52"/>
                  </a:cubicBezTo>
                  <a:cubicBezTo>
                    <a:pt x="174" y="43"/>
                    <a:pt x="174" y="43"/>
                    <a:pt x="174" y="43"/>
                  </a:cubicBezTo>
                  <a:lnTo>
                    <a:pt x="39" y="178"/>
                  </a:lnTo>
                  <a:close/>
                  <a:moveTo>
                    <a:pt x="59" y="207"/>
                  </a:moveTo>
                  <a:cubicBezTo>
                    <a:pt x="78" y="207"/>
                    <a:pt x="78" y="207"/>
                    <a:pt x="78" y="207"/>
                  </a:cubicBezTo>
                  <a:cubicBezTo>
                    <a:pt x="208" y="78"/>
                    <a:pt x="208" y="78"/>
                    <a:pt x="208" y="78"/>
                  </a:cubicBezTo>
                  <a:cubicBezTo>
                    <a:pt x="188" y="58"/>
                    <a:pt x="188" y="58"/>
                    <a:pt x="188" y="58"/>
                  </a:cubicBezTo>
                  <a:cubicBezTo>
                    <a:pt x="59" y="188"/>
                    <a:pt x="59" y="188"/>
                    <a:pt x="59" y="188"/>
                  </a:cubicBezTo>
                  <a:lnTo>
                    <a:pt x="59" y="207"/>
                  </a:lnTo>
                  <a:close/>
                  <a:moveTo>
                    <a:pt x="214" y="84"/>
                  </a:moveTo>
                  <a:cubicBezTo>
                    <a:pt x="84" y="212"/>
                    <a:pt x="84" y="212"/>
                    <a:pt x="84" y="212"/>
                  </a:cubicBezTo>
                  <a:cubicBezTo>
                    <a:pt x="89" y="229"/>
                    <a:pt x="89" y="229"/>
                    <a:pt x="89" y="229"/>
                  </a:cubicBezTo>
                  <a:cubicBezTo>
                    <a:pt x="223" y="94"/>
                    <a:pt x="223" y="94"/>
                    <a:pt x="223" y="94"/>
                  </a:cubicBezTo>
                  <a:lnTo>
                    <a:pt x="214" y="84"/>
                  </a:lnTo>
                  <a:close/>
                  <a:moveTo>
                    <a:pt x="182" y="206"/>
                  </a:moveTo>
                  <a:cubicBezTo>
                    <a:pt x="168" y="219"/>
                    <a:pt x="168" y="219"/>
                    <a:pt x="168" y="219"/>
                  </a:cubicBezTo>
                  <a:cubicBezTo>
                    <a:pt x="175" y="226"/>
                    <a:pt x="181" y="232"/>
                    <a:pt x="187" y="238"/>
                  </a:cubicBezTo>
                  <a:cubicBezTo>
                    <a:pt x="217" y="208"/>
                    <a:pt x="217" y="208"/>
                    <a:pt x="217" y="208"/>
                  </a:cubicBezTo>
                  <a:cubicBezTo>
                    <a:pt x="219" y="206"/>
                    <a:pt x="221" y="206"/>
                    <a:pt x="223" y="208"/>
                  </a:cubicBezTo>
                  <a:cubicBezTo>
                    <a:pt x="225" y="210"/>
                    <a:pt x="225" y="212"/>
                    <a:pt x="223" y="214"/>
                  </a:cubicBezTo>
                  <a:cubicBezTo>
                    <a:pt x="193" y="244"/>
                    <a:pt x="193" y="244"/>
                    <a:pt x="193" y="244"/>
                  </a:cubicBezTo>
                  <a:cubicBezTo>
                    <a:pt x="198" y="250"/>
                    <a:pt x="201" y="253"/>
                    <a:pt x="202" y="254"/>
                  </a:cubicBezTo>
                  <a:cubicBezTo>
                    <a:pt x="204" y="255"/>
                    <a:pt x="206" y="256"/>
                    <a:pt x="208" y="256"/>
                  </a:cubicBezTo>
                  <a:cubicBezTo>
                    <a:pt x="210" y="256"/>
                    <a:pt x="212" y="255"/>
                    <a:pt x="213" y="254"/>
                  </a:cubicBezTo>
                  <a:cubicBezTo>
                    <a:pt x="254" y="212"/>
                    <a:pt x="254" y="212"/>
                    <a:pt x="254" y="212"/>
                  </a:cubicBezTo>
                  <a:cubicBezTo>
                    <a:pt x="257" y="210"/>
                    <a:pt x="257" y="207"/>
                    <a:pt x="255" y="205"/>
                  </a:cubicBezTo>
                  <a:cubicBezTo>
                    <a:pt x="199" y="150"/>
                    <a:pt x="199" y="150"/>
                    <a:pt x="199" y="150"/>
                  </a:cubicBezTo>
                  <a:cubicBezTo>
                    <a:pt x="198" y="147"/>
                    <a:pt x="198" y="146"/>
                    <a:pt x="200" y="144"/>
                  </a:cubicBezTo>
                  <a:cubicBezTo>
                    <a:pt x="202" y="142"/>
                    <a:pt x="204" y="142"/>
                    <a:pt x="206" y="144"/>
                  </a:cubicBezTo>
                  <a:cubicBezTo>
                    <a:pt x="261" y="199"/>
                    <a:pt x="261" y="199"/>
                    <a:pt x="261" y="199"/>
                  </a:cubicBezTo>
                  <a:cubicBezTo>
                    <a:pt x="263" y="202"/>
                    <a:pt x="264" y="205"/>
                    <a:pt x="264" y="209"/>
                  </a:cubicBezTo>
                  <a:cubicBezTo>
                    <a:pt x="264" y="212"/>
                    <a:pt x="263" y="216"/>
                    <a:pt x="260" y="218"/>
                  </a:cubicBezTo>
                  <a:cubicBezTo>
                    <a:pt x="219" y="260"/>
                    <a:pt x="219" y="260"/>
                    <a:pt x="219" y="260"/>
                  </a:cubicBezTo>
                  <a:cubicBezTo>
                    <a:pt x="216" y="263"/>
                    <a:pt x="212" y="264"/>
                    <a:pt x="208" y="264"/>
                  </a:cubicBezTo>
                  <a:cubicBezTo>
                    <a:pt x="203" y="264"/>
                    <a:pt x="199" y="263"/>
                    <a:pt x="196" y="260"/>
                  </a:cubicBezTo>
                  <a:cubicBezTo>
                    <a:pt x="184" y="247"/>
                    <a:pt x="166" y="229"/>
                    <a:pt x="144" y="206"/>
                  </a:cubicBezTo>
                  <a:cubicBezTo>
                    <a:pt x="142" y="204"/>
                    <a:pt x="142" y="202"/>
                    <a:pt x="144" y="200"/>
                  </a:cubicBezTo>
                  <a:cubicBezTo>
                    <a:pt x="146" y="198"/>
                    <a:pt x="148" y="198"/>
                    <a:pt x="150" y="200"/>
                  </a:cubicBezTo>
                  <a:cubicBezTo>
                    <a:pt x="153" y="204"/>
                    <a:pt x="158" y="208"/>
                    <a:pt x="163" y="213"/>
                  </a:cubicBezTo>
                  <a:cubicBezTo>
                    <a:pt x="176" y="200"/>
                    <a:pt x="176" y="200"/>
                    <a:pt x="176" y="200"/>
                  </a:cubicBezTo>
                  <a:cubicBezTo>
                    <a:pt x="178" y="198"/>
                    <a:pt x="180" y="198"/>
                    <a:pt x="182" y="200"/>
                  </a:cubicBezTo>
                  <a:cubicBezTo>
                    <a:pt x="183" y="202"/>
                    <a:pt x="184" y="204"/>
                    <a:pt x="182" y="206"/>
                  </a:cubicBezTo>
                  <a:close/>
                  <a:moveTo>
                    <a:pt x="179" y="38"/>
                  </a:moveTo>
                  <a:cubicBezTo>
                    <a:pt x="229" y="87"/>
                    <a:pt x="229" y="87"/>
                    <a:pt x="229" y="87"/>
                  </a:cubicBezTo>
                  <a:cubicBezTo>
                    <a:pt x="257" y="60"/>
                    <a:pt x="257" y="60"/>
                    <a:pt x="257" y="60"/>
                  </a:cubicBezTo>
                  <a:cubicBezTo>
                    <a:pt x="258" y="59"/>
                    <a:pt x="258" y="58"/>
                    <a:pt x="258" y="56"/>
                  </a:cubicBezTo>
                  <a:cubicBezTo>
                    <a:pt x="258" y="55"/>
                    <a:pt x="258" y="54"/>
                    <a:pt x="257" y="53"/>
                  </a:cubicBezTo>
                  <a:cubicBezTo>
                    <a:pt x="213" y="10"/>
                    <a:pt x="213" y="10"/>
                    <a:pt x="213" y="10"/>
                  </a:cubicBezTo>
                  <a:cubicBezTo>
                    <a:pt x="211" y="8"/>
                    <a:pt x="209" y="8"/>
                    <a:pt x="207" y="10"/>
                  </a:cubicBezTo>
                  <a:lnTo>
                    <a:pt x="179" y="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08</a:t>
            </a:r>
          </a:p>
        </p:txBody>
      </p:sp>
    </p:spTree>
    <p:extLst>
      <p:ext uri="{BB962C8B-B14F-4D97-AF65-F5344CB8AC3E}">
        <p14:creationId xmlns:p14="http://schemas.microsoft.com/office/powerpoint/2010/main" val="246443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3450" y="0"/>
            <a:ext cx="2045724" cy="2800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608272" y="1166556"/>
            <a:ext cx="5314484" cy="3203749"/>
            <a:chOff x="1608272" y="1166556"/>
            <a:chExt cx="5314484" cy="3203749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713682" y="4370305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1608272" y="1166556"/>
              <a:ext cx="5314484" cy="2632926"/>
              <a:chOff x="1622786" y="1166556"/>
              <a:chExt cx="5314484" cy="2632926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1622786" y="1737379"/>
                <a:ext cx="5314484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pc="300" smtClean="0">
                    <a:latin typeface="+mj-lt"/>
                  </a:rPr>
                  <a:t>Don't Let Your Happiness Depend On Something You Might Lose-</a:t>
                </a:r>
                <a:endParaRPr lang="en-US" sz="3200" spc="30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652283" y="1166556"/>
                <a:ext cx="43655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SIT AMET</a:t>
                </a:r>
                <a:endParaRPr lang="en-US" sz="1200" b="1" spc="3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2182267" y="4985141"/>
            <a:ext cx="4740489" cy="923330"/>
            <a:chOff x="2182267" y="4985141"/>
            <a:chExt cx="4740489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3173592" y="4985141"/>
              <a:ext cx="37491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consectetur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adipiscin elit niba sem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iaculis nec felis nec, efficitur dapibus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enim vestibulum sagittisali ipsum lacinia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2182267" y="5211856"/>
              <a:ext cx="409575" cy="469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10858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21" name="Group 20"/>
          <p:cNvGrpSpPr/>
          <p:nvPr/>
        </p:nvGrpSpPr>
        <p:grpSpPr>
          <a:xfrm>
            <a:off x="1" y="1889125"/>
            <a:ext cx="12192001" cy="1951353"/>
            <a:chOff x="1" y="1889125"/>
            <a:chExt cx="12192001" cy="1951353"/>
          </a:xfrm>
          <a:effectLst>
            <a:outerShdw blurRad="215900" sx="102000" sy="102000" algn="ctr" rotWithShape="0">
              <a:prstClr val="black">
                <a:alpha val="18000"/>
              </a:prstClr>
            </a:outerShdw>
          </a:effectLst>
        </p:grpSpPr>
        <p:sp>
          <p:nvSpPr>
            <p:cNvPr id="9" name="Rectangle 8"/>
            <p:cNvSpPr/>
            <p:nvPr/>
          </p:nvSpPr>
          <p:spPr>
            <a:xfrm rot="16200000">
              <a:off x="1627346" y="262412"/>
              <a:ext cx="1950721" cy="52054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rot="16200000">
              <a:off x="10216516" y="1864991"/>
              <a:ext cx="1950721" cy="20002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5162550" y="1889125"/>
              <a:ext cx="546100" cy="1250950"/>
            </a:xfrm>
            <a:custGeom>
              <a:avLst/>
              <a:gdLst>
                <a:gd name="connsiteX0" fmla="*/ 28575 w 546100"/>
                <a:gd name="connsiteY0" fmla="*/ 0 h 1250950"/>
                <a:gd name="connsiteX1" fmla="*/ 546100 w 546100"/>
                <a:gd name="connsiteY1" fmla="*/ 3175 h 1250950"/>
                <a:gd name="connsiteX2" fmla="*/ 387350 w 546100"/>
                <a:gd name="connsiteY2" fmla="*/ 95250 h 1250950"/>
                <a:gd name="connsiteX3" fmla="*/ 254000 w 546100"/>
                <a:gd name="connsiteY3" fmla="*/ 212725 h 1250950"/>
                <a:gd name="connsiteX4" fmla="*/ 146050 w 546100"/>
                <a:gd name="connsiteY4" fmla="*/ 358775 h 1250950"/>
                <a:gd name="connsiteX5" fmla="*/ 117475 w 546100"/>
                <a:gd name="connsiteY5" fmla="*/ 492125 h 1250950"/>
                <a:gd name="connsiteX6" fmla="*/ 92075 w 546100"/>
                <a:gd name="connsiteY6" fmla="*/ 736600 h 1250950"/>
                <a:gd name="connsiteX7" fmla="*/ 57150 w 546100"/>
                <a:gd name="connsiteY7" fmla="*/ 1003300 h 1250950"/>
                <a:gd name="connsiteX8" fmla="*/ 28575 w 546100"/>
                <a:gd name="connsiteY8" fmla="*/ 1250950 h 1250950"/>
                <a:gd name="connsiteX9" fmla="*/ 0 w 546100"/>
                <a:gd name="connsiteY9" fmla="*/ 317500 h 1250950"/>
                <a:gd name="connsiteX10" fmla="*/ 28575 w 546100"/>
                <a:gd name="connsiteY10" fmla="*/ 0 h 1250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6100" h="1250950">
                  <a:moveTo>
                    <a:pt x="28575" y="0"/>
                  </a:moveTo>
                  <a:lnTo>
                    <a:pt x="546100" y="3175"/>
                  </a:lnTo>
                  <a:lnTo>
                    <a:pt x="387350" y="95250"/>
                  </a:lnTo>
                  <a:lnTo>
                    <a:pt x="254000" y="212725"/>
                  </a:lnTo>
                  <a:lnTo>
                    <a:pt x="146050" y="358775"/>
                  </a:lnTo>
                  <a:lnTo>
                    <a:pt x="117475" y="492125"/>
                  </a:lnTo>
                  <a:lnTo>
                    <a:pt x="92075" y="736600"/>
                  </a:lnTo>
                  <a:lnTo>
                    <a:pt x="57150" y="1003300"/>
                  </a:lnTo>
                  <a:lnTo>
                    <a:pt x="28575" y="1250950"/>
                  </a:lnTo>
                  <a:lnTo>
                    <a:pt x="0" y="317500"/>
                  </a:lnTo>
                  <a:lnTo>
                    <a:pt x="2857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9606210" y="2234688"/>
              <a:ext cx="716169" cy="1044297"/>
            </a:xfrm>
            <a:custGeom>
              <a:avLst/>
              <a:gdLst>
                <a:gd name="connsiteX0" fmla="*/ 585540 w 716169"/>
                <a:gd name="connsiteY0" fmla="*/ 1306 h 1044297"/>
                <a:gd name="connsiteX1" fmla="*/ 556965 w 716169"/>
                <a:gd name="connsiteY1" fmla="*/ 129893 h 1044297"/>
                <a:gd name="connsiteX2" fmla="*/ 461715 w 716169"/>
                <a:gd name="connsiteY2" fmla="*/ 272768 h 1044297"/>
                <a:gd name="connsiteX3" fmla="*/ 311696 w 716169"/>
                <a:gd name="connsiteY3" fmla="*/ 410881 h 1044297"/>
                <a:gd name="connsiteX4" fmla="*/ 118815 w 716169"/>
                <a:gd name="connsiteY4" fmla="*/ 525181 h 1044297"/>
                <a:gd name="connsiteX5" fmla="*/ 4515 w 716169"/>
                <a:gd name="connsiteY5" fmla="*/ 572806 h 1044297"/>
                <a:gd name="connsiteX6" fmla="*/ 21184 w 716169"/>
                <a:gd name="connsiteY6" fmla="*/ 579950 h 1044297"/>
                <a:gd name="connsiteX7" fmla="*/ 206921 w 716169"/>
                <a:gd name="connsiteY7" fmla="*/ 646625 h 1044297"/>
                <a:gd name="connsiteX8" fmla="*/ 397421 w 716169"/>
                <a:gd name="connsiteY8" fmla="*/ 751400 h 1044297"/>
                <a:gd name="connsiteX9" fmla="*/ 523628 w 716169"/>
                <a:gd name="connsiteY9" fmla="*/ 882368 h 1044297"/>
                <a:gd name="connsiteX10" fmla="*/ 590303 w 716169"/>
                <a:gd name="connsiteY10" fmla="*/ 1025243 h 1044297"/>
                <a:gd name="connsiteX11" fmla="*/ 626021 w 716169"/>
                <a:gd name="connsiteY11" fmla="*/ 1020481 h 1044297"/>
                <a:gd name="connsiteX12" fmla="*/ 714128 w 716169"/>
                <a:gd name="connsiteY12" fmla="*/ 820456 h 1044297"/>
                <a:gd name="connsiteX13" fmla="*/ 685553 w 716169"/>
                <a:gd name="connsiteY13" fmla="*/ 229906 h 1044297"/>
                <a:gd name="connsiteX14" fmla="*/ 656978 w 716169"/>
                <a:gd name="connsiteY14" fmla="*/ 72743 h 1044297"/>
                <a:gd name="connsiteX15" fmla="*/ 585540 w 716169"/>
                <a:gd name="connsiteY15" fmla="*/ 1306 h 104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16169" h="1044297">
                  <a:moveTo>
                    <a:pt x="585540" y="1306"/>
                  </a:moveTo>
                  <a:cubicBezTo>
                    <a:pt x="568871" y="10831"/>
                    <a:pt x="577602" y="84649"/>
                    <a:pt x="556965" y="129893"/>
                  </a:cubicBezTo>
                  <a:cubicBezTo>
                    <a:pt x="536328" y="175137"/>
                    <a:pt x="502593" y="225937"/>
                    <a:pt x="461715" y="272768"/>
                  </a:cubicBezTo>
                  <a:cubicBezTo>
                    <a:pt x="420837" y="319599"/>
                    <a:pt x="368846" y="368812"/>
                    <a:pt x="311696" y="410881"/>
                  </a:cubicBezTo>
                  <a:cubicBezTo>
                    <a:pt x="254546" y="452950"/>
                    <a:pt x="170012" y="498193"/>
                    <a:pt x="118815" y="525181"/>
                  </a:cubicBezTo>
                  <a:cubicBezTo>
                    <a:pt x="67618" y="552169"/>
                    <a:pt x="20787" y="563678"/>
                    <a:pt x="4515" y="572806"/>
                  </a:cubicBezTo>
                  <a:cubicBezTo>
                    <a:pt x="-11757" y="581934"/>
                    <a:pt x="21184" y="579950"/>
                    <a:pt x="21184" y="579950"/>
                  </a:cubicBezTo>
                  <a:cubicBezTo>
                    <a:pt x="54918" y="592253"/>
                    <a:pt x="144215" y="618050"/>
                    <a:pt x="206921" y="646625"/>
                  </a:cubicBezTo>
                  <a:cubicBezTo>
                    <a:pt x="269627" y="675200"/>
                    <a:pt x="344637" y="712110"/>
                    <a:pt x="397421" y="751400"/>
                  </a:cubicBezTo>
                  <a:cubicBezTo>
                    <a:pt x="450205" y="790690"/>
                    <a:pt x="491481" y="836728"/>
                    <a:pt x="523628" y="882368"/>
                  </a:cubicBezTo>
                  <a:cubicBezTo>
                    <a:pt x="555775" y="928008"/>
                    <a:pt x="573238" y="1002224"/>
                    <a:pt x="590303" y="1025243"/>
                  </a:cubicBezTo>
                  <a:cubicBezTo>
                    <a:pt x="607368" y="1048262"/>
                    <a:pt x="605384" y="1054612"/>
                    <a:pt x="626021" y="1020481"/>
                  </a:cubicBezTo>
                  <a:cubicBezTo>
                    <a:pt x="646658" y="986350"/>
                    <a:pt x="704206" y="952218"/>
                    <a:pt x="714128" y="820456"/>
                  </a:cubicBezTo>
                  <a:cubicBezTo>
                    <a:pt x="724050" y="688694"/>
                    <a:pt x="695078" y="354525"/>
                    <a:pt x="685553" y="229906"/>
                  </a:cubicBezTo>
                  <a:cubicBezTo>
                    <a:pt x="676028" y="105287"/>
                    <a:pt x="672059" y="109256"/>
                    <a:pt x="656978" y="72743"/>
                  </a:cubicBezTo>
                  <a:cubicBezTo>
                    <a:pt x="641897" y="36231"/>
                    <a:pt x="602209" y="-8219"/>
                    <a:pt x="585540" y="1306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0160794" y="1897856"/>
              <a:ext cx="30879" cy="466725"/>
            </a:xfrm>
            <a:custGeom>
              <a:avLst/>
              <a:gdLst>
                <a:gd name="connsiteX0" fmla="*/ 0 w 30879"/>
                <a:gd name="connsiteY0" fmla="*/ 466725 h 466725"/>
                <a:gd name="connsiteX1" fmla="*/ 28575 w 30879"/>
                <a:gd name="connsiteY1" fmla="*/ 319088 h 466725"/>
                <a:gd name="connsiteX2" fmla="*/ 28575 w 30879"/>
                <a:gd name="connsiteY2" fmla="*/ 119063 h 466725"/>
                <a:gd name="connsiteX3" fmla="*/ 23812 w 30879"/>
                <a:gd name="connsiteY3" fmla="*/ 0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879" h="466725">
                  <a:moveTo>
                    <a:pt x="0" y="466725"/>
                  </a:moveTo>
                  <a:cubicBezTo>
                    <a:pt x="11906" y="421878"/>
                    <a:pt x="23813" y="377032"/>
                    <a:pt x="28575" y="319088"/>
                  </a:cubicBezTo>
                  <a:cubicBezTo>
                    <a:pt x="33338" y="261144"/>
                    <a:pt x="29369" y="172244"/>
                    <a:pt x="28575" y="119063"/>
                  </a:cubicBezTo>
                  <a:cubicBezTo>
                    <a:pt x="27781" y="65882"/>
                    <a:pt x="25796" y="32941"/>
                    <a:pt x="23812" y="0"/>
                  </a:cubicBezTo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2940" y="2268505"/>
            <a:ext cx="5119532" cy="1078922"/>
            <a:chOff x="42940" y="2168916"/>
            <a:chExt cx="5119532" cy="1078922"/>
          </a:xfrm>
        </p:grpSpPr>
        <p:sp>
          <p:nvSpPr>
            <p:cNvPr id="22" name="TextBox 21"/>
            <p:cNvSpPr txBox="1"/>
            <p:nvPr/>
          </p:nvSpPr>
          <p:spPr>
            <a:xfrm>
              <a:off x="42940" y="2168916"/>
              <a:ext cx="51195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spc="600" smtClean="0">
                  <a:latin typeface="+mj-lt"/>
                </a:rPr>
                <a:t>THANKS</a:t>
              </a:r>
              <a:endParaRPr lang="en-US" sz="6000" spc="600">
                <a:latin typeface="+mj-lt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777081" y="3247838"/>
              <a:ext cx="365125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904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 noEditPoints="1"/>
          </p:cNvSpPr>
          <p:nvPr/>
        </p:nvSpPr>
        <p:spPr bwMode="auto">
          <a:xfrm>
            <a:off x="430213" y="1066801"/>
            <a:ext cx="469900" cy="469900"/>
          </a:xfrm>
          <a:custGeom>
            <a:avLst/>
            <a:gdLst>
              <a:gd name="T0" fmla="*/ 4 w 265"/>
              <a:gd name="T1" fmla="*/ 261 h 265"/>
              <a:gd name="T2" fmla="*/ 0 w 265"/>
              <a:gd name="T3" fmla="*/ 253 h 265"/>
              <a:gd name="T4" fmla="*/ 0 w 265"/>
              <a:gd name="T5" fmla="*/ 12 h 265"/>
              <a:gd name="T6" fmla="*/ 4 w 265"/>
              <a:gd name="T7" fmla="*/ 4 h 265"/>
              <a:gd name="T8" fmla="*/ 13 w 265"/>
              <a:gd name="T9" fmla="*/ 0 h 265"/>
              <a:gd name="T10" fmla="*/ 187 w 265"/>
              <a:gd name="T11" fmla="*/ 0 h 265"/>
              <a:gd name="T12" fmla="*/ 195 w 265"/>
              <a:gd name="T13" fmla="*/ 4 h 265"/>
              <a:gd name="T14" fmla="*/ 199 w 265"/>
              <a:gd name="T15" fmla="*/ 12 h 265"/>
              <a:gd name="T16" fmla="*/ 199 w 265"/>
              <a:gd name="T17" fmla="*/ 54 h 265"/>
              <a:gd name="T18" fmla="*/ 195 w 265"/>
              <a:gd name="T19" fmla="*/ 58 h 265"/>
              <a:gd name="T20" fmla="*/ 191 w 265"/>
              <a:gd name="T21" fmla="*/ 54 h 265"/>
              <a:gd name="T22" fmla="*/ 191 w 265"/>
              <a:gd name="T23" fmla="*/ 12 h 265"/>
              <a:gd name="T24" fmla="*/ 187 w 265"/>
              <a:gd name="T25" fmla="*/ 8 h 265"/>
              <a:gd name="T26" fmla="*/ 13 w 265"/>
              <a:gd name="T27" fmla="*/ 8 h 265"/>
              <a:gd name="T28" fmla="*/ 9 w 265"/>
              <a:gd name="T29" fmla="*/ 12 h 265"/>
              <a:gd name="T30" fmla="*/ 9 w 265"/>
              <a:gd name="T31" fmla="*/ 253 h 265"/>
              <a:gd name="T32" fmla="*/ 13 w 265"/>
              <a:gd name="T33" fmla="*/ 257 h 265"/>
              <a:gd name="T34" fmla="*/ 129 w 265"/>
              <a:gd name="T35" fmla="*/ 257 h 265"/>
              <a:gd name="T36" fmla="*/ 133 w 265"/>
              <a:gd name="T37" fmla="*/ 261 h 265"/>
              <a:gd name="T38" fmla="*/ 129 w 265"/>
              <a:gd name="T39" fmla="*/ 265 h 265"/>
              <a:gd name="T40" fmla="*/ 13 w 265"/>
              <a:gd name="T41" fmla="*/ 265 h 265"/>
              <a:gd name="T42" fmla="*/ 4 w 265"/>
              <a:gd name="T43" fmla="*/ 261 h 265"/>
              <a:gd name="T44" fmla="*/ 100 w 265"/>
              <a:gd name="T45" fmla="*/ 224 h 265"/>
              <a:gd name="T46" fmla="*/ 106 w 265"/>
              <a:gd name="T47" fmla="*/ 226 h 265"/>
              <a:gd name="T48" fmla="*/ 108 w 265"/>
              <a:gd name="T49" fmla="*/ 232 h 265"/>
              <a:gd name="T50" fmla="*/ 106 w 265"/>
              <a:gd name="T51" fmla="*/ 238 h 265"/>
              <a:gd name="T52" fmla="*/ 100 w 265"/>
              <a:gd name="T53" fmla="*/ 240 h 265"/>
              <a:gd name="T54" fmla="*/ 94 w 265"/>
              <a:gd name="T55" fmla="*/ 238 h 265"/>
              <a:gd name="T56" fmla="*/ 91 w 265"/>
              <a:gd name="T57" fmla="*/ 232 h 265"/>
              <a:gd name="T58" fmla="*/ 94 w 265"/>
              <a:gd name="T59" fmla="*/ 226 h 265"/>
              <a:gd name="T60" fmla="*/ 100 w 265"/>
              <a:gd name="T61" fmla="*/ 224 h 265"/>
              <a:gd name="T62" fmla="*/ 153 w 265"/>
              <a:gd name="T63" fmla="*/ 78 h 265"/>
              <a:gd name="T64" fmla="*/ 162 w 265"/>
              <a:gd name="T65" fmla="*/ 75 h 265"/>
              <a:gd name="T66" fmla="*/ 253 w 265"/>
              <a:gd name="T67" fmla="*/ 75 h 265"/>
              <a:gd name="T68" fmla="*/ 262 w 265"/>
              <a:gd name="T69" fmla="*/ 78 h 265"/>
              <a:gd name="T70" fmla="*/ 265 w 265"/>
              <a:gd name="T71" fmla="*/ 87 h 265"/>
              <a:gd name="T72" fmla="*/ 265 w 265"/>
              <a:gd name="T73" fmla="*/ 253 h 265"/>
              <a:gd name="T74" fmla="*/ 262 w 265"/>
              <a:gd name="T75" fmla="*/ 261 h 265"/>
              <a:gd name="T76" fmla="*/ 253 w 265"/>
              <a:gd name="T77" fmla="*/ 265 h 265"/>
              <a:gd name="T78" fmla="*/ 162 w 265"/>
              <a:gd name="T79" fmla="*/ 265 h 265"/>
              <a:gd name="T80" fmla="*/ 153 w 265"/>
              <a:gd name="T81" fmla="*/ 261 h 265"/>
              <a:gd name="T82" fmla="*/ 149 w 265"/>
              <a:gd name="T83" fmla="*/ 253 h 265"/>
              <a:gd name="T84" fmla="*/ 149 w 265"/>
              <a:gd name="T85" fmla="*/ 87 h 265"/>
              <a:gd name="T86" fmla="*/ 153 w 265"/>
              <a:gd name="T87" fmla="*/ 78 h 265"/>
              <a:gd name="T88" fmla="*/ 253 w 265"/>
              <a:gd name="T89" fmla="*/ 83 h 265"/>
              <a:gd name="T90" fmla="*/ 162 w 265"/>
              <a:gd name="T91" fmla="*/ 83 h 265"/>
              <a:gd name="T92" fmla="*/ 158 w 265"/>
              <a:gd name="T93" fmla="*/ 87 h 265"/>
              <a:gd name="T94" fmla="*/ 158 w 265"/>
              <a:gd name="T95" fmla="*/ 253 h 265"/>
              <a:gd name="T96" fmla="*/ 162 w 265"/>
              <a:gd name="T97" fmla="*/ 257 h 265"/>
              <a:gd name="T98" fmla="*/ 253 w 265"/>
              <a:gd name="T99" fmla="*/ 257 h 265"/>
              <a:gd name="T100" fmla="*/ 257 w 265"/>
              <a:gd name="T101" fmla="*/ 253 h 265"/>
              <a:gd name="T102" fmla="*/ 257 w 265"/>
              <a:gd name="T103" fmla="*/ 87 h 265"/>
              <a:gd name="T104" fmla="*/ 253 w 265"/>
              <a:gd name="T105" fmla="*/ 83 h 265"/>
              <a:gd name="T106" fmla="*/ 207 w 265"/>
              <a:gd name="T107" fmla="*/ 224 h 265"/>
              <a:gd name="T108" fmla="*/ 213 w 265"/>
              <a:gd name="T109" fmla="*/ 226 h 265"/>
              <a:gd name="T110" fmla="*/ 216 w 265"/>
              <a:gd name="T111" fmla="*/ 232 h 265"/>
              <a:gd name="T112" fmla="*/ 213 w 265"/>
              <a:gd name="T113" fmla="*/ 238 h 265"/>
              <a:gd name="T114" fmla="*/ 207 w 265"/>
              <a:gd name="T115" fmla="*/ 240 h 265"/>
              <a:gd name="T116" fmla="*/ 201 w 265"/>
              <a:gd name="T117" fmla="*/ 238 h 265"/>
              <a:gd name="T118" fmla="*/ 199 w 265"/>
              <a:gd name="T119" fmla="*/ 232 h 265"/>
              <a:gd name="T120" fmla="*/ 201 w 265"/>
              <a:gd name="T121" fmla="*/ 226 h 265"/>
              <a:gd name="T122" fmla="*/ 207 w 265"/>
              <a:gd name="T123" fmla="*/ 224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65" h="265">
                <a:moveTo>
                  <a:pt x="4" y="261"/>
                </a:moveTo>
                <a:cubicBezTo>
                  <a:pt x="1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4" y="4"/>
                </a:cubicBezTo>
                <a:cubicBezTo>
                  <a:pt x="6" y="1"/>
                  <a:pt x="9" y="0"/>
                  <a:pt x="13" y="0"/>
                </a:cubicBezTo>
                <a:cubicBezTo>
                  <a:pt x="187" y="0"/>
                  <a:pt x="187" y="0"/>
                  <a:pt x="187" y="0"/>
                </a:cubicBezTo>
                <a:cubicBezTo>
                  <a:pt x="190" y="0"/>
                  <a:pt x="193" y="1"/>
                  <a:pt x="195" y="4"/>
                </a:cubicBezTo>
                <a:cubicBezTo>
                  <a:pt x="198" y="6"/>
                  <a:pt x="199" y="9"/>
                  <a:pt x="199" y="12"/>
                </a:cubicBezTo>
                <a:cubicBezTo>
                  <a:pt x="199" y="54"/>
                  <a:pt x="199" y="54"/>
                  <a:pt x="199" y="54"/>
                </a:cubicBezTo>
                <a:cubicBezTo>
                  <a:pt x="199" y="57"/>
                  <a:pt x="198" y="58"/>
                  <a:pt x="195" y="58"/>
                </a:cubicBezTo>
                <a:cubicBezTo>
                  <a:pt x="192" y="58"/>
                  <a:pt x="191" y="57"/>
                  <a:pt x="191" y="54"/>
                </a:cubicBezTo>
                <a:cubicBezTo>
                  <a:pt x="191" y="12"/>
                  <a:pt x="191" y="12"/>
                  <a:pt x="191" y="12"/>
                </a:cubicBezTo>
                <a:cubicBezTo>
                  <a:pt x="191" y="10"/>
                  <a:pt x="189" y="8"/>
                  <a:pt x="187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0" y="8"/>
                  <a:pt x="9" y="10"/>
                  <a:pt x="9" y="12"/>
                </a:cubicBezTo>
                <a:cubicBezTo>
                  <a:pt x="9" y="253"/>
                  <a:pt x="9" y="253"/>
                  <a:pt x="9" y="253"/>
                </a:cubicBezTo>
                <a:cubicBezTo>
                  <a:pt x="9" y="255"/>
                  <a:pt x="10" y="257"/>
                  <a:pt x="13" y="257"/>
                </a:cubicBezTo>
                <a:cubicBezTo>
                  <a:pt x="129" y="257"/>
                  <a:pt x="129" y="257"/>
                  <a:pt x="129" y="257"/>
                </a:cubicBezTo>
                <a:cubicBezTo>
                  <a:pt x="131" y="257"/>
                  <a:pt x="133" y="258"/>
                  <a:pt x="133" y="261"/>
                </a:cubicBezTo>
                <a:cubicBezTo>
                  <a:pt x="133" y="264"/>
                  <a:pt x="131" y="265"/>
                  <a:pt x="129" y="265"/>
                </a:cubicBezTo>
                <a:cubicBezTo>
                  <a:pt x="13" y="265"/>
                  <a:pt x="13" y="265"/>
                  <a:pt x="13" y="265"/>
                </a:cubicBezTo>
                <a:cubicBezTo>
                  <a:pt x="9" y="265"/>
                  <a:pt x="6" y="264"/>
                  <a:pt x="4" y="261"/>
                </a:cubicBezTo>
                <a:close/>
                <a:moveTo>
                  <a:pt x="100" y="224"/>
                </a:moveTo>
                <a:cubicBezTo>
                  <a:pt x="102" y="224"/>
                  <a:pt x="104" y="224"/>
                  <a:pt x="106" y="226"/>
                </a:cubicBezTo>
                <a:cubicBezTo>
                  <a:pt x="107" y="227"/>
                  <a:pt x="108" y="229"/>
                  <a:pt x="108" y="232"/>
                </a:cubicBezTo>
                <a:cubicBezTo>
                  <a:pt x="108" y="234"/>
                  <a:pt x="107" y="236"/>
                  <a:pt x="106" y="238"/>
                </a:cubicBezTo>
                <a:cubicBezTo>
                  <a:pt x="104" y="239"/>
                  <a:pt x="102" y="240"/>
                  <a:pt x="100" y="240"/>
                </a:cubicBezTo>
                <a:cubicBezTo>
                  <a:pt x="97" y="240"/>
                  <a:pt x="95" y="239"/>
                  <a:pt x="94" y="238"/>
                </a:cubicBezTo>
                <a:cubicBezTo>
                  <a:pt x="92" y="236"/>
                  <a:pt x="91" y="234"/>
                  <a:pt x="91" y="232"/>
                </a:cubicBezTo>
                <a:cubicBezTo>
                  <a:pt x="91" y="229"/>
                  <a:pt x="92" y="227"/>
                  <a:pt x="94" y="226"/>
                </a:cubicBezTo>
                <a:cubicBezTo>
                  <a:pt x="95" y="224"/>
                  <a:pt x="97" y="224"/>
                  <a:pt x="100" y="224"/>
                </a:cubicBezTo>
                <a:close/>
                <a:moveTo>
                  <a:pt x="153" y="78"/>
                </a:moveTo>
                <a:cubicBezTo>
                  <a:pt x="155" y="76"/>
                  <a:pt x="158" y="75"/>
                  <a:pt x="162" y="75"/>
                </a:cubicBezTo>
                <a:cubicBezTo>
                  <a:pt x="253" y="75"/>
                  <a:pt x="253" y="75"/>
                  <a:pt x="253" y="75"/>
                </a:cubicBezTo>
                <a:cubicBezTo>
                  <a:pt x="256" y="75"/>
                  <a:pt x="259" y="76"/>
                  <a:pt x="262" y="78"/>
                </a:cubicBezTo>
                <a:cubicBezTo>
                  <a:pt x="264" y="81"/>
                  <a:pt x="265" y="83"/>
                  <a:pt x="265" y="87"/>
                </a:cubicBezTo>
                <a:cubicBezTo>
                  <a:pt x="265" y="253"/>
                  <a:pt x="265" y="253"/>
                  <a:pt x="265" y="253"/>
                </a:cubicBezTo>
                <a:cubicBezTo>
                  <a:pt x="265" y="256"/>
                  <a:pt x="264" y="259"/>
                  <a:pt x="262" y="261"/>
                </a:cubicBezTo>
                <a:cubicBezTo>
                  <a:pt x="259" y="264"/>
                  <a:pt x="256" y="265"/>
                  <a:pt x="253" y="265"/>
                </a:cubicBezTo>
                <a:cubicBezTo>
                  <a:pt x="162" y="265"/>
                  <a:pt x="162" y="265"/>
                  <a:pt x="162" y="265"/>
                </a:cubicBezTo>
                <a:cubicBezTo>
                  <a:pt x="158" y="265"/>
                  <a:pt x="155" y="264"/>
                  <a:pt x="153" y="261"/>
                </a:cubicBezTo>
                <a:cubicBezTo>
                  <a:pt x="150" y="259"/>
                  <a:pt x="149" y="256"/>
                  <a:pt x="149" y="253"/>
                </a:cubicBezTo>
                <a:cubicBezTo>
                  <a:pt x="149" y="87"/>
                  <a:pt x="149" y="87"/>
                  <a:pt x="149" y="87"/>
                </a:cubicBezTo>
                <a:cubicBezTo>
                  <a:pt x="149" y="83"/>
                  <a:pt x="150" y="81"/>
                  <a:pt x="153" y="78"/>
                </a:cubicBezTo>
                <a:close/>
                <a:moveTo>
                  <a:pt x="253" y="83"/>
                </a:moveTo>
                <a:cubicBezTo>
                  <a:pt x="162" y="83"/>
                  <a:pt x="162" y="83"/>
                  <a:pt x="162" y="83"/>
                </a:cubicBezTo>
                <a:cubicBezTo>
                  <a:pt x="159" y="83"/>
                  <a:pt x="158" y="84"/>
                  <a:pt x="158" y="87"/>
                </a:cubicBezTo>
                <a:cubicBezTo>
                  <a:pt x="158" y="253"/>
                  <a:pt x="158" y="253"/>
                  <a:pt x="158" y="253"/>
                </a:cubicBezTo>
                <a:cubicBezTo>
                  <a:pt x="158" y="255"/>
                  <a:pt x="159" y="257"/>
                  <a:pt x="162" y="257"/>
                </a:cubicBezTo>
                <a:cubicBezTo>
                  <a:pt x="253" y="257"/>
                  <a:pt x="253" y="257"/>
                  <a:pt x="253" y="257"/>
                </a:cubicBezTo>
                <a:cubicBezTo>
                  <a:pt x="256" y="257"/>
                  <a:pt x="257" y="255"/>
                  <a:pt x="257" y="253"/>
                </a:cubicBezTo>
                <a:cubicBezTo>
                  <a:pt x="257" y="87"/>
                  <a:pt x="257" y="87"/>
                  <a:pt x="257" y="87"/>
                </a:cubicBezTo>
                <a:cubicBezTo>
                  <a:pt x="257" y="84"/>
                  <a:pt x="256" y="83"/>
                  <a:pt x="253" y="83"/>
                </a:cubicBezTo>
                <a:close/>
                <a:moveTo>
                  <a:pt x="207" y="224"/>
                </a:moveTo>
                <a:cubicBezTo>
                  <a:pt x="210" y="224"/>
                  <a:pt x="212" y="224"/>
                  <a:pt x="213" y="226"/>
                </a:cubicBezTo>
                <a:cubicBezTo>
                  <a:pt x="215" y="227"/>
                  <a:pt x="216" y="229"/>
                  <a:pt x="216" y="232"/>
                </a:cubicBezTo>
                <a:cubicBezTo>
                  <a:pt x="216" y="234"/>
                  <a:pt x="215" y="236"/>
                  <a:pt x="213" y="238"/>
                </a:cubicBezTo>
                <a:cubicBezTo>
                  <a:pt x="212" y="239"/>
                  <a:pt x="210" y="240"/>
                  <a:pt x="207" y="240"/>
                </a:cubicBezTo>
                <a:cubicBezTo>
                  <a:pt x="205" y="240"/>
                  <a:pt x="203" y="239"/>
                  <a:pt x="201" y="238"/>
                </a:cubicBezTo>
                <a:cubicBezTo>
                  <a:pt x="200" y="236"/>
                  <a:pt x="199" y="234"/>
                  <a:pt x="199" y="232"/>
                </a:cubicBezTo>
                <a:cubicBezTo>
                  <a:pt x="199" y="229"/>
                  <a:pt x="200" y="227"/>
                  <a:pt x="201" y="226"/>
                </a:cubicBezTo>
                <a:cubicBezTo>
                  <a:pt x="203" y="224"/>
                  <a:pt x="205" y="224"/>
                  <a:pt x="207" y="2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" name="Freeform 6"/>
          <p:cNvSpPr>
            <a:spLocks noEditPoints="1"/>
          </p:cNvSpPr>
          <p:nvPr/>
        </p:nvSpPr>
        <p:spPr bwMode="auto">
          <a:xfrm>
            <a:off x="1135063" y="1066801"/>
            <a:ext cx="615950" cy="469900"/>
          </a:xfrm>
          <a:custGeom>
            <a:avLst/>
            <a:gdLst>
              <a:gd name="T0" fmla="*/ 347 w 347"/>
              <a:gd name="T1" fmla="*/ 236 h 265"/>
              <a:gd name="T2" fmla="*/ 347 w 347"/>
              <a:gd name="T3" fmla="*/ 244 h 265"/>
              <a:gd name="T4" fmla="*/ 341 w 347"/>
              <a:gd name="T5" fmla="*/ 258 h 265"/>
              <a:gd name="T6" fmla="*/ 327 w 347"/>
              <a:gd name="T7" fmla="*/ 265 h 265"/>
              <a:gd name="T8" fmla="*/ 20 w 347"/>
              <a:gd name="T9" fmla="*/ 265 h 265"/>
              <a:gd name="T10" fmla="*/ 6 w 347"/>
              <a:gd name="T11" fmla="*/ 259 h 265"/>
              <a:gd name="T12" fmla="*/ 0 w 347"/>
              <a:gd name="T13" fmla="*/ 246 h 265"/>
              <a:gd name="T14" fmla="*/ 0 w 347"/>
              <a:gd name="T15" fmla="*/ 236 h 265"/>
              <a:gd name="T16" fmla="*/ 4 w 347"/>
              <a:gd name="T17" fmla="*/ 232 h 265"/>
              <a:gd name="T18" fmla="*/ 343 w 347"/>
              <a:gd name="T19" fmla="*/ 232 h 265"/>
              <a:gd name="T20" fmla="*/ 347 w 347"/>
              <a:gd name="T21" fmla="*/ 236 h 265"/>
              <a:gd name="T22" fmla="*/ 339 w 347"/>
              <a:gd name="T23" fmla="*/ 240 h 265"/>
              <a:gd name="T24" fmla="*/ 8 w 347"/>
              <a:gd name="T25" fmla="*/ 240 h 265"/>
              <a:gd name="T26" fmla="*/ 8 w 347"/>
              <a:gd name="T27" fmla="*/ 246 h 265"/>
              <a:gd name="T28" fmla="*/ 12 w 347"/>
              <a:gd name="T29" fmla="*/ 253 h 265"/>
              <a:gd name="T30" fmla="*/ 20 w 347"/>
              <a:gd name="T31" fmla="*/ 257 h 265"/>
              <a:gd name="T32" fmla="*/ 327 w 347"/>
              <a:gd name="T33" fmla="*/ 257 h 265"/>
              <a:gd name="T34" fmla="*/ 335 w 347"/>
              <a:gd name="T35" fmla="*/ 252 h 265"/>
              <a:gd name="T36" fmla="*/ 339 w 347"/>
              <a:gd name="T37" fmla="*/ 244 h 265"/>
              <a:gd name="T38" fmla="*/ 339 w 347"/>
              <a:gd name="T39" fmla="*/ 240 h 265"/>
              <a:gd name="T40" fmla="*/ 25 w 347"/>
              <a:gd name="T41" fmla="*/ 211 h 265"/>
              <a:gd name="T42" fmla="*/ 25 w 347"/>
              <a:gd name="T43" fmla="*/ 17 h 265"/>
              <a:gd name="T44" fmla="*/ 29 w 347"/>
              <a:gd name="T45" fmla="*/ 5 h 265"/>
              <a:gd name="T46" fmla="*/ 41 w 347"/>
              <a:gd name="T47" fmla="*/ 0 h 265"/>
              <a:gd name="T48" fmla="*/ 306 w 347"/>
              <a:gd name="T49" fmla="*/ 0 h 265"/>
              <a:gd name="T50" fmla="*/ 318 w 347"/>
              <a:gd name="T51" fmla="*/ 5 h 265"/>
              <a:gd name="T52" fmla="*/ 323 w 347"/>
              <a:gd name="T53" fmla="*/ 17 h 265"/>
              <a:gd name="T54" fmla="*/ 323 w 347"/>
              <a:gd name="T55" fmla="*/ 211 h 265"/>
              <a:gd name="T56" fmla="*/ 318 w 347"/>
              <a:gd name="T57" fmla="*/ 215 h 265"/>
              <a:gd name="T58" fmla="*/ 314 w 347"/>
              <a:gd name="T59" fmla="*/ 211 h 265"/>
              <a:gd name="T60" fmla="*/ 314 w 347"/>
              <a:gd name="T61" fmla="*/ 17 h 265"/>
              <a:gd name="T62" fmla="*/ 312 w 347"/>
              <a:gd name="T63" fmla="*/ 11 h 265"/>
              <a:gd name="T64" fmla="*/ 306 w 347"/>
              <a:gd name="T65" fmla="*/ 8 h 265"/>
              <a:gd name="T66" fmla="*/ 41 w 347"/>
              <a:gd name="T67" fmla="*/ 8 h 265"/>
              <a:gd name="T68" fmla="*/ 33 w 347"/>
              <a:gd name="T69" fmla="*/ 17 h 265"/>
              <a:gd name="T70" fmla="*/ 33 w 347"/>
              <a:gd name="T71" fmla="*/ 211 h 265"/>
              <a:gd name="T72" fmla="*/ 29 w 347"/>
              <a:gd name="T73" fmla="*/ 215 h 265"/>
              <a:gd name="T74" fmla="*/ 25 w 347"/>
              <a:gd name="T75" fmla="*/ 211 h 265"/>
              <a:gd name="T76" fmla="*/ 294 w 347"/>
              <a:gd name="T77" fmla="*/ 25 h 265"/>
              <a:gd name="T78" fmla="*/ 298 w 347"/>
              <a:gd name="T79" fmla="*/ 29 h 265"/>
              <a:gd name="T80" fmla="*/ 298 w 347"/>
              <a:gd name="T81" fmla="*/ 211 h 265"/>
              <a:gd name="T82" fmla="*/ 294 w 347"/>
              <a:gd name="T83" fmla="*/ 215 h 265"/>
              <a:gd name="T84" fmla="*/ 54 w 347"/>
              <a:gd name="T85" fmla="*/ 215 h 265"/>
              <a:gd name="T86" fmla="*/ 49 w 347"/>
              <a:gd name="T87" fmla="*/ 211 h 265"/>
              <a:gd name="T88" fmla="*/ 49 w 347"/>
              <a:gd name="T89" fmla="*/ 29 h 265"/>
              <a:gd name="T90" fmla="*/ 54 w 347"/>
              <a:gd name="T91" fmla="*/ 25 h 265"/>
              <a:gd name="T92" fmla="*/ 294 w 347"/>
              <a:gd name="T93" fmla="*/ 25 h 265"/>
              <a:gd name="T94" fmla="*/ 289 w 347"/>
              <a:gd name="T95" fmla="*/ 33 h 265"/>
              <a:gd name="T96" fmla="*/ 58 w 347"/>
              <a:gd name="T97" fmla="*/ 33 h 265"/>
              <a:gd name="T98" fmla="*/ 58 w 347"/>
              <a:gd name="T99" fmla="*/ 207 h 265"/>
              <a:gd name="T100" fmla="*/ 289 w 347"/>
              <a:gd name="T101" fmla="*/ 207 h 265"/>
              <a:gd name="T102" fmla="*/ 289 w 347"/>
              <a:gd name="T103" fmla="*/ 3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47" h="265">
                <a:moveTo>
                  <a:pt x="347" y="236"/>
                </a:moveTo>
                <a:cubicBezTo>
                  <a:pt x="347" y="244"/>
                  <a:pt x="347" y="244"/>
                  <a:pt x="347" y="244"/>
                </a:cubicBezTo>
                <a:cubicBezTo>
                  <a:pt x="347" y="249"/>
                  <a:pt x="345" y="254"/>
                  <a:pt x="341" y="258"/>
                </a:cubicBezTo>
                <a:cubicBezTo>
                  <a:pt x="336" y="263"/>
                  <a:pt x="332" y="265"/>
                  <a:pt x="327" y="265"/>
                </a:cubicBezTo>
                <a:cubicBezTo>
                  <a:pt x="20" y="265"/>
                  <a:pt x="20" y="265"/>
                  <a:pt x="20" y="265"/>
                </a:cubicBezTo>
                <a:cubicBezTo>
                  <a:pt x="16" y="265"/>
                  <a:pt x="11" y="263"/>
                  <a:pt x="6" y="259"/>
                </a:cubicBezTo>
                <a:cubicBezTo>
                  <a:pt x="2" y="255"/>
                  <a:pt x="0" y="251"/>
                  <a:pt x="0" y="246"/>
                </a:cubicBezTo>
                <a:cubicBezTo>
                  <a:pt x="0" y="236"/>
                  <a:pt x="0" y="236"/>
                  <a:pt x="0" y="236"/>
                </a:cubicBezTo>
                <a:cubicBezTo>
                  <a:pt x="0" y="233"/>
                  <a:pt x="1" y="232"/>
                  <a:pt x="4" y="232"/>
                </a:cubicBezTo>
                <a:cubicBezTo>
                  <a:pt x="343" y="232"/>
                  <a:pt x="343" y="232"/>
                  <a:pt x="343" y="232"/>
                </a:cubicBezTo>
                <a:cubicBezTo>
                  <a:pt x="346" y="232"/>
                  <a:pt x="347" y="233"/>
                  <a:pt x="347" y="236"/>
                </a:cubicBezTo>
                <a:close/>
                <a:moveTo>
                  <a:pt x="339" y="240"/>
                </a:moveTo>
                <a:cubicBezTo>
                  <a:pt x="8" y="240"/>
                  <a:pt x="8" y="240"/>
                  <a:pt x="8" y="240"/>
                </a:cubicBezTo>
                <a:cubicBezTo>
                  <a:pt x="8" y="246"/>
                  <a:pt x="8" y="246"/>
                  <a:pt x="8" y="246"/>
                </a:cubicBezTo>
                <a:cubicBezTo>
                  <a:pt x="8" y="248"/>
                  <a:pt x="9" y="250"/>
                  <a:pt x="12" y="253"/>
                </a:cubicBezTo>
                <a:cubicBezTo>
                  <a:pt x="15" y="255"/>
                  <a:pt x="18" y="257"/>
                  <a:pt x="20" y="257"/>
                </a:cubicBezTo>
                <a:cubicBezTo>
                  <a:pt x="327" y="257"/>
                  <a:pt x="327" y="257"/>
                  <a:pt x="327" y="257"/>
                </a:cubicBezTo>
                <a:cubicBezTo>
                  <a:pt x="329" y="257"/>
                  <a:pt x="332" y="255"/>
                  <a:pt x="335" y="252"/>
                </a:cubicBezTo>
                <a:cubicBezTo>
                  <a:pt x="338" y="249"/>
                  <a:pt x="339" y="247"/>
                  <a:pt x="339" y="244"/>
                </a:cubicBezTo>
                <a:lnTo>
                  <a:pt x="339" y="240"/>
                </a:lnTo>
                <a:close/>
                <a:moveTo>
                  <a:pt x="25" y="211"/>
                </a:moveTo>
                <a:cubicBezTo>
                  <a:pt x="25" y="17"/>
                  <a:pt x="25" y="17"/>
                  <a:pt x="25" y="17"/>
                </a:cubicBezTo>
                <a:cubicBezTo>
                  <a:pt x="25" y="12"/>
                  <a:pt x="26" y="8"/>
                  <a:pt x="29" y="5"/>
                </a:cubicBezTo>
                <a:cubicBezTo>
                  <a:pt x="32" y="2"/>
                  <a:pt x="36" y="0"/>
                  <a:pt x="41" y="0"/>
                </a:cubicBezTo>
                <a:cubicBezTo>
                  <a:pt x="306" y="0"/>
                  <a:pt x="306" y="0"/>
                  <a:pt x="306" y="0"/>
                </a:cubicBezTo>
                <a:cubicBezTo>
                  <a:pt x="311" y="0"/>
                  <a:pt x="314" y="2"/>
                  <a:pt x="318" y="5"/>
                </a:cubicBezTo>
                <a:cubicBezTo>
                  <a:pt x="321" y="8"/>
                  <a:pt x="323" y="12"/>
                  <a:pt x="323" y="17"/>
                </a:cubicBezTo>
                <a:cubicBezTo>
                  <a:pt x="323" y="211"/>
                  <a:pt x="323" y="211"/>
                  <a:pt x="323" y="211"/>
                </a:cubicBezTo>
                <a:cubicBezTo>
                  <a:pt x="323" y="214"/>
                  <a:pt x="321" y="215"/>
                  <a:pt x="318" y="215"/>
                </a:cubicBezTo>
                <a:cubicBezTo>
                  <a:pt x="316" y="215"/>
                  <a:pt x="314" y="214"/>
                  <a:pt x="314" y="211"/>
                </a:cubicBezTo>
                <a:cubicBezTo>
                  <a:pt x="314" y="17"/>
                  <a:pt x="314" y="17"/>
                  <a:pt x="314" y="17"/>
                </a:cubicBezTo>
                <a:cubicBezTo>
                  <a:pt x="314" y="15"/>
                  <a:pt x="314" y="13"/>
                  <a:pt x="312" y="11"/>
                </a:cubicBezTo>
                <a:cubicBezTo>
                  <a:pt x="310" y="9"/>
                  <a:pt x="308" y="8"/>
                  <a:pt x="306" y="8"/>
                </a:cubicBezTo>
                <a:cubicBezTo>
                  <a:pt x="41" y="8"/>
                  <a:pt x="41" y="8"/>
                  <a:pt x="41" y="8"/>
                </a:cubicBezTo>
                <a:cubicBezTo>
                  <a:pt x="36" y="8"/>
                  <a:pt x="33" y="11"/>
                  <a:pt x="33" y="17"/>
                </a:cubicBezTo>
                <a:cubicBezTo>
                  <a:pt x="33" y="211"/>
                  <a:pt x="33" y="211"/>
                  <a:pt x="33" y="211"/>
                </a:cubicBezTo>
                <a:cubicBezTo>
                  <a:pt x="33" y="214"/>
                  <a:pt x="31" y="215"/>
                  <a:pt x="29" y="215"/>
                </a:cubicBezTo>
                <a:cubicBezTo>
                  <a:pt x="26" y="215"/>
                  <a:pt x="25" y="214"/>
                  <a:pt x="25" y="211"/>
                </a:cubicBezTo>
                <a:close/>
                <a:moveTo>
                  <a:pt x="294" y="25"/>
                </a:moveTo>
                <a:cubicBezTo>
                  <a:pt x="296" y="25"/>
                  <a:pt x="298" y="26"/>
                  <a:pt x="298" y="29"/>
                </a:cubicBezTo>
                <a:cubicBezTo>
                  <a:pt x="298" y="211"/>
                  <a:pt x="298" y="211"/>
                  <a:pt x="298" y="211"/>
                </a:cubicBezTo>
                <a:cubicBezTo>
                  <a:pt x="298" y="214"/>
                  <a:pt x="296" y="215"/>
                  <a:pt x="294" y="215"/>
                </a:cubicBezTo>
                <a:cubicBezTo>
                  <a:pt x="54" y="215"/>
                  <a:pt x="54" y="215"/>
                  <a:pt x="54" y="215"/>
                </a:cubicBezTo>
                <a:cubicBezTo>
                  <a:pt x="51" y="215"/>
                  <a:pt x="49" y="214"/>
                  <a:pt x="49" y="211"/>
                </a:cubicBezTo>
                <a:cubicBezTo>
                  <a:pt x="49" y="29"/>
                  <a:pt x="49" y="29"/>
                  <a:pt x="49" y="29"/>
                </a:cubicBezTo>
                <a:cubicBezTo>
                  <a:pt x="49" y="26"/>
                  <a:pt x="51" y="25"/>
                  <a:pt x="54" y="25"/>
                </a:cubicBezTo>
                <a:lnTo>
                  <a:pt x="294" y="25"/>
                </a:lnTo>
                <a:close/>
                <a:moveTo>
                  <a:pt x="289" y="33"/>
                </a:moveTo>
                <a:cubicBezTo>
                  <a:pt x="58" y="33"/>
                  <a:pt x="58" y="33"/>
                  <a:pt x="58" y="33"/>
                </a:cubicBezTo>
                <a:cubicBezTo>
                  <a:pt x="58" y="207"/>
                  <a:pt x="58" y="207"/>
                  <a:pt x="58" y="207"/>
                </a:cubicBezTo>
                <a:cubicBezTo>
                  <a:pt x="289" y="207"/>
                  <a:pt x="289" y="207"/>
                  <a:pt x="289" y="207"/>
                </a:cubicBezTo>
                <a:lnTo>
                  <a:pt x="289" y="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9" name="Freeform 7"/>
          <p:cNvSpPr>
            <a:spLocks noEditPoints="1"/>
          </p:cNvSpPr>
          <p:nvPr/>
        </p:nvSpPr>
        <p:spPr bwMode="auto">
          <a:xfrm>
            <a:off x="1985963" y="1066801"/>
            <a:ext cx="569679" cy="469900"/>
          </a:xfrm>
          <a:custGeom>
            <a:avLst/>
            <a:gdLst>
              <a:gd name="T0" fmla="*/ 4 w 323"/>
              <a:gd name="T1" fmla="*/ 203 h 265"/>
              <a:gd name="T2" fmla="*/ 0 w 323"/>
              <a:gd name="T3" fmla="*/ 195 h 265"/>
              <a:gd name="T4" fmla="*/ 0 w 323"/>
              <a:gd name="T5" fmla="*/ 12 h 265"/>
              <a:gd name="T6" fmla="*/ 4 w 323"/>
              <a:gd name="T7" fmla="*/ 4 h 265"/>
              <a:gd name="T8" fmla="*/ 12 w 323"/>
              <a:gd name="T9" fmla="*/ 0 h 265"/>
              <a:gd name="T10" fmla="*/ 310 w 323"/>
              <a:gd name="T11" fmla="*/ 0 h 265"/>
              <a:gd name="T12" fmla="*/ 319 w 323"/>
              <a:gd name="T13" fmla="*/ 4 h 265"/>
              <a:gd name="T14" fmla="*/ 323 w 323"/>
              <a:gd name="T15" fmla="*/ 12 h 265"/>
              <a:gd name="T16" fmla="*/ 323 w 323"/>
              <a:gd name="T17" fmla="*/ 195 h 265"/>
              <a:gd name="T18" fmla="*/ 319 w 323"/>
              <a:gd name="T19" fmla="*/ 203 h 265"/>
              <a:gd name="T20" fmla="*/ 310 w 323"/>
              <a:gd name="T21" fmla="*/ 207 h 265"/>
              <a:gd name="T22" fmla="*/ 166 w 323"/>
              <a:gd name="T23" fmla="*/ 207 h 265"/>
              <a:gd name="T24" fmla="*/ 166 w 323"/>
              <a:gd name="T25" fmla="*/ 219 h 265"/>
              <a:gd name="T26" fmla="*/ 161 w 323"/>
              <a:gd name="T27" fmla="*/ 224 h 265"/>
              <a:gd name="T28" fmla="*/ 157 w 323"/>
              <a:gd name="T29" fmla="*/ 219 h 265"/>
              <a:gd name="T30" fmla="*/ 157 w 323"/>
              <a:gd name="T31" fmla="*/ 207 h 265"/>
              <a:gd name="T32" fmla="*/ 12 w 323"/>
              <a:gd name="T33" fmla="*/ 207 h 265"/>
              <a:gd name="T34" fmla="*/ 4 w 323"/>
              <a:gd name="T35" fmla="*/ 203 h 265"/>
              <a:gd name="T36" fmla="*/ 8 w 323"/>
              <a:gd name="T37" fmla="*/ 195 h 265"/>
              <a:gd name="T38" fmla="*/ 12 w 323"/>
              <a:gd name="T39" fmla="*/ 199 h 265"/>
              <a:gd name="T40" fmla="*/ 310 w 323"/>
              <a:gd name="T41" fmla="*/ 199 h 265"/>
              <a:gd name="T42" fmla="*/ 315 w 323"/>
              <a:gd name="T43" fmla="*/ 195 h 265"/>
              <a:gd name="T44" fmla="*/ 315 w 323"/>
              <a:gd name="T45" fmla="*/ 12 h 265"/>
              <a:gd name="T46" fmla="*/ 310 w 323"/>
              <a:gd name="T47" fmla="*/ 8 h 265"/>
              <a:gd name="T48" fmla="*/ 12 w 323"/>
              <a:gd name="T49" fmla="*/ 8 h 265"/>
              <a:gd name="T50" fmla="*/ 8 w 323"/>
              <a:gd name="T51" fmla="*/ 12 h 265"/>
              <a:gd name="T52" fmla="*/ 8 w 323"/>
              <a:gd name="T53" fmla="*/ 195 h 265"/>
              <a:gd name="T54" fmla="*/ 25 w 323"/>
              <a:gd name="T55" fmla="*/ 178 h 265"/>
              <a:gd name="T56" fmla="*/ 25 w 323"/>
              <a:gd name="T57" fmla="*/ 29 h 265"/>
              <a:gd name="T58" fmla="*/ 29 w 323"/>
              <a:gd name="T59" fmla="*/ 25 h 265"/>
              <a:gd name="T60" fmla="*/ 294 w 323"/>
              <a:gd name="T61" fmla="*/ 25 h 265"/>
              <a:gd name="T62" fmla="*/ 298 w 323"/>
              <a:gd name="T63" fmla="*/ 29 h 265"/>
              <a:gd name="T64" fmla="*/ 298 w 323"/>
              <a:gd name="T65" fmla="*/ 178 h 265"/>
              <a:gd name="T66" fmla="*/ 294 w 323"/>
              <a:gd name="T67" fmla="*/ 182 h 265"/>
              <a:gd name="T68" fmla="*/ 29 w 323"/>
              <a:gd name="T69" fmla="*/ 182 h 265"/>
              <a:gd name="T70" fmla="*/ 25 w 323"/>
              <a:gd name="T71" fmla="*/ 178 h 265"/>
              <a:gd name="T72" fmla="*/ 33 w 323"/>
              <a:gd name="T73" fmla="*/ 174 h 265"/>
              <a:gd name="T74" fmla="*/ 290 w 323"/>
              <a:gd name="T75" fmla="*/ 174 h 265"/>
              <a:gd name="T76" fmla="*/ 290 w 323"/>
              <a:gd name="T77" fmla="*/ 33 h 265"/>
              <a:gd name="T78" fmla="*/ 33 w 323"/>
              <a:gd name="T79" fmla="*/ 33 h 265"/>
              <a:gd name="T80" fmla="*/ 33 w 323"/>
              <a:gd name="T81" fmla="*/ 174 h 265"/>
              <a:gd name="T82" fmla="*/ 207 w 323"/>
              <a:gd name="T83" fmla="*/ 232 h 265"/>
              <a:gd name="T84" fmla="*/ 219 w 323"/>
              <a:gd name="T85" fmla="*/ 237 h 265"/>
              <a:gd name="T86" fmla="*/ 223 w 323"/>
              <a:gd name="T87" fmla="*/ 249 h 265"/>
              <a:gd name="T88" fmla="*/ 223 w 323"/>
              <a:gd name="T89" fmla="*/ 261 h 265"/>
              <a:gd name="T90" fmla="*/ 219 w 323"/>
              <a:gd name="T91" fmla="*/ 265 h 265"/>
              <a:gd name="T92" fmla="*/ 103 w 323"/>
              <a:gd name="T93" fmla="*/ 265 h 265"/>
              <a:gd name="T94" fmla="*/ 99 w 323"/>
              <a:gd name="T95" fmla="*/ 261 h 265"/>
              <a:gd name="T96" fmla="*/ 99 w 323"/>
              <a:gd name="T97" fmla="*/ 248 h 265"/>
              <a:gd name="T98" fmla="*/ 104 w 323"/>
              <a:gd name="T99" fmla="*/ 236 h 265"/>
              <a:gd name="T100" fmla="*/ 116 w 323"/>
              <a:gd name="T101" fmla="*/ 232 h 265"/>
              <a:gd name="T102" fmla="*/ 207 w 323"/>
              <a:gd name="T103" fmla="*/ 232 h 265"/>
              <a:gd name="T104" fmla="*/ 213 w 323"/>
              <a:gd name="T105" fmla="*/ 243 h 265"/>
              <a:gd name="T106" fmla="*/ 207 w 323"/>
              <a:gd name="T107" fmla="*/ 240 h 265"/>
              <a:gd name="T108" fmla="*/ 116 w 323"/>
              <a:gd name="T109" fmla="*/ 240 h 265"/>
              <a:gd name="T110" fmla="*/ 108 w 323"/>
              <a:gd name="T111" fmla="*/ 248 h 265"/>
              <a:gd name="T112" fmla="*/ 108 w 323"/>
              <a:gd name="T113" fmla="*/ 257 h 265"/>
              <a:gd name="T114" fmla="*/ 215 w 323"/>
              <a:gd name="T115" fmla="*/ 257 h 265"/>
              <a:gd name="T116" fmla="*/ 215 w 323"/>
              <a:gd name="T117" fmla="*/ 249 h 265"/>
              <a:gd name="T118" fmla="*/ 213 w 323"/>
              <a:gd name="T119" fmla="*/ 24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23" h="265">
                <a:moveTo>
                  <a:pt x="4" y="203"/>
                </a:moveTo>
                <a:cubicBezTo>
                  <a:pt x="1" y="201"/>
                  <a:pt x="0" y="198"/>
                  <a:pt x="0" y="195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4" y="4"/>
                </a:cubicBezTo>
                <a:cubicBezTo>
                  <a:pt x="6" y="1"/>
                  <a:pt x="9" y="0"/>
                  <a:pt x="12" y="0"/>
                </a:cubicBezTo>
                <a:cubicBezTo>
                  <a:pt x="310" y="0"/>
                  <a:pt x="310" y="0"/>
                  <a:pt x="310" y="0"/>
                </a:cubicBezTo>
                <a:cubicBezTo>
                  <a:pt x="314" y="0"/>
                  <a:pt x="317" y="1"/>
                  <a:pt x="319" y="4"/>
                </a:cubicBezTo>
                <a:cubicBezTo>
                  <a:pt x="322" y="6"/>
                  <a:pt x="323" y="9"/>
                  <a:pt x="323" y="12"/>
                </a:cubicBezTo>
                <a:cubicBezTo>
                  <a:pt x="323" y="195"/>
                  <a:pt x="323" y="195"/>
                  <a:pt x="323" y="195"/>
                </a:cubicBezTo>
                <a:cubicBezTo>
                  <a:pt x="323" y="198"/>
                  <a:pt x="322" y="201"/>
                  <a:pt x="319" y="203"/>
                </a:cubicBezTo>
                <a:cubicBezTo>
                  <a:pt x="317" y="206"/>
                  <a:pt x="314" y="207"/>
                  <a:pt x="310" y="207"/>
                </a:cubicBezTo>
                <a:cubicBezTo>
                  <a:pt x="166" y="207"/>
                  <a:pt x="166" y="207"/>
                  <a:pt x="166" y="207"/>
                </a:cubicBezTo>
                <a:cubicBezTo>
                  <a:pt x="166" y="219"/>
                  <a:pt x="166" y="219"/>
                  <a:pt x="166" y="219"/>
                </a:cubicBezTo>
                <a:cubicBezTo>
                  <a:pt x="166" y="222"/>
                  <a:pt x="164" y="224"/>
                  <a:pt x="161" y="224"/>
                </a:cubicBezTo>
                <a:cubicBezTo>
                  <a:pt x="159" y="224"/>
                  <a:pt x="157" y="222"/>
                  <a:pt x="157" y="219"/>
                </a:cubicBezTo>
                <a:cubicBezTo>
                  <a:pt x="157" y="207"/>
                  <a:pt x="157" y="207"/>
                  <a:pt x="157" y="207"/>
                </a:cubicBezTo>
                <a:cubicBezTo>
                  <a:pt x="12" y="207"/>
                  <a:pt x="12" y="207"/>
                  <a:pt x="12" y="207"/>
                </a:cubicBezTo>
                <a:cubicBezTo>
                  <a:pt x="9" y="207"/>
                  <a:pt x="6" y="206"/>
                  <a:pt x="4" y="203"/>
                </a:cubicBezTo>
                <a:close/>
                <a:moveTo>
                  <a:pt x="8" y="195"/>
                </a:moveTo>
                <a:cubicBezTo>
                  <a:pt x="8" y="197"/>
                  <a:pt x="10" y="199"/>
                  <a:pt x="12" y="199"/>
                </a:cubicBezTo>
                <a:cubicBezTo>
                  <a:pt x="310" y="199"/>
                  <a:pt x="310" y="199"/>
                  <a:pt x="310" y="199"/>
                </a:cubicBezTo>
                <a:cubicBezTo>
                  <a:pt x="313" y="199"/>
                  <a:pt x="315" y="197"/>
                  <a:pt x="315" y="195"/>
                </a:cubicBezTo>
                <a:cubicBezTo>
                  <a:pt x="315" y="12"/>
                  <a:pt x="315" y="12"/>
                  <a:pt x="315" y="12"/>
                </a:cubicBezTo>
                <a:cubicBezTo>
                  <a:pt x="315" y="10"/>
                  <a:pt x="313" y="8"/>
                  <a:pt x="31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0" y="8"/>
                  <a:pt x="8" y="10"/>
                  <a:pt x="8" y="12"/>
                </a:cubicBezTo>
                <a:lnTo>
                  <a:pt x="8" y="195"/>
                </a:lnTo>
                <a:close/>
                <a:moveTo>
                  <a:pt x="25" y="178"/>
                </a:moveTo>
                <a:cubicBezTo>
                  <a:pt x="25" y="29"/>
                  <a:pt x="25" y="29"/>
                  <a:pt x="25" y="29"/>
                </a:cubicBezTo>
                <a:cubicBezTo>
                  <a:pt x="25" y="26"/>
                  <a:pt x="26" y="25"/>
                  <a:pt x="29" y="25"/>
                </a:cubicBezTo>
                <a:cubicBezTo>
                  <a:pt x="294" y="25"/>
                  <a:pt x="294" y="25"/>
                  <a:pt x="294" y="25"/>
                </a:cubicBezTo>
                <a:cubicBezTo>
                  <a:pt x="297" y="25"/>
                  <a:pt x="298" y="26"/>
                  <a:pt x="298" y="29"/>
                </a:cubicBezTo>
                <a:cubicBezTo>
                  <a:pt x="298" y="178"/>
                  <a:pt x="298" y="178"/>
                  <a:pt x="298" y="178"/>
                </a:cubicBezTo>
                <a:cubicBezTo>
                  <a:pt x="298" y="181"/>
                  <a:pt x="297" y="182"/>
                  <a:pt x="294" y="182"/>
                </a:cubicBezTo>
                <a:cubicBezTo>
                  <a:pt x="29" y="182"/>
                  <a:pt x="29" y="182"/>
                  <a:pt x="29" y="182"/>
                </a:cubicBezTo>
                <a:cubicBezTo>
                  <a:pt x="26" y="182"/>
                  <a:pt x="25" y="181"/>
                  <a:pt x="25" y="178"/>
                </a:cubicBezTo>
                <a:close/>
                <a:moveTo>
                  <a:pt x="33" y="174"/>
                </a:moveTo>
                <a:cubicBezTo>
                  <a:pt x="290" y="174"/>
                  <a:pt x="290" y="174"/>
                  <a:pt x="290" y="174"/>
                </a:cubicBezTo>
                <a:cubicBezTo>
                  <a:pt x="290" y="33"/>
                  <a:pt x="290" y="33"/>
                  <a:pt x="290" y="33"/>
                </a:cubicBezTo>
                <a:cubicBezTo>
                  <a:pt x="33" y="33"/>
                  <a:pt x="33" y="33"/>
                  <a:pt x="33" y="33"/>
                </a:cubicBezTo>
                <a:lnTo>
                  <a:pt x="33" y="174"/>
                </a:lnTo>
                <a:close/>
                <a:moveTo>
                  <a:pt x="207" y="232"/>
                </a:moveTo>
                <a:cubicBezTo>
                  <a:pt x="211" y="232"/>
                  <a:pt x="215" y="233"/>
                  <a:pt x="219" y="237"/>
                </a:cubicBezTo>
                <a:cubicBezTo>
                  <a:pt x="222" y="240"/>
                  <a:pt x="223" y="244"/>
                  <a:pt x="223" y="249"/>
                </a:cubicBezTo>
                <a:cubicBezTo>
                  <a:pt x="223" y="261"/>
                  <a:pt x="223" y="261"/>
                  <a:pt x="223" y="261"/>
                </a:cubicBezTo>
                <a:cubicBezTo>
                  <a:pt x="223" y="264"/>
                  <a:pt x="222" y="265"/>
                  <a:pt x="219" y="265"/>
                </a:cubicBezTo>
                <a:cubicBezTo>
                  <a:pt x="103" y="265"/>
                  <a:pt x="103" y="265"/>
                  <a:pt x="103" y="265"/>
                </a:cubicBezTo>
                <a:cubicBezTo>
                  <a:pt x="101" y="265"/>
                  <a:pt x="99" y="264"/>
                  <a:pt x="99" y="261"/>
                </a:cubicBezTo>
                <a:cubicBezTo>
                  <a:pt x="99" y="248"/>
                  <a:pt x="99" y="248"/>
                  <a:pt x="99" y="248"/>
                </a:cubicBezTo>
                <a:cubicBezTo>
                  <a:pt x="99" y="244"/>
                  <a:pt x="101" y="240"/>
                  <a:pt x="104" y="236"/>
                </a:cubicBezTo>
                <a:cubicBezTo>
                  <a:pt x="107" y="233"/>
                  <a:pt x="111" y="232"/>
                  <a:pt x="116" y="232"/>
                </a:cubicBezTo>
                <a:lnTo>
                  <a:pt x="207" y="232"/>
                </a:lnTo>
                <a:close/>
                <a:moveTo>
                  <a:pt x="213" y="243"/>
                </a:moveTo>
                <a:cubicBezTo>
                  <a:pt x="211" y="241"/>
                  <a:pt x="209" y="240"/>
                  <a:pt x="207" y="240"/>
                </a:cubicBezTo>
                <a:cubicBezTo>
                  <a:pt x="116" y="240"/>
                  <a:pt x="116" y="240"/>
                  <a:pt x="116" y="240"/>
                </a:cubicBezTo>
                <a:cubicBezTo>
                  <a:pt x="110" y="240"/>
                  <a:pt x="108" y="243"/>
                  <a:pt x="108" y="248"/>
                </a:cubicBezTo>
                <a:cubicBezTo>
                  <a:pt x="108" y="257"/>
                  <a:pt x="108" y="257"/>
                  <a:pt x="108" y="257"/>
                </a:cubicBezTo>
                <a:cubicBezTo>
                  <a:pt x="215" y="257"/>
                  <a:pt x="215" y="257"/>
                  <a:pt x="215" y="257"/>
                </a:cubicBezTo>
                <a:cubicBezTo>
                  <a:pt x="215" y="249"/>
                  <a:pt x="215" y="249"/>
                  <a:pt x="215" y="249"/>
                </a:cubicBezTo>
                <a:cubicBezTo>
                  <a:pt x="215" y="247"/>
                  <a:pt x="214" y="244"/>
                  <a:pt x="213" y="2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0" name="Freeform 8"/>
          <p:cNvSpPr>
            <a:spLocks noEditPoints="1"/>
          </p:cNvSpPr>
          <p:nvPr/>
        </p:nvSpPr>
        <p:spPr bwMode="auto">
          <a:xfrm>
            <a:off x="2792413" y="1066801"/>
            <a:ext cx="366713" cy="469900"/>
          </a:xfrm>
          <a:custGeom>
            <a:avLst/>
            <a:gdLst>
              <a:gd name="T0" fmla="*/ 4 w 207"/>
              <a:gd name="T1" fmla="*/ 261 h 265"/>
              <a:gd name="T2" fmla="*/ 0 w 207"/>
              <a:gd name="T3" fmla="*/ 253 h 265"/>
              <a:gd name="T4" fmla="*/ 0 w 207"/>
              <a:gd name="T5" fmla="*/ 12 h 265"/>
              <a:gd name="T6" fmla="*/ 4 w 207"/>
              <a:gd name="T7" fmla="*/ 4 h 265"/>
              <a:gd name="T8" fmla="*/ 13 w 207"/>
              <a:gd name="T9" fmla="*/ 0 h 265"/>
              <a:gd name="T10" fmla="*/ 195 w 207"/>
              <a:gd name="T11" fmla="*/ 0 h 265"/>
              <a:gd name="T12" fmla="*/ 204 w 207"/>
              <a:gd name="T13" fmla="*/ 4 h 265"/>
              <a:gd name="T14" fmla="*/ 207 w 207"/>
              <a:gd name="T15" fmla="*/ 12 h 265"/>
              <a:gd name="T16" fmla="*/ 207 w 207"/>
              <a:gd name="T17" fmla="*/ 253 h 265"/>
              <a:gd name="T18" fmla="*/ 204 w 207"/>
              <a:gd name="T19" fmla="*/ 261 h 265"/>
              <a:gd name="T20" fmla="*/ 195 w 207"/>
              <a:gd name="T21" fmla="*/ 265 h 265"/>
              <a:gd name="T22" fmla="*/ 13 w 207"/>
              <a:gd name="T23" fmla="*/ 265 h 265"/>
              <a:gd name="T24" fmla="*/ 4 w 207"/>
              <a:gd name="T25" fmla="*/ 261 h 265"/>
              <a:gd name="T26" fmla="*/ 9 w 207"/>
              <a:gd name="T27" fmla="*/ 253 h 265"/>
              <a:gd name="T28" fmla="*/ 13 w 207"/>
              <a:gd name="T29" fmla="*/ 257 h 265"/>
              <a:gd name="T30" fmla="*/ 195 w 207"/>
              <a:gd name="T31" fmla="*/ 257 h 265"/>
              <a:gd name="T32" fmla="*/ 199 w 207"/>
              <a:gd name="T33" fmla="*/ 253 h 265"/>
              <a:gd name="T34" fmla="*/ 199 w 207"/>
              <a:gd name="T35" fmla="*/ 12 h 265"/>
              <a:gd name="T36" fmla="*/ 195 w 207"/>
              <a:gd name="T37" fmla="*/ 8 h 265"/>
              <a:gd name="T38" fmla="*/ 13 w 207"/>
              <a:gd name="T39" fmla="*/ 8 h 265"/>
              <a:gd name="T40" fmla="*/ 9 w 207"/>
              <a:gd name="T41" fmla="*/ 12 h 265"/>
              <a:gd name="T42" fmla="*/ 9 w 207"/>
              <a:gd name="T43" fmla="*/ 253 h 265"/>
              <a:gd name="T44" fmla="*/ 25 w 207"/>
              <a:gd name="T45" fmla="*/ 219 h 265"/>
              <a:gd name="T46" fmla="*/ 25 w 207"/>
              <a:gd name="T47" fmla="*/ 29 h 265"/>
              <a:gd name="T48" fmla="*/ 29 w 207"/>
              <a:gd name="T49" fmla="*/ 25 h 265"/>
              <a:gd name="T50" fmla="*/ 178 w 207"/>
              <a:gd name="T51" fmla="*/ 25 h 265"/>
              <a:gd name="T52" fmla="*/ 182 w 207"/>
              <a:gd name="T53" fmla="*/ 29 h 265"/>
              <a:gd name="T54" fmla="*/ 182 w 207"/>
              <a:gd name="T55" fmla="*/ 219 h 265"/>
              <a:gd name="T56" fmla="*/ 178 w 207"/>
              <a:gd name="T57" fmla="*/ 224 h 265"/>
              <a:gd name="T58" fmla="*/ 29 w 207"/>
              <a:gd name="T59" fmla="*/ 224 h 265"/>
              <a:gd name="T60" fmla="*/ 25 w 207"/>
              <a:gd name="T61" fmla="*/ 219 h 265"/>
              <a:gd name="T62" fmla="*/ 33 w 207"/>
              <a:gd name="T63" fmla="*/ 215 h 265"/>
              <a:gd name="T64" fmla="*/ 174 w 207"/>
              <a:gd name="T65" fmla="*/ 215 h 265"/>
              <a:gd name="T66" fmla="*/ 174 w 207"/>
              <a:gd name="T67" fmla="*/ 33 h 265"/>
              <a:gd name="T68" fmla="*/ 33 w 207"/>
              <a:gd name="T69" fmla="*/ 33 h 265"/>
              <a:gd name="T70" fmla="*/ 33 w 207"/>
              <a:gd name="T71" fmla="*/ 215 h 265"/>
              <a:gd name="T72" fmla="*/ 108 w 207"/>
              <a:gd name="T73" fmla="*/ 232 h 265"/>
              <a:gd name="T74" fmla="*/ 114 w 207"/>
              <a:gd name="T75" fmla="*/ 234 h 265"/>
              <a:gd name="T76" fmla="*/ 116 w 207"/>
              <a:gd name="T77" fmla="*/ 240 h 265"/>
              <a:gd name="T78" fmla="*/ 114 w 207"/>
              <a:gd name="T79" fmla="*/ 246 h 265"/>
              <a:gd name="T80" fmla="*/ 108 w 207"/>
              <a:gd name="T81" fmla="*/ 248 h 265"/>
              <a:gd name="T82" fmla="*/ 102 w 207"/>
              <a:gd name="T83" fmla="*/ 246 h 265"/>
              <a:gd name="T84" fmla="*/ 100 w 207"/>
              <a:gd name="T85" fmla="*/ 240 h 265"/>
              <a:gd name="T86" fmla="*/ 102 w 207"/>
              <a:gd name="T87" fmla="*/ 234 h 265"/>
              <a:gd name="T88" fmla="*/ 108 w 207"/>
              <a:gd name="T89" fmla="*/ 232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07" h="265">
                <a:moveTo>
                  <a:pt x="4" y="261"/>
                </a:moveTo>
                <a:cubicBezTo>
                  <a:pt x="2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2" y="6"/>
                  <a:pt x="4" y="4"/>
                </a:cubicBezTo>
                <a:cubicBezTo>
                  <a:pt x="6" y="1"/>
                  <a:pt x="9" y="0"/>
                  <a:pt x="13" y="0"/>
                </a:cubicBezTo>
                <a:cubicBezTo>
                  <a:pt x="195" y="0"/>
                  <a:pt x="195" y="0"/>
                  <a:pt x="195" y="0"/>
                </a:cubicBezTo>
                <a:cubicBezTo>
                  <a:pt x="198" y="0"/>
                  <a:pt x="201" y="1"/>
                  <a:pt x="204" y="4"/>
                </a:cubicBezTo>
                <a:cubicBezTo>
                  <a:pt x="206" y="6"/>
                  <a:pt x="207" y="9"/>
                  <a:pt x="207" y="12"/>
                </a:cubicBezTo>
                <a:cubicBezTo>
                  <a:pt x="207" y="253"/>
                  <a:pt x="207" y="253"/>
                  <a:pt x="207" y="253"/>
                </a:cubicBezTo>
                <a:cubicBezTo>
                  <a:pt x="207" y="256"/>
                  <a:pt x="206" y="259"/>
                  <a:pt x="204" y="261"/>
                </a:cubicBezTo>
                <a:cubicBezTo>
                  <a:pt x="201" y="264"/>
                  <a:pt x="198" y="265"/>
                  <a:pt x="195" y="265"/>
                </a:cubicBezTo>
                <a:cubicBezTo>
                  <a:pt x="13" y="265"/>
                  <a:pt x="13" y="265"/>
                  <a:pt x="13" y="265"/>
                </a:cubicBezTo>
                <a:cubicBezTo>
                  <a:pt x="9" y="265"/>
                  <a:pt x="6" y="264"/>
                  <a:pt x="4" y="261"/>
                </a:cubicBezTo>
                <a:close/>
                <a:moveTo>
                  <a:pt x="9" y="253"/>
                </a:moveTo>
                <a:cubicBezTo>
                  <a:pt x="9" y="255"/>
                  <a:pt x="10" y="257"/>
                  <a:pt x="13" y="257"/>
                </a:cubicBezTo>
                <a:cubicBezTo>
                  <a:pt x="195" y="257"/>
                  <a:pt x="195" y="257"/>
                  <a:pt x="195" y="257"/>
                </a:cubicBezTo>
                <a:cubicBezTo>
                  <a:pt x="198" y="257"/>
                  <a:pt x="199" y="255"/>
                  <a:pt x="199" y="253"/>
                </a:cubicBezTo>
                <a:cubicBezTo>
                  <a:pt x="199" y="12"/>
                  <a:pt x="199" y="12"/>
                  <a:pt x="199" y="12"/>
                </a:cubicBezTo>
                <a:cubicBezTo>
                  <a:pt x="199" y="10"/>
                  <a:pt x="198" y="8"/>
                  <a:pt x="195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0" y="8"/>
                  <a:pt x="9" y="10"/>
                  <a:pt x="9" y="12"/>
                </a:cubicBezTo>
                <a:lnTo>
                  <a:pt x="9" y="253"/>
                </a:lnTo>
                <a:close/>
                <a:moveTo>
                  <a:pt x="25" y="219"/>
                </a:moveTo>
                <a:cubicBezTo>
                  <a:pt x="25" y="29"/>
                  <a:pt x="25" y="29"/>
                  <a:pt x="25" y="29"/>
                </a:cubicBezTo>
                <a:cubicBezTo>
                  <a:pt x="25" y="26"/>
                  <a:pt x="27" y="25"/>
                  <a:pt x="29" y="25"/>
                </a:cubicBezTo>
                <a:cubicBezTo>
                  <a:pt x="178" y="25"/>
                  <a:pt x="178" y="25"/>
                  <a:pt x="178" y="25"/>
                </a:cubicBezTo>
                <a:cubicBezTo>
                  <a:pt x="181" y="25"/>
                  <a:pt x="182" y="26"/>
                  <a:pt x="182" y="29"/>
                </a:cubicBezTo>
                <a:cubicBezTo>
                  <a:pt x="182" y="219"/>
                  <a:pt x="182" y="219"/>
                  <a:pt x="182" y="219"/>
                </a:cubicBezTo>
                <a:cubicBezTo>
                  <a:pt x="182" y="222"/>
                  <a:pt x="181" y="224"/>
                  <a:pt x="178" y="224"/>
                </a:cubicBezTo>
                <a:cubicBezTo>
                  <a:pt x="29" y="224"/>
                  <a:pt x="29" y="224"/>
                  <a:pt x="29" y="224"/>
                </a:cubicBezTo>
                <a:cubicBezTo>
                  <a:pt x="27" y="224"/>
                  <a:pt x="25" y="222"/>
                  <a:pt x="25" y="219"/>
                </a:cubicBezTo>
                <a:close/>
                <a:moveTo>
                  <a:pt x="33" y="215"/>
                </a:moveTo>
                <a:cubicBezTo>
                  <a:pt x="174" y="215"/>
                  <a:pt x="174" y="215"/>
                  <a:pt x="174" y="215"/>
                </a:cubicBezTo>
                <a:cubicBezTo>
                  <a:pt x="174" y="33"/>
                  <a:pt x="174" y="33"/>
                  <a:pt x="174" y="33"/>
                </a:cubicBezTo>
                <a:cubicBezTo>
                  <a:pt x="33" y="33"/>
                  <a:pt x="33" y="33"/>
                  <a:pt x="33" y="33"/>
                </a:cubicBezTo>
                <a:lnTo>
                  <a:pt x="33" y="215"/>
                </a:lnTo>
                <a:close/>
                <a:moveTo>
                  <a:pt x="108" y="232"/>
                </a:moveTo>
                <a:cubicBezTo>
                  <a:pt x="110" y="232"/>
                  <a:pt x="112" y="233"/>
                  <a:pt x="114" y="234"/>
                </a:cubicBezTo>
                <a:cubicBezTo>
                  <a:pt x="115" y="236"/>
                  <a:pt x="116" y="238"/>
                  <a:pt x="116" y="240"/>
                </a:cubicBezTo>
                <a:cubicBezTo>
                  <a:pt x="116" y="243"/>
                  <a:pt x="115" y="245"/>
                  <a:pt x="114" y="246"/>
                </a:cubicBezTo>
                <a:cubicBezTo>
                  <a:pt x="112" y="248"/>
                  <a:pt x="110" y="248"/>
                  <a:pt x="108" y="248"/>
                </a:cubicBezTo>
                <a:cubicBezTo>
                  <a:pt x="106" y="248"/>
                  <a:pt x="104" y="248"/>
                  <a:pt x="102" y="246"/>
                </a:cubicBezTo>
                <a:cubicBezTo>
                  <a:pt x="100" y="245"/>
                  <a:pt x="100" y="243"/>
                  <a:pt x="100" y="240"/>
                </a:cubicBezTo>
                <a:cubicBezTo>
                  <a:pt x="100" y="238"/>
                  <a:pt x="100" y="236"/>
                  <a:pt x="102" y="234"/>
                </a:cubicBezTo>
                <a:cubicBezTo>
                  <a:pt x="104" y="233"/>
                  <a:pt x="106" y="232"/>
                  <a:pt x="108" y="2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3394076" y="1066801"/>
            <a:ext cx="277813" cy="469900"/>
          </a:xfrm>
          <a:custGeom>
            <a:avLst/>
            <a:gdLst>
              <a:gd name="T0" fmla="*/ 3 w 157"/>
              <a:gd name="T1" fmla="*/ 261 h 265"/>
              <a:gd name="T2" fmla="*/ 0 w 157"/>
              <a:gd name="T3" fmla="*/ 253 h 265"/>
              <a:gd name="T4" fmla="*/ 0 w 157"/>
              <a:gd name="T5" fmla="*/ 12 h 265"/>
              <a:gd name="T6" fmla="*/ 3 w 157"/>
              <a:gd name="T7" fmla="*/ 4 h 265"/>
              <a:gd name="T8" fmla="*/ 12 w 157"/>
              <a:gd name="T9" fmla="*/ 0 h 265"/>
              <a:gd name="T10" fmla="*/ 145 w 157"/>
              <a:gd name="T11" fmla="*/ 0 h 265"/>
              <a:gd name="T12" fmla="*/ 153 w 157"/>
              <a:gd name="T13" fmla="*/ 4 h 265"/>
              <a:gd name="T14" fmla="*/ 157 w 157"/>
              <a:gd name="T15" fmla="*/ 12 h 265"/>
              <a:gd name="T16" fmla="*/ 157 w 157"/>
              <a:gd name="T17" fmla="*/ 253 h 265"/>
              <a:gd name="T18" fmla="*/ 153 w 157"/>
              <a:gd name="T19" fmla="*/ 261 h 265"/>
              <a:gd name="T20" fmla="*/ 145 w 157"/>
              <a:gd name="T21" fmla="*/ 265 h 265"/>
              <a:gd name="T22" fmla="*/ 12 w 157"/>
              <a:gd name="T23" fmla="*/ 265 h 265"/>
              <a:gd name="T24" fmla="*/ 3 w 157"/>
              <a:gd name="T25" fmla="*/ 261 h 265"/>
              <a:gd name="T26" fmla="*/ 8 w 157"/>
              <a:gd name="T27" fmla="*/ 253 h 265"/>
              <a:gd name="T28" fmla="*/ 12 w 157"/>
              <a:gd name="T29" fmla="*/ 257 h 265"/>
              <a:gd name="T30" fmla="*/ 145 w 157"/>
              <a:gd name="T31" fmla="*/ 257 h 265"/>
              <a:gd name="T32" fmla="*/ 149 w 157"/>
              <a:gd name="T33" fmla="*/ 253 h 265"/>
              <a:gd name="T34" fmla="*/ 149 w 157"/>
              <a:gd name="T35" fmla="*/ 12 h 265"/>
              <a:gd name="T36" fmla="*/ 145 w 157"/>
              <a:gd name="T37" fmla="*/ 8 h 265"/>
              <a:gd name="T38" fmla="*/ 12 w 157"/>
              <a:gd name="T39" fmla="*/ 8 h 265"/>
              <a:gd name="T40" fmla="*/ 8 w 157"/>
              <a:gd name="T41" fmla="*/ 12 h 265"/>
              <a:gd name="T42" fmla="*/ 8 w 157"/>
              <a:gd name="T43" fmla="*/ 253 h 265"/>
              <a:gd name="T44" fmla="*/ 16 w 157"/>
              <a:gd name="T45" fmla="*/ 219 h 265"/>
              <a:gd name="T46" fmla="*/ 16 w 157"/>
              <a:gd name="T47" fmla="*/ 46 h 265"/>
              <a:gd name="T48" fmla="*/ 20 w 157"/>
              <a:gd name="T49" fmla="*/ 41 h 265"/>
              <a:gd name="T50" fmla="*/ 136 w 157"/>
              <a:gd name="T51" fmla="*/ 41 h 265"/>
              <a:gd name="T52" fmla="*/ 141 w 157"/>
              <a:gd name="T53" fmla="*/ 46 h 265"/>
              <a:gd name="T54" fmla="*/ 141 w 157"/>
              <a:gd name="T55" fmla="*/ 219 h 265"/>
              <a:gd name="T56" fmla="*/ 136 w 157"/>
              <a:gd name="T57" fmla="*/ 224 h 265"/>
              <a:gd name="T58" fmla="*/ 20 w 157"/>
              <a:gd name="T59" fmla="*/ 224 h 265"/>
              <a:gd name="T60" fmla="*/ 16 w 157"/>
              <a:gd name="T61" fmla="*/ 219 h 265"/>
              <a:gd name="T62" fmla="*/ 25 w 157"/>
              <a:gd name="T63" fmla="*/ 215 h 265"/>
              <a:gd name="T64" fmla="*/ 132 w 157"/>
              <a:gd name="T65" fmla="*/ 215 h 265"/>
              <a:gd name="T66" fmla="*/ 132 w 157"/>
              <a:gd name="T67" fmla="*/ 50 h 265"/>
              <a:gd name="T68" fmla="*/ 25 w 157"/>
              <a:gd name="T69" fmla="*/ 50 h 265"/>
              <a:gd name="T70" fmla="*/ 25 w 157"/>
              <a:gd name="T71" fmla="*/ 215 h 265"/>
              <a:gd name="T72" fmla="*/ 58 w 157"/>
              <a:gd name="T73" fmla="*/ 29 h 265"/>
              <a:gd name="T74" fmla="*/ 62 w 157"/>
              <a:gd name="T75" fmla="*/ 25 h 265"/>
              <a:gd name="T76" fmla="*/ 95 w 157"/>
              <a:gd name="T77" fmla="*/ 25 h 265"/>
              <a:gd name="T78" fmla="*/ 99 w 157"/>
              <a:gd name="T79" fmla="*/ 29 h 265"/>
              <a:gd name="T80" fmla="*/ 95 w 157"/>
              <a:gd name="T81" fmla="*/ 33 h 265"/>
              <a:gd name="T82" fmla="*/ 62 w 157"/>
              <a:gd name="T83" fmla="*/ 33 h 265"/>
              <a:gd name="T84" fmla="*/ 58 w 157"/>
              <a:gd name="T85" fmla="*/ 29 h 265"/>
              <a:gd name="T86" fmla="*/ 83 w 157"/>
              <a:gd name="T87" fmla="*/ 232 h 265"/>
              <a:gd name="T88" fmla="*/ 89 w 157"/>
              <a:gd name="T89" fmla="*/ 234 h 265"/>
              <a:gd name="T90" fmla="*/ 91 w 157"/>
              <a:gd name="T91" fmla="*/ 240 h 265"/>
              <a:gd name="T92" fmla="*/ 89 w 157"/>
              <a:gd name="T93" fmla="*/ 246 h 265"/>
              <a:gd name="T94" fmla="*/ 83 w 157"/>
              <a:gd name="T95" fmla="*/ 248 h 265"/>
              <a:gd name="T96" fmla="*/ 77 w 157"/>
              <a:gd name="T97" fmla="*/ 246 h 265"/>
              <a:gd name="T98" fmla="*/ 74 w 157"/>
              <a:gd name="T99" fmla="*/ 240 h 265"/>
              <a:gd name="T100" fmla="*/ 77 w 157"/>
              <a:gd name="T101" fmla="*/ 234 h 265"/>
              <a:gd name="T102" fmla="*/ 83 w 157"/>
              <a:gd name="T103" fmla="*/ 232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57" h="265">
                <a:moveTo>
                  <a:pt x="3" y="261"/>
                </a:moveTo>
                <a:cubicBezTo>
                  <a:pt x="1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9" y="0"/>
                  <a:pt x="12" y="0"/>
                </a:cubicBezTo>
                <a:cubicBezTo>
                  <a:pt x="145" y="0"/>
                  <a:pt x="145" y="0"/>
                  <a:pt x="145" y="0"/>
                </a:cubicBezTo>
                <a:cubicBezTo>
                  <a:pt x="148" y="0"/>
                  <a:pt x="151" y="1"/>
                  <a:pt x="153" y="4"/>
                </a:cubicBezTo>
                <a:cubicBezTo>
                  <a:pt x="156" y="6"/>
                  <a:pt x="157" y="9"/>
                  <a:pt x="157" y="12"/>
                </a:cubicBezTo>
                <a:cubicBezTo>
                  <a:pt x="157" y="253"/>
                  <a:pt x="157" y="253"/>
                  <a:pt x="157" y="253"/>
                </a:cubicBezTo>
                <a:cubicBezTo>
                  <a:pt x="157" y="256"/>
                  <a:pt x="156" y="259"/>
                  <a:pt x="153" y="261"/>
                </a:cubicBezTo>
                <a:cubicBezTo>
                  <a:pt x="151" y="264"/>
                  <a:pt x="148" y="265"/>
                  <a:pt x="145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3" y="261"/>
                </a:cubicBezTo>
                <a:close/>
                <a:moveTo>
                  <a:pt x="8" y="253"/>
                </a:moveTo>
                <a:cubicBezTo>
                  <a:pt x="8" y="255"/>
                  <a:pt x="9" y="257"/>
                  <a:pt x="12" y="257"/>
                </a:cubicBezTo>
                <a:cubicBezTo>
                  <a:pt x="145" y="257"/>
                  <a:pt x="145" y="257"/>
                  <a:pt x="145" y="257"/>
                </a:cubicBezTo>
                <a:cubicBezTo>
                  <a:pt x="147" y="257"/>
                  <a:pt x="149" y="255"/>
                  <a:pt x="149" y="253"/>
                </a:cubicBezTo>
                <a:cubicBezTo>
                  <a:pt x="149" y="12"/>
                  <a:pt x="149" y="12"/>
                  <a:pt x="149" y="12"/>
                </a:cubicBezTo>
                <a:cubicBezTo>
                  <a:pt x="149" y="10"/>
                  <a:pt x="147" y="8"/>
                  <a:pt x="145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lnTo>
                  <a:pt x="8" y="253"/>
                </a:lnTo>
                <a:close/>
                <a:moveTo>
                  <a:pt x="16" y="219"/>
                </a:moveTo>
                <a:cubicBezTo>
                  <a:pt x="16" y="46"/>
                  <a:pt x="16" y="46"/>
                  <a:pt x="16" y="46"/>
                </a:cubicBezTo>
                <a:cubicBezTo>
                  <a:pt x="16" y="43"/>
                  <a:pt x="18" y="41"/>
                  <a:pt x="20" y="41"/>
                </a:cubicBezTo>
                <a:cubicBezTo>
                  <a:pt x="136" y="41"/>
                  <a:pt x="136" y="41"/>
                  <a:pt x="136" y="41"/>
                </a:cubicBezTo>
                <a:cubicBezTo>
                  <a:pt x="139" y="41"/>
                  <a:pt x="141" y="43"/>
                  <a:pt x="141" y="46"/>
                </a:cubicBezTo>
                <a:cubicBezTo>
                  <a:pt x="141" y="219"/>
                  <a:pt x="141" y="219"/>
                  <a:pt x="141" y="219"/>
                </a:cubicBezTo>
                <a:cubicBezTo>
                  <a:pt x="141" y="222"/>
                  <a:pt x="139" y="224"/>
                  <a:pt x="136" y="224"/>
                </a:cubicBezTo>
                <a:cubicBezTo>
                  <a:pt x="20" y="224"/>
                  <a:pt x="20" y="224"/>
                  <a:pt x="20" y="224"/>
                </a:cubicBezTo>
                <a:cubicBezTo>
                  <a:pt x="18" y="224"/>
                  <a:pt x="16" y="222"/>
                  <a:pt x="16" y="219"/>
                </a:cubicBezTo>
                <a:close/>
                <a:moveTo>
                  <a:pt x="25" y="215"/>
                </a:moveTo>
                <a:cubicBezTo>
                  <a:pt x="132" y="215"/>
                  <a:pt x="132" y="215"/>
                  <a:pt x="132" y="215"/>
                </a:cubicBezTo>
                <a:cubicBezTo>
                  <a:pt x="132" y="50"/>
                  <a:pt x="132" y="50"/>
                  <a:pt x="132" y="50"/>
                </a:cubicBezTo>
                <a:cubicBezTo>
                  <a:pt x="25" y="50"/>
                  <a:pt x="25" y="50"/>
                  <a:pt x="25" y="50"/>
                </a:cubicBezTo>
                <a:lnTo>
                  <a:pt x="25" y="215"/>
                </a:lnTo>
                <a:close/>
                <a:moveTo>
                  <a:pt x="58" y="29"/>
                </a:moveTo>
                <a:cubicBezTo>
                  <a:pt x="58" y="26"/>
                  <a:pt x="59" y="25"/>
                  <a:pt x="62" y="25"/>
                </a:cubicBezTo>
                <a:cubicBezTo>
                  <a:pt x="95" y="25"/>
                  <a:pt x="95" y="25"/>
                  <a:pt x="95" y="25"/>
                </a:cubicBezTo>
                <a:cubicBezTo>
                  <a:pt x="98" y="25"/>
                  <a:pt x="99" y="26"/>
                  <a:pt x="99" y="29"/>
                </a:cubicBezTo>
                <a:cubicBezTo>
                  <a:pt x="99" y="32"/>
                  <a:pt x="98" y="33"/>
                  <a:pt x="95" y="33"/>
                </a:cubicBezTo>
                <a:cubicBezTo>
                  <a:pt x="62" y="33"/>
                  <a:pt x="62" y="33"/>
                  <a:pt x="62" y="33"/>
                </a:cubicBezTo>
                <a:cubicBezTo>
                  <a:pt x="59" y="33"/>
                  <a:pt x="58" y="32"/>
                  <a:pt x="58" y="29"/>
                </a:cubicBezTo>
                <a:close/>
                <a:moveTo>
                  <a:pt x="83" y="232"/>
                </a:moveTo>
                <a:cubicBezTo>
                  <a:pt x="85" y="232"/>
                  <a:pt x="87" y="233"/>
                  <a:pt x="89" y="234"/>
                </a:cubicBezTo>
                <a:cubicBezTo>
                  <a:pt x="90" y="236"/>
                  <a:pt x="91" y="238"/>
                  <a:pt x="91" y="240"/>
                </a:cubicBezTo>
                <a:cubicBezTo>
                  <a:pt x="91" y="243"/>
                  <a:pt x="90" y="245"/>
                  <a:pt x="89" y="246"/>
                </a:cubicBezTo>
                <a:cubicBezTo>
                  <a:pt x="87" y="248"/>
                  <a:pt x="85" y="248"/>
                  <a:pt x="83" y="248"/>
                </a:cubicBezTo>
                <a:cubicBezTo>
                  <a:pt x="80" y="248"/>
                  <a:pt x="78" y="248"/>
                  <a:pt x="77" y="246"/>
                </a:cubicBezTo>
                <a:cubicBezTo>
                  <a:pt x="75" y="245"/>
                  <a:pt x="74" y="243"/>
                  <a:pt x="74" y="240"/>
                </a:cubicBezTo>
                <a:cubicBezTo>
                  <a:pt x="74" y="238"/>
                  <a:pt x="75" y="236"/>
                  <a:pt x="77" y="234"/>
                </a:cubicBezTo>
                <a:cubicBezTo>
                  <a:pt x="78" y="233"/>
                  <a:pt x="80" y="232"/>
                  <a:pt x="83" y="2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" name="Freeform 10"/>
          <p:cNvSpPr>
            <a:spLocks noEditPoints="1"/>
          </p:cNvSpPr>
          <p:nvPr/>
        </p:nvSpPr>
        <p:spPr bwMode="auto">
          <a:xfrm>
            <a:off x="3908426" y="1066801"/>
            <a:ext cx="350838" cy="469900"/>
          </a:xfrm>
          <a:custGeom>
            <a:avLst/>
            <a:gdLst>
              <a:gd name="T0" fmla="*/ 0 w 198"/>
              <a:gd name="T1" fmla="*/ 253 h 265"/>
              <a:gd name="T2" fmla="*/ 3 w 198"/>
              <a:gd name="T3" fmla="*/ 4 h 265"/>
              <a:gd name="T4" fmla="*/ 128 w 198"/>
              <a:gd name="T5" fmla="*/ 0 h 265"/>
              <a:gd name="T6" fmla="*/ 129 w 198"/>
              <a:gd name="T7" fmla="*/ 0 h 265"/>
              <a:gd name="T8" fmla="*/ 197 w 198"/>
              <a:gd name="T9" fmla="*/ 76 h 265"/>
              <a:gd name="T10" fmla="*/ 198 w 198"/>
              <a:gd name="T11" fmla="*/ 78 h 265"/>
              <a:gd name="T12" fmla="*/ 198 w 198"/>
              <a:gd name="T13" fmla="*/ 253 h 265"/>
              <a:gd name="T14" fmla="*/ 186 w 198"/>
              <a:gd name="T15" fmla="*/ 265 h 265"/>
              <a:gd name="T16" fmla="*/ 3 w 198"/>
              <a:gd name="T17" fmla="*/ 261 h 265"/>
              <a:gd name="T18" fmla="*/ 12 w 198"/>
              <a:gd name="T19" fmla="*/ 257 h 265"/>
              <a:gd name="T20" fmla="*/ 190 w 198"/>
              <a:gd name="T21" fmla="*/ 253 h 265"/>
              <a:gd name="T22" fmla="*/ 136 w 198"/>
              <a:gd name="T23" fmla="*/ 83 h 265"/>
              <a:gd name="T24" fmla="*/ 124 w 198"/>
              <a:gd name="T25" fmla="*/ 68 h 265"/>
              <a:gd name="T26" fmla="*/ 12 w 198"/>
              <a:gd name="T27" fmla="*/ 8 h 265"/>
              <a:gd name="T28" fmla="*/ 8 w 198"/>
              <a:gd name="T29" fmla="*/ 253 h 265"/>
              <a:gd name="T30" fmla="*/ 45 w 198"/>
              <a:gd name="T31" fmla="*/ 75 h 265"/>
              <a:gd name="T32" fmla="*/ 99 w 198"/>
              <a:gd name="T33" fmla="*/ 79 h 265"/>
              <a:gd name="T34" fmla="*/ 45 w 198"/>
              <a:gd name="T35" fmla="*/ 83 h 265"/>
              <a:gd name="T36" fmla="*/ 41 w 198"/>
              <a:gd name="T37" fmla="*/ 112 h 265"/>
              <a:gd name="T38" fmla="*/ 153 w 198"/>
              <a:gd name="T39" fmla="*/ 108 h 265"/>
              <a:gd name="T40" fmla="*/ 153 w 198"/>
              <a:gd name="T41" fmla="*/ 116 h 265"/>
              <a:gd name="T42" fmla="*/ 41 w 198"/>
              <a:gd name="T43" fmla="*/ 112 h 265"/>
              <a:gd name="T44" fmla="*/ 45 w 198"/>
              <a:gd name="T45" fmla="*/ 141 h 265"/>
              <a:gd name="T46" fmla="*/ 157 w 198"/>
              <a:gd name="T47" fmla="*/ 145 h 265"/>
              <a:gd name="T48" fmla="*/ 45 w 198"/>
              <a:gd name="T49" fmla="*/ 149 h 265"/>
              <a:gd name="T50" fmla="*/ 41 w 198"/>
              <a:gd name="T51" fmla="*/ 178 h 265"/>
              <a:gd name="T52" fmla="*/ 153 w 198"/>
              <a:gd name="T53" fmla="*/ 174 h 265"/>
              <a:gd name="T54" fmla="*/ 153 w 198"/>
              <a:gd name="T55" fmla="*/ 182 h 265"/>
              <a:gd name="T56" fmla="*/ 41 w 198"/>
              <a:gd name="T57" fmla="*/ 178 h 265"/>
              <a:gd name="T58" fmla="*/ 45 w 198"/>
              <a:gd name="T59" fmla="*/ 207 h 265"/>
              <a:gd name="T60" fmla="*/ 157 w 198"/>
              <a:gd name="T61" fmla="*/ 211 h 265"/>
              <a:gd name="T62" fmla="*/ 45 w 198"/>
              <a:gd name="T63" fmla="*/ 215 h 265"/>
              <a:gd name="T64" fmla="*/ 132 w 198"/>
              <a:gd name="T65" fmla="*/ 68 h 265"/>
              <a:gd name="T66" fmla="*/ 185 w 198"/>
              <a:gd name="T67" fmla="*/ 75 h 265"/>
              <a:gd name="T68" fmla="*/ 132 w 198"/>
              <a:gd name="T69" fmla="*/ 68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98" h="265">
                <a:moveTo>
                  <a:pt x="3" y="261"/>
                </a:moveTo>
                <a:cubicBezTo>
                  <a:pt x="1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9" y="0"/>
                  <a:pt x="12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9" y="0"/>
                  <a:pt x="129" y="0"/>
                  <a:pt x="129" y="0"/>
                </a:cubicBezTo>
                <a:cubicBezTo>
                  <a:pt x="130" y="0"/>
                  <a:pt x="130" y="1"/>
                  <a:pt x="131" y="2"/>
                </a:cubicBezTo>
                <a:cubicBezTo>
                  <a:pt x="197" y="76"/>
                  <a:pt x="197" y="76"/>
                  <a:pt x="197" y="76"/>
                </a:cubicBezTo>
                <a:cubicBezTo>
                  <a:pt x="198" y="76"/>
                  <a:pt x="198" y="77"/>
                  <a:pt x="198" y="78"/>
                </a:cubicBezTo>
                <a:cubicBezTo>
                  <a:pt x="198" y="78"/>
                  <a:pt x="198" y="78"/>
                  <a:pt x="198" y="78"/>
                </a:cubicBezTo>
                <a:cubicBezTo>
                  <a:pt x="198" y="79"/>
                  <a:pt x="198" y="79"/>
                  <a:pt x="198" y="79"/>
                </a:cubicBezTo>
                <a:cubicBezTo>
                  <a:pt x="198" y="253"/>
                  <a:pt x="198" y="253"/>
                  <a:pt x="198" y="253"/>
                </a:cubicBezTo>
                <a:cubicBezTo>
                  <a:pt x="198" y="256"/>
                  <a:pt x="197" y="259"/>
                  <a:pt x="195" y="261"/>
                </a:cubicBezTo>
                <a:cubicBezTo>
                  <a:pt x="192" y="264"/>
                  <a:pt x="189" y="265"/>
                  <a:pt x="186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3" y="261"/>
                </a:cubicBezTo>
                <a:close/>
                <a:moveTo>
                  <a:pt x="8" y="253"/>
                </a:moveTo>
                <a:cubicBezTo>
                  <a:pt x="8" y="255"/>
                  <a:pt x="9" y="257"/>
                  <a:pt x="12" y="257"/>
                </a:cubicBezTo>
                <a:cubicBezTo>
                  <a:pt x="186" y="257"/>
                  <a:pt x="186" y="257"/>
                  <a:pt x="186" y="257"/>
                </a:cubicBezTo>
                <a:cubicBezTo>
                  <a:pt x="189" y="257"/>
                  <a:pt x="190" y="255"/>
                  <a:pt x="190" y="253"/>
                </a:cubicBezTo>
                <a:cubicBezTo>
                  <a:pt x="190" y="83"/>
                  <a:pt x="190" y="83"/>
                  <a:pt x="190" y="83"/>
                </a:cubicBezTo>
                <a:cubicBezTo>
                  <a:pt x="136" y="83"/>
                  <a:pt x="136" y="83"/>
                  <a:pt x="136" y="83"/>
                </a:cubicBezTo>
                <a:cubicBezTo>
                  <a:pt x="133" y="83"/>
                  <a:pt x="130" y="81"/>
                  <a:pt x="127" y="78"/>
                </a:cubicBezTo>
                <a:cubicBezTo>
                  <a:pt x="125" y="75"/>
                  <a:pt x="124" y="72"/>
                  <a:pt x="124" y="68"/>
                </a:cubicBezTo>
                <a:cubicBezTo>
                  <a:pt x="124" y="8"/>
                  <a:pt x="124" y="8"/>
                  <a:pt x="124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lnTo>
                  <a:pt x="8" y="253"/>
                </a:lnTo>
                <a:close/>
                <a:moveTo>
                  <a:pt x="41" y="79"/>
                </a:moveTo>
                <a:cubicBezTo>
                  <a:pt x="41" y="76"/>
                  <a:pt x="42" y="75"/>
                  <a:pt x="45" y="75"/>
                </a:cubicBezTo>
                <a:cubicBezTo>
                  <a:pt x="95" y="75"/>
                  <a:pt x="95" y="75"/>
                  <a:pt x="95" y="75"/>
                </a:cubicBezTo>
                <a:cubicBezTo>
                  <a:pt x="98" y="75"/>
                  <a:pt x="99" y="76"/>
                  <a:pt x="99" y="79"/>
                </a:cubicBezTo>
                <a:cubicBezTo>
                  <a:pt x="99" y="81"/>
                  <a:pt x="98" y="83"/>
                  <a:pt x="95" y="83"/>
                </a:cubicBezTo>
                <a:cubicBezTo>
                  <a:pt x="45" y="83"/>
                  <a:pt x="45" y="83"/>
                  <a:pt x="45" y="83"/>
                </a:cubicBezTo>
                <a:cubicBezTo>
                  <a:pt x="42" y="83"/>
                  <a:pt x="41" y="81"/>
                  <a:pt x="41" y="79"/>
                </a:cubicBezTo>
                <a:close/>
                <a:moveTo>
                  <a:pt x="41" y="112"/>
                </a:moveTo>
                <a:cubicBezTo>
                  <a:pt x="41" y="109"/>
                  <a:pt x="42" y="108"/>
                  <a:pt x="45" y="108"/>
                </a:cubicBezTo>
                <a:cubicBezTo>
                  <a:pt x="153" y="108"/>
                  <a:pt x="153" y="108"/>
                  <a:pt x="153" y="108"/>
                </a:cubicBezTo>
                <a:cubicBezTo>
                  <a:pt x="156" y="108"/>
                  <a:pt x="157" y="109"/>
                  <a:pt x="157" y="112"/>
                </a:cubicBezTo>
                <a:cubicBezTo>
                  <a:pt x="157" y="115"/>
                  <a:pt x="156" y="116"/>
                  <a:pt x="153" y="116"/>
                </a:cubicBezTo>
                <a:cubicBezTo>
                  <a:pt x="45" y="116"/>
                  <a:pt x="45" y="116"/>
                  <a:pt x="45" y="116"/>
                </a:cubicBezTo>
                <a:cubicBezTo>
                  <a:pt x="42" y="116"/>
                  <a:pt x="41" y="115"/>
                  <a:pt x="41" y="112"/>
                </a:cubicBezTo>
                <a:close/>
                <a:moveTo>
                  <a:pt x="41" y="145"/>
                </a:moveTo>
                <a:cubicBezTo>
                  <a:pt x="41" y="142"/>
                  <a:pt x="42" y="141"/>
                  <a:pt x="45" y="141"/>
                </a:cubicBezTo>
                <a:cubicBezTo>
                  <a:pt x="153" y="141"/>
                  <a:pt x="153" y="141"/>
                  <a:pt x="153" y="141"/>
                </a:cubicBezTo>
                <a:cubicBezTo>
                  <a:pt x="156" y="141"/>
                  <a:pt x="157" y="142"/>
                  <a:pt x="157" y="145"/>
                </a:cubicBezTo>
                <a:cubicBezTo>
                  <a:pt x="157" y="148"/>
                  <a:pt x="156" y="149"/>
                  <a:pt x="153" y="149"/>
                </a:cubicBezTo>
                <a:cubicBezTo>
                  <a:pt x="45" y="149"/>
                  <a:pt x="45" y="149"/>
                  <a:pt x="45" y="149"/>
                </a:cubicBezTo>
                <a:cubicBezTo>
                  <a:pt x="42" y="149"/>
                  <a:pt x="41" y="148"/>
                  <a:pt x="41" y="145"/>
                </a:cubicBezTo>
                <a:close/>
                <a:moveTo>
                  <a:pt x="41" y="178"/>
                </a:moveTo>
                <a:cubicBezTo>
                  <a:pt x="41" y="175"/>
                  <a:pt x="42" y="174"/>
                  <a:pt x="45" y="174"/>
                </a:cubicBezTo>
                <a:cubicBezTo>
                  <a:pt x="153" y="174"/>
                  <a:pt x="153" y="174"/>
                  <a:pt x="153" y="174"/>
                </a:cubicBezTo>
                <a:cubicBezTo>
                  <a:pt x="156" y="174"/>
                  <a:pt x="157" y="175"/>
                  <a:pt x="157" y="178"/>
                </a:cubicBezTo>
                <a:cubicBezTo>
                  <a:pt x="157" y="181"/>
                  <a:pt x="156" y="182"/>
                  <a:pt x="153" y="182"/>
                </a:cubicBezTo>
                <a:cubicBezTo>
                  <a:pt x="45" y="182"/>
                  <a:pt x="45" y="182"/>
                  <a:pt x="45" y="182"/>
                </a:cubicBezTo>
                <a:cubicBezTo>
                  <a:pt x="42" y="182"/>
                  <a:pt x="41" y="181"/>
                  <a:pt x="41" y="178"/>
                </a:cubicBezTo>
                <a:close/>
                <a:moveTo>
                  <a:pt x="41" y="211"/>
                </a:moveTo>
                <a:cubicBezTo>
                  <a:pt x="41" y="208"/>
                  <a:pt x="42" y="207"/>
                  <a:pt x="45" y="207"/>
                </a:cubicBezTo>
                <a:cubicBezTo>
                  <a:pt x="153" y="207"/>
                  <a:pt x="153" y="207"/>
                  <a:pt x="153" y="207"/>
                </a:cubicBezTo>
                <a:cubicBezTo>
                  <a:pt x="156" y="207"/>
                  <a:pt x="157" y="208"/>
                  <a:pt x="157" y="211"/>
                </a:cubicBezTo>
                <a:cubicBezTo>
                  <a:pt x="157" y="214"/>
                  <a:pt x="156" y="215"/>
                  <a:pt x="153" y="215"/>
                </a:cubicBezTo>
                <a:cubicBezTo>
                  <a:pt x="45" y="215"/>
                  <a:pt x="45" y="215"/>
                  <a:pt x="45" y="215"/>
                </a:cubicBezTo>
                <a:cubicBezTo>
                  <a:pt x="42" y="215"/>
                  <a:pt x="41" y="214"/>
                  <a:pt x="41" y="211"/>
                </a:cubicBezTo>
                <a:close/>
                <a:moveTo>
                  <a:pt x="132" y="68"/>
                </a:moveTo>
                <a:cubicBezTo>
                  <a:pt x="132" y="72"/>
                  <a:pt x="133" y="75"/>
                  <a:pt x="136" y="75"/>
                </a:cubicBezTo>
                <a:cubicBezTo>
                  <a:pt x="185" y="75"/>
                  <a:pt x="185" y="75"/>
                  <a:pt x="185" y="75"/>
                </a:cubicBezTo>
                <a:cubicBezTo>
                  <a:pt x="132" y="15"/>
                  <a:pt x="132" y="15"/>
                  <a:pt x="132" y="15"/>
                </a:cubicBezTo>
                <a:lnTo>
                  <a:pt x="132" y="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" name="Freeform 11"/>
          <p:cNvSpPr>
            <a:spLocks noEditPoints="1"/>
          </p:cNvSpPr>
          <p:nvPr/>
        </p:nvSpPr>
        <p:spPr bwMode="auto">
          <a:xfrm>
            <a:off x="4494213" y="1066801"/>
            <a:ext cx="496887" cy="469900"/>
          </a:xfrm>
          <a:custGeom>
            <a:avLst/>
            <a:gdLst>
              <a:gd name="T0" fmla="*/ 0 w 281"/>
              <a:gd name="T1" fmla="*/ 12 h 265"/>
              <a:gd name="T2" fmla="*/ 112 w 281"/>
              <a:gd name="T3" fmla="*/ 0 h 265"/>
              <a:gd name="T4" fmla="*/ 115 w 281"/>
              <a:gd name="T5" fmla="*/ 1 h 265"/>
              <a:gd name="T6" fmla="*/ 174 w 281"/>
              <a:gd name="T7" fmla="*/ 62 h 265"/>
              <a:gd name="T8" fmla="*/ 170 w 281"/>
              <a:gd name="T9" fmla="*/ 228 h 265"/>
              <a:gd name="T10" fmla="*/ 3 w 281"/>
              <a:gd name="T11" fmla="*/ 228 h 265"/>
              <a:gd name="T12" fmla="*/ 161 w 281"/>
              <a:gd name="T13" fmla="*/ 224 h 265"/>
              <a:gd name="T14" fmla="*/ 120 w 281"/>
              <a:gd name="T15" fmla="*/ 66 h 265"/>
              <a:gd name="T16" fmla="*/ 107 w 281"/>
              <a:gd name="T17" fmla="*/ 8 h 265"/>
              <a:gd name="T18" fmla="*/ 8 w 281"/>
              <a:gd name="T19" fmla="*/ 219 h 265"/>
              <a:gd name="T20" fmla="*/ 78 w 281"/>
              <a:gd name="T21" fmla="*/ 58 h 265"/>
              <a:gd name="T22" fmla="*/ 37 w 281"/>
              <a:gd name="T23" fmla="*/ 66 h 265"/>
              <a:gd name="T24" fmla="*/ 37 w 281"/>
              <a:gd name="T25" fmla="*/ 91 h 265"/>
              <a:gd name="T26" fmla="*/ 136 w 281"/>
              <a:gd name="T27" fmla="*/ 99 h 265"/>
              <a:gd name="T28" fmla="*/ 33 w 281"/>
              <a:gd name="T29" fmla="*/ 128 h 265"/>
              <a:gd name="T30" fmla="*/ 141 w 281"/>
              <a:gd name="T31" fmla="*/ 128 h 265"/>
              <a:gd name="T32" fmla="*/ 33 w 281"/>
              <a:gd name="T33" fmla="*/ 128 h 265"/>
              <a:gd name="T34" fmla="*/ 136 w 281"/>
              <a:gd name="T35" fmla="*/ 157 h 265"/>
              <a:gd name="T36" fmla="*/ 37 w 281"/>
              <a:gd name="T37" fmla="*/ 166 h 265"/>
              <a:gd name="T38" fmla="*/ 37 w 281"/>
              <a:gd name="T39" fmla="*/ 190 h 265"/>
              <a:gd name="T40" fmla="*/ 136 w 281"/>
              <a:gd name="T41" fmla="*/ 199 h 265"/>
              <a:gd name="T42" fmla="*/ 174 w 281"/>
              <a:gd name="T43" fmla="*/ 37 h 265"/>
              <a:gd name="T44" fmla="*/ 220 w 281"/>
              <a:gd name="T45" fmla="*/ 33 h 265"/>
              <a:gd name="T46" fmla="*/ 280 w 281"/>
              <a:gd name="T47" fmla="*/ 92 h 265"/>
              <a:gd name="T48" fmla="*/ 281 w 281"/>
              <a:gd name="T49" fmla="*/ 95 h 265"/>
              <a:gd name="T50" fmla="*/ 269 w 281"/>
              <a:gd name="T51" fmla="*/ 265 h 265"/>
              <a:gd name="T52" fmla="*/ 107 w 281"/>
              <a:gd name="T53" fmla="*/ 253 h 265"/>
              <a:gd name="T54" fmla="*/ 116 w 281"/>
              <a:gd name="T55" fmla="*/ 244 h 265"/>
              <a:gd name="T56" fmla="*/ 269 w 281"/>
              <a:gd name="T57" fmla="*/ 257 h 265"/>
              <a:gd name="T58" fmla="*/ 227 w 281"/>
              <a:gd name="T59" fmla="*/ 99 h 265"/>
              <a:gd name="T60" fmla="*/ 215 w 281"/>
              <a:gd name="T61" fmla="*/ 41 h 265"/>
              <a:gd name="T62" fmla="*/ 116 w 281"/>
              <a:gd name="T63" fmla="*/ 54 h 265"/>
              <a:gd name="T64" fmla="*/ 116 w 281"/>
              <a:gd name="T65" fmla="*/ 14 h 265"/>
              <a:gd name="T66" fmla="*/ 194 w 281"/>
              <a:gd name="T67" fmla="*/ 124 h 265"/>
              <a:gd name="T68" fmla="*/ 244 w 281"/>
              <a:gd name="T69" fmla="*/ 132 h 265"/>
              <a:gd name="T70" fmla="*/ 190 w 281"/>
              <a:gd name="T71" fmla="*/ 161 h 265"/>
              <a:gd name="T72" fmla="*/ 248 w 281"/>
              <a:gd name="T73" fmla="*/ 161 h 265"/>
              <a:gd name="T74" fmla="*/ 190 w 281"/>
              <a:gd name="T75" fmla="*/ 161 h 265"/>
              <a:gd name="T76" fmla="*/ 244 w 281"/>
              <a:gd name="T77" fmla="*/ 190 h 265"/>
              <a:gd name="T78" fmla="*/ 194 w 281"/>
              <a:gd name="T79" fmla="*/ 199 h 265"/>
              <a:gd name="T80" fmla="*/ 194 w 281"/>
              <a:gd name="T81" fmla="*/ 224 h 265"/>
              <a:gd name="T82" fmla="*/ 244 w 281"/>
              <a:gd name="T83" fmla="*/ 232 h 265"/>
              <a:gd name="T84" fmla="*/ 267 w 281"/>
              <a:gd name="T85" fmla="*/ 91 h 265"/>
              <a:gd name="T86" fmla="*/ 227 w 281"/>
              <a:gd name="T87" fmla="*/ 9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81" h="265">
                <a:moveTo>
                  <a:pt x="3" y="228"/>
                </a:moveTo>
                <a:cubicBezTo>
                  <a:pt x="1" y="226"/>
                  <a:pt x="0" y="223"/>
                  <a:pt x="0" y="219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9" y="0"/>
                  <a:pt x="12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3" y="0"/>
                  <a:pt x="113" y="0"/>
                  <a:pt x="113" y="0"/>
                </a:cubicBezTo>
                <a:cubicBezTo>
                  <a:pt x="113" y="0"/>
                  <a:pt x="114" y="1"/>
                  <a:pt x="115" y="1"/>
                </a:cubicBezTo>
                <a:cubicBezTo>
                  <a:pt x="173" y="59"/>
                  <a:pt x="173" y="59"/>
                  <a:pt x="173" y="59"/>
                </a:cubicBezTo>
                <a:cubicBezTo>
                  <a:pt x="173" y="60"/>
                  <a:pt x="173" y="60"/>
                  <a:pt x="174" y="61"/>
                </a:cubicBezTo>
                <a:cubicBezTo>
                  <a:pt x="174" y="62"/>
                  <a:pt x="174" y="62"/>
                  <a:pt x="174" y="62"/>
                </a:cubicBezTo>
                <a:cubicBezTo>
                  <a:pt x="174" y="62"/>
                  <a:pt x="174" y="62"/>
                  <a:pt x="174" y="62"/>
                </a:cubicBezTo>
                <a:cubicBezTo>
                  <a:pt x="174" y="219"/>
                  <a:pt x="174" y="219"/>
                  <a:pt x="174" y="219"/>
                </a:cubicBezTo>
                <a:cubicBezTo>
                  <a:pt x="174" y="223"/>
                  <a:pt x="172" y="226"/>
                  <a:pt x="170" y="228"/>
                </a:cubicBezTo>
                <a:cubicBezTo>
                  <a:pt x="168" y="231"/>
                  <a:pt x="165" y="232"/>
                  <a:pt x="161" y="232"/>
                </a:cubicBezTo>
                <a:cubicBezTo>
                  <a:pt x="12" y="232"/>
                  <a:pt x="12" y="232"/>
                  <a:pt x="12" y="232"/>
                </a:cubicBezTo>
                <a:cubicBezTo>
                  <a:pt x="9" y="232"/>
                  <a:pt x="6" y="231"/>
                  <a:pt x="3" y="228"/>
                </a:cubicBezTo>
                <a:close/>
                <a:moveTo>
                  <a:pt x="8" y="219"/>
                </a:moveTo>
                <a:cubicBezTo>
                  <a:pt x="8" y="222"/>
                  <a:pt x="9" y="224"/>
                  <a:pt x="12" y="224"/>
                </a:cubicBezTo>
                <a:cubicBezTo>
                  <a:pt x="161" y="224"/>
                  <a:pt x="161" y="224"/>
                  <a:pt x="161" y="224"/>
                </a:cubicBezTo>
                <a:cubicBezTo>
                  <a:pt x="164" y="224"/>
                  <a:pt x="165" y="222"/>
                  <a:pt x="165" y="219"/>
                </a:cubicBezTo>
                <a:cubicBezTo>
                  <a:pt x="165" y="66"/>
                  <a:pt x="165" y="66"/>
                  <a:pt x="165" y="66"/>
                </a:cubicBezTo>
                <a:cubicBezTo>
                  <a:pt x="120" y="66"/>
                  <a:pt x="120" y="66"/>
                  <a:pt x="120" y="66"/>
                </a:cubicBezTo>
                <a:cubicBezTo>
                  <a:pt x="116" y="66"/>
                  <a:pt x="113" y="65"/>
                  <a:pt x="111" y="63"/>
                </a:cubicBezTo>
                <a:cubicBezTo>
                  <a:pt x="109" y="60"/>
                  <a:pt x="107" y="57"/>
                  <a:pt x="107" y="54"/>
                </a:cubicBezTo>
                <a:cubicBezTo>
                  <a:pt x="107" y="8"/>
                  <a:pt x="107" y="8"/>
                  <a:pt x="107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lnTo>
                  <a:pt x="8" y="219"/>
                </a:lnTo>
                <a:close/>
                <a:moveTo>
                  <a:pt x="33" y="62"/>
                </a:moveTo>
                <a:cubicBezTo>
                  <a:pt x="33" y="59"/>
                  <a:pt x="34" y="58"/>
                  <a:pt x="37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81" y="58"/>
                  <a:pt x="83" y="59"/>
                  <a:pt x="83" y="62"/>
                </a:cubicBezTo>
                <a:cubicBezTo>
                  <a:pt x="83" y="65"/>
                  <a:pt x="81" y="66"/>
                  <a:pt x="78" y="66"/>
                </a:cubicBezTo>
                <a:cubicBezTo>
                  <a:pt x="37" y="66"/>
                  <a:pt x="37" y="66"/>
                  <a:pt x="37" y="66"/>
                </a:cubicBezTo>
                <a:cubicBezTo>
                  <a:pt x="34" y="66"/>
                  <a:pt x="33" y="65"/>
                  <a:pt x="33" y="62"/>
                </a:cubicBezTo>
                <a:close/>
                <a:moveTo>
                  <a:pt x="33" y="95"/>
                </a:moveTo>
                <a:cubicBezTo>
                  <a:pt x="33" y="92"/>
                  <a:pt x="34" y="91"/>
                  <a:pt x="37" y="91"/>
                </a:cubicBezTo>
                <a:cubicBezTo>
                  <a:pt x="136" y="91"/>
                  <a:pt x="136" y="91"/>
                  <a:pt x="136" y="91"/>
                </a:cubicBezTo>
                <a:cubicBezTo>
                  <a:pt x="139" y="91"/>
                  <a:pt x="141" y="92"/>
                  <a:pt x="141" y="95"/>
                </a:cubicBezTo>
                <a:cubicBezTo>
                  <a:pt x="141" y="98"/>
                  <a:pt x="139" y="99"/>
                  <a:pt x="136" y="99"/>
                </a:cubicBezTo>
                <a:cubicBezTo>
                  <a:pt x="37" y="99"/>
                  <a:pt x="37" y="99"/>
                  <a:pt x="37" y="99"/>
                </a:cubicBezTo>
                <a:cubicBezTo>
                  <a:pt x="34" y="99"/>
                  <a:pt x="33" y="98"/>
                  <a:pt x="33" y="95"/>
                </a:cubicBezTo>
                <a:close/>
                <a:moveTo>
                  <a:pt x="33" y="128"/>
                </a:moveTo>
                <a:cubicBezTo>
                  <a:pt x="33" y="126"/>
                  <a:pt x="34" y="124"/>
                  <a:pt x="37" y="124"/>
                </a:cubicBezTo>
                <a:cubicBezTo>
                  <a:pt x="136" y="124"/>
                  <a:pt x="136" y="124"/>
                  <a:pt x="136" y="124"/>
                </a:cubicBezTo>
                <a:cubicBezTo>
                  <a:pt x="139" y="124"/>
                  <a:pt x="141" y="126"/>
                  <a:pt x="141" y="128"/>
                </a:cubicBezTo>
                <a:cubicBezTo>
                  <a:pt x="141" y="131"/>
                  <a:pt x="139" y="132"/>
                  <a:pt x="136" y="132"/>
                </a:cubicBezTo>
                <a:cubicBezTo>
                  <a:pt x="37" y="132"/>
                  <a:pt x="37" y="132"/>
                  <a:pt x="37" y="132"/>
                </a:cubicBezTo>
                <a:cubicBezTo>
                  <a:pt x="34" y="132"/>
                  <a:pt x="33" y="131"/>
                  <a:pt x="33" y="128"/>
                </a:cubicBezTo>
                <a:close/>
                <a:moveTo>
                  <a:pt x="33" y="161"/>
                </a:moveTo>
                <a:cubicBezTo>
                  <a:pt x="33" y="159"/>
                  <a:pt x="34" y="157"/>
                  <a:pt x="37" y="157"/>
                </a:cubicBezTo>
                <a:cubicBezTo>
                  <a:pt x="136" y="157"/>
                  <a:pt x="136" y="157"/>
                  <a:pt x="136" y="157"/>
                </a:cubicBezTo>
                <a:cubicBezTo>
                  <a:pt x="139" y="157"/>
                  <a:pt x="141" y="159"/>
                  <a:pt x="141" y="161"/>
                </a:cubicBezTo>
                <a:cubicBezTo>
                  <a:pt x="141" y="164"/>
                  <a:pt x="139" y="166"/>
                  <a:pt x="136" y="166"/>
                </a:cubicBezTo>
                <a:cubicBezTo>
                  <a:pt x="37" y="166"/>
                  <a:pt x="37" y="166"/>
                  <a:pt x="37" y="166"/>
                </a:cubicBezTo>
                <a:cubicBezTo>
                  <a:pt x="34" y="166"/>
                  <a:pt x="33" y="164"/>
                  <a:pt x="33" y="161"/>
                </a:cubicBezTo>
                <a:close/>
                <a:moveTo>
                  <a:pt x="33" y="195"/>
                </a:moveTo>
                <a:cubicBezTo>
                  <a:pt x="33" y="192"/>
                  <a:pt x="34" y="190"/>
                  <a:pt x="37" y="190"/>
                </a:cubicBezTo>
                <a:cubicBezTo>
                  <a:pt x="136" y="190"/>
                  <a:pt x="136" y="190"/>
                  <a:pt x="136" y="190"/>
                </a:cubicBezTo>
                <a:cubicBezTo>
                  <a:pt x="139" y="190"/>
                  <a:pt x="141" y="192"/>
                  <a:pt x="141" y="195"/>
                </a:cubicBezTo>
                <a:cubicBezTo>
                  <a:pt x="141" y="197"/>
                  <a:pt x="139" y="199"/>
                  <a:pt x="136" y="199"/>
                </a:cubicBezTo>
                <a:cubicBezTo>
                  <a:pt x="37" y="199"/>
                  <a:pt x="37" y="199"/>
                  <a:pt x="37" y="199"/>
                </a:cubicBezTo>
                <a:cubicBezTo>
                  <a:pt x="34" y="199"/>
                  <a:pt x="33" y="197"/>
                  <a:pt x="33" y="195"/>
                </a:cubicBezTo>
                <a:close/>
                <a:moveTo>
                  <a:pt x="174" y="37"/>
                </a:moveTo>
                <a:cubicBezTo>
                  <a:pt x="174" y="35"/>
                  <a:pt x="175" y="33"/>
                  <a:pt x="178" y="33"/>
                </a:cubicBezTo>
                <a:cubicBezTo>
                  <a:pt x="219" y="33"/>
                  <a:pt x="219" y="33"/>
                  <a:pt x="219" y="33"/>
                </a:cubicBezTo>
                <a:cubicBezTo>
                  <a:pt x="220" y="33"/>
                  <a:pt x="220" y="33"/>
                  <a:pt x="220" y="33"/>
                </a:cubicBezTo>
                <a:cubicBezTo>
                  <a:pt x="220" y="33"/>
                  <a:pt x="220" y="33"/>
                  <a:pt x="220" y="33"/>
                </a:cubicBezTo>
                <a:cubicBezTo>
                  <a:pt x="221" y="33"/>
                  <a:pt x="222" y="34"/>
                  <a:pt x="222" y="34"/>
                </a:cubicBezTo>
                <a:cubicBezTo>
                  <a:pt x="280" y="92"/>
                  <a:pt x="280" y="92"/>
                  <a:pt x="280" y="92"/>
                </a:cubicBezTo>
                <a:cubicBezTo>
                  <a:pt x="281" y="93"/>
                  <a:pt x="281" y="93"/>
                  <a:pt x="281" y="94"/>
                </a:cubicBezTo>
                <a:cubicBezTo>
                  <a:pt x="281" y="95"/>
                  <a:pt x="281" y="95"/>
                  <a:pt x="281" y="95"/>
                </a:cubicBezTo>
                <a:cubicBezTo>
                  <a:pt x="281" y="95"/>
                  <a:pt x="281" y="95"/>
                  <a:pt x="281" y="95"/>
                </a:cubicBezTo>
                <a:cubicBezTo>
                  <a:pt x="281" y="253"/>
                  <a:pt x="281" y="253"/>
                  <a:pt x="281" y="253"/>
                </a:cubicBezTo>
                <a:cubicBezTo>
                  <a:pt x="281" y="256"/>
                  <a:pt x="280" y="259"/>
                  <a:pt x="278" y="261"/>
                </a:cubicBezTo>
                <a:cubicBezTo>
                  <a:pt x="275" y="264"/>
                  <a:pt x="272" y="265"/>
                  <a:pt x="269" y="265"/>
                </a:cubicBezTo>
                <a:cubicBezTo>
                  <a:pt x="120" y="265"/>
                  <a:pt x="120" y="265"/>
                  <a:pt x="120" y="265"/>
                </a:cubicBezTo>
                <a:cubicBezTo>
                  <a:pt x="116" y="265"/>
                  <a:pt x="113" y="264"/>
                  <a:pt x="111" y="261"/>
                </a:cubicBezTo>
                <a:cubicBezTo>
                  <a:pt x="109" y="259"/>
                  <a:pt x="107" y="256"/>
                  <a:pt x="107" y="253"/>
                </a:cubicBezTo>
                <a:cubicBezTo>
                  <a:pt x="107" y="244"/>
                  <a:pt x="107" y="244"/>
                  <a:pt x="107" y="244"/>
                </a:cubicBezTo>
                <a:cubicBezTo>
                  <a:pt x="107" y="241"/>
                  <a:pt x="109" y="240"/>
                  <a:pt x="112" y="240"/>
                </a:cubicBezTo>
                <a:cubicBezTo>
                  <a:pt x="114" y="240"/>
                  <a:pt x="116" y="241"/>
                  <a:pt x="116" y="244"/>
                </a:cubicBezTo>
                <a:cubicBezTo>
                  <a:pt x="116" y="253"/>
                  <a:pt x="116" y="253"/>
                  <a:pt x="116" y="253"/>
                </a:cubicBezTo>
                <a:cubicBezTo>
                  <a:pt x="116" y="255"/>
                  <a:pt x="117" y="257"/>
                  <a:pt x="120" y="257"/>
                </a:cubicBezTo>
                <a:cubicBezTo>
                  <a:pt x="269" y="257"/>
                  <a:pt x="269" y="257"/>
                  <a:pt x="269" y="257"/>
                </a:cubicBezTo>
                <a:cubicBezTo>
                  <a:pt x="272" y="257"/>
                  <a:pt x="273" y="255"/>
                  <a:pt x="273" y="253"/>
                </a:cubicBezTo>
                <a:cubicBezTo>
                  <a:pt x="273" y="99"/>
                  <a:pt x="273" y="99"/>
                  <a:pt x="273" y="99"/>
                </a:cubicBezTo>
                <a:cubicBezTo>
                  <a:pt x="227" y="99"/>
                  <a:pt x="227" y="99"/>
                  <a:pt x="227" y="99"/>
                </a:cubicBezTo>
                <a:cubicBezTo>
                  <a:pt x="224" y="99"/>
                  <a:pt x="221" y="98"/>
                  <a:pt x="219" y="96"/>
                </a:cubicBezTo>
                <a:cubicBezTo>
                  <a:pt x="216" y="93"/>
                  <a:pt x="215" y="90"/>
                  <a:pt x="215" y="87"/>
                </a:cubicBezTo>
                <a:cubicBezTo>
                  <a:pt x="215" y="41"/>
                  <a:pt x="215" y="41"/>
                  <a:pt x="215" y="41"/>
                </a:cubicBezTo>
                <a:cubicBezTo>
                  <a:pt x="178" y="41"/>
                  <a:pt x="178" y="41"/>
                  <a:pt x="178" y="41"/>
                </a:cubicBezTo>
                <a:cubicBezTo>
                  <a:pt x="175" y="41"/>
                  <a:pt x="174" y="40"/>
                  <a:pt x="174" y="37"/>
                </a:cubicBezTo>
                <a:close/>
                <a:moveTo>
                  <a:pt x="116" y="54"/>
                </a:moveTo>
                <a:cubicBezTo>
                  <a:pt x="116" y="57"/>
                  <a:pt x="117" y="58"/>
                  <a:pt x="120" y="58"/>
                </a:cubicBezTo>
                <a:cubicBezTo>
                  <a:pt x="160" y="58"/>
                  <a:pt x="160" y="58"/>
                  <a:pt x="160" y="58"/>
                </a:cubicBezTo>
                <a:cubicBezTo>
                  <a:pt x="116" y="14"/>
                  <a:pt x="116" y="14"/>
                  <a:pt x="116" y="14"/>
                </a:cubicBezTo>
                <a:lnTo>
                  <a:pt x="116" y="54"/>
                </a:lnTo>
                <a:close/>
                <a:moveTo>
                  <a:pt x="190" y="128"/>
                </a:moveTo>
                <a:cubicBezTo>
                  <a:pt x="190" y="126"/>
                  <a:pt x="192" y="124"/>
                  <a:pt x="194" y="124"/>
                </a:cubicBezTo>
                <a:cubicBezTo>
                  <a:pt x="244" y="124"/>
                  <a:pt x="244" y="124"/>
                  <a:pt x="244" y="124"/>
                </a:cubicBezTo>
                <a:cubicBezTo>
                  <a:pt x="247" y="124"/>
                  <a:pt x="248" y="126"/>
                  <a:pt x="248" y="128"/>
                </a:cubicBezTo>
                <a:cubicBezTo>
                  <a:pt x="248" y="131"/>
                  <a:pt x="247" y="132"/>
                  <a:pt x="244" y="132"/>
                </a:cubicBezTo>
                <a:cubicBezTo>
                  <a:pt x="194" y="132"/>
                  <a:pt x="194" y="132"/>
                  <a:pt x="194" y="132"/>
                </a:cubicBezTo>
                <a:cubicBezTo>
                  <a:pt x="192" y="132"/>
                  <a:pt x="190" y="131"/>
                  <a:pt x="190" y="128"/>
                </a:cubicBezTo>
                <a:close/>
                <a:moveTo>
                  <a:pt x="190" y="161"/>
                </a:moveTo>
                <a:cubicBezTo>
                  <a:pt x="190" y="159"/>
                  <a:pt x="192" y="157"/>
                  <a:pt x="194" y="157"/>
                </a:cubicBezTo>
                <a:cubicBezTo>
                  <a:pt x="244" y="157"/>
                  <a:pt x="244" y="157"/>
                  <a:pt x="244" y="157"/>
                </a:cubicBezTo>
                <a:cubicBezTo>
                  <a:pt x="247" y="157"/>
                  <a:pt x="248" y="159"/>
                  <a:pt x="248" y="161"/>
                </a:cubicBezTo>
                <a:cubicBezTo>
                  <a:pt x="248" y="164"/>
                  <a:pt x="247" y="166"/>
                  <a:pt x="244" y="166"/>
                </a:cubicBezTo>
                <a:cubicBezTo>
                  <a:pt x="194" y="166"/>
                  <a:pt x="194" y="166"/>
                  <a:pt x="194" y="166"/>
                </a:cubicBezTo>
                <a:cubicBezTo>
                  <a:pt x="192" y="166"/>
                  <a:pt x="190" y="164"/>
                  <a:pt x="190" y="161"/>
                </a:cubicBezTo>
                <a:close/>
                <a:moveTo>
                  <a:pt x="190" y="195"/>
                </a:moveTo>
                <a:cubicBezTo>
                  <a:pt x="190" y="192"/>
                  <a:pt x="192" y="190"/>
                  <a:pt x="194" y="190"/>
                </a:cubicBezTo>
                <a:cubicBezTo>
                  <a:pt x="244" y="190"/>
                  <a:pt x="244" y="190"/>
                  <a:pt x="244" y="190"/>
                </a:cubicBezTo>
                <a:cubicBezTo>
                  <a:pt x="247" y="190"/>
                  <a:pt x="248" y="192"/>
                  <a:pt x="248" y="195"/>
                </a:cubicBezTo>
                <a:cubicBezTo>
                  <a:pt x="248" y="197"/>
                  <a:pt x="247" y="199"/>
                  <a:pt x="244" y="199"/>
                </a:cubicBezTo>
                <a:cubicBezTo>
                  <a:pt x="194" y="199"/>
                  <a:pt x="194" y="199"/>
                  <a:pt x="194" y="199"/>
                </a:cubicBezTo>
                <a:cubicBezTo>
                  <a:pt x="192" y="199"/>
                  <a:pt x="190" y="197"/>
                  <a:pt x="190" y="195"/>
                </a:cubicBezTo>
                <a:close/>
                <a:moveTo>
                  <a:pt x="190" y="228"/>
                </a:moveTo>
                <a:cubicBezTo>
                  <a:pt x="190" y="225"/>
                  <a:pt x="192" y="224"/>
                  <a:pt x="194" y="224"/>
                </a:cubicBezTo>
                <a:cubicBezTo>
                  <a:pt x="244" y="224"/>
                  <a:pt x="244" y="224"/>
                  <a:pt x="244" y="224"/>
                </a:cubicBezTo>
                <a:cubicBezTo>
                  <a:pt x="247" y="224"/>
                  <a:pt x="248" y="225"/>
                  <a:pt x="248" y="228"/>
                </a:cubicBezTo>
                <a:cubicBezTo>
                  <a:pt x="248" y="230"/>
                  <a:pt x="247" y="232"/>
                  <a:pt x="244" y="232"/>
                </a:cubicBezTo>
                <a:cubicBezTo>
                  <a:pt x="194" y="232"/>
                  <a:pt x="194" y="232"/>
                  <a:pt x="194" y="232"/>
                </a:cubicBezTo>
                <a:cubicBezTo>
                  <a:pt x="192" y="232"/>
                  <a:pt x="190" y="230"/>
                  <a:pt x="190" y="228"/>
                </a:cubicBezTo>
                <a:close/>
                <a:moveTo>
                  <a:pt x="267" y="91"/>
                </a:moveTo>
                <a:cubicBezTo>
                  <a:pt x="223" y="47"/>
                  <a:pt x="223" y="47"/>
                  <a:pt x="223" y="47"/>
                </a:cubicBezTo>
                <a:cubicBezTo>
                  <a:pt x="223" y="87"/>
                  <a:pt x="223" y="87"/>
                  <a:pt x="223" y="87"/>
                </a:cubicBezTo>
                <a:cubicBezTo>
                  <a:pt x="223" y="90"/>
                  <a:pt x="225" y="91"/>
                  <a:pt x="227" y="91"/>
                </a:cubicBezTo>
                <a:lnTo>
                  <a:pt x="267" y="9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Freeform 12"/>
          <p:cNvSpPr>
            <a:spLocks noEditPoints="1"/>
          </p:cNvSpPr>
          <p:nvPr/>
        </p:nvSpPr>
        <p:spPr bwMode="auto">
          <a:xfrm>
            <a:off x="5227638" y="1066801"/>
            <a:ext cx="485775" cy="469900"/>
          </a:xfrm>
          <a:custGeom>
            <a:avLst/>
            <a:gdLst>
              <a:gd name="T0" fmla="*/ 0 w 274"/>
              <a:gd name="T1" fmla="*/ 253 h 265"/>
              <a:gd name="T2" fmla="*/ 3 w 274"/>
              <a:gd name="T3" fmla="*/ 4 h 265"/>
              <a:gd name="T4" fmla="*/ 128 w 274"/>
              <a:gd name="T5" fmla="*/ 0 h 265"/>
              <a:gd name="T6" fmla="*/ 129 w 274"/>
              <a:gd name="T7" fmla="*/ 0 h 265"/>
              <a:gd name="T8" fmla="*/ 197 w 274"/>
              <a:gd name="T9" fmla="*/ 76 h 265"/>
              <a:gd name="T10" fmla="*/ 199 w 274"/>
              <a:gd name="T11" fmla="*/ 78 h 265"/>
              <a:gd name="T12" fmla="*/ 199 w 274"/>
              <a:gd name="T13" fmla="*/ 99 h 265"/>
              <a:gd name="T14" fmla="*/ 223 w 274"/>
              <a:gd name="T15" fmla="*/ 145 h 265"/>
              <a:gd name="T16" fmla="*/ 272 w 274"/>
              <a:gd name="T17" fmla="*/ 249 h 265"/>
              <a:gd name="T18" fmla="*/ 269 w 274"/>
              <a:gd name="T19" fmla="*/ 257 h 265"/>
              <a:gd name="T20" fmla="*/ 200 w 274"/>
              <a:gd name="T21" fmla="*/ 189 h 265"/>
              <a:gd name="T22" fmla="*/ 199 w 274"/>
              <a:gd name="T23" fmla="*/ 190 h 265"/>
              <a:gd name="T24" fmla="*/ 195 w 274"/>
              <a:gd name="T25" fmla="*/ 261 h 265"/>
              <a:gd name="T26" fmla="*/ 12 w 274"/>
              <a:gd name="T27" fmla="*/ 265 h 265"/>
              <a:gd name="T28" fmla="*/ 8 w 274"/>
              <a:gd name="T29" fmla="*/ 253 h 265"/>
              <a:gd name="T30" fmla="*/ 186 w 274"/>
              <a:gd name="T31" fmla="*/ 257 h 265"/>
              <a:gd name="T32" fmla="*/ 190 w 274"/>
              <a:gd name="T33" fmla="*/ 195 h 265"/>
              <a:gd name="T34" fmla="*/ 131 w 274"/>
              <a:gd name="T35" fmla="*/ 182 h 265"/>
              <a:gd name="T36" fmla="*/ 45 w 274"/>
              <a:gd name="T37" fmla="*/ 182 h 265"/>
              <a:gd name="T38" fmla="*/ 45 w 274"/>
              <a:gd name="T39" fmla="*/ 174 h 265"/>
              <a:gd name="T40" fmla="*/ 116 w 274"/>
              <a:gd name="T41" fmla="*/ 149 h 265"/>
              <a:gd name="T42" fmla="*/ 41 w 274"/>
              <a:gd name="T43" fmla="*/ 145 h 265"/>
              <a:gd name="T44" fmla="*/ 116 w 274"/>
              <a:gd name="T45" fmla="*/ 141 h 265"/>
              <a:gd name="T46" fmla="*/ 45 w 274"/>
              <a:gd name="T47" fmla="*/ 116 h 265"/>
              <a:gd name="T48" fmla="*/ 45 w 274"/>
              <a:gd name="T49" fmla="*/ 108 h 265"/>
              <a:gd name="T50" fmla="*/ 170 w 274"/>
              <a:gd name="T51" fmla="*/ 91 h 265"/>
              <a:gd name="T52" fmla="*/ 190 w 274"/>
              <a:gd name="T53" fmla="*/ 83 h 265"/>
              <a:gd name="T54" fmla="*/ 128 w 274"/>
              <a:gd name="T55" fmla="*/ 78 h 265"/>
              <a:gd name="T56" fmla="*/ 124 w 274"/>
              <a:gd name="T57" fmla="*/ 8 h 265"/>
              <a:gd name="T58" fmla="*/ 8 w 274"/>
              <a:gd name="T59" fmla="*/ 12 h 265"/>
              <a:gd name="T60" fmla="*/ 41 w 274"/>
              <a:gd name="T61" fmla="*/ 79 h 265"/>
              <a:gd name="T62" fmla="*/ 95 w 274"/>
              <a:gd name="T63" fmla="*/ 75 h 265"/>
              <a:gd name="T64" fmla="*/ 95 w 274"/>
              <a:gd name="T65" fmla="*/ 83 h 265"/>
              <a:gd name="T66" fmla="*/ 41 w 274"/>
              <a:gd name="T67" fmla="*/ 79 h 265"/>
              <a:gd name="T68" fmla="*/ 45 w 274"/>
              <a:gd name="T69" fmla="*/ 207 h 265"/>
              <a:gd name="T70" fmla="*/ 157 w 274"/>
              <a:gd name="T71" fmla="*/ 211 h 265"/>
              <a:gd name="T72" fmla="*/ 45 w 274"/>
              <a:gd name="T73" fmla="*/ 215 h 265"/>
              <a:gd name="T74" fmla="*/ 170 w 274"/>
              <a:gd name="T75" fmla="*/ 99 h 265"/>
              <a:gd name="T76" fmla="*/ 124 w 274"/>
              <a:gd name="T77" fmla="*/ 145 h 265"/>
              <a:gd name="T78" fmla="*/ 170 w 274"/>
              <a:gd name="T79" fmla="*/ 190 h 265"/>
              <a:gd name="T80" fmla="*/ 215 w 274"/>
              <a:gd name="T81" fmla="*/ 145 h 265"/>
              <a:gd name="T82" fmla="*/ 170 w 274"/>
              <a:gd name="T83" fmla="*/ 99 h 265"/>
              <a:gd name="T84" fmla="*/ 136 w 274"/>
              <a:gd name="T85" fmla="*/ 75 h 265"/>
              <a:gd name="T86" fmla="*/ 132 w 274"/>
              <a:gd name="T87" fmla="*/ 15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74" h="265">
                <a:moveTo>
                  <a:pt x="3" y="261"/>
                </a:moveTo>
                <a:cubicBezTo>
                  <a:pt x="1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9" y="0"/>
                  <a:pt x="12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9" y="0"/>
                  <a:pt x="129" y="0"/>
                  <a:pt x="129" y="0"/>
                </a:cubicBezTo>
                <a:cubicBezTo>
                  <a:pt x="129" y="0"/>
                  <a:pt x="129" y="0"/>
                  <a:pt x="129" y="0"/>
                </a:cubicBezTo>
                <a:cubicBezTo>
                  <a:pt x="130" y="0"/>
                  <a:pt x="131" y="1"/>
                  <a:pt x="131" y="2"/>
                </a:cubicBezTo>
                <a:cubicBezTo>
                  <a:pt x="197" y="76"/>
                  <a:pt x="197" y="76"/>
                  <a:pt x="197" y="76"/>
                </a:cubicBezTo>
                <a:cubicBezTo>
                  <a:pt x="198" y="76"/>
                  <a:pt x="198" y="77"/>
                  <a:pt x="199" y="78"/>
                </a:cubicBezTo>
                <a:cubicBezTo>
                  <a:pt x="199" y="78"/>
                  <a:pt x="199" y="78"/>
                  <a:pt x="199" y="78"/>
                </a:cubicBezTo>
                <a:cubicBezTo>
                  <a:pt x="199" y="79"/>
                  <a:pt x="199" y="79"/>
                  <a:pt x="199" y="79"/>
                </a:cubicBezTo>
                <a:cubicBezTo>
                  <a:pt x="199" y="99"/>
                  <a:pt x="199" y="99"/>
                  <a:pt x="199" y="99"/>
                </a:cubicBezTo>
                <a:cubicBezTo>
                  <a:pt x="206" y="105"/>
                  <a:pt x="212" y="111"/>
                  <a:pt x="217" y="119"/>
                </a:cubicBezTo>
                <a:cubicBezTo>
                  <a:pt x="221" y="127"/>
                  <a:pt x="223" y="136"/>
                  <a:pt x="223" y="145"/>
                </a:cubicBezTo>
                <a:cubicBezTo>
                  <a:pt x="223" y="160"/>
                  <a:pt x="218" y="174"/>
                  <a:pt x="206" y="184"/>
                </a:cubicBezTo>
                <a:cubicBezTo>
                  <a:pt x="272" y="249"/>
                  <a:pt x="272" y="249"/>
                  <a:pt x="272" y="249"/>
                </a:cubicBezTo>
                <a:cubicBezTo>
                  <a:pt x="274" y="252"/>
                  <a:pt x="274" y="254"/>
                  <a:pt x="272" y="256"/>
                </a:cubicBezTo>
                <a:cubicBezTo>
                  <a:pt x="271" y="256"/>
                  <a:pt x="270" y="257"/>
                  <a:pt x="269" y="257"/>
                </a:cubicBezTo>
                <a:cubicBezTo>
                  <a:pt x="268" y="257"/>
                  <a:pt x="267" y="256"/>
                  <a:pt x="266" y="256"/>
                </a:cubicBezTo>
                <a:cubicBezTo>
                  <a:pt x="200" y="189"/>
                  <a:pt x="200" y="189"/>
                  <a:pt x="200" y="189"/>
                </a:cubicBezTo>
                <a:cubicBezTo>
                  <a:pt x="200" y="189"/>
                  <a:pt x="199" y="189"/>
                  <a:pt x="199" y="190"/>
                </a:cubicBezTo>
                <a:cubicBezTo>
                  <a:pt x="199" y="190"/>
                  <a:pt x="199" y="190"/>
                  <a:pt x="199" y="190"/>
                </a:cubicBezTo>
                <a:cubicBezTo>
                  <a:pt x="199" y="253"/>
                  <a:pt x="199" y="253"/>
                  <a:pt x="199" y="253"/>
                </a:cubicBezTo>
                <a:cubicBezTo>
                  <a:pt x="199" y="256"/>
                  <a:pt x="197" y="259"/>
                  <a:pt x="195" y="261"/>
                </a:cubicBezTo>
                <a:cubicBezTo>
                  <a:pt x="192" y="264"/>
                  <a:pt x="190" y="265"/>
                  <a:pt x="186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3" y="261"/>
                </a:cubicBezTo>
                <a:close/>
                <a:moveTo>
                  <a:pt x="8" y="253"/>
                </a:moveTo>
                <a:cubicBezTo>
                  <a:pt x="8" y="255"/>
                  <a:pt x="9" y="257"/>
                  <a:pt x="12" y="257"/>
                </a:cubicBezTo>
                <a:cubicBezTo>
                  <a:pt x="186" y="257"/>
                  <a:pt x="186" y="257"/>
                  <a:pt x="186" y="257"/>
                </a:cubicBezTo>
                <a:cubicBezTo>
                  <a:pt x="189" y="257"/>
                  <a:pt x="190" y="255"/>
                  <a:pt x="190" y="253"/>
                </a:cubicBezTo>
                <a:cubicBezTo>
                  <a:pt x="190" y="195"/>
                  <a:pt x="190" y="195"/>
                  <a:pt x="190" y="195"/>
                </a:cubicBezTo>
                <a:cubicBezTo>
                  <a:pt x="184" y="197"/>
                  <a:pt x="177" y="199"/>
                  <a:pt x="170" y="199"/>
                </a:cubicBezTo>
                <a:cubicBezTo>
                  <a:pt x="154" y="199"/>
                  <a:pt x="141" y="193"/>
                  <a:pt x="131" y="182"/>
                </a:cubicBezTo>
                <a:cubicBezTo>
                  <a:pt x="130" y="182"/>
                  <a:pt x="130" y="182"/>
                  <a:pt x="130" y="182"/>
                </a:cubicBezTo>
                <a:cubicBezTo>
                  <a:pt x="45" y="182"/>
                  <a:pt x="45" y="182"/>
                  <a:pt x="45" y="182"/>
                </a:cubicBezTo>
                <a:cubicBezTo>
                  <a:pt x="43" y="182"/>
                  <a:pt x="41" y="181"/>
                  <a:pt x="41" y="178"/>
                </a:cubicBezTo>
                <a:cubicBezTo>
                  <a:pt x="41" y="175"/>
                  <a:pt x="43" y="174"/>
                  <a:pt x="45" y="174"/>
                </a:cubicBezTo>
                <a:cubicBezTo>
                  <a:pt x="124" y="174"/>
                  <a:pt x="124" y="174"/>
                  <a:pt x="124" y="174"/>
                </a:cubicBezTo>
                <a:cubicBezTo>
                  <a:pt x="119" y="166"/>
                  <a:pt x="116" y="158"/>
                  <a:pt x="116" y="149"/>
                </a:cubicBezTo>
                <a:cubicBezTo>
                  <a:pt x="45" y="149"/>
                  <a:pt x="45" y="149"/>
                  <a:pt x="45" y="149"/>
                </a:cubicBezTo>
                <a:cubicBezTo>
                  <a:pt x="43" y="149"/>
                  <a:pt x="41" y="148"/>
                  <a:pt x="41" y="145"/>
                </a:cubicBezTo>
                <a:cubicBezTo>
                  <a:pt x="41" y="142"/>
                  <a:pt x="43" y="141"/>
                  <a:pt x="45" y="141"/>
                </a:cubicBezTo>
                <a:cubicBezTo>
                  <a:pt x="116" y="141"/>
                  <a:pt x="116" y="141"/>
                  <a:pt x="116" y="141"/>
                </a:cubicBezTo>
                <a:cubicBezTo>
                  <a:pt x="116" y="132"/>
                  <a:pt x="119" y="124"/>
                  <a:pt x="125" y="116"/>
                </a:cubicBezTo>
                <a:cubicBezTo>
                  <a:pt x="45" y="116"/>
                  <a:pt x="45" y="116"/>
                  <a:pt x="45" y="116"/>
                </a:cubicBezTo>
                <a:cubicBezTo>
                  <a:pt x="43" y="116"/>
                  <a:pt x="41" y="115"/>
                  <a:pt x="41" y="112"/>
                </a:cubicBezTo>
                <a:cubicBezTo>
                  <a:pt x="41" y="109"/>
                  <a:pt x="43" y="108"/>
                  <a:pt x="45" y="108"/>
                </a:cubicBezTo>
                <a:cubicBezTo>
                  <a:pt x="131" y="108"/>
                  <a:pt x="131" y="108"/>
                  <a:pt x="131" y="108"/>
                </a:cubicBezTo>
                <a:cubicBezTo>
                  <a:pt x="141" y="97"/>
                  <a:pt x="154" y="91"/>
                  <a:pt x="170" y="91"/>
                </a:cubicBezTo>
                <a:cubicBezTo>
                  <a:pt x="177" y="91"/>
                  <a:pt x="184" y="92"/>
                  <a:pt x="190" y="95"/>
                </a:cubicBezTo>
                <a:cubicBezTo>
                  <a:pt x="190" y="83"/>
                  <a:pt x="190" y="83"/>
                  <a:pt x="190" y="83"/>
                </a:cubicBezTo>
                <a:cubicBezTo>
                  <a:pt x="136" y="83"/>
                  <a:pt x="136" y="83"/>
                  <a:pt x="136" y="83"/>
                </a:cubicBezTo>
                <a:cubicBezTo>
                  <a:pt x="133" y="83"/>
                  <a:pt x="130" y="81"/>
                  <a:pt x="128" y="78"/>
                </a:cubicBezTo>
                <a:cubicBezTo>
                  <a:pt x="125" y="75"/>
                  <a:pt x="124" y="72"/>
                  <a:pt x="124" y="68"/>
                </a:cubicBezTo>
                <a:cubicBezTo>
                  <a:pt x="124" y="8"/>
                  <a:pt x="124" y="8"/>
                  <a:pt x="124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lnTo>
                  <a:pt x="8" y="253"/>
                </a:lnTo>
                <a:close/>
                <a:moveTo>
                  <a:pt x="41" y="79"/>
                </a:moveTo>
                <a:cubicBezTo>
                  <a:pt x="41" y="76"/>
                  <a:pt x="43" y="75"/>
                  <a:pt x="45" y="75"/>
                </a:cubicBezTo>
                <a:cubicBezTo>
                  <a:pt x="95" y="75"/>
                  <a:pt x="95" y="75"/>
                  <a:pt x="95" y="75"/>
                </a:cubicBezTo>
                <a:cubicBezTo>
                  <a:pt x="98" y="75"/>
                  <a:pt x="99" y="76"/>
                  <a:pt x="99" y="79"/>
                </a:cubicBezTo>
                <a:cubicBezTo>
                  <a:pt x="99" y="81"/>
                  <a:pt x="98" y="83"/>
                  <a:pt x="95" y="83"/>
                </a:cubicBezTo>
                <a:cubicBezTo>
                  <a:pt x="45" y="83"/>
                  <a:pt x="45" y="83"/>
                  <a:pt x="45" y="83"/>
                </a:cubicBezTo>
                <a:cubicBezTo>
                  <a:pt x="43" y="83"/>
                  <a:pt x="41" y="81"/>
                  <a:pt x="41" y="79"/>
                </a:cubicBezTo>
                <a:close/>
                <a:moveTo>
                  <a:pt x="41" y="211"/>
                </a:moveTo>
                <a:cubicBezTo>
                  <a:pt x="41" y="208"/>
                  <a:pt x="43" y="207"/>
                  <a:pt x="45" y="207"/>
                </a:cubicBezTo>
                <a:cubicBezTo>
                  <a:pt x="153" y="207"/>
                  <a:pt x="153" y="207"/>
                  <a:pt x="153" y="207"/>
                </a:cubicBezTo>
                <a:cubicBezTo>
                  <a:pt x="156" y="207"/>
                  <a:pt x="157" y="208"/>
                  <a:pt x="157" y="211"/>
                </a:cubicBezTo>
                <a:cubicBezTo>
                  <a:pt x="157" y="214"/>
                  <a:pt x="156" y="215"/>
                  <a:pt x="153" y="215"/>
                </a:cubicBezTo>
                <a:cubicBezTo>
                  <a:pt x="45" y="215"/>
                  <a:pt x="45" y="215"/>
                  <a:pt x="45" y="215"/>
                </a:cubicBezTo>
                <a:cubicBezTo>
                  <a:pt x="43" y="215"/>
                  <a:pt x="41" y="214"/>
                  <a:pt x="41" y="211"/>
                </a:cubicBezTo>
                <a:close/>
                <a:moveTo>
                  <a:pt x="170" y="99"/>
                </a:moveTo>
                <a:cubicBezTo>
                  <a:pt x="157" y="99"/>
                  <a:pt x="146" y="104"/>
                  <a:pt x="137" y="113"/>
                </a:cubicBezTo>
                <a:cubicBezTo>
                  <a:pt x="128" y="122"/>
                  <a:pt x="124" y="132"/>
                  <a:pt x="124" y="145"/>
                </a:cubicBezTo>
                <a:cubicBezTo>
                  <a:pt x="124" y="157"/>
                  <a:pt x="128" y="168"/>
                  <a:pt x="137" y="177"/>
                </a:cubicBezTo>
                <a:cubicBezTo>
                  <a:pt x="146" y="186"/>
                  <a:pt x="157" y="190"/>
                  <a:pt x="170" y="190"/>
                </a:cubicBezTo>
                <a:cubicBezTo>
                  <a:pt x="182" y="190"/>
                  <a:pt x="193" y="186"/>
                  <a:pt x="202" y="177"/>
                </a:cubicBezTo>
                <a:cubicBezTo>
                  <a:pt x="211" y="168"/>
                  <a:pt x="215" y="157"/>
                  <a:pt x="215" y="145"/>
                </a:cubicBezTo>
                <a:cubicBezTo>
                  <a:pt x="215" y="132"/>
                  <a:pt x="211" y="122"/>
                  <a:pt x="202" y="113"/>
                </a:cubicBezTo>
                <a:cubicBezTo>
                  <a:pt x="193" y="104"/>
                  <a:pt x="182" y="99"/>
                  <a:pt x="170" y="99"/>
                </a:cubicBezTo>
                <a:close/>
                <a:moveTo>
                  <a:pt x="132" y="68"/>
                </a:moveTo>
                <a:cubicBezTo>
                  <a:pt x="132" y="72"/>
                  <a:pt x="134" y="75"/>
                  <a:pt x="136" y="75"/>
                </a:cubicBezTo>
                <a:cubicBezTo>
                  <a:pt x="185" y="75"/>
                  <a:pt x="185" y="75"/>
                  <a:pt x="185" y="75"/>
                </a:cubicBezTo>
                <a:cubicBezTo>
                  <a:pt x="132" y="15"/>
                  <a:pt x="132" y="15"/>
                  <a:pt x="132" y="15"/>
                </a:cubicBezTo>
                <a:lnTo>
                  <a:pt x="132" y="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5" name="Freeform 13"/>
          <p:cNvSpPr>
            <a:spLocks noEditPoints="1"/>
          </p:cNvSpPr>
          <p:nvPr/>
        </p:nvSpPr>
        <p:spPr bwMode="auto">
          <a:xfrm>
            <a:off x="5946776" y="1066801"/>
            <a:ext cx="409575" cy="469900"/>
          </a:xfrm>
          <a:custGeom>
            <a:avLst/>
            <a:gdLst>
              <a:gd name="T0" fmla="*/ 0 w 231"/>
              <a:gd name="T1" fmla="*/ 253 h 265"/>
              <a:gd name="T2" fmla="*/ 3 w 231"/>
              <a:gd name="T3" fmla="*/ 12 h 265"/>
              <a:gd name="T4" fmla="*/ 45 w 231"/>
              <a:gd name="T5" fmla="*/ 8 h 265"/>
              <a:gd name="T6" fmla="*/ 45 w 231"/>
              <a:gd name="T7" fmla="*/ 17 h 265"/>
              <a:gd name="T8" fmla="*/ 8 w 231"/>
              <a:gd name="T9" fmla="*/ 21 h 265"/>
              <a:gd name="T10" fmla="*/ 12 w 231"/>
              <a:gd name="T11" fmla="*/ 257 h 265"/>
              <a:gd name="T12" fmla="*/ 223 w 231"/>
              <a:gd name="T13" fmla="*/ 253 h 265"/>
              <a:gd name="T14" fmla="*/ 219 w 231"/>
              <a:gd name="T15" fmla="*/ 17 h 265"/>
              <a:gd name="T16" fmla="*/ 182 w 231"/>
              <a:gd name="T17" fmla="*/ 12 h 265"/>
              <a:gd name="T18" fmla="*/ 219 w 231"/>
              <a:gd name="T19" fmla="*/ 8 h 265"/>
              <a:gd name="T20" fmla="*/ 231 w 231"/>
              <a:gd name="T21" fmla="*/ 21 h 265"/>
              <a:gd name="T22" fmla="*/ 228 w 231"/>
              <a:gd name="T23" fmla="*/ 261 h 265"/>
              <a:gd name="T24" fmla="*/ 12 w 231"/>
              <a:gd name="T25" fmla="*/ 265 h 265"/>
              <a:gd name="T26" fmla="*/ 33 w 231"/>
              <a:gd name="T27" fmla="*/ 41 h 265"/>
              <a:gd name="T28" fmla="*/ 198 w 231"/>
              <a:gd name="T29" fmla="*/ 232 h 265"/>
              <a:gd name="T30" fmla="*/ 186 w 231"/>
              <a:gd name="T31" fmla="*/ 41 h 265"/>
              <a:gd name="T32" fmla="*/ 186 w 231"/>
              <a:gd name="T33" fmla="*/ 33 h 265"/>
              <a:gd name="T34" fmla="*/ 207 w 231"/>
              <a:gd name="T35" fmla="*/ 37 h 265"/>
              <a:gd name="T36" fmla="*/ 202 w 231"/>
              <a:gd name="T37" fmla="*/ 240 h 265"/>
              <a:gd name="T38" fmla="*/ 24 w 231"/>
              <a:gd name="T39" fmla="*/ 236 h 265"/>
              <a:gd name="T40" fmla="*/ 28 w 231"/>
              <a:gd name="T41" fmla="*/ 33 h 265"/>
              <a:gd name="T42" fmla="*/ 49 w 231"/>
              <a:gd name="T43" fmla="*/ 37 h 265"/>
              <a:gd name="T44" fmla="*/ 33 w 231"/>
              <a:gd name="T45" fmla="*/ 41 h 265"/>
              <a:gd name="T46" fmla="*/ 57 w 231"/>
              <a:gd name="T47" fmla="*/ 41 h 265"/>
              <a:gd name="T48" fmla="*/ 62 w 231"/>
              <a:gd name="T49" fmla="*/ 0 h 265"/>
              <a:gd name="T50" fmla="*/ 173 w 231"/>
              <a:gd name="T51" fmla="*/ 4 h 265"/>
              <a:gd name="T52" fmla="*/ 169 w 231"/>
              <a:gd name="T53" fmla="*/ 54 h 265"/>
              <a:gd name="T54" fmla="*/ 74 w 231"/>
              <a:gd name="T55" fmla="*/ 58 h 265"/>
              <a:gd name="T56" fmla="*/ 66 w 231"/>
              <a:gd name="T57" fmla="*/ 41 h 265"/>
              <a:gd name="T58" fmla="*/ 157 w 231"/>
              <a:gd name="T59" fmla="*/ 50 h 265"/>
              <a:gd name="T60" fmla="*/ 165 w 231"/>
              <a:gd name="T61" fmla="*/ 8 h 265"/>
              <a:gd name="T62" fmla="*/ 66 w 231"/>
              <a:gd name="T63" fmla="*/ 41 h 265"/>
              <a:gd name="T64" fmla="*/ 70 w 231"/>
              <a:gd name="T65" fmla="*/ 91 h 265"/>
              <a:gd name="T66" fmla="*/ 165 w 231"/>
              <a:gd name="T67" fmla="*/ 95 h 265"/>
              <a:gd name="T68" fmla="*/ 70 w 231"/>
              <a:gd name="T69" fmla="*/ 99 h 265"/>
              <a:gd name="T70" fmla="*/ 66 w 231"/>
              <a:gd name="T71" fmla="*/ 128 h 265"/>
              <a:gd name="T72" fmla="*/ 161 w 231"/>
              <a:gd name="T73" fmla="*/ 124 h 265"/>
              <a:gd name="T74" fmla="*/ 161 w 231"/>
              <a:gd name="T75" fmla="*/ 132 h 265"/>
              <a:gd name="T76" fmla="*/ 66 w 231"/>
              <a:gd name="T77" fmla="*/ 128 h 265"/>
              <a:gd name="T78" fmla="*/ 70 w 231"/>
              <a:gd name="T79" fmla="*/ 157 h 265"/>
              <a:gd name="T80" fmla="*/ 165 w 231"/>
              <a:gd name="T81" fmla="*/ 161 h 265"/>
              <a:gd name="T82" fmla="*/ 70 w 231"/>
              <a:gd name="T83" fmla="*/ 166 h 265"/>
              <a:gd name="T84" fmla="*/ 66 w 231"/>
              <a:gd name="T85" fmla="*/ 195 h 265"/>
              <a:gd name="T86" fmla="*/ 161 w 231"/>
              <a:gd name="T87" fmla="*/ 190 h 265"/>
              <a:gd name="T88" fmla="*/ 161 w 231"/>
              <a:gd name="T89" fmla="*/ 199 h 265"/>
              <a:gd name="T90" fmla="*/ 66 w 231"/>
              <a:gd name="T91" fmla="*/ 195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31" h="265">
                <a:moveTo>
                  <a:pt x="3" y="261"/>
                </a:moveTo>
                <a:cubicBezTo>
                  <a:pt x="1" y="259"/>
                  <a:pt x="0" y="256"/>
                  <a:pt x="0" y="253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17"/>
                  <a:pt x="1" y="14"/>
                  <a:pt x="3" y="12"/>
                </a:cubicBezTo>
                <a:cubicBezTo>
                  <a:pt x="6" y="9"/>
                  <a:pt x="8" y="8"/>
                  <a:pt x="12" y="8"/>
                </a:cubicBezTo>
                <a:cubicBezTo>
                  <a:pt x="45" y="8"/>
                  <a:pt x="45" y="8"/>
                  <a:pt x="45" y="8"/>
                </a:cubicBezTo>
                <a:cubicBezTo>
                  <a:pt x="48" y="8"/>
                  <a:pt x="49" y="10"/>
                  <a:pt x="49" y="12"/>
                </a:cubicBezTo>
                <a:cubicBezTo>
                  <a:pt x="49" y="15"/>
                  <a:pt x="48" y="17"/>
                  <a:pt x="45" y="17"/>
                </a:cubicBezTo>
                <a:cubicBezTo>
                  <a:pt x="12" y="17"/>
                  <a:pt x="12" y="17"/>
                  <a:pt x="12" y="17"/>
                </a:cubicBezTo>
                <a:cubicBezTo>
                  <a:pt x="9" y="17"/>
                  <a:pt x="8" y="18"/>
                  <a:pt x="8" y="21"/>
                </a:cubicBezTo>
                <a:cubicBezTo>
                  <a:pt x="8" y="253"/>
                  <a:pt x="8" y="253"/>
                  <a:pt x="8" y="253"/>
                </a:cubicBezTo>
                <a:cubicBezTo>
                  <a:pt x="8" y="255"/>
                  <a:pt x="9" y="257"/>
                  <a:pt x="12" y="257"/>
                </a:cubicBezTo>
                <a:cubicBezTo>
                  <a:pt x="219" y="257"/>
                  <a:pt x="219" y="257"/>
                  <a:pt x="219" y="257"/>
                </a:cubicBezTo>
                <a:cubicBezTo>
                  <a:pt x="222" y="257"/>
                  <a:pt x="223" y="255"/>
                  <a:pt x="223" y="253"/>
                </a:cubicBezTo>
                <a:cubicBezTo>
                  <a:pt x="223" y="21"/>
                  <a:pt x="223" y="21"/>
                  <a:pt x="223" y="21"/>
                </a:cubicBezTo>
                <a:cubicBezTo>
                  <a:pt x="223" y="18"/>
                  <a:pt x="222" y="17"/>
                  <a:pt x="219" y="17"/>
                </a:cubicBezTo>
                <a:cubicBezTo>
                  <a:pt x="186" y="17"/>
                  <a:pt x="186" y="17"/>
                  <a:pt x="186" y="17"/>
                </a:cubicBezTo>
                <a:cubicBezTo>
                  <a:pt x="183" y="17"/>
                  <a:pt x="182" y="15"/>
                  <a:pt x="182" y="12"/>
                </a:cubicBezTo>
                <a:cubicBezTo>
                  <a:pt x="182" y="10"/>
                  <a:pt x="183" y="8"/>
                  <a:pt x="186" y="8"/>
                </a:cubicBezTo>
                <a:cubicBezTo>
                  <a:pt x="219" y="8"/>
                  <a:pt x="219" y="8"/>
                  <a:pt x="219" y="8"/>
                </a:cubicBezTo>
                <a:cubicBezTo>
                  <a:pt x="222" y="8"/>
                  <a:pt x="225" y="9"/>
                  <a:pt x="228" y="12"/>
                </a:cubicBezTo>
                <a:cubicBezTo>
                  <a:pt x="230" y="14"/>
                  <a:pt x="231" y="17"/>
                  <a:pt x="231" y="21"/>
                </a:cubicBezTo>
                <a:cubicBezTo>
                  <a:pt x="231" y="253"/>
                  <a:pt x="231" y="253"/>
                  <a:pt x="231" y="253"/>
                </a:cubicBezTo>
                <a:cubicBezTo>
                  <a:pt x="231" y="256"/>
                  <a:pt x="230" y="259"/>
                  <a:pt x="228" y="261"/>
                </a:cubicBezTo>
                <a:cubicBezTo>
                  <a:pt x="225" y="264"/>
                  <a:pt x="222" y="265"/>
                  <a:pt x="219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8" y="265"/>
                  <a:pt x="6" y="264"/>
                  <a:pt x="3" y="261"/>
                </a:cubicBezTo>
                <a:close/>
                <a:moveTo>
                  <a:pt x="33" y="41"/>
                </a:moveTo>
                <a:cubicBezTo>
                  <a:pt x="33" y="232"/>
                  <a:pt x="33" y="232"/>
                  <a:pt x="33" y="232"/>
                </a:cubicBezTo>
                <a:cubicBezTo>
                  <a:pt x="198" y="232"/>
                  <a:pt x="198" y="232"/>
                  <a:pt x="198" y="232"/>
                </a:cubicBezTo>
                <a:cubicBezTo>
                  <a:pt x="198" y="41"/>
                  <a:pt x="198" y="41"/>
                  <a:pt x="198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83" y="41"/>
                  <a:pt x="182" y="40"/>
                  <a:pt x="182" y="37"/>
                </a:cubicBezTo>
                <a:cubicBezTo>
                  <a:pt x="182" y="35"/>
                  <a:pt x="183" y="33"/>
                  <a:pt x="186" y="33"/>
                </a:cubicBezTo>
                <a:cubicBezTo>
                  <a:pt x="202" y="33"/>
                  <a:pt x="202" y="33"/>
                  <a:pt x="202" y="33"/>
                </a:cubicBezTo>
                <a:cubicBezTo>
                  <a:pt x="205" y="33"/>
                  <a:pt x="207" y="35"/>
                  <a:pt x="207" y="37"/>
                </a:cubicBezTo>
                <a:cubicBezTo>
                  <a:pt x="207" y="236"/>
                  <a:pt x="207" y="236"/>
                  <a:pt x="207" y="236"/>
                </a:cubicBezTo>
                <a:cubicBezTo>
                  <a:pt x="207" y="239"/>
                  <a:pt x="205" y="240"/>
                  <a:pt x="202" y="240"/>
                </a:cubicBezTo>
                <a:cubicBezTo>
                  <a:pt x="28" y="240"/>
                  <a:pt x="28" y="240"/>
                  <a:pt x="28" y="240"/>
                </a:cubicBezTo>
                <a:cubicBezTo>
                  <a:pt x="26" y="240"/>
                  <a:pt x="24" y="239"/>
                  <a:pt x="24" y="236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5"/>
                  <a:pt x="26" y="33"/>
                  <a:pt x="28" y="33"/>
                </a:cubicBezTo>
                <a:cubicBezTo>
                  <a:pt x="45" y="33"/>
                  <a:pt x="45" y="33"/>
                  <a:pt x="45" y="33"/>
                </a:cubicBezTo>
                <a:cubicBezTo>
                  <a:pt x="48" y="33"/>
                  <a:pt x="49" y="35"/>
                  <a:pt x="49" y="37"/>
                </a:cubicBezTo>
                <a:cubicBezTo>
                  <a:pt x="49" y="40"/>
                  <a:pt x="48" y="41"/>
                  <a:pt x="45" y="41"/>
                </a:cubicBezTo>
                <a:lnTo>
                  <a:pt x="33" y="41"/>
                </a:lnTo>
                <a:close/>
                <a:moveTo>
                  <a:pt x="62" y="54"/>
                </a:moveTo>
                <a:cubicBezTo>
                  <a:pt x="59" y="51"/>
                  <a:pt x="57" y="47"/>
                  <a:pt x="57" y="41"/>
                </a:cubicBezTo>
                <a:cubicBezTo>
                  <a:pt x="57" y="4"/>
                  <a:pt x="57" y="4"/>
                  <a:pt x="57" y="4"/>
                </a:cubicBezTo>
                <a:cubicBezTo>
                  <a:pt x="57" y="1"/>
                  <a:pt x="59" y="0"/>
                  <a:pt x="62" y="0"/>
                </a:cubicBezTo>
                <a:cubicBezTo>
                  <a:pt x="169" y="0"/>
                  <a:pt x="169" y="0"/>
                  <a:pt x="169" y="0"/>
                </a:cubicBezTo>
                <a:cubicBezTo>
                  <a:pt x="172" y="0"/>
                  <a:pt x="173" y="1"/>
                  <a:pt x="173" y="4"/>
                </a:cubicBezTo>
                <a:cubicBezTo>
                  <a:pt x="173" y="41"/>
                  <a:pt x="173" y="41"/>
                  <a:pt x="173" y="41"/>
                </a:cubicBezTo>
                <a:cubicBezTo>
                  <a:pt x="173" y="47"/>
                  <a:pt x="172" y="51"/>
                  <a:pt x="169" y="54"/>
                </a:cubicBezTo>
                <a:cubicBezTo>
                  <a:pt x="166" y="56"/>
                  <a:pt x="162" y="58"/>
                  <a:pt x="157" y="58"/>
                </a:cubicBezTo>
                <a:cubicBezTo>
                  <a:pt x="74" y="58"/>
                  <a:pt x="74" y="58"/>
                  <a:pt x="74" y="58"/>
                </a:cubicBezTo>
                <a:cubicBezTo>
                  <a:pt x="69" y="58"/>
                  <a:pt x="65" y="56"/>
                  <a:pt x="62" y="54"/>
                </a:cubicBezTo>
                <a:close/>
                <a:moveTo>
                  <a:pt x="66" y="41"/>
                </a:moveTo>
                <a:cubicBezTo>
                  <a:pt x="66" y="47"/>
                  <a:pt x="69" y="50"/>
                  <a:pt x="74" y="50"/>
                </a:cubicBezTo>
                <a:cubicBezTo>
                  <a:pt x="157" y="50"/>
                  <a:pt x="157" y="50"/>
                  <a:pt x="157" y="50"/>
                </a:cubicBezTo>
                <a:cubicBezTo>
                  <a:pt x="162" y="50"/>
                  <a:pt x="165" y="47"/>
                  <a:pt x="165" y="41"/>
                </a:cubicBezTo>
                <a:cubicBezTo>
                  <a:pt x="165" y="8"/>
                  <a:pt x="165" y="8"/>
                  <a:pt x="165" y="8"/>
                </a:cubicBezTo>
                <a:cubicBezTo>
                  <a:pt x="66" y="8"/>
                  <a:pt x="66" y="8"/>
                  <a:pt x="66" y="8"/>
                </a:cubicBezTo>
                <a:lnTo>
                  <a:pt x="66" y="41"/>
                </a:lnTo>
                <a:close/>
                <a:moveTo>
                  <a:pt x="66" y="95"/>
                </a:moveTo>
                <a:cubicBezTo>
                  <a:pt x="66" y="92"/>
                  <a:pt x="67" y="91"/>
                  <a:pt x="70" y="91"/>
                </a:cubicBezTo>
                <a:cubicBezTo>
                  <a:pt x="161" y="91"/>
                  <a:pt x="161" y="91"/>
                  <a:pt x="161" y="91"/>
                </a:cubicBezTo>
                <a:cubicBezTo>
                  <a:pt x="164" y="91"/>
                  <a:pt x="165" y="92"/>
                  <a:pt x="165" y="95"/>
                </a:cubicBezTo>
                <a:cubicBezTo>
                  <a:pt x="165" y="98"/>
                  <a:pt x="164" y="99"/>
                  <a:pt x="161" y="99"/>
                </a:cubicBezTo>
                <a:cubicBezTo>
                  <a:pt x="70" y="99"/>
                  <a:pt x="70" y="99"/>
                  <a:pt x="70" y="99"/>
                </a:cubicBezTo>
                <a:cubicBezTo>
                  <a:pt x="67" y="99"/>
                  <a:pt x="66" y="98"/>
                  <a:pt x="66" y="95"/>
                </a:cubicBezTo>
                <a:close/>
                <a:moveTo>
                  <a:pt x="66" y="128"/>
                </a:moveTo>
                <a:cubicBezTo>
                  <a:pt x="66" y="126"/>
                  <a:pt x="67" y="124"/>
                  <a:pt x="70" y="124"/>
                </a:cubicBezTo>
                <a:cubicBezTo>
                  <a:pt x="161" y="124"/>
                  <a:pt x="161" y="124"/>
                  <a:pt x="161" y="124"/>
                </a:cubicBezTo>
                <a:cubicBezTo>
                  <a:pt x="164" y="124"/>
                  <a:pt x="165" y="126"/>
                  <a:pt x="165" y="128"/>
                </a:cubicBezTo>
                <a:cubicBezTo>
                  <a:pt x="165" y="131"/>
                  <a:pt x="164" y="132"/>
                  <a:pt x="161" y="132"/>
                </a:cubicBezTo>
                <a:cubicBezTo>
                  <a:pt x="70" y="132"/>
                  <a:pt x="70" y="132"/>
                  <a:pt x="70" y="132"/>
                </a:cubicBezTo>
                <a:cubicBezTo>
                  <a:pt x="67" y="132"/>
                  <a:pt x="66" y="131"/>
                  <a:pt x="66" y="128"/>
                </a:cubicBezTo>
                <a:close/>
                <a:moveTo>
                  <a:pt x="66" y="161"/>
                </a:moveTo>
                <a:cubicBezTo>
                  <a:pt x="66" y="159"/>
                  <a:pt x="67" y="157"/>
                  <a:pt x="70" y="157"/>
                </a:cubicBezTo>
                <a:cubicBezTo>
                  <a:pt x="161" y="157"/>
                  <a:pt x="161" y="157"/>
                  <a:pt x="161" y="157"/>
                </a:cubicBezTo>
                <a:cubicBezTo>
                  <a:pt x="164" y="157"/>
                  <a:pt x="165" y="159"/>
                  <a:pt x="165" y="161"/>
                </a:cubicBezTo>
                <a:cubicBezTo>
                  <a:pt x="165" y="164"/>
                  <a:pt x="164" y="166"/>
                  <a:pt x="161" y="166"/>
                </a:cubicBezTo>
                <a:cubicBezTo>
                  <a:pt x="70" y="166"/>
                  <a:pt x="70" y="166"/>
                  <a:pt x="70" y="166"/>
                </a:cubicBezTo>
                <a:cubicBezTo>
                  <a:pt x="67" y="166"/>
                  <a:pt x="66" y="164"/>
                  <a:pt x="66" y="161"/>
                </a:cubicBezTo>
                <a:close/>
                <a:moveTo>
                  <a:pt x="66" y="195"/>
                </a:moveTo>
                <a:cubicBezTo>
                  <a:pt x="66" y="192"/>
                  <a:pt x="67" y="190"/>
                  <a:pt x="70" y="190"/>
                </a:cubicBezTo>
                <a:cubicBezTo>
                  <a:pt x="161" y="190"/>
                  <a:pt x="161" y="190"/>
                  <a:pt x="161" y="190"/>
                </a:cubicBezTo>
                <a:cubicBezTo>
                  <a:pt x="164" y="190"/>
                  <a:pt x="165" y="192"/>
                  <a:pt x="165" y="195"/>
                </a:cubicBezTo>
                <a:cubicBezTo>
                  <a:pt x="165" y="197"/>
                  <a:pt x="164" y="199"/>
                  <a:pt x="161" y="199"/>
                </a:cubicBezTo>
                <a:cubicBezTo>
                  <a:pt x="70" y="199"/>
                  <a:pt x="70" y="199"/>
                  <a:pt x="70" y="199"/>
                </a:cubicBezTo>
                <a:cubicBezTo>
                  <a:pt x="67" y="199"/>
                  <a:pt x="66" y="197"/>
                  <a:pt x="66" y="1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Freeform 14"/>
          <p:cNvSpPr>
            <a:spLocks noEditPoints="1"/>
          </p:cNvSpPr>
          <p:nvPr/>
        </p:nvSpPr>
        <p:spPr bwMode="auto">
          <a:xfrm>
            <a:off x="6591301" y="1066801"/>
            <a:ext cx="615950" cy="468313"/>
          </a:xfrm>
          <a:custGeom>
            <a:avLst/>
            <a:gdLst>
              <a:gd name="T0" fmla="*/ 0 w 347"/>
              <a:gd name="T1" fmla="*/ 4 h 264"/>
              <a:gd name="T2" fmla="*/ 273 w 347"/>
              <a:gd name="T3" fmla="*/ 4 h 264"/>
              <a:gd name="T4" fmla="*/ 306 w 347"/>
              <a:gd name="T5" fmla="*/ 257 h 264"/>
              <a:gd name="T6" fmla="*/ 340 w 347"/>
              <a:gd name="T7" fmla="*/ 4 h 264"/>
              <a:gd name="T8" fmla="*/ 347 w 347"/>
              <a:gd name="T9" fmla="*/ 224 h 264"/>
              <a:gd name="T10" fmla="*/ 306 w 347"/>
              <a:gd name="T11" fmla="*/ 264 h 264"/>
              <a:gd name="T12" fmla="*/ 8 w 347"/>
              <a:gd name="T13" fmla="*/ 224 h 264"/>
              <a:gd name="T14" fmla="*/ 283 w 347"/>
              <a:gd name="T15" fmla="*/ 257 h 264"/>
              <a:gd name="T16" fmla="*/ 273 w 347"/>
              <a:gd name="T17" fmla="*/ 247 h 264"/>
              <a:gd name="T18" fmla="*/ 268 w 347"/>
              <a:gd name="T19" fmla="*/ 239 h 264"/>
              <a:gd name="T20" fmla="*/ 265 w 347"/>
              <a:gd name="T21" fmla="*/ 224 h 264"/>
              <a:gd name="T22" fmla="*/ 8 w 347"/>
              <a:gd name="T23" fmla="*/ 224 h 264"/>
              <a:gd name="T24" fmla="*/ 37 w 347"/>
              <a:gd name="T25" fmla="*/ 25 h 264"/>
              <a:gd name="T26" fmla="*/ 240 w 347"/>
              <a:gd name="T27" fmla="*/ 62 h 264"/>
              <a:gd name="T28" fmla="*/ 33 w 347"/>
              <a:gd name="T29" fmla="*/ 62 h 264"/>
              <a:gd name="T30" fmla="*/ 37 w 347"/>
              <a:gd name="T31" fmla="*/ 91 h 264"/>
              <a:gd name="T32" fmla="*/ 124 w 347"/>
              <a:gd name="T33" fmla="*/ 170 h 264"/>
              <a:gd name="T34" fmla="*/ 33 w 347"/>
              <a:gd name="T35" fmla="*/ 170 h 264"/>
              <a:gd name="T36" fmla="*/ 120 w 347"/>
              <a:gd name="T37" fmla="*/ 190 h 264"/>
              <a:gd name="T38" fmla="*/ 37 w 347"/>
              <a:gd name="T39" fmla="*/ 199 h 264"/>
              <a:gd name="T40" fmla="*/ 37 w 347"/>
              <a:gd name="T41" fmla="*/ 215 h 264"/>
              <a:gd name="T42" fmla="*/ 120 w 347"/>
              <a:gd name="T43" fmla="*/ 224 h 264"/>
              <a:gd name="T44" fmla="*/ 41 w 347"/>
              <a:gd name="T45" fmla="*/ 58 h 264"/>
              <a:gd name="T46" fmla="*/ 41 w 347"/>
              <a:gd name="T47" fmla="*/ 33 h 264"/>
              <a:gd name="T48" fmla="*/ 116 w 347"/>
              <a:gd name="T49" fmla="*/ 166 h 264"/>
              <a:gd name="T50" fmla="*/ 41 w 347"/>
              <a:gd name="T51" fmla="*/ 166 h 264"/>
              <a:gd name="T52" fmla="*/ 153 w 347"/>
              <a:gd name="T53" fmla="*/ 99 h 264"/>
              <a:gd name="T54" fmla="*/ 236 w 347"/>
              <a:gd name="T55" fmla="*/ 91 h 264"/>
              <a:gd name="T56" fmla="*/ 236 w 347"/>
              <a:gd name="T57" fmla="*/ 124 h 264"/>
              <a:gd name="T58" fmla="*/ 153 w 347"/>
              <a:gd name="T59" fmla="*/ 116 h 264"/>
              <a:gd name="T60" fmla="*/ 240 w 347"/>
              <a:gd name="T61" fmla="*/ 145 h 264"/>
              <a:gd name="T62" fmla="*/ 149 w 347"/>
              <a:gd name="T63" fmla="*/ 145 h 264"/>
              <a:gd name="T64" fmla="*/ 240 w 347"/>
              <a:gd name="T65" fmla="*/ 145 h 264"/>
              <a:gd name="T66" fmla="*/ 153 w 347"/>
              <a:gd name="T67" fmla="*/ 174 h 264"/>
              <a:gd name="T68" fmla="*/ 236 w 347"/>
              <a:gd name="T69" fmla="*/ 166 h 264"/>
              <a:gd name="T70" fmla="*/ 236 w 347"/>
              <a:gd name="T71" fmla="*/ 199 h 264"/>
              <a:gd name="T72" fmla="*/ 153 w 347"/>
              <a:gd name="T73" fmla="*/ 190 h 264"/>
              <a:gd name="T74" fmla="*/ 240 w 347"/>
              <a:gd name="T75" fmla="*/ 219 h 264"/>
              <a:gd name="T76" fmla="*/ 149 w 347"/>
              <a:gd name="T77" fmla="*/ 219 h 264"/>
              <a:gd name="T78" fmla="*/ 240 w 347"/>
              <a:gd name="T79" fmla="*/ 219 h 264"/>
              <a:gd name="T80" fmla="*/ 290 w 347"/>
              <a:gd name="T81" fmla="*/ 4 h 264"/>
              <a:gd name="T82" fmla="*/ 298 w 347"/>
              <a:gd name="T83" fmla="*/ 224 h 264"/>
              <a:gd name="T84" fmla="*/ 314 w 347"/>
              <a:gd name="T85" fmla="*/ 4 h 264"/>
              <a:gd name="T86" fmla="*/ 323 w 347"/>
              <a:gd name="T87" fmla="*/ 224 h 264"/>
              <a:gd name="T88" fmla="*/ 295 w 347"/>
              <a:gd name="T89" fmla="*/ 236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47" h="264">
                <a:moveTo>
                  <a:pt x="12" y="253"/>
                </a:moveTo>
                <a:cubicBezTo>
                  <a:pt x="4" y="245"/>
                  <a:pt x="0" y="235"/>
                  <a:pt x="0" y="224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1"/>
                  <a:pt x="4" y="1"/>
                </a:cubicBezTo>
                <a:cubicBezTo>
                  <a:pt x="269" y="1"/>
                  <a:pt x="269" y="1"/>
                  <a:pt x="269" y="1"/>
                </a:cubicBezTo>
                <a:cubicBezTo>
                  <a:pt x="271" y="1"/>
                  <a:pt x="273" y="2"/>
                  <a:pt x="273" y="4"/>
                </a:cubicBezTo>
                <a:cubicBezTo>
                  <a:pt x="273" y="224"/>
                  <a:pt x="273" y="224"/>
                  <a:pt x="273" y="224"/>
                </a:cubicBezTo>
                <a:cubicBezTo>
                  <a:pt x="273" y="233"/>
                  <a:pt x="276" y="241"/>
                  <a:pt x="282" y="247"/>
                </a:cubicBezTo>
                <a:cubicBezTo>
                  <a:pt x="289" y="254"/>
                  <a:pt x="297" y="257"/>
                  <a:pt x="306" y="257"/>
                </a:cubicBezTo>
                <a:cubicBezTo>
                  <a:pt x="316" y="257"/>
                  <a:pt x="323" y="254"/>
                  <a:pt x="330" y="247"/>
                </a:cubicBezTo>
                <a:cubicBezTo>
                  <a:pt x="337" y="241"/>
                  <a:pt x="340" y="233"/>
                  <a:pt x="340" y="224"/>
                </a:cubicBezTo>
                <a:cubicBezTo>
                  <a:pt x="340" y="4"/>
                  <a:pt x="340" y="4"/>
                  <a:pt x="340" y="4"/>
                </a:cubicBezTo>
                <a:cubicBezTo>
                  <a:pt x="340" y="2"/>
                  <a:pt x="341" y="1"/>
                  <a:pt x="343" y="1"/>
                </a:cubicBezTo>
                <a:cubicBezTo>
                  <a:pt x="346" y="1"/>
                  <a:pt x="347" y="2"/>
                  <a:pt x="347" y="4"/>
                </a:cubicBezTo>
                <a:cubicBezTo>
                  <a:pt x="347" y="224"/>
                  <a:pt x="347" y="224"/>
                  <a:pt x="347" y="224"/>
                </a:cubicBezTo>
                <a:cubicBezTo>
                  <a:pt x="347" y="235"/>
                  <a:pt x="343" y="245"/>
                  <a:pt x="335" y="253"/>
                </a:cubicBezTo>
                <a:cubicBezTo>
                  <a:pt x="327" y="260"/>
                  <a:pt x="318" y="264"/>
                  <a:pt x="307" y="264"/>
                </a:cubicBezTo>
                <a:cubicBezTo>
                  <a:pt x="306" y="264"/>
                  <a:pt x="306" y="264"/>
                  <a:pt x="306" y="264"/>
                </a:cubicBezTo>
                <a:cubicBezTo>
                  <a:pt x="41" y="264"/>
                  <a:pt x="41" y="264"/>
                  <a:pt x="41" y="264"/>
                </a:cubicBezTo>
                <a:cubicBezTo>
                  <a:pt x="30" y="264"/>
                  <a:pt x="20" y="260"/>
                  <a:pt x="12" y="253"/>
                </a:cubicBezTo>
                <a:close/>
                <a:moveTo>
                  <a:pt x="8" y="224"/>
                </a:moveTo>
                <a:cubicBezTo>
                  <a:pt x="8" y="233"/>
                  <a:pt x="11" y="241"/>
                  <a:pt x="17" y="247"/>
                </a:cubicBezTo>
                <a:cubicBezTo>
                  <a:pt x="24" y="254"/>
                  <a:pt x="32" y="257"/>
                  <a:pt x="41" y="257"/>
                </a:cubicBezTo>
                <a:cubicBezTo>
                  <a:pt x="283" y="257"/>
                  <a:pt x="283" y="257"/>
                  <a:pt x="283" y="257"/>
                </a:cubicBezTo>
                <a:cubicBezTo>
                  <a:pt x="281" y="256"/>
                  <a:pt x="279" y="255"/>
                  <a:pt x="278" y="253"/>
                </a:cubicBezTo>
                <a:cubicBezTo>
                  <a:pt x="277" y="253"/>
                  <a:pt x="277" y="252"/>
                  <a:pt x="277" y="252"/>
                </a:cubicBezTo>
                <a:cubicBezTo>
                  <a:pt x="275" y="250"/>
                  <a:pt x="274" y="249"/>
                  <a:pt x="273" y="247"/>
                </a:cubicBezTo>
                <a:cubicBezTo>
                  <a:pt x="272" y="247"/>
                  <a:pt x="272" y="246"/>
                  <a:pt x="272" y="246"/>
                </a:cubicBezTo>
                <a:cubicBezTo>
                  <a:pt x="271" y="244"/>
                  <a:pt x="270" y="242"/>
                  <a:pt x="269" y="240"/>
                </a:cubicBezTo>
                <a:cubicBezTo>
                  <a:pt x="268" y="239"/>
                  <a:pt x="268" y="239"/>
                  <a:pt x="268" y="239"/>
                </a:cubicBezTo>
                <a:cubicBezTo>
                  <a:pt x="267" y="237"/>
                  <a:pt x="267" y="235"/>
                  <a:pt x="266" y="232"/>
                </a:cubicBezTo>
                <a:cubicBezTo>
                  <a:pt x="266" y="231"/>
                  <a:pt x="266" y="231"/>
                  <a:pt x="266" y="231"/>
                </a:cubicBezTo>
                <a:cubicBezTo>
                  <a:pt x="265" y="228"/>
                  <a:pt x="265" y="226"/>
                  <a:pt x="265" y="224"/>
                </a:cubicBezTo>
                <a:cubicBezTo>
                  <a:pt x="265" y="8"/>
                  <a:pt x="265" y="8"/>
                  <a:pt x="265" y="8"/>
                </a:cubicBezTo>
                <a:cubicBezTo>
                  <a:pt x="8" y="8"/>
                  <a:pt x="8" y="8"/>
                  <a:pt x="8" y="8"/>
                </a:cubicBezTo>
                <a:lnTo>
                  <a:pt x="8" y="224"/>
                </a:lnTo>
                <a:close/>
                <a:moveTo>
                  <a:pt x="33" y="62"/>
                </a:moveTo>
                <a:cubicBezTo>
                  <a:pt x="33" y="29"/>
                  <a:pt x="33" y="29"/>
                  <a:pt x="33" y="29"/>
                </a:cubicBezTo>
                <a:cubicBezTo>
                  <a:pt x="33" y="26"/>
                  <a:pt x="34" y="25"/>
                  <a:pt x="37" y="25"/>
                </a:cubicBezTo>
                <a:cubicBezTo>
                  <a:pt x="236" y="25"/>
                  <a:pt x="236" y="25"/>
                  <a:pt x="236" y="25"/>
                </a:cubicBezTo>
                <a:cubicBezTo>
                  <a:pt x="239" y="25"/>
                  <a:pt x="240" y="26"/>
                  <a:pt x="240" y="29"/>
                </a:cubicBezTo>
                <a:cubicBezTo>
                  <a:pt x="240" y="62"/>
                  <a:pt x="240" y="62"/>
                  <a:pt x="240" y="62"/>
                </a:cubicBezTo>
                <a:cubicBezTo>
                  <a:pt x="240" y="65"/>
                  <a:pt x="239" y="66"/>
                  <a:pt x="236" y="66"/>
                </a:cubicBezTo>
                <a:cubicBezTo>
                  <a:pt x="37" y="66"/>
                  <a:pt x="37" y="66"/>
                  <a:pt x="37" y="66"/>
                </a:cubicBezTo>
                <a:cubicBezTo>
                  <a:pt x="34" y="66"/>
                  <a:pt x="33" y="65"/>
                  <a:pt x="33" y="62"/>
                </a:cubicBezTo>
                <a:close/>
                <a:moveTo>
                  <a:pt x="33" y="170"/>
                </a:moveTo>
                <a:cubicBezTo>
                  <a:pt x="33" y="95"/>
                  <a:pt x="33" y="95"/>
                  <a:pt x="33" y="95"/>
                </a:cubicBezTo>
                <a:cubicBezTo>
                  <a:pt x="33" y="92"/>
                  <a:pt x="34" y="91"/>
                  <a:pt x="37" y="91"/>
                </a:cubicBezTo>
                <a:cubicBezTo>
                  <a:pt x="120" y="91"/>
                  <a:pt x="120" y="91"/>
                  <a:pt x="120" y="91"/>
                </a:cubicBezTo>
                <a:cubicBezTo>
                  <a:pt x="123" y="91"/>
                  <a:pt x="124" y="92"/>
                  <a:pt x="124" y="95"/>
                </a:cubicBezTo>
                <a:cubicBezTo>
                  <a:pt x="124" y="170"/>
                  <a:pt x="124" y="170"/>
                  <a:pt x="124" y="170"/>
                </a:cubicBezTo>
                <a:cubicBezTo>
                  <a:pt x="124" y="173"/>
                  <a:pt x="123" y="174"/>
                  <a:pt x="120" y="174"/>
                </a:cubicBezTo>
                <a:cubicBezTo>
                  <a:pt x="37" y="174"/>
                  <a:pt x="37" y="174"/>
                  <a:pt x="37" y="174"/>
                </a:cubicBezTo>
                <a:cubicBezTo>
                  <a:pt x="34" y="174"/>
                  <a:pt x="33" y="173"/>
                  <a:pt x="33" y="170"/>
                </a:cubicBezTo>
                <a:close/>
                <a:moveTo>
                  <a:pt x="33" y="195"/>
                </a:moveTo>
                <a:cubicBezTo>
                  <a:pt x="33" y="192"/>
                  <a:pt x="34" y="190"/>
                  <a:pt x="37" y="190"/>
                </a:cubicBezTo>
                <a:cubicBezTo>
                  <a:pt x="120" y="190"/>
                  <a:pt x="120" y="190"/>
                  <a:pt x="120" y="190"/>
                </a:cubicBezTo>
                <a:cubicBezTo>
                  <a:pt x="123" y="190"/>
                  <a:pt x="124" y="192"/>
                  <a:pt x="124" y="195"/>
                </a:cubicBezTo>
                <a:cubicBezTo>
                  <a:pt x="124" y="197"/>
                  <a:pt x="123" y="199"/>
                  <a:pt x="120" y="199"/>
                </a:cubicBezTo>
                <a:cubicBezTo>
                  <a:pt x="37" y="199"/>
                  <a:pt x="37" y="199"/>
                  <a:pt x="37" y="199"/>
                </a:cubicBezTo>
                <a:cubicBezTo>
                  <a:pt x="34" y="199"/>
                  <a:pt x="33" y="197"/>
                  <a:pt x="33" y="195"/>
                </a:cubicBezTo>
                <a:close/>
                <a:moveTo>
                  <a:pt x="33" y="219"/>
                </a:moveTo>
                <a:cubicBezTo>
                  <a:pt x="33" y="217"/>
                  <a:pt x="34" y="215"/>
                  <a:pt x="37" y="215"/>
                </a:cubicBezTo>
                <a:cubicBezTo>
                  <a:pt x="120" y="215"/>
                  <a:pt x="120" y="215"/>
                  <a:pt x="120" y="215"/>
                </a:cubicBezTo>
                <a:cubicBezTo>
                  <a:pt x="123" y="215"/>
                  <a:pt x="124" y="217"/>
                  <a:pt x="124" y="219"/>
                </a:cubicBezTo>
                <a:cubicBezTo>
                  <a:pt x="124" y="222"/>
                  <a:pt x="123" y="224"/>
                  <a:pt x="120" y="224"/>
                </a:cubicBezTo>
                <a:cubicBezTo>
                  <a:pt x="37" y="224"/>
                  <a:pt x="37" y="224"/>
                  <a:pt x="37" y="224"/>
                </a:cubicBezTo>
                <a:cubicBezTo>
                  <a:pt x="34" y="224"/>
                  <a:pt x="33" y="222"/>
                  <a:pt x="33" y="219"/>
                </a:cubicBezTo>
                <a:close/>
                <a:moveTo>
                  <a:pt x="41" y="58"/>
                </a:moveTo>
                <a:cubicBezTo>
                  <a:pt x="232" y="58"/>
                  <a:pt x="232" y="58"/>
                  <a:pt x="232" y="58"/>
                </a:cubicBezTo>
                <a:cubicBezTo>
                  <a:pt x="232" y="33"/>
                  <a:pt x="232" y="33"/>
                  <a:pt x="232" y="33"/>
                </a:cubicBezTo>
                <a:cubicBezTo>
                  <a:pt x="41" y="33"/>
                  <a:pt x="41" y="33"/>
                  <a:pt x="41" y="33"/>
                </a:cubicBezTo>
                <a:lnTo>
                  <a:pt x="41" y="58"/>
                </a:lnTo>
                <a:close/>
                <a:moveTo>
                  <a:pt x="41" y="166"/>
                </a:moveTo>
                <a:cubicBezTo>
                  <a:pt x="116" y="166"/>
                  <a:pt x="116" y="166"/>
                  <a:pt x="116" y="166"/>
                </a:cubicBezTo>
                <a:cubicBezTo>
                  <a:pt x="116" y="99"/>
                  <a:pt x="116" y="99"/>
                  <a:pt x="116" y="99"/>
                </a:cubicBezTo>
                <a:cubicBezTo>
                  <a:pt x="41" y="99"/>
                  <a:pt x="41" y="99"/>
                  <a:pt x="41" y="99"/>
                </a:cubicBezTo>
                <a:lnTo>
                  <a:pt x="41" y="166"/>
                </a:lnTo>
                <a:close/>
                <a:moveTo>
                  <a:pt x="240" y="95"/>
                </a:moveTo>
                <a:cubicBezTo>
                  <a:pt x="240" y="98"/>
                  <a:pt x="239" y="99"/>
                  <a:pt x="236" y="99"/>
                </a:cubicBezTo>
                <a:cubicBezTo>
                  <a:pt x="153" y="99"/>
                  <a:pt x="153" y="99"/>
                  <a:pt x="153" y="99"/>
                </a:cubicBezTo>
                <a:cubicBezTo>
                  <a:pt x="150" y="99"/>
                  <a:pt x="149" y="98"/>
                  <a:pt x="149" y="95"/>
                </a:cubicBezTo>
                <a:cubicBezTo>
                  <a:pt x="149" y="92"/>
                  <a:pt x="150" y="91"/>
                  <a:pt x="153" y="91"/>
                </a:cubicBezTo>
                <a:cubicBezTo>
                  <a:pt x="236" y="91"/>
                  <a:pt x="236" y="91"/>
                  <a:pt x="236" y="91"/>
                </a:cubicBezTo>
                <a:cubicBezTo>
                  <a:pt x="239" y="91"/>
                  <a:pt x="240" y="92"/>
                  <a:pt x="240" y="95"/>
                </a:cubicBezTo>
                <a:close/>
                <a:moveTo>
                  <a:pt x="240" y="120"/>
                </a:moveTo>
                <a:cubicBezTo>
                  <a:pt x="240" y="123"/>
                  <a:pt x="239" y="124"/>
                  <a:pt x="236" y="124"/>
                </a:cubicBezTo>
                <a:cubicBezTo>
                  <a:pt x="153" y="124"/>
                  <a:pt x="153" y="124"/>
                  <a:pt x="153" y="124"/>
                </a:cubicBezTo>
                <a:cubicBezTo>
                  <a:pt x="150" y="124"/>
                  <a:pt x="149" y="123"/>
                  <a:pt x="149" y="120"/>
                </a:cubicBezTo>
                <a:cubicBezTo>
                  <a:pt x="149" y="117"/>
                  <a:pt x="150" y="116"/>
                  <a:pt x="153" y="116"/>
                </a:cubicBezTo>
                <a:cubicBezTo>
                  <a:pt x="236" y="116"/>
                  <a:pt x="236" y="116"/>
                  <a:pt x="236" y="116"/>
                </a:cubicBezTo>
                <a:cubicBezTo>
                  <a:pt x="239" y="116"/>
                  <a:pt x="240" y="117"/>
                  <a:pt x="240" y="120"/>
                </a:cubicBezTo>
                <a:close/>
                <a:moveTo>
                  <a:pt x="240" y="145"/>
                </a:moveTo>
                <a:cubicBezTo>
                  <a:pt x="240" y="148"/>
                  <a:pt x="239" y="149"/>
                  <a:pt x="236" y="149"/>
                </a:cubicBezTo>
                <a:cubicBezTo>
                  <a:pt x="153" y="149"/>
                  <a:pt x="153" y="149"/>
                  <a:pt x="153" y="149"/>
                </a:cubicBezTo>
                <a:cubicBezTo>
                  <a:pt x="150" y="149"/>
                  <a:pt x="149" y="148"/>
                  <a:pt x="149" y="145"/>
                </a:cubicBezTo>
                <a:cubicBezTo>
                  <a:pt x="149" y="142"/>
                  <a:pt x="150" y="141"/>
                  <a:pt x="153" y="141"/>
                </a:cubicBezTo>
                <a:cubicBezTo>
                  <a:pt x="236" y="141"/>
                  <a:pt x="236" y="141"/>
                  <a:pt x="236" y="141"/>
                </a:cubicBezTo>
                <a:cubicBezTo>
                  <a:pt x="239" y="141"/>
                  <a:pt x="240" y="142"/>
                  <a:pt x="240" y="145"/>
                </a:cubicBezTo>
                <a:close/>
                <a:moveTo>
                  <a:pt x="240" y="170"/>
                </a:moveTo>
                <a:cubicBezTo>
                  <a:pt x="240" y="173"/>
                  <a:pt x="239" y="174"/>
                  <a:pt x="236" y="174"/>
                </a:cubicBezTo>
                <a:cubicBezTo>
                  <a:pt x="153" y="174"/>
                  <a:pt x="153" y="174"/>
                  <a:pt x="153" y="174"/>
                </a:cubicBezTo>
                <a:cubicBezTo>
                  <a:pt x="150" y="174"/>
                  <a:pt x="149" y="173"/>
                  <a:pt x="149" y="170"/>
                </a:cubicBezTo>
                <a:cubicBezTo>
                  <a:pt x="149" y="167"/>
                  <a:pt x="150" y="166"/>
                  <a:pt x="153" y="166"/>
                </a:cubicBezTo>
                <a:cubicBezTo>
                  <a:pt x="236" y="166"/>
                  <a:pt x="236" y="166"/>
                  <a:pt x="236" y="166"/>
                </a:cubicBezTo>
                <a:cubicBezTo>
                  <a:pt x="239" y="166"/>
                  <a:pt x="240" y="167"/>
                  <a:pt x="240" y="170"/>
                </a:cubicBezTo>
                <a:close/>
                <a:moveTo>
                  <a:pt x="240" y="195"/>
                </a:moveTo>
                <a:cubicBezTo>
                  <a:pt x="240" y="197"/>
                  <a:pt x="239" y="199"/>
                  <a:pt x="236" y="199"/>
                </a:cubicBezTo>
                <a:cubicBezTo>
                  <a:pt x="153" y="199"/>
                  <a:pt x="153" y="199"/>
                  <a:pt x="153" y="199"/>
                </a:cubicBezTo>
                <a:cubicBezTo>
                  <a:pt x="150" y="199"/>
                  <a:pt x="149" y="197"/>
                  <a:pt x="149" y="195"/>
                </a:cubicBezTo>
                <a:cubicBezTo>
                  <a:pt x="149" y="192"/>
                  <a:pt x="150" y="190"/>
                  <a:pt x="153" y="190"/>
                </a:cubicBezTo>
                <a:cubicBezTo>
                  <a:pt x="236" y="190"/>
                  <a:pt x="236" y="190"/>
                  <a:pt x="236" y="190"/>
                </a:cubicBezTo>
                <a:cubicBezTo>
                  <a:pt x="239" y="190"/>
                  <a:pt x="240" y="192"/>
                  <a:pt x="240" y="195"/>
                </a:cubicBezTo>
                <a:close/>
                <a:moveTo>
                  <a:pt x="240" y="219"/>
                </a:moveTo>
                <a:cubicBezTo>
                  <a:pt x="240" y="222"/>
                  <a:pt x="239" y="224"/>
                  <a:pt x="236" y="224"/>
                </a:cubicBezTo>
                <a:cubicBezTo>
                  <a:pt x="153" y="224"/>
                  <a:pt x="153" y="224"/>
                  <a:pt x="153" y="224"/>
                </a:cubicBezTo>
                <a:cubicBezTo>
                  <a:pt x="150" y="224"/>
                  <a:pt x="149" y="222"/>
                  <a:pt x="149" y="219"/>
                </a:cubicBezTo>
                <a:cubicBezTo>
                  <a:pt x="149" y="217"/>
                  <a:pt x="150" y="215"/>
                  <a:pt x="153" y="215"/>
                </a:cubicBezTo>
                <a:cubicBezTo>
                  <a:pt x="236" y="215"/>
                  <a:pt x="236" y="215"/>
                  <a:pt x="236" y="215"/>
                </a:cubicBezTo>
                <a:cubicBezTo>
                  <a:pt x="239" y="215"/>
                  <a:pt x="240" y="217"/>
                  <a:pt x="240" y="219"/>
                </a:cubicBezTo>
                <a:close/>
                <a:moveTo>
                  <a:pt x="295" y="236"/>
                </a:moveTo>
                <a:cubicBezTo>
                  <a:pt x="291" y="233"/>
                  <a:pt x="290" y="229"/>
                  <a:pt x="290" y="224"/>
                </a:cubicBezTo>
                <a:cubicBezTo>
                  <a:pt x="290" y="4"/>
                  <a:pt x="290" y="4"/>
                  <a:pt x="290" y="4"/>
                </a:cubicBezTo>
                <a:cubicBezTo>
                  <a:pt x="290" y="1"/>
                  <a:pt x="291" y="0"/>
                  <a:pt x="294" y="0"/>
                </a:cubicBezTo>
                <a:cubicBezTo>
                  <a:pt x="297" y="0"/>
                  <a:pt x="298" y="1"/>
                  <a:pt x="298" y="4"/>
                </a:cubicBezTo>
                <a:cubicBezTo>
                  <a:pt x="298" y="224"/>
                  <a:pt x="298" y="224"/>
                  <a:pt x="298" y="224"/>
                </a:cubicBezTo>
                <a:cubicBezTo>
                  <a:pt x="298" y="229"/>
                  <a:pt x="301" y="232"/>
                  <a:pt x="306" y="232"/>
                </a:cubicBezTo>
                <a:cubicBezTo>
                  <a:pt x="312" y="232"/>
                  <a:pt x="314" y="229"/>
                  <a:pt x="314" y="224"/>
                </a:cubicBezTo>
                <a:cubicBezTo>
                  <a:pt x="314" y="4"/>
                  <a:pt x="314" y="4"/>
                  <a:pt x="314" y="4"/>
                </a:cubicBezTo>
                <a:cubicBezTo>
                  <a:pt x="314" y="1"/>
                  <a:pt x="316" y="0"/>
                  <a:pt x="319" y="0"/>
                </a:cubicBezTo>
                <a:cubicBezTo>
                  <a:pt x="321" y="0"/>
                  <a:pt x="323" y="1"/>
                  <a:pt x="323" y="4"/>
                </a:cubicBezTo>
                <a:cubicBezTo>
                  <a:pt x="323" y="224"/>
                  <a:pt x="323" y="224"/>
                  <a:pt x="323" y="224"/>
                </a:cubicBezTo>
                <a:cubicBezTo>
                  <a:pt x="323" y="228"/>
                  <a:pt x="321" y="232"/>
                  <a:pt x="318" y="235"/>
                </a:cubicBezTo>
                <a:cubicBezTo>
                  <a:pt x="315" y="239"/>
                  <a:pt x="311" y="240"/>
                  <a:pt x="306" y="240"/>
                </a:cubicBezTo>
                <a:cubicBezTo>
                  <a:pt x="302" y="240"/>
                  <a:pt x="298" y="239"/>
                  <a:pt x="295" y="23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Freeform 15"/>
          <p:cNvSpPr>
            <a:spLocks noEditPoints="1"/>
          </p:cNvSpPr>
          <p:nvPr/>
        </p:nvSpPr>
        <p:spPr bwMode="auto">
          <a:xfrm>
            <a:off x="7442201" y="1081088"/>
            <a:ext cx="396875" cy="455613"/>
          </a:xfrm>
          <a:custGeom>
            <a:avLst/>
            <a:gdLst>
              <a:gd name="T0" fmla="*/ 4 w 224"/>
              <a:gd name="T1" fmla="*/ 42 h 257"/>
              <a:gd name="T2" fmla="*/ 41 w 224"/>
              <a:gd name="T3" fmla="*/ 46 h 257"/>
              <a:gd name="T4" fmla="*/ 4 w 224"/>
              <a:gd name="T5" fmla="*/ 50 h 257"/>
              <a:gd name="T6" fmla="*/ 0 w 224"/>
              <a:gd name="T7" fmla="*/ 79 h 257"/>
              <a:gd name="T8" fmla="*/ 37 w 224"/>
              <a:gd name="T9" fmla="*/ 75 h 257"/>
              <a:gd name="T10" fmla="*/ 37 w 224"/>
              <a:gd name="T11" fmla="*/ 83 h 257"/>
              <a:gd name="T12" fmla="*/ 0 w 224"/>
              <a:gd name="T13" fmla="*/ 79 h 257"/>
              <a:gd name="T14" fmla="*/ 4 w 224"/>
              <a:gd name="T15" fmla="*/ 108 h 257"/>
              <a:gd name="T16" fmla="*/ 41 w 224"/>
              <a:gd name="T17" fmla="*/ 112 h 257"/>
              <a:gd name="T18" fmla="*/ 4 w 224"/>
              <a:gd name="T19" fmla="*/ 116 h 257"/>
              <a:gd name="T20" fmla="*/ 0 w 224"/>
              <a:gd name="T21" fmla="*/ 145 h 257"/>
              <a:gd name="T22" fmla="*/ 37 w 224"/>
              <a:gd name="T23" fmla="*/ 141 h 257"/>
              <a:gd name="T24" fmla="*/ 37 w 224"/>
              <a:gd name="T25" fmla="*/ 149 h 257"/>
              <a:gd name="T26" fmla="*/ 0 w 224"/>
              <a:gd name="T27" fmla="*/ 145 h 257"/>
              <a:gd name="T28" fmla="*/ 4 w 224"/>
              <a:gd name="T29" fmla="*/ 174 h 257"/>
              <a:gd name="T30" fmla="*/ 41 w 224"/>
              <a:gd name="T31" fmla="*/ 178 h 257"/>
              <a:gd name="T32" fmla="*/ 4 w 224"/>
              <a:gd name="T33" fmla="*/ 182 h 257"/>
              <a:gd name="T34" fmla="*/ 0 w 224"/>
              <a:gd name="T35" fmla="*/ 211 h 257"/>
              <a:gd name="T36" fmla="*/ 37 w 224"/>
              <a:gd name="T37" fmla="*/ 207 h 257"/>
              <a:gd name="T38" fmla="*/ 37 w 224"/>
              <a:gd name="T39" fmla="*/ 216 h 257"/>
              <a:gd name="T40" fmla="*/ 0 w 224"/>
              <a:gd name="T41" fmla="*/ 211 h 257"/>
              <a:gd name="T42" fmla="*/ 20 w 224"/>
              <a:gd name="T43" fmla="*/ 253 h 257"/>
              <a:gd name="T44" fmla="*/ 17 w 224"/>
              <a:gd name="T45" fmla="*/ 237 h 257"/>
              <a:gd name="T46" fmla="*/ 25 w 224"/>
              <a:gd name="T47" fmla="*/ 237 h 257"/>
              <a:gd name="T48" fmla="*/ 29 w 224"/>
              <a:gd name="T49" fmla="*/ 249 h 257"/>
              <a:gd name="T50" fmla="*/ 67 w 224"/>
              <a:gd name="T51" fmla="*/ 9 h 257"/>
              <a:gd name="T52" fmla="*/ 25 w 224"/>
              <a:gd name="T53" fmla="*/ 13 h 257"/>
              <a:gd name="T54" fmla="*/ 21 w 224"/>
              <a:gd name="T55" fmla="*/ 27 h 257"/>
              <a:gd name="T56" fmla="*/ 17 w 224"/>
              <a:gd name="T57" fmla="*/ 13 h 257"/>
              <a:gd name="T58" fmla="*/ 29 w 224"/>
              <a:gd name="T59" fmla="*/ 0 h 257"/>
              <a:gd name="T60" fmla="*/ 203 w 224"/>
              <a:gd name="T61" fmla="*/ 4 h 257"/>
              <a:gd name="T62" fmla="*/ 207 w 224"/>
              <a:gd name="T63" fmla="*/ 245 h 257"/>
              <a:gd name="T64" fmla="*/ 195 w 224"/>
              <a:gd name="T65" fmla="*/ 257 h 257"/>
              <a:gd name="T66" fmla="*/ 75 w 224"/>
              <a:gd name="T67" fmla="*/ 249 h 257"/>
              <a:gd name="T68" fmla="*/ 199 w 224"/>
              <a:gd name="T69" fmla="*/ 245 h 257"/>
              <a:gd name="T70" fmla="*/ 195 w 224"/>
              <a:gd name="T71" fmla="*/ 9 h 257"/>
              <a:gd name="T72" fmla="*/ 75 w 224"/>
              <a:gd name="T73" fmla="*/ 249 h 257"/>
              <a:gd name="T74" fmla="*/ 215 w 224"/>
              <a:gd name="T75" fmla="*/ 236 h 257"/>
              <a:gd name="T76" fmla="*/ 219 w 224"/>
              <a:gd name="T77" fmla="*/ 17 h 257"/>
              <a:gd name="T78" fmla="*/ 224 w 224"/>
              <a:gd name="T79" fmla="*/ 236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24" h="257">
                <a:moveTo>
                  <a:pt x="0" y="46"/>
                </a:moveTo>
                <a:cubicBezTo>
                  <a:pt x="0" y="43"/>
                  <a:pt x="1" y="42"/>
                  <a:pt x="4" y="42"/>
                </a:cubicBezTo>
                <a:cubicBezTo>
                  <a:pt x="37" y="42"/>
                  <a:pt x="37" y="42"/>
                  <a:pt x="37" y="42"/>
                </a:cubicBezTo>
                <a:cubicBezTo>
                  <a:pt x="40" y="42"/>
                  <a:pt x="41" y="43"/>
                  <a:pt x="41" y="46"/>
                </a:cubicBezTo>
                <a:cubicBezTo>
                  <a:pt x="41" y="49"/>
                  <a:pt x="40" y="50"/>
                  <a:pt x="37" y="50"/>
                </a:cubicBezTo>
                <a:cubicBezTo>
                  <a:pt x="4" y="50"/>
                  <a:pt x="4" y="50"/>
                  <a:pt x="4" y="50"/>
                </a:cubicBezTo>
                <a:cubicBezTo>
                  <a:pt x="1" y="50"/>
                  <a:pt x="0" y="49"/>
                  <a:pt x="0" y="46"/>
                </a:cubicBezTo>
                <a:close/>
                <a:moveTo>
                  <a:pt x="0" y="79"/>
                </a:moveTo>
                <a:cubicBezTo>
                  <a:pt x="0" y="76"/>
                  <a:pt x="1" y="75"/>
                  <a:pt x="4" y="75"/>
                </a:cubicBezTo>
                <a:cubicBezTo>
                  <a:pt x="37" y="75"/>
                  <a:pt x="37" y="75"/>
                  <a:pt x="37" y="75"/>
                </a:cubicBezTo>
                <a:cubicBezTo>
                  <a:pt x="40" y="75"/>
                  <a:pt x="41" y="76"/>
                  <a:pt x="41" y="79"/>
                </a:cubicBezTo>
                <a:cubicBezTo>
                  <a:pt x="41" y="82"/>
                  <a:pt x="40" y="83"/>
                  <a:pt x="37" y="83"/>
                </a:cubicBezTo>
                <a:cubicBezTo>
                  <a:pt x="4" y="83"/>
                  <a:pt x="4" y="83"/>
                  <a:pt x="4" y="83"/>
                </a:cubicBezTo>
                <a:cubicBezTo>
                  <a:pt x="1" y="83"/>
                  <a:pt x="0" y="82"/>
                  <a:pt x="0" y="79"/>
                </a:cubicBezTo>
                <a:close/>
                <a:moveTo>
                  <a:pt x="0" y="112"/>
                </a:moveTo>
                <a:cubicBezTo>
                  <a:pt x="0" y="109"/>
                  <a:pt x="1" y="108"/>
                  <a:pt x="4" y="108"/>
                </a:cubicBezTo>
                <a:cubicBezTo>
                  <a:pt x="37" y="108"/>
                  <a:pt x="37" y="108"/>
                  <a:pt x="37" y="108"/>
                </a:cubicBezTo>
                <a:cubicBezTo>
                  <a:pt x="40" y="108"/>
                  <a:pt x="41" y="109"/>
                  <a:pt x="41" y="112"/>
                </a:cubicBezTo>
                <a:cubicBezTo>
                  <a:pt x="41" y="115"/>
                  <a:pt x="40" y="116"/>
                  <a:pt x="37" y="116"/>
                </a:cubicBezTo>
                <a:cubicBezTo>
                  <a:pt x="4" y="116"/>
                  <a:pt x="4" y="116"/>
                  <a:pt x="4" y="116"/>
                </a:cubicBezTo>
                <a:cubicBezTo>
                  <a:pt x="1" y="116"/>
                  <a:pt x="0" y="115"/>
                  <a:pt x="0" y="112"/>
                </a:cubicBezTo>
                <a:close/>
                <a:moveTo>
                  <a:pt x="0" y="145"/>
                </a:moveTo>
                <a:cubicBezTo>
                  <a:pt x="0" y="142"/>
                  <a:pt x="1" y="141"/>
                  <a:pt x="4" y="141"/>
                </a:cubicBezTo>
                <a:cubicBezTo>
                  <a:pt x="37" y="141"/>
                  <a:pt x="37" y="141"/>
                  <a:pt x="37" y="141"/>
                </a:cubicBezTo>
                <a:cubicBezTo>
                  <a:pt x="40" y="141"/>
                  <a:pt x="41" y="142"/>
                  <a:pt x="41" y="145"/>
                </a:cubicBezTo>
                <a:cubicBezTo>
                  <a:pt x="41" y="148"/>
                  <a:pt x="40" y="149"/>
                  <a:pt x="37" y="149"/>
                </a:cubicBezTo>
                <a:cubicBezTo>
                  <a:pt x="4" y="149"/>
                  <a:pt x="4" y="149"/>
                  <a:pt x="4" y="149"/>
                </a:cubicBezTo>
                <a:cubicBezTo>
                  <a:pt x="1" y="149"/>
                  <a:pt x="0" y="148"/>
                  <a:pt x="0" y="145"/>
                </a:cubicBezTo>
                <a:close/>
                <a:moveTo>
                  <a:pt x="0" y="178"/>
                </a:moveTo>
                <a:cubicBezTo>
                  <a:pt x="0" y="176"/>
                  <a:pt x="1" y="174"/>
                  <a:pt x="4" y="174"/>
                </a:cubicBezTo>
                <a:cubicBezTo>
                  <a:pt x="37" y="174"/>
                  <a:pt x="37" y="174"/>
                  <a:pt x="37" y="174"/>
                </a:cubicBezTo>
                <a:cubicBezTo>
                  <a:pt x="40" y="174"/>
                  <a:pt x="41" y="176"/>
                  <a:pt x="41" y="178"/>
                </a:cubicBezTo>
                <a:cubicBezTo>
                  <a:pt x="41" y="181"/>
                  <a:pt x="40" y="182"/>
                  <a:pt x="37" y="182"/>
                </a:cubicBezTo>
                <a:cubicBezTo>
                  <a:pt x="4" y="182"/>
                  <a:pt x="4" y="182"/>
                  <a:pt x="4" y="182"/>
                </a:cubicBezTo>
                <a:cubicBezTo>
                  <a:pt x="1" y="182"/>
                  <a:pt x="0" y="181"/>
                  <a:pt x="0" y="178"/>
                </a:cubicBezTo>
                <a:close/>
                <a:moveTo>
                  <a:pt x="0" y="211"/>
                </a:moveTo>
                <a:cubicBezTo>
                  <a:pt x="0" y="209"/>
                  <a:pt x="1" y="207"/>
                  <a:pt x="4" y="207"/>
                </a:cubicBezTo>
                <a:cubicBezTo>
                  <a:pt x="37" y="207"/>
                  <a:pt x="37" y="207"/>
                  <a:pt x="37" y="207"/>
                </a:cubicBezTo>
                <a:cubicBezTo>
                  <a:pt x="40" y="207"/>
                  <a:pt x="41" y="209"/>
                  <a:pt x="41" y="211"/>
                </a:cubicBezTo>
                <a:cubicBezTo>
                  <a:pt x="41" y="214"/>
                  <a:pt x="40" y="216"/>
                  <a:pt x="37" y="216"/>
                </a:cubicBezTo>
                <a:cubicBezTo>
                  <a:pt x="4" y="216"/>
                  <a:pt x="4" y="216"/>
                  <a:pt x="4" y="216"/>
                </a:cubicBezTo>
                <a:cubicBezTo>
                  <a:pt x="1" y="216"/>
                  <a:pt x="0" y="214"/>
                  <a:pt x="0" y="211"/>
                </a:cubicBezTo>
                <a:close/>
                <a:moveTo>
                  <a:pt x="29" y="257"/>
                </a:moveTo>
                <a:cubicBezTo>
                  <a:pt x="26" y="257"/>
                  <a:pt x="23" y="256"/>
                  <a:pt x="20" y="253"/>
                </a:cubicBezTo>
                <a:cubicBezTo>
                  <a:pt x="18" y="251"/>
                  <a:pt x="17" y="248"/>
                  <a:pt x="17" y="245"/>
                </a:cubicBezTo>
                <a:cubicBezTo>
                  <a:pt x="17" y="237"/>
                  <a:pt x="17" y="237"/>
                  <a:pt x="17" y="237"/>
                </a:cubicBezTo>
                <a:cubicBezTo>
                  <a:pt x="17" y="234"/>
                  <a:pt x="18" y="233"/>
                  <a:pt x="21" y="233"/>
                </a:cubicBezTo>
                <a:cubicBezTo>
                  <a:pt x="24" y="233"/>
                  <a:pt x="25" y="234"/>
                  <a:pt x="25" y="237"/>
                </a:cubicBezTo>
                <a:cubicBezTo>
                  <a:pt x="25" y="245"/>
                  <a:pt x="25" y="245"/>
                  <a:pt x="25" y="245"/>
                </a:cubicBezTo>
                <a:cubicBezTo>
                  <a:pt x="25" y="247"/>
                  <a:pt x="26" y="249"/>
                  <a:pt x="29" y="249"/>
                </a:cubicBezTo>
                <a:cubicBezTo>
                  <a:pt x="67" y="249"/>
                  <a:pt x="67" y="249"/>
                  <a:pt x="67" y="249"/>
                </a:cubicBezTo>
                <a:cubicBezTo>
                  <a:pt x="67" y="9"/>
                  <a:pt x="67" y="9"/>
                  <a:pt x="67" y="9"/>
                </a:cubicBezTo>
                <a:cubicBezTo>
                  <a:pt x="29" y="9"/>
                  <a:pt x="29" y="9"/>
                  <a:pt x="29" y="9"/>
                </a:cubicBezTo>
                <a:cubicBezTo>
                  <a:pt x="26" y="9"/>
                  <a:pt x="25" y="10"/>
                  <a:pt x="25" y="13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5"/>
                  <a:pt x="24" y="27"/>
                  <a:pt x="21" y="27"/>
                </a:cubicBezTo>
                <a:cubicBezTo>
                  <a:pt x="18" y="27"/>
                  <a:pt x="17" y="25"/>
                  <a:pt x="17" y="23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9"/>
                  <a:pt x="18" y="6"/>
                  <a:pt x="20" y="4"/>
                </a:cubicBezTo>
                <a:cubicBezTo>
                  <a:pt x="23" y="1"/>
                  <a:pt x="26" y="0"/>
                  <a:pt x="29" y="0"/>
                </a:cubicBezTo>
                <a:cubicBezTo>
                  <a:pt x="195" y="0"/>
                  <a:pt x="195" y="0"/>
                  <a:pt x="195" y="0"/>
                </a:cubicBezTo>
                <a:cubicBezTo>
                  <a:pt x="198" y="0"/>
                  <a:pt x="201" y="1"/>
                  <a:pt x="203" y="4"/>
                </a:cubicBezTo>
                <a:cubicBezTo>
                  <a:pt x="206" y="6"/>
                  <a:pt x="207" y="9"/>
                  <a:pt x="207" y="13"/>
                </a:cubicBezTo>
                <a:cubicBezTo>
                  <a:pt x="207" y="245"/>
                  <a:pt x="207" y="245"/>
                  <a:pt x="207" y="245"/>
                </a:cubicBezTo>
                <a:cubicBezTo>
                  <a:pt x="207" y="248"/>
                  <a:pt x="206" y="251"/>
                  <a:pt x="203" y="253"/>
                </a:cubicBezTo>
                <a:cubicBezTo>
                  <a:pt x="201" y="256"/>
                  <a:pt x="198" y="257"/>
                  <a:pt x="195" y="257"/>
                </a:cubicBezTo>
                <a:lnTo>
                  <a:pt x="29" y="257"/>
                </a:lnTo>
                <a:close/>
                <a:moveTo>
                  <a:pt x="75" y="249"/>
                </a:moveTo>
                <a:cubicBezTo>
                  <a:pt x="195" y="249"/>
                  <a:pt x="195" y="249"/>
                  <a:pt x="195" y="249"/>
                </a:cubicBezTo>
                <a:cubicBezTo>
                  <a:pt x="197" y="249"/>
                  <a:pt x="199" y="247"/>
                  <a:pt x="199" y="245"/>
                </a:cubicBezTo>
                <a:cubicBezTo>
                  <a:pt x="199" y="13"/>
                  <a:pt x="199" y="13"/>
                  <a:pt x="199" y="13"/>
                </a:cubicBezTo>
                <a:cubicBezTo>
                  <a:pt x="199" y="10"/>
                  <a:pt x="197" y="9"/>
                  <a:pt x="195" y="9"/>
                </a:cubicBezTo>
                <a:cubicBezTo>
                  <a:pt x="75" y="9"/>
                  <a:pt x="75" y="9"/>
                  <a:pt x="75" y="9"/>
                </a:cubicBezTo>
                <a:lnTo>
                  <a:pt x="75" y="249"/>
                </a:lnTo>
                <a:close/>
                <a:moveTo>
                  <a:pt x="219" y="240"/>
                </a:moveTo>
                <a:cubicBezTo>
                  <a:pt x="217" y="240"/>
                  <a:pt x="215" y="239"/>
                  <a:pt x="215" y="236"/>
                </a:cubicBezTo>
                <a:cubicBezTo>
                  <a:pt x="215" y="21"/>
                  <a:pt x="215" y="21"/>
                  <a:pt x="215" y="21"/>
                </a:cubicBezTo>
                <a:cubicBezTo>
                  <a:pt x="215" y="18"/>
                  <a:pt x="217" y="17"/>
                  <a:pt x="219" y="17"/>
                </a:cubicBezTo>
                <a:cubicBezTo>
                  <a:pt x="222" y="17"/>
                  <a:pt x="224" y="18"/>
                  <a:pt x="224" y="21"/>
                </a:cubicBezTo>
                <a:cubicBezTo>
                  <a:pt x="224" y="236"/>
                  <a:pt x="224" y="236"/>
                  <a:pt x="224" y="236"/>
                </a:cubicBezTo>
                <a:cubicBezTo>
                  <a:pt x="224" y="239"/>
                  <a:pt x="222" y="240"/>
                  <a:pt x="219" y="2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8" name="Freeform 16"/>
          <p:cNvSpPr>
            <a:spLocks noEditPoints="1"/>
          </p:cNvSpPr>
          <p:nvPr/>
        </p:nvSpPr>
        <p:spPr bwMode="auto">
          <a:xfrm>
            <a:off x="8072438" y="1081088"/>
            <a:ext cx="603250" cy="455613"/>
          </a:xfrm>
          <a:custGeom>
            <a:avLst/>
            <a:gdLst>
              <a:gd name="T0" fmla="*/ 4 w 340"/>
              <a:gd name="T1" fmla="*/ 17 h 257"/>
              <a:gd name="T2" fmla="*/ 4 w 340"/>
              <a:gd name="T3" fmla="*/ 240 h 257"/>
              <a:gd name="T4" fmla="*/ 323 w 340"/>
              <a:gd name="T5" fmla="*/ 13 h 257"/>
              <a:gd name="T6" fmla="*/ 311 w 340"/>
              <a:gd name="T7" fmla="*/ 257 h 257"/>
              <a:gd name="T8" fmla="*/ 162 w 340"/>
              <a:gd name="T9" fmla="*/ 257 h 257"/>
              <a:gd name="T10" fmla="*/ 17 w 340"/>
              <a:gd name="T11" fmla="*/ 245 h 257"/>
              <a:gd name="T12" fmla="*/ 29 w 340"/>
              <a:gd name="T13" fmla="*/ 0 h 257"/>
              <a:gd name="T14" fmla="*/ 178 w 340"/>
              <a:gd name="T15" fmla="*/ 0 h 257"/>
              <a:gd name="T16" fmla="*/ 166 w 340"/>
              <a:gd name="T17" fmla="*/ 245 h 257"/>
              <a:gd name="T18" fmla="*/ 166 w 340"/>
              <a:gd name="T19" fmla="*/ 23 h 257"/>
              <a:gd name="T20" fmla="*/ 29 w 340"/>
              <a:gd name="T21" fmla="*/ 9 h 257"/>
              <a:gd name="T22" fmla="*/ 29 w 340"/>
              <a:gd name="T23" fmla="*/ 249 h 257"/>
              <a:gd name="T24" fmla="*/ 149 w 340"/>
              <a:gd name="T25" fmla="*/ 46 h 257"/>
              <a:gd name="T26" fmla="*/ 41 w 340"/>
              <a:gd name="T27" fmla="*/ 46 h 257"/>
              <a:gd name="T28" fmla="*/ 149 w 340"/>
              <a:gd name="T29" fmla="*/ 46 h 257"/>
              <a:gd name="T30" fmla="*/ 46 w 340"/>
              <a:gd name="T31" fmla="*/ 83 h 257"/>
              <a:gd name="T32" fmla="*/ 145 w 340"/>
              <a:gd name="T33" fmla="*/ 75 h 257"/>
              <a:gd name="T34" fmla="*/ 145 w 340"/>
              <a:gd name="T35" fmla="*/ 116 h 257"/>
              <a:gd name="T36" fmla="*/ 46 w 340"/>
              <a:gd name="T37" fmla="*/ 108 h 257"/>
              <a:gd name="T38" fmla="*/ 149 w 340"/>
              <a:gd name="T39" fmla="*/ 145 h 257"/>
              <a:gd name="T40" fmla="*/ 41 w 340"/>
              <a:gd name="T41" fmla="*/ 145 h 257"/>
              <a:gd name="T42" fmla="*/ 149 w 340"/>
              <a:gd name="T43" fmla="*/ 145 h 257"/>
              <a:gd name="T44" fmla="*/ 46 w 340"/>
              <a:gd name="T45" fmla="*/ 182 h 257"/>
              <a:gd name="T46" fmla="*/ 145 w 340"/>
              <a:gd name="T47" fmla="*/ 174 h 257"/>
              <a:gd name="T48" fmla="*/ 145 w 340"/>
              <a:gd name="T49" fmla="*/ 216 h 257"/>
              <a:gd name="T50" fmla="*/ 46 w 340"/>
              <a:gd name="T51" fmla="*/ 207 h 257"/>
              <a:gd name="T52" fmla="*/ 315 w 340"/>
              <a:gd name="T53" fmla="*/ 13 h 257"/>
              <a:gd name="T54" fmla="*/ 174 w 340"/>
              <a:gd name="T55" fmla="*/ 13 h 257"/>
              <a:gd name="T56" fmla="*/ 174 w 340"/>
              <a:gd name="T57" fmla="*/ 244 h 257"/>
              <a:gd name="T58" fmla="*/ 311 w 340"/>
              <a:gd name="T59" fmla="*/ 249 h 257"/>
              <a:gd name="T60" fmla="*/ 298 w 340"/>
              <a:gd name="T61" fmla="*/ 46 h 257"/>
              <a:gd name="T62" fmla="*/ 191 w 340"/>
              <a:gd name="T63" fmla="*/ 46 h 257"/>
              <a:gd name="T64" fmla="*/ 298 w 340"/>
              <a:gd name="T65" fmla="*/ 46 h 257"/>
              <a:gd name="T66" fmla="*/ 195 w 340"/>
              <a:gd name="T67" fmla="*/ 83 h 257"/>
              <a:gd name="T68" fmla="*/ 294 w 340"/>
              <a:gd name="T69" fmla="*/ 75 h 257"/>
              <a:gd name="T70" fmla="*/ 294 w 340"/>
              <a:gd name="T71" fmla="*/ 116 h 257"/>
              <a:gd name="T72" fmla="*/ 195 w 340"/>
              <a:gd name="T73" fmla="*/ 108 h 257"/>
              <a:gd name="T74" fmla="*/ 298 w 340"/>
              <a:gd name="T75" fmla="*/ 145 h 257"/>
              <a:gd name="T76" fmla="*/ 191 w 340"/>
              <a:gd name="T77" fmla="*/ 145 h 257"/>
              <a:gd name="T78" fmla="*/ 298 w 340"/>
              <a:gd name="T79" fmla="*/ 145 h 257"/>
              <a:gd name="T80" fmla="*/ 195 w 340"/>
              <a:gd name="T81" fmla="*/ 182 h 257"/>
              <a:gd name="T82" fmla="*/ 294 w 340"/>
              <a:gd name="T83" fmla="*/ 174 h 257"/>
              <a:gd name="T84" fmla="*/ 294 w 340"/>
              <a:gd name="T85" fmla="*/ 216 h 257"/>
              <a:gd name="T86" fmla="*/ 195 w 340"/>
              <a:gd name="T87" fmla="*/ 207 h 257"/>
              <a:gd name="T88" fmla="*/ 340 w 340"/>
              <a:gd name="T89" fmla="*/ 21 h 257"/>
              <a:gd name="T90" fmla="*/ 331 w 340"/>
              <a:gd name="T91" fmla="*/ 236 h 257"/>
              <a:gd name="T92" fmla="*/ 340 w 340"/>
              <a:gd name="T93" fmla="*/ 21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40" h="257">
                <a:moveTo>
                  <a:pt x="0" y="236"/>
                </a:moveTo>
                <a:cubicBezTo>
                  <a:pt x="0" y="21"/>
                  <a:pt x="0" y="21"/>
                  <a:pt x="0" y="21"/>
                </a:cubicBezTo>
                <a:cubicBezTo>
                  <a:pt x="0" y="18"/>
                  <a:pt x="1" y="17"/>
                  <a:pt x="4" y="17"/>
                </a:cubicBezTo>
                <a:cubicBezTo>
                  <a:pt x="7" y="17"/>
                  <a:pt x="8" y="18"/>
                  <a:pt x="8" y="21"/>
                </a:cubicBezTo>
                <a:cubicBezTo>
                  <a:pt x="8" y="236"/>
                  <a:pt x="8" y="236"/>
                  <a:pt x="8" y="236"/>
                </a:cubicBezTo>
                <a:cubicBezTo>
                  <a:pt x="8" y="239"/>
                  <a:pt x="7" y="240"/>
                  <a:pt x="4" y="240"/>
                </a:cubicBezTo>
                <a:cubicBezTo>
                  <a:pt x="1" y="240"/>
                  <a:pt x="0" y="239"/>
                  <a:pt x="0" y="236"/>
                </a:cubicBezTo>
                <a:close/>
                <a:moveTo>
                  <a:pt x="319" y="4"/>
                </a:moveTo>
                <a:cubicBezTo>
                  <a:pt x="322" y="6"/>
                  <a:pt x="323" y="9"/>
                  <a:pt x="323" y="13"/>
                </a:cubicBezTo>
                <a:cubicBezTo>
                  <a:pt x="323" y="245"/>
                  <a:pt x="323" y="245"/>
                  <a:pt x="323" y="245"/>
                </a:cubicBezTo>
                <a:cubicBezTo>
                  <a:pt x="323" y="248"/>
                  <a:pt x="322" y="251"/>
                  <a:pt x="319" y="253"/>
                </a:cubicBezTo>
                <a:cubicBezTo>
                  <a:pt x="317" y="256"/>
                  <a:pt x="314" y="257"/>
                  <a:pt x="311" y="257"/>
                </a:cubicBezTo>
                <a:cubicBezTo>
                  <a:pt x="178" y="257"/>
                  <a:pt x="178" y="257"/>
                  <a:pt x="178" y="257"/>
                </a:cubicBezTo>
                <a:cubicBezTo>
                  <a:pt x="175" y="257"/>
                  <a:pt x="172" y="256"/>
                  <a:pt x="170" y="254"/>
                </a:cubicBezTo>
                <a:cubicBezTo>
                  <a:pt x="167" y="256"/>
                  <a:pt x="165" y="257"/>
                  <a:pt x="162" y="257"/>
                </a:cubicBezTo>
                <a:cubicBezTo>
                  <a:pt x="29" y="257"/>
                  <a:pt x="29" y="257"/>
                  <a:pt x="29" y="257"/>
                </a:cubicBezTo>
                <a:cubicBezTo>
                  <a:pt x="26" y="257"/>
                  <a:pt x="23" y="256"/>
                  <a:pt x="20" y="253"/>
                </a:cubicBezTo>
                <a:cubicBezTo>
                  <a:pt x="18" y="251"/>
                  <a:pt x="17" y="248"/>
                  <a:pt x="17" y="245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9"/>
                  <a:pt x="18" y="6"/>
                  <a:pt x="20" y="4"/>
                </a:cubicBezTo>
                <a:cubicBezTo>
                  <a:pt x="23" y="1"/>
                  <a:pt x="26" y="0"/>
                  <a:pt x="29" y="0"/>
                </a:cubicBezTo>
                <a:cubicBezTo>
                  <a:pt x="162" y="0"/>
                  <a:pt x="162" y="0"/>
                  <a:pt x="162" y="0"/>
                </a:cubicBezTo>
                <a:cubicBezTo>
                  <a:pt x="165" y="0"/>
                  <a:pt x="167" y="1"/>
                  <a:pt x="170" y="3"/>
                </a:cubicBezTo>
                <a:cubicBezTo>
                  <a:pt x="172" y="1"/>
                  <a:pt x="175" y="0"/>
                  <a:pt x="178" y="0"/>
                </a:cubicBezTo>
                <a:cubicBezTo>
                  <a:pt x="311" y="0"/>
                  <a:pt x="311" y="0"/>
                  <a:pt x="311" y="0"/>
                </a:cubicBezTo>
                <a:cubicBezTo>
                  <a:pt x="314" y="0"/>
                  <a:pt x="317" y="1"/>
                  <a:pt x="319" y="4"/>
                </a:cubicBezTo>
                <a:close/>
                <a:moveTo>
                  <a:pt x="166" y="245"/>
                </a:moveTo>
                <a:cubicBezTo>
                  <a:pt x="166" y="244"/>
                  <a:pt x="166" y="244"/>
                  <a:pt x="166" y="244"/>
                </a:cubicBezTo>
                <a:cubicBezTo>
                  <a:pt x="166" y="237"/>
                  <a:pt x="166" y="237"/>
                  <a:pt x="166" y="237"/>
                </a:cubicBezTo>
                <a:cubicBezTo>
                  <a:pt x="166" y="23"/>
                  <a:pt x="166" y="23"/>
                  <a:pt x="166" y="23"/>
                </a:cubicBezTo>
                <a:cubicBezTo>
                  <a:pt x="166" y="13"/>
                  <a:pt x="166" y="13"/>
                  <a:pt x="166" y="13"/>
                </a:cubicBezTo>
                <a:cubicBezTo>
                  <a:pt x="166" y="10"/>
                  <a:pt x="164" y="9"/>
                  <a:pt x="162" y="9"/>
                </a:cubicBezTo>
                <a:cubicBezTo>
                  <a:pt x="29" y="9"/>
                  <a:pt x="29" y="9"/>
                  <a:pt x="29" y="9"/>
                </a:cubicBezTo>
                <a:cubicBezTo>
                  <a:pt x="26" y="9"/>
                  <a:pt x="25" y="10"/>
                  <a:pt x="25" y="13"/>
                </a:cubicBezTo>
                <a:cubicBezTo>
                  <a:pt x="25" y="245"/>
                  <a:pt x="25" y="245"/>
                  <a:pt x="25" y="245"/>
                </a:cubicBezTo>
                <a:cubicBezTo>
                  <a:pt x="25" y="247"/>
                  <a:pt x="26" y="249"/>
                  <a:pt x="29" y="249"/>
                </a:cubicBezTo>
                <a:cubicBezTo>
                  <a:pt x="162" y="249"/>
                  <a:pt x="162" y="249"/>
                  <a:pt x="162" y="249"/>
                </a:cubicBezTo>
                <a:cubicBezTo>
                  <a:pt x="164" y="249"/>
                  <a:pt x="166" y="247"/>
                  <a:pt x="166" y="245"/>
                </a:cubicBezTo>
                <a:close/>
                <a:moveTo>
                  <a:pt x="149" y="46"/>
                </a:moveTo>
                <a:cubicBezTo>
                  <a:pt x="149" y="49"/>
                  <a:pt x="148" y="50"/>
                  <a:pt x="145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3" y="50"/>
                  <a:pt x="41" y="49"/>
                  <a:pt x="41" y="46"/>
                </a:cubicBezTo>
                <a:cubicBezTo>
                  <a:pt x="41" y="43"/>
                  <a:pt x="43" y="42"/>
                  <a:pt x="46" y="42"/>
                </a:cubicBezTo>
                <a:cubicBezTo>
                  <a:pt x="145" y="42"/>
                  <a:pt x="145" y="42"/>
                  <a:pt x="145" y="42"/>
                </a:cubicBezTo>
                <a:cubicBezTo>
                  <a:pt x="148" y="42"/>
                  <a:pt x="149" y="43"/>
                  <a:pt x="149" y="46"/>
                </a:cubicBezTo>
                <a:close/>
                <a:moveTo>
                  <a:pt x="149" y="79"/>
                </a:moveTo>
                <a:cubicBezTo>
                  <a:pt x="149" y="82"/>
                  <a:pt x="148" y="83"/>
                  <a:pt x="145" y="83"/>
                </a:cubicBezTo>
                <a:cubicBezTo>
                  <a:pt x="46" y="83"/>
                  <a:pt x="46" y="83"/>
                  <a:pt x="46" y="83"/>
                </a:cubicBezTo>
                <a:cubicBezTo>
                  <a:pt x="43" y="83"/>
                  <a:pt x="41" y="82"/>
                  <a:pt x="41" y="79"/>
                </a:cubicBezTo>
                <a:cubicBezTo>
                  <a:pt x="41" y="76"/>
                  <a:pt x="43" y="75"/>
                  <a:pt x="46" y="75"/>
                </a:cubicBezTo>
                <a:cubicBezTo>
                  <a:pt x="145" y="75"/>
                  <a:pt x="145" y="75"/>
                  <a:pt x="145" y="75"/>
                </a:cubicBezTo>
                <a:cubicBezTo>
                  <a:pt x="148" y="75"/>
                  <a:pt x="149" y="76"/>
                  <a:pt x="149" y="79"/>
                </a:cubicBezTo>
                <a:close/>
                <a:moveTo>
                  <a:pt x="149" y="112"/>
                </a:moveTo>
                <a:cubicBezTo>
                  <a:pt x="149" y="115"/>
                  <a:pt x="148" y="116"/>
                  <a:pt x="145" y="116"/>
                </a:cubicBezTo>
                <a:cubicBezTo>
                  <a:pt x="46" y="116"/>
                  <a:pt x="46" y="116"/>
                  <a:pt x="46" y="116"/>
                </a:cubicBezTo>
                <a:cubicBezTo>
                  <a:pt x="43" y="116"/>
                  <a:pt x="41" y="115"/>
                  <a:pt x="41" y="112"/>
                </a:cubicBezTo>
                <a:cubicBezTo>
                  <a:pt x="41" y="109"/>
                  <a:pt x="43" y="108"/>
                  <a:pt x="46" y="108"/>
                </a:cubicBezTo>
                <a:cubicBezTo>
                  <a:pt x="145" y="108"/>
                  <a:pt x="145" y="108"/>
                  <a:pt x="145" y="108"/>
                </a:cubicBezTo>
                <a:cubicBezTo>
                  <a:pt x="148" y="108"/>
                  <a:pt x="149" y="109"/>
                  <a:pt x="149" y="112"/>
                </a:cubicBezTo>
                <a:close/>
                <a:moveTo>
                  <a:pt x="149" y="145"/>
                </a:moveTo>
                <a:cubicBezTo>
                  <a:pt x="149" y="148"/>
                  <a:pt x="148" y="149"/>
                  <a:pt x="145" y="149"/>
                </a:cubicBezTo>
                <a:cubicBezTo>
                  <a:pt x="46" y="149"/>
                  <a:pt x="46" y="149"/>
                  <a:pt x="46" y="149"/>
                </a:cubicBezTo>
                <a:cubicBezTo>
                  <a:pt x="43" y="149"/>
                  <a:pt x="41" y="148"/>
                  <a:pt x="41" y="145"/>
                </a:cubicBezTo>
                <a:cubicBezTo>
                  <a:pt x="41" y="142"/>
                  <a:pt x="43" y="141"/>
                  <a:pt x="46" y="141"/>
                </a:cubicBezTo>
                <a:cubicBezTo>
                  <a:pt x="145" y="141"/>
                  <a:pt x="145" y="141"/>
                  <a:pt x="145" y="141"/>
                </a:cubicBezTo>
                <a:cubicBezTo>
                  <a:pt x="148" y="141"/>
                  <a:pt x="149" y="142"/>
                  <a:pt x="149" y="145"/>
                </a:cubicBezTo>
                <a:close/>
                <a:moveTo>
                  <a:pt x="149" y="178"/>
                </a:moveTo>
                <a:cubicBezTo>
                  <a:pt x="149" y="181"/>
                  <a:pt x="148" y="182"/>
                  <a:pt x="145" y="182"/>
                </a:cubicBezTo>
                <a:cubicBezTo>
                  <a:pt x="46" y="182"/>
                  <a:pt x="46" y="182"/>
                  <a:pt x="46" y="182"/>
                </a:cubicBezTo>
                <a:cubicBezTo>
                  <a:pt x="43" y="182"/>
                  <a:pt x="41" y="181"/>
                  <a:pt x="41" y="178"/>
                </a:cubicBezTo>
                <a:cubicBezTo>
                  <a:pt x="41" y="176"/>
                  <a:pt x="43" y="174"/>
                  <a:pt x="46" y="174"/>
                </a:cubicBezTo>
                <a:cubicBezTo>
                  <a:pt x="145" y="174"/>
                  <a:pt x="145" y="174"/>
                  <a:pt x="145" y="174"/>
                </a:cubicBezTo>
                <a:cubicBezTo>
                  <a:pt x="148" y="174"/>
                  <a:pt x="149" y="176"/>
                  <a:pt x="149" y="178"/>
                </a:cubicBezTo>
                <a:close/>
                <a:moveTo>
                  <a:pt x="149" y="211"/>
                </a:moveTo>
                <a:cubicBezTo>
                  <a:pt x="149" y="214"/>
                  <a:pt x="148" y="216"/>
                  <a:pt x="145" y="216"/>
                </a:cubicBezTo>
                <a:cubicBezTo>
                  <a:pt x="46" y="216"/>
                  <a:pt x="46" y="216"/>
                  <a:pt x="46" y="216"/>
                </a:cubicBezTo>
                <a:cubicBezTo>
                  <a:pt x="43" y="216"/>
                  <a:pt x="41" y="214"/>
                  <a:pt x="41" y="211"/>
                </a:cubicBezTo>
                <a:cubicBezTo>
                  <a:pt x="41" y="209"/>
                  <a:pt x="43" y="207"/>
                  <a:pt x="46" y="207"/>
                </a:cubicBezTo>
                <a:cubicBezTo>
                  <a:pt x="145" y="207"/>
                  <a:pt x="145" y="207"/>
                  <a:pt x="145" y="207"/>
                </a:cubicBezTo>
                <a:cubicBezTo>
                  <a:pt x="148" y="207"/>
                  <a:pt x="149" y="209"/>
                  <a:pt x="149" y="211"/>
                </a:cubicBezTo>
                <a:close/>
                <a:moveTo>
                  <a:pt x="315" y="13"/>
                </a:moveTo>
                <a:cubicBezTo>
                  <a:pt x="315" y="10"/>
                  <a:pt x="313" y="9"/>
                  <a:pt x="311" y="9"/>
                </a:cubicBezTo>
                <a:cubicBezTo>
                  <a:pt x="178" y="9"/>
                  <a:pt x="178" y="9"/>
                  <a:pt x="178" y="9"/>
                </a:cubicBezTo>
                <a:cubicBezTo>
                  <a:pt x="175" y="9"/>
                  <a:pt x="174" y="10"/>
                  <a:pt x="174" y="13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4" y="237"/>
                  <a:pt x="174" y="237"/>
                  <a:pt x="174" y="237"/>
                </a:cubicBezTo>
                <a:cubicBezTo>
                  <a:pt x="174" y="244"/>
                  <a:pt x="174" y="244"/>
                  <a:pt x="174" y="244"/>
                </a:cubicBezTo>
                <a:cubicBezTo>
                  <a:pt x="174" y="245"/>
                  <a:pt x="174" y="245"/>
                  <a:pt x="174" y="245"/>
                </a:cubicBezTo>
                <a:cubicBezTo>
                  <a:pt x="174" y="247"/>
                  <a:pt x="175" y="249"/>
                  <a:pt x="178" y="249"/>
                </a:cubicBezTo>
                <a:cubicBezTo>
                  <a:pt x="311" y="249"/>
                  <a:pt x="311" y="249"/>
                  <a:pt x="311" y="249"/>
                </a:cubicBezTo>
                <a:cubicBezTo>
                  <a:pt x="313" y="249"/>
                  <a:pt x="315" y="247"/>
                  <a:pt x="315" y="245"/>
                </a:cubicBezTo>
                <a:lnTo>
                  <a:pt x="315" y="13"/>
                </a:lnTo>
                <a:close/>
                <a:moveTo>
                  <a:pt x="298" y="46"/>
                </a:moveTo>
                <a:cubicBezTo>
                  <a:pt x="298" y="49"/>
                  <a:pt x="297" y="50"/>
                  <a:pt x="294" y="50"/>
                </a:cubicBezTo>
                <a:cubicBezTo>
                  <a:pt x="195" y="50"/>
                  <a:pt x="195" y="50"/>
                  <a:pt x="195" y="50"/>
                </a:cubicBezTo>
                <a:cubicBezTo>
                  <a:pt x="192" y="50"/>
                  <a:pt x="191" y="49"/>
                  <a:pt x="191" y="46"/>
                </a:cubicBezTo>
                <a:cubicBezTo>
                  <a:pt x="191" y="43"/>
                  <a:pt x="192" y="42"/>
                  <a:pt x="195" y="42"/>
                </a:cubicBezTo>
                <a:cubicBezTo>
                  <a:pt x="294" y="42"/>
                  <a:pt x="294" y="42"/>
                  <a:pt x="294" y="42"/>
                </a:cubicBezTo>
                <a:cubicBezTo>
                  <a:pt x="297" y="42"/>
                  <a:pt x="298" y="43"/>
                  <a:pt x="298" y="46"/>
                </a:cubicBezTo>
                <a:close/>
                <a:moveTo>
                  <a:pt x="298" y="79"/>
                </a:moveTo>
                <a:cubicBezTo>
                  <a:pt x="298" y="82"/>
                  <a:pt x="297" y="83"/>
                  <a:pt x="294" y="83"/>
                </a:cubicBezTo>
                <a:cubicBezTo>
                  <a:pt x="195" y="83"/>
                  <a:pt x="195" y="83"/>
                  <a:pt x="195" y="83"/>
                </a:cubicBezTo>
                <a:cubicBezTo>
                  <a:pt x="192" y="83"/>
                  <a:pt x="191" y="82"/>
                  <a:pt x="191" y="79"/>
                </a:cubicBezTo>
                <a:cubicBezTo>
                  <a:pt x="191" y="76"/>
                  <a:pt x="192" y="75"/>
                  <a:pt x="195" y="75"/>
                </a:cubicBezTo>
                <a:cubicBezTo>
                  <a:pt x="294" y="75"/>
                  <a:pt x="294" y="75"/>
                  <a:pt x="294" y="75"/>
                </a:cubicBezTo>
                <a:cubicBezTo>
                  <a:pt x="297" y="75"/>
                  <a:pt x="298" y="76"/>
                  <a:pt x="298" y="79"/>
                </a:cubicBezTo>
                <a:close/>
                <a:moveTo>
                  <a:pt x="298" y="112"/>
                </a:moveTo>
                <a:cubicBezTo>
                  <a:pt x="298" y="115"/>
                  <a:pt x="297" y="116"/>
                  <a:pt x="294" y="116"/>
                </a:cubicBezTo>
                <a:cubicBezTo>
                  <a:pt x="195" y="116"/>
                  <a:pt x="195" y="116"/>
                  <a:pt x="195" y="116"/>
                </a:cubicBezTo>
                <a:cubicBezTo>
                  <a:pt x="192" y="116"/>
                  <a:pt x="191" y="115"/>
                  <a:pt x="191" y="112"/>
                </a:cubicBezTo>
                <a:cubicBezTo>
                  <a:pt x="191" y="109"/>
                  <a:pt x="192" y="108"/>
                  <a:pt x="195" y="108"/>
                </a:cubicBezTo>
                <a:cubicBezTo>
                  <a:pt x="294" y="108"/>
                  <a:pt x="294" y="108"/>
                  <a:pt x="294" y="108"/>
                </a:cubicBezTo>
                <a:cubicBezTo>
                  <a:pt x="297" y="108"/>
                  <a:pt x="298" y="109"/>
                  <a:pt x="298" y="112"/>
                </a:cubicBezTo>
                <a:close/>
                <a:moveTo>
                  <a:pt x="298" y="145"/>
                </a:moveTo>
                <a:cubicBezTo>
                  <a:pt x="298" y="148"/>
                  <a:pt x="297" y="149"/>
                  <a:pt x="294" y="149"/>
                </a:cubicBezTo>
                <a:cubicBezTo>
                  <a:pt x="195" y="149"/>
                  <a:pt x="195" y="149"/>
                  <a:pt x="195" y="149"/>
                </a:cubicBezTo>
                <a:cubicBezTo>
                  <a:pt x="192" y="149"/>
                  <a:pt x="191" y="148"/>
                  <a:pt x="191" y="145"/>
                </a:cubicBezTo>
                <a:cubicBezTo>
                  <a:pt x="191" y="142"/>
                  <a:pt x="192" y="141"/>
                  <a:pt x="195" y="141"/>
                </a:cubicBezTo>
                <a:cubicBezTo>
                  <a:pt x="294" y="141"/>
                  <a:pt x="294" y="141"/>
                  <a:pt x="294" y="141"/>
                </a:cubicBezTo>
                <a:cubicBezTo>
                  <a:pt x="297" y="141"/>
                  <a:pt x="298" y="142"/>
                  <a:pt x="298" y="145"/>
                </a:cubicBezTo>
                <a:close/>
                <a:moveTo>
                  <a:pt x="298" y="178"/>
                </a:moveTo>
                <a:cubicBezTo>
                  <a:pt x="298" y="181"/>
                  <a:pt x="297" y="182"/>
                  <a:pt x="294" y="182"/>
                </a:cubicBezTo>
                <a:cubicBezTo>
                  <a:pt x="195" y="182"/>
                  <a:pt x="195" y="182"/>
                  <a:pt x="195" y="182"/>
                </a:cubicBezTo>
                <a:cubicBezTo>
                  <a:pt x="192" y="182"/>
                  <a:pt x="191" y="181"/>
                  <a:pt x="191" y="178"/>
                </a:cubicBezTo>
                <a:cubicBezTo>
                  <a:pt x="191" y="176"/>
                  <a:pt x="192" y="174"/>
                  <a:pt x="195" y="174"/>
                </a:cubicBezTo>
                <a:cubicBezTo>
                  <a:pt x="294" y="174"/>
                  <a:pt x="294" y="174"/>
                  <a:pt x="294" y="174"/>
                </a:cubicBezTo>
                <a:cubicBezTo>
                  <a:pt x="297" y="174"/>
                  <a:pt x="298" y="176"/>
                  <a:pt x="298" y="178"/>
                </a:cubicBezTo>
                <a:close/>
                <a:moveTo>
                  <a:pt x="298" y="211"/>
                </a:moveTo>
                <a:cubicBezTo>
                  <a:pt x="298" y="214"/>
                  <a:pt x="297" y="216"/>
                  <a:pt x="294" y="216"/>
                </a:cubicBezTo>
                <a:cubicBezTo>
                  <a:pt x="195" y="216"/>
                  <a:pt x="195" y="216"/>
                  <a:pt x="195" y="216"/>
                </a:cubicBezTo>
                <a:cubicBezTo>
                  <a:pt x="192" y="216"/>
                  <a:pt x="191" y="214"/>
                  <a:pt x="191" y="211"/>
                </a:cubicBezTo>
                <a:cubicBezTo>
                  <a:pt x="191" y="209"/>
                  <a:pt x="192" y="207"/>
                  <a:pt x="195" y="207"/>
                </a:cubicBezTo>
                <a:cubicBezTo>
                  <a:pt x="294" y="207"/>
                  <a:pt x="294" y="207"/>
                  <a:pt x="294" y="207"/>
                </a:cubicBezTo>
                <a:cubicBezTo>
                  <a:pt x="297" y="207"/>
                  <a:pt x="298" y="209"/>
                  <a:pt x="298" y="211"/>
                </a:cubicBezTo>
                <a:close/>
                <a:moveTo>
                  <a:pt x="340" y="21"/>
                </a:moveTo>
                <a:cubicBezTo>
                  <a:pt x="340" y="236"/>
                  <a:pt x="340" y="236"/>
                  <a:pt x="340" y="236"/>
                </a:cubicBezTo>
                <a:cubicBezTo>
                  <a:pt x="340" y="239"/>
                  <a:pt x="338" y="240"/>
                  <a:pt x="335" y="240"/>
                </a:cubicBezTo>
                <a:cubicBezTo>
                  <a:pt x="333" y="240"/>
                  <a:pt x="331" y="239"/>
                  <a:pt x="331" y="236"/>
                </a:cubicBezTo>
                <a:cubicBezTo>
                  <a:pt x="331" y="21"/>
                  <a:pt x="331" y="21"/>
                  <a:pt x="331" y="21"/>
                </a:cubicBezTo>
                <a:cubicBezTo>
                  <a:pt x="331" y="18"/>
                  <a:pt x="333" y="17"/>
                  <a:pt x="335" y="17"/>
                </a:cubicBezTo>
                <a:cubicBezTo>
                  <a:pt x="338" y="17"/>
                  <a:pt x="340" y="18"/>
                  <a:pt x="340" y="2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9" name="Freeform 17"/>
          <p:cNvSpPr>
            <a:spLocks noEditPoints="1"/>
          </p:cNvSpPr>
          <p:nvPr/>
        </p:nvSpPr>
        <p:spPr bwMode="auto">
          <a:xfrm>
            <a:off x="8923338" y="1066801"/>
            <a:ext cx="615950" cy="469900"/>
          </a:xfrm>
          <a:custGeom>
            <a:avLst/>
            <a:gdLst>
              <a:gd name="T0" fmla="*/ 348 w 348"/>
              <a:gd name="T1" fmla="*/ 12 h 265"/>
              <a:gd name="T2" fmla="*/ 344 w 348"/>
              <a:gd name="T3" fmla="*/ 66 h 265"/>
              <a:gd name="T4" fmla="*/ 0 w 348"/>
              <a:gd name="T5" fmla="*/ 62 h 265"/>
              <a:gd name="T6" fmla="*/ 4 w 348"/>
              <a:gd name="T7" fmla="*/ 4 h 265"/>
              <a:gd name="T8" fmla="*/ 336 w 348"/>
              <a:gd name="T9" fmla="*/ 0 h 265"/>
              <a:gd name="T10" fmla="*/ 348 w 348"/>
              <a:gd name="T11" fmla="*/ 87 h 265"/>
              <a:gd name="T12" fmla="*/ 344 w 348"/>
              <a:gd name="T13" fmla="*/ 261 h 265"/>
              <a:gd name="T14" fmla="*/ 13 w 348"/>
              <a:gd name="T15" fmla="*/ 265 h 265"/>
              <a:gd name="T16" fmla="*/ 0 w 348"/>
              <a:gd name="T17" fmla="*/ 253 h 265"/>
              <a:gd name="T18" fmla="*/ 4 w 348"/>
              <a:gd name="T19" fmla="*/ 83 h 265"/>
              <a:gd name="T20" fmla="*/ 9 w 348"/>
              <a:gd name="T21" fmla="*/ 253 h 265"/>
              <a:gd name="T22" fmla="*/ 336 w 348"/>
              <a:gd name="T23" fmla="*/ 257 h 265"/>
              <a:gd name="T24" fmla="*/ 340 w 348"/>
              <a:gd name="T25" fmla="*/ 87 h 265"/>
              <a:gd name="T26" fmla="*/ 348 w 348"/>
              <a:gd name="T27" fmla="*/ 87 h 265"/>
              <a:gd name="T28" fmla="*/ 336 w 348"/>
              <a:gd name="T29" fmla="*/ 8 h 265"/>
              <a:gd name="T30" fmla="*/ 9 w 348"/>
              <a:gd name="T31" fmla="*/ 12 h 265"/>
              <a:gd name="T32" fmla="*/ 340 w 348"/>
              <a:gd name="T33" fmla="*/ 58 h 265"/>
              <a:gd name="T34" fmla="*/ 33 w 348"/>
              <a:gd name="T35" fmla="*/ 25 h 265"/>
              <a:gd name="T36" fmla="*/ 42 w 348"/>
              <a:gd name="T37" fmla="*/ 33 h 265"/>
              <a:gd name="T38" fmla="*/ 33 w 348"/>
              <a:gd name="T39" fmla="*/ 41 h 265"/>
              <a:gd name="T40" fmla="*/ 25 w 348"/>
              <a:gd name="T41" fmla="*/ 33 h 265"/>
              <a:gd name="T42" fmla="*/ 33 w 348"/>
              <a:gd name="T43" fmla="*/ 25 h 265"/>
              <a:gd name="T44" fmla="*/ 33 w 348"/>
              <a:gd name="T45" fmla="*/ 228 h 265"/>
              <a:gd name="T46" fmla="*/ 38 w 348"/>
              <a:gd name="T47" fmla="*/ 91 h 265"/>
              <a:gd name="T48" fmla="*/ 149 w 348"/>
              <a:gd name="T49" fmla="*/ 95 h 265"/>
              <a:gd name="T50" fmla="*/ 145 w 348"/>
              <a:gd name="T51" fmla="*/ 232 h 265"/>
              <a:gd name="T52" fmla="*/ 42 w 348"/>
              <a:gd name="T53" fmla="*/ 224 h 265"/>
              <a:gd name="T54" fmla="*/ 141 w 348"/>
              <a:gd name="T55" fmla="*/ 99 h 265"/>
              <a:gd name="T56" fmla="*/ 42 w 348"/>
              <a:gd name="T57" fmla="*/ 224 h 265"/>
              <a:gd name="T58" fmla="*/ 73 w 348"/>
              <a:gd name="T59" fmla="*/ 27 h 265"/>
              <a:gd name="T60" fmla="*/ 73 w 348"/>
              <a:gd name="T61" fmla="*/ 39 h 265"/>
              <a:gd name="T62" fmla="*/ 61 w 348"/>
              <a:gd name="T63" fmla="*/ 39 h 265"/>
              <a:gd name="T64" fmla="*/ 61 w 348"/>
              <a:gd name="T65" fmla="*/ 27 h 265"/>
              <a:gd name="T66" fmla="*/ 100 w 348"/>
              <a:gd name="T67" fmla="*/ 25 h 265"/>
              <a:gd name="T68" fmla="*/ 108 w 348"/>
              <a:gd name="T69" fmla="*/ 33 h 265"/>
              <a:gd name="T70" fmla="*/ 100 w 348"/>
              <a:gd name="T71" fmla="*/ 41 h 265"/>
              <a:gd name="T72" fmla="*/ 91 w 348"/>
              <a:gd name="T73" fmla="*/ 33 h 265"/>
              <a:gd name="T74" fmla="*/ 100 w 348"/>
              <a:gd name="T75" fmla="*/ 25 h 265"/>
              <a:gd name="T76" fmla="*/ 187 w 348"/>
              <a:gd name="T77" fmla="*/ 116 h 265"/>
              <a:gd name="T78" fmla="*/ 315 w 348"/>
              <a:gd name="T79" fmla="*/ 120 h 265"/>
              <a:gd name="T80" fmla="*/ 187 w 348"/>
              <a:gd name="T81" fmla="*/ 124 h 265"/>
              <a:gd name="T82" fmla="*/ 182 w 348"/>
              <a:gd name="T83" fmla="*/ 161 h 265"/>
              <a:gd name="T84" fmla="*/ 311 w 348"/>
              <a:gd name="T85" fmla="*/ 157 h 265"/>
              <a:gd name="T86" fmla="*/ 311 w 348"/>
              <a:gd name="T87" fmla="*/ 166 h 265"/>
              <a:gd name="T88" fmla="*/ 182 w 348"/>
              <a:gd name="T89" fmla="*/ 161 h 265"/>
              <a:gd name="T90" fmla="*/ 187 w 348"/>
              <a:gd name="T91" fmla="*/ 199 h 265"/>
              <a:gd name="T92" fmla="*/ 315 w 348"/>
              <a:gd name="T93" fmla="*/ 203 h 265"/>
              <a:gd name="T94" fmla="*/ 187 w 348"/>
              <a:gd name="T95" fmla="*/ 207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48" h="265">
                <a:moveTo>
                  <a:pt x="344" y="4"/>
                </a:moveTo>
                <a:cubicBezTo>
                  <a:pt x="347" y="6"/>
                  <a:pt x="348" y="9"/>
                  <a:pt x="348" y="12"/>
                </a:cubicBezTo>
                <a:cubicBezTo>
                  <a:pt x="348" y="62"/>
                  <a:pt x="348" y="62"/>
                  <a:pt x="348" y="62"/>
                </a:cubicBezTo>
                <a:cubicBezTo>
                  <a:pt x="348" y="65"/>
                  <a:pt x="347" y="66"/>
                  <a:pt x="344" y="66"/>
                </a:cubicBezTo>
                <a:cubicBezTo>
                  <a:pt x="4" y="66"/>
                  <a:pt x="4" y="66"/>
                  <a:pt x="4" y="66"/>
                </a:cubicBezTo>
                <a:cubicBezTo>
                  <a:pt x="2" y="66"/>
                  <a:pt x="0" y="65"/>
                  <a:pt x="0" y="6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2" y="6"/>
                  <a:pt x="4" y="4"/>
                </a:cubicBezTo>
                <a:cubicBezTo>
                  <a:pt x="6" y="1"/>
                  <a:pt x="9" y="0"/>
                  <a:pt x="13" y="0"/>
                </a:cubicBezTo>
                <a:cubicBezTo>
                  <a:pt x="336" y="0"/>
                  <a:pt x="336" y="0"/>
                  <a:pt x="336" y="0"/>
                </a:cubicBezTo>
                <a:cubicBezTo>
                  <a:pt x="339" y="0"/>
                  <a:pt x="342" y="1"/>
                  <a:pt x="344" y="4"/>
                </a:cubicBezTo>
                <a:close/>
                <a:moveTo>
                  <a:pt x="348" y="87"/>
                </a:moveTo>
                <a:cubicBezTo>
                  <a:pt x="348" y="253"/>
                  <a:pt x="348" y="253"/>
                  <a:pt x="348" y="253"/>
                </a:cubicBezTo>
                <a:cubicBezTo>
                  <a:pt x="348" y="256"/>
                  <a:pt x="347" y="259"/>
                  <a:pt x="344" y="261"/>
                </a:cubicBezTo>
                <a:cubicBezTo>
                  <a:pt x="342" y="264"/>
                  <a:pt x="339" y="265"/>
                  <a:pt x="336" y="265"/>
                </a:cubicBezTo>
                <a:cubicBezTo>
                  <a:pt x="13" y="265"/>
                  <a:pt x="13" y="265"/>
                  <a:pt x="13" y="265"/>
                </a:cubicBezTo>
                <a:cubicBezTo>
                  <a:pt x="9" y="265"/>
                  <a:pt x="6" y="264"/>
                  <a:pt x="4" y="261"/>
                </a:cubicBezTo>
                <a:cubicBezTo>
                  <a:pt x="2" y="259"/>
                  <a:pt x="0" y="256"/>
                  <a:pt x="0" y="253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84"/>
                  <a:pt x="2" y="83"/>
                  <a:pt x="4" y="83"/>
                </a:cubicBezTo>
                <a:cubicBezTo>
                  <a:pt x="7" y="83"/>
                  <a:pt x="9" y="84"/>
                  <a:pt x="9" y="87"/>
                </a:cubicBezTo>
                <a:cubicBezTo>
                  <a:pt x="9" y="253"/>
                  <a:pt x="9" y="253"/>
                  <a:pt x="9" y="253"/>
                </a:cubicBezTo>
                <a:cubicBezTo>
                  <a:pt x="9" y="255"/>
                  <a:pt x="10" y="257"/>
                  <a:pt x="13" y="257"/>
                </a:cubicBezTo>
                <a:cubicBezTo>
                  <a:pt x="336" y="257"/>
                  <a:pt x="336" y="257"/>
                  <a:pt x="336" y="257"/>
                </a:cubicBezTo>
                <a:cubicBezTo>
                  <a:pt x="338" y="257"/>
                  <a:pt x="340" y="255"/>
                  <a:pt x="340" y="253"/>
                </a:cubicBezTo>
                <a:cubicBezTo>
                  <a:pt x="340" y="87"/>
                  <a:pt x="340" y="87"/>
                  <a:pt x="340" y="87"/>
                </a:cubicBezTo>
                <a:cubicBezTo>
                  <a:pt x="340" y="84"/>
                  <a:pt x="341" y="83"/>
                  <a:pt x="344" y="83"/>
                </a:cubicBezTo>
                <a:cubicBezTo>
                  <a:pt x="347" y="83"/>
                  <a:pt x="348" y="84"/>
                  <a:pt x="348" y="87"/>
                </a:cubicBezTo>
                <a:close/>
                <a:moveTo>
                  <a:pt x="340" y="12"/>
                </a:moveTo>
                <a:cubicBezTo>
                  <a:pt x="340" y="10"/>
                  <a:pt x="338" y="8"/>
                  <a:pt x="336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0" y="8"/>
                  <a:pt x="9" y="10"/>
                  <a:pt x="9" y="12"/>
                </a:cubicBezTo>
                <a:cubicBezTo>
                  <a:pt x="9" y="58"/>
                  <a:pt x="9" y="58"/>
                  <a:pt x="9" y="58"/>
                </a:cubicBezTo>
                <a:cubicBezTo>
                  <a:pt x="340" y="58"/>
                  <a:pt x="340" y="58"/>
                  <a:pt x="340" y="58"/>
                </a:cubicBezTo>
                <a:lnTo>
                  <a:pt x="340" y="12"/>
                </a:lnTo>
                <a:close/>
                <a:moveTo>
                  <a:pt x="33" y="25"/>
                </a:moveTo>
                <a:cubicBezTo>
                  <a:pt x="36" y="25"/>
                  <a:pt x="38" y="26"/>
                  <a:pt x="39" y="27"/>
                </a:cubicBezTo>
                <a:cubicBezTo>
                  <a:pt x="41" y="29"/>
                  <a:pt x="42" y="31"/>
                  <a:pt x="42" y="33"/>
                </a:cubicBezTo>
                <a:cubicBezTo>
                  <a:pt x="42" y="36"/>
                  <a:pt x="41" y="38"/>
                  <a:pt x="39" y="39"/>
                </a:cubicBezTo>
                <a:cubicBezTo>
                  <a:pt x="38" y="41"/>
                  <a:pt x="36" y="41"/>
                  <a:pt x="33" y="41"/>
                </a:cubicBezTo>
                <a:cubicBezTo>
                  <a:pt x="31" y="41"/>
                  <a:pt x="29" y="41"/>
                  <a:pt x="28" y="39"/>
                </a:cubicBezTo>
                <a:cubicBezTo>
                  <a:pt x="26" y="38"/>
                  <a:pt x="25" y="36"/>
                  <a:pt x="25" y="33"/>
                </a:cubicBezTo>
                <a:cubicBezTo>
                  <a:pt x="25" y="31"/>
                  <a:pt x="26" y="29"/>
                  <a:pt x="28" y="27"/>
                </a:cubicBezTo>
                <a:cubicBezTo>
                  <a:pt x="29" y="26"/>
                  <a:pt x="31" y="25"/>
                  <a:pt x="33" y="25"/>
                </a:cubicBezTo>
                <a:close/>
                <a:moveTo>
                  <a:pt x="38" y="232"/>
                </a:moveTo>
                <a:cubicBezTo>
                  <a:pt x="35" y="232"/>
                  <a:pt x="33" y="230"/>
                  <a:pt x="33" y="228"/>
                </a:cubicBezTo>
                <a:cubicBezTo>
                  <a:pt x="33" y="95"/>
                  <a:pt x="33" y="95"/>
                  <a:pt x="33" y="95"/>
                </a:cubicBezTo>
                <a:cubicBezTo>
                  <a:pt x="33" y="92"/>
                  <a:pt x="35" y="91"/>
                  <a:pt x="38" y="91"/>
                </a:cubicBezTo>
                <a:cubicBezTo>
                  <a:pt x="145" y="91"/>
                  <a:pt x="145" y="91"/>
                  <a:pt x="145" y="91"/>
                </a:cubicBezTo>
                <a:cubicBezTo>
                  <a:pt x="148" y="91"/>
                  <a:pt x="149" y="92"/>
                  <a:pt x="149" y="95"/>
                </a:cubicBezTo>
                <a:cubicBezTo>
                  <a:pt x="149" y="228"/>
                  <a:pt x="149" y="228"/>
                  <a:pt x="149" y="228"/>
                </a:cubicBezTo>
                <a:cubicBezTo>
                  <a:pt x="149" y="230"/>
                  <a:pt x="148" y="232"/>
                  <a:pt x="145" y="232"/>
                </a:cubicBezTo>
                <a:lnTo>
                  <a:pt x="38" y="232"/>
                </a:lnTo>
                <a:close/>
                <a:moveTo>
                  <a:pt x="42" y="224"/>
                </a:moveTo>
                <a:cubicBezTo>
                  <a:pt x="141" y="224"/>
                  <a:pt x="141" y="224"/>
                  <a:pt x="141" y="224"/>
                </a:cubicBezTo>
                <a:cubicBezTo>
                  <a:pt x="141" y="99"/>
                  <a:pt x="141" y="99"/>
                  <a:pt x="141" y="99"/>
                </a:cubicBezTo>
                <a:cubicBezTo>
                  <a:pt x="42" y="99"/>
                  <a:pt x="42" y="99"/>
                  <a:pt x="42" y="99"/>
                </a:cubicBezTo>
                <a:lnTo>
                  <a:pt x="42" y="224"/>
                </a:lnTo>
                <a:close/>
                <a:moveTo>
                  <a:pt x="67" y="25"/>
                </a:moveTo>
                <a:cubicBezTo>
                  <a:pt x="69" y="25"/>
                  <a:pt x="71" y="26"/>
                  <a:pt x="73" y="27"/>
                </a:cubicBezTo>
                <a:cubicBezTo>
                  <a:pt x="74" y="29"/>
                  <a:pt x="75" y="31"/>
                  <a:pt x="75" y="33"/>
                </a:cubicBezTo>
                <a:cubicBezTo>
                  <a:pt x="75" y="36"/>
                  <a:pt x="74" y="38"/>
                  <a:pt x="73" y="39"/>
                </a:cubicBezTo>
                <a:cubicBezTo>
                  <a:pt x="71" y="41"/>
                  <a:pt x="69" y="41"/>
                  <a:pt x="67" y="41"/>
                </a:cubicBezTo>
                <a:cubicBezTo>
                  <a:pt x="64" y="41"/>
                  <a:pt x="62" y="41"/>
                  <a:pt x="61" y="39"/>
                </a:cubicBezTo>
                <a:cubicBezTo>
                  <a:pt x="59" y="38"/>
                  <a:pt x="58" y="36"/>
                  <a:pt x="58" y="33"/>
                </a:cubicBezTo>
                <a:cubicBezTo>
                  <a:pt x="58" y="31"/>
                  <a:pt x="59" y="29"/>
                  <a:pt x="61" y="27"/>
                </a:cubicBezTo>
                <a:cubicBezTo>
                  <a:pt x="62" y="26"/>
                  <a:pt x="64" y="25"/>
                  <a:pt x="67" y="25"/>
                </a:cubicBezTo>
                <a:close/>
                <a:moveTo>
                  <a:pt x="100" y="25"/>
                </a:moveTo>
                <a:cubicBezTo>
                  <a:pt x="102" y="25"/>
                  <a:pt x="104" y="26"/>
                  <a:pt x="106" y="27"/>
                </a:cubicBezTo>
                <a:cubicBezTo>
                  <a:pt x="107" y="29"/>
                  <a:pt x="108" y="31"/>
                  <a:pt x="108" y="33"/>
                </a:cubicBezTo>
                <a:cubicBezTo>
                  <a:pt x="108" y="36"/>
                  <a:pt x="107" y="38"/>
                  <a:pt x="106" y="39"/>
                </a:cubicBezTo>
                <a:cubicBezTo>
                  <a:pt x="104" y="41"/>
                  <a:pt x="102" y="41"/>
                  <a:pt x="100" y="41"/>
                </a:cubicBezTo>
                <a:cubicBezTo>
                  <a:pt x="97" y="41"/>
                  <a:pt x="95" y="41"/>
                  <a:pt x="94" y="39"/>
                </a:cubicBezTo>
                <a:cubicBezTo>
                  <a:pt x="92" y="38"/>
                  <a:pt x="91" y="36"/>
                  <a:pt x="91" y="33"/>
                </a:cubicBezTo>
                <a:cubicBezTo>
                  <a:pt x="91" y="31"/>
                  <a:pt x="92" y="29"/>
                  <a:pt x="94" y="27"/>
                </a:cubicBezTo>
                <a:cubicBezTo>
                  <a:pt x="95" y="26"/>
                  <a:pt x="97" y="25"/>
                  <a:pt x="100" y="25"/>
                </a:cubicBezTo>
                <a:close/>
                <a:moveTo>
                  <a:pt x="182" y="120"/>
                </a:moveTo>
                <a:cubicBezTo>
                  <a:pt x="182" y="117"/>
                  <a:pt x="184" y="116"/>
                  <a:pt x="187" y="116"/>
                </a:cubicBezTo>
                <a:cubicBezTo>
                  <a:pt x="311" y="116"/>
                  <a:pt x="311" y="116"/>
                  <a:pt x="311" y="116"/>
                </a:cubicBezTo>
                <a:cubicBezTo>
                  <a:pt x="314" y="116"/>
                  <a:pt x="315" y="117"/>
                  <a:pt x="315" y="120"/>
                </a:cubicBezTo>
                <a:cubicBezTo>
                  <a:pt x="315" y="123"/>
                  <a:pt x="314" y="124"/>
                  <a:pt x="311" y="124"/>
                </a:cubicBezTo>
                <a:cubicBezTo>
                  <a:pt x="187" y="124"/>
                  <a:pt x="187" y="124"/>
                  <a:pt x="187" y="124"/>
                </a:cubicBezTo>
                <a:cubicBezTo>
                  <a:pt x="184" y="124"/>
                  <a:pt x="182" y="123"/>
                  <a:pt x="182" y="120"/>
                </a:cubicBezTo>
                <a:close/>
                <a:moveTo>
                  <a:pt x="182" y="161"/>
                </a:moveTo>
                <a:cubicBezTo>
                  <a:pt x="182" y="159"/>
                  <a:pt x="184" y="157"/>
                  <a:pt x="187" y="157"/>
                </a:cubicBezTo>
                <a:cubicBezTo>
                  <a:pt x="311" y="157"/>
                  <a:pt x="311" y="157"/>
                  <a:pt x="311" y="157"/>
                </a:cubicBezTo>
                <a:cubicBezTo>
                  <a:pt x="314" y="157"/>
                  <a:pt x="315" y="159"/>
                  <a:pt x="315" y="161"/>
                </a:cubicBezTo>
                <a:cubicBezTo>
                  <a:pt x="315" y="164"/>
                  <a:pt x="314" y="166"/>
                  <a:pt x="311" y="166"/>
                </a:cubicBezTo>
                <a:cubicBezTo>
                  <a:pt x="187" y="166"/>
                  <a:pt x="187" y="166"/>
                  <a:pt x="187" y="166"/>
                </a:cubicBezTo>
                <a:cubicBezTo>
                  <a:pt x="184" y="166"/>
                  <a:pt x="182" y="164"/>
                  <a:pt x="182" y="161"/>
                </a:cubicBezTo>
                <a:close/>
                <a:moveTo>
                  <a:pt x="182" y="203"/>
                </a:moveTo>
                <a:cubicBezTo>
                  <a:pt x="182" y="200"/>
                  <a:pt x="184" y="199"/>
                  <a:pt x="187" y="199"/>
                </a:cubicBezTo>
                <a:cubicBezTo>
                  <a:pt x="311" y="199"/>
                  <a:pt x="311" y="199"/>
                  <a:pt x="311" y="199"/>
                </a:cubicBezTo>
                <a:cubicBezTo>
                  <a:pt x="314" y="199"/>
                  <a:pt x="315" y="200"/>
                  <a:pt x="315" y="203"/>
                </a:cubicBezTo>
                <a:cubicBezTo>
                  <a:pt x="315" y="206"/>
                  <a:pt x="314" y="207"/>
                  <a:pt x="311" y="207"/>
                </a:cubicBezTo>
                <a:cubicBezTo>
                  <a:pt x="187" y="207"/>
                  <a:pt x="187" y="207"/>
                  <a:pt x="187" y="207"/>
                </a:cubicBezTo>
                <a:cubicBezTo>
                  <a:pt x="184" y="207"/>
                  <a:pt x="182" y="206"/>
                  <a:pt x="182" y="20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0" name="Freeform 18"/>
          <p:cNvSpPr>
            <a:spLocks noEditPoints="1"/>
          </p:cNvSpPr>
          <p:nvPr/>
        </p:nvSpPr>
        <p:spPr bwMode="auto">
          <a:xfrm>
            <a:off x="9775826" y="1066801"/>
            <a:ext cx="496888" cy="469900"/>
          </a:xfrm>
          <a:custGeom>
            <a:avLst/>
            <a:gdLst>
              <a:gd name="T0" fmla="*/ 271 w 281"/>
              <a:gd name="T1" fmla="*/ 17 h 265"/>
              <a:gd name="T2" fmla="*/ 277 w 281"/>
              <a:gd name="T3" fmla="*/ 75 h 265"/>
              <a:gd name="T4" fmla="*/ 0 w 281"/>
              <a:gd name="T5" fmla="*/ 29 h 265"/>
              <a:gd name="T6" fmla="*/ 45 w 281"/>
              <a:gd name="T7" fmla="*/ 17 h 265"/>
              <a:gd name="T8" fmla="*/ 12 w 281"/>
              <a:gd name="T9" fmla="*/ 25 h 265"/>
              <a:gd name="T10" fmla="*/ 273 w 281"/>
              <a:gd name="T11" fmla="*/ 66 h 265"/>
              <a:gd name="T12" fmla="*/ 236 w 281"/>
              <a:gd name="T13" fmla="*/ 25 h 265"/>
              <a:gd name="T14" fmla="*/ 269 w 281"/>
              <a:gd name="T15" fmla="*/ 265 h 265"/>
              <a:gd name="T16" fmla="*/ 0 w 281"/>
              <a:gd name="T17" fmla="*/ 253 h 265"/>
              <a:gd name="T18" fmla="*/ 8 w 281"/>
              <a:gd name="T19" fmla="*/ 95 h 265"/>
              <a:gd name="T20" fmla="*/ 269 w 281"/>
              <a:gd name="T21" fmla="*/ 257 h 265"/>
              <a:gd name="T22" fmla="*/ 277 w 281"/>
              <a:gd name="T23" fmla="*/ 91 h 265"/>
              <a:gd name="T24" fmla="*/ 277 w 281"/>
              <a:gd name="T25" fmla="*/ 261 h 265"/>
              <a:gd name="T26" fmla="*/ 37 w 281"/>
              <a:gd name="T27" fmla="*/ 149 h 265"/>
              <a:gd name="T28" fmla="*/ 49 w 281"/>
              <a:gd name="T29" fmla="*/ 141 h 265"/>
              <a:gd name="T30" fmla="*/ 58 w 281"/>
              <a:gd name="T31" fmla="*/ 103 h 265"/>
              <a:gd name="T32" fmla="*/ 107 w 281"/>
              <a:gd name="T33" fmla="*/ 103 h 265"/>
              <a:gd name="T34" fmla="*/ 115 w 281"/>
              <a:gd name="T35" fmla="*/ 141 h 265"/>
              <a:gd name="T36" fmla="*/ 169 w 281"/>
              <a:gd name="T37" fmla="*/ 99 h 265"/>
              <a:gd name="T38" fmla="*/ 223 w 281"/>
              <a:gd name="T39" fmla="*/ 141 h 265"/>
              <a:gd name="T40" fmla="*/ 231 w 281"/>
              <a:gd name="T41" fmla="*/ 103 h 265"/>
              <a:gd name="T42" fmla="*/ 248 w 281"/>
              <a:gd name="T43" fmla="*/ 145 h 265"/>
              <a:gd name="T44" fmla="*/ 231 w 281"/>
              <a:gd name="T45" fmla="*/ 190 h 265"/>
              <a:gd name="T46" fmla="*/ 244 w 281"/>
              <a:gd name="T47" fmla="*/ 199 h 265"/>
              <a:gd name="T48" fmla="*/ 227 w 281"/>
              <a:gd name="T49" fmla="*/ 232 h 265"/>
              <a:gd name="T50" fmla="*/ 173 w 281"/>
              <a:gd name="T51" fmla="*/ 199 h 265"/>
              <a:gd name="T52" fmla="*/ 165 w 281"/>
              <a:gd name="T53" fmla="*/ 228 h 265"/>
              <a:gd name="T54" fmla="*/ 115 w 281"/>
              <a:gd name="T55" fmla="*/ 228 h 265"/>
              <a:gd name="T56" fmla="*/ 107 w 281"/>
              <a:gd name="T57" fmla="*/ 199 h 265"/>
              <a:gd name="T58" fmla="*/ 53 w 281"/>
              <a:gd name="T59" fmla="*/ 232 h 265"/>
              <a:gd name="T60" fmla="*/ 37 w 281"/>
              <a:gd name="T61" fmla="*/ 199 h 265"/>
              <a:gd name="T62" fmla="*/ 49 w 281"/>
              <a:gd name="T63" fmla="*/ 190 h 265"/>
              <a:gd name="T64" fmla="*/ 107 w 281"/>
              <a:gd name="T65" fmla="*/ 149 h 265"/>
              <a:gd name="T66" fmla="*/ 70 w 281"/>
              <a:gd name="T67" fmla="*/ 41 h 265"/>
              <a:gd name="T68" fmla="*/ 70 w 281"/>
              <a:gd name="T69" fmla="*/ 0 h 265"/>
              <a:gd name="T70" fmla="*/ 70 w 281"/>
              <a:gd name="T71" fmla="*/ 41 h 265"/>
              <a:gd name="T72" fmla="*/ 95 w 281"/>
              <a:gd name="T73" fmla="*/ 17 h 265"/>
              <a:gd name="T74" fmla="*/ 186 w 281"/>
              <a:gd name="T75" fmla="*/ 25 h 265"/>
              <a:gd name="T76" fmla="*/ 115 w 281"/>
              <a:gd name="T77" fmla="*/ 190 h 265"/>
              <a:gd name="T78" fmla="*/ 115 w 281"/>
              <a:gd name="T79" fmla="*/ 149 h 265"/>
              <a:gd name="T80" fmla="*/ 223 w 281"/>
              <a:gd name="T81" fmla="*/ 190 h 265"/>
              <a:gd name="T82" fmla="*/ 207 w 281"/>
              <a:gd name="T83" fmla="*/ 37 h 265"/>
              <a:gd name="T84" fmla="*/ 215 w 281"/>
              <a:gd name="T85" fmla="*/ 4 h 265"/>
              <a:gd name="T86" fmla="*/ 207 w 281"/>
              <a:gd name="T87" fmla="*/ 37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81" h="265">
                <a:moveTo>
                  <a:pt x="231" y="21"/>
                </a:moveTo>
                <a:cubicBezTo>
                  <a:pt x="231" y="18"/>
                  <a:pt x="233" y="17"/>
                  <a:pt x="236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8" y="17"/>
                  <a:pt x="281" y="21"/>
                  <a:pt x="281" y="29"/>
                </a:cubicBezTo>
                <a:cubicBezTo>
                  <a:pt x="281" y="70"/>
                  <a:pt x="281" y="70"/>
                  <a:pt x="281" y="70"/>
                </a:cubicBezTo>
                <a:cubicBezTo>
                  <a:pt x="281" y="73"/>
                  <a:pt x="280" y="75"/>
                  <a:pt x="277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1" y="75"/>
                  <a:pt x="0" y="73"/>
                  <a:pt x="0" y="70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6"/>
                  <a:pt x="1" y="23"/>
                  <a:pt x="3" y="20"/>
                </a:cubicBezTo>
                <a:cubicBezTo>
                  <a:pt x="6" y="18"/>
                  <a:pt x="9" y="17"/>
                  <a:pt x="12" y="17"/>
                </a:cubicBezTo>
                <a:cubicBezTo>
                  <a:pt x="45" y="17"/>
                  <a:pt x="45" y="17"/>
                  <a:pt x="45" y="17"/>
                </a:cubicBezTo>
                <a:cubicBezTo>
                  <a:pt x="48" y="17"/>
                  <a:pt x="49" y="18"/>
                  <a:pt x="49" y="21"/>
                </a:cubicBezTo>
                <a:cubicBezTo>
                  <a:pt x="49" y="23"/>
                  <a:pt x="48" y="25"/>
                  <a:pt x="45" y="25"/>
                </a:cubicBezTo>
                <a:cubicBezTo>
                  <a:pt x="12" y="25"/>
                  <a:pt x="12" y="25"/>
                  <a:pt x="12" y="25"/>
                </a:cubicBezTo>
                <a:cubicBezTo>
                  <a:pt x="9" y="25"/>
                  <a:pt x="8" y="26"/>
                  <a:pt x="8" y="29"/>
                </a:cubicBezTo>
                <a:cubicBezTo>
                  <a:pt x="8" y="66"/>
                  <a:pt x="8" y="66"/>
                  <a:pt x="8" y="66"/>
                </a:cubicBezTo>
                <a:cubicBezTo>
                  <a:pt x="273" y="66"/>
                  <a:pt x="273" y="66"/>
                  <a:pt x="273" y="66"/>
                </a:cubicBezTo>
                <a:cubicBezTo>
                  <a:pt x="273" y="29"/>
                  <a:pt x="273" y="29"/>
                  <a:pt x="273" y="29"/>
                </a:cubicBezTo>
                <a:cubicBezTo>
                  <a:pt x="273" y="26"/>
                  <a:pt x="272" y="25"/>
                  <a:pt x="271" y="25"/>
                </a:cubicBezTo>
                <a:cubicBezTo>
                  <a:pt x="236" y="25"/>
                  <a:pt x="236" y="25"/>
                  <a:pt x="236" y="25"/>
                </a:cubicBezTo>
                <a:cubicBezTo>
                  <a:pt x="233" y="25"/>
                  <a:pt x="231" y="23"/>
                  <a:pt x="231" y="21"/>
                </a:cubicBezTo>
                <a:close/>
                <a:moveTo>
                  <a:pt x="277" y="261"/>
                </a:moveTo>
                <a:cubicBezTo>
                  <a:pt x="275" y="264"/>
                  <a:pt x="272" y="265"/>
                  <a:pt x="269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3" y="261"/>
                </a:cubicBezTo>
                <a:cubicBezTo>
                  <a:pt x="1" y="259"/>
                  <a:pt x="0" y="256"/>
                  <a:pt x="0" y="253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2"/>
                  <a:pt x="1" y="91"/>
                  <a:pt x="4" y="91"/>
                </a:cubicBezTo>
                <a:cubicBezTo>
                  <a:pt x="6" y="91"/>
                  <a:pt x="8" y="92"/>
                  <a:pt x="8" y="95"/>
                </a:cubicBezTo>
                <a:cubicBezTo>
                  <a:pt x="8" y="253"/>
                  <a:pt x="8" y="253"/>
                  <a:pt x="8" y="253"/>
                </a:cubicBezTo>
                <a:cubicBezTo>
                  <a:pt x="8" y="255"/>
                  <a:pt x="9" y="257"/>
                  <a:pt x="12" y="257"/>
                </a:cubicBezTo>
                <a:cubicBezTo>
                  <a:pt x="269" y="257"/>
                  <a:pt x="269" y="257"/>
                  <a:pt x="269" y="257"/>
                </a:cubicBezTo>
                <a:cubicBezTo>
                  <a:pt x="271" y="257"/>
                  <a:pt x="273" y="255"/>
                  <a:pt x="273" y="253"/>
                </a:cubicBezTo>
                <a:cubicBezTo>
                  <a:pt x="273" y="95"/>
                  <a:pt x="273" y="95"/>
                  <a:pt x="273" y="95"/>
                </a:cubicBezTo>
                <a:cubicBezTo>
                  <a:pt x="273" y="92"/>
                  <a:pt x="274" y="91"/>
                  <a:pt x="277" y="91"/>
                </a:cubicBezTo>
                <a:cubicBezTo>
                  <a:pt x="280" y="91"/>
                  <a:pt x="281" y="92"/>
                  <a:pt x="281" y="95"/>
                </a:cubicBezTo>
                <a:cubicBezTo>
                  <a:pt x="281" y="253"/>
                  <a:pt x="281" y="253"/>
                  <a:pt x="281" y="253"/>
                </a:cubicBezTo>
                <a:cubicBezTo>
                  <a:pt x="281" y="256"/>
                  <a:pt x="280" y="259"/>
                  <a:pt x="277" y="261"/>
                </a:cubicBezTo>
                <a:close/>
                <a:moveTo>
                  <a:pt x="49" y="190"/>
                </a:moveTo>
                <a:cubicBezTo>
                  <a:pt x="49" y="149"/>
                  <a:pt x="49" y="149"/>
                  <a:pt x="49" y="149"/>
                </a:cubicBezTo>
                <a:cubicBezTo>
                  <a:pt x="37" y="149"/>
                  <a:pt x="37" y="149"/>
                  <a:pt x="37" y="149"/>
                </a:cubicBezTo>
                <a:cubicBezTo>
                  <a:pt x="34" y="149"/>
                  <a:pt x="33" y="148"/>
                  <a:pt x="33" y="145"/>
                </a:cubicBezTo>
                <a:cubicBezTo>
                  <a:pt x="33" y="142"/>
                  <a:pt x="34" y="141"/>
                  <a:pt x="37" y="141"/>
                </a:cubicBezTo>
                <a:cubicBezTo>
                  <a:pt x="49" y="141"/>
                  <a:pt x="49" y="141"/>
                  <a:pt x="49" y="141"/>
                </a:cubicBezTo>
                <a:cubicBezTo>
                  <a:pt x="49" y="103"/>
                  <a:pt x="49" y="103"/>
                  <a:pt x="49" y="103"/>
                </a:cubicBezTo>
                <a:cubicBezTo>
                  <a:pt x="49" y="101"/>
                  <a:pt x="51" y="99"/>
                  <a:pt x="53" y="99"/>
                </a:cubicBezTo>
                <a:cubicBezTo>
                  <a:pt x="56" y="99"/>
                  <a:pt x="58" y="101"/>
                  <a:pt x="58" y="103"/>
                </a:cubicBezTo>
                <a:cubicBezTo>
                  <a:pt x="58" y="141"/>
                  <a:pt x="58" y="141"/>
                  <a:pt x="58" y="141"/>
                </a:cubicBezTo>
                <a:cubicBezTo>
                  <a:pt x="107" y="141"/>
                  <a:pt x="107" y="141"/>
                  <a:pt x="107" y="141"/>
                </a:cubicBezTo>
                <a:cubicBezTo>
                  <a:pt x="107" y="103"/>
                  <a:pt x="107" y="103"/>
                  <a:pt x="107" y="103"/>
                </a:cubicBezTo>
                <a:cubicBezTo>
                  <a:pt x="107" y="101"/>
                  <a:pt x="109" y="99"/>
                  <a:pt x="111" y="99"/>
                </a:cubicBezTo>
                <a:cubicBezTo>
                  <a:pt x="114" y="99"/>
                  <a:pt x="115" y="101"/>
                  <a:pt x="115" y="103"/>
                </a:cubicBezTo>
                <a:cubicBezTo>
                  <a:pt x="115" y="141"/>
                  <a:pt x="115" y="141"/>
                  <a:pt x="115" y="141"/>
                </a:cubicBezTo>
                <a:cubicBezTo>
                  <a:pt x="165" y="141"/>
                  <a:pt x="165" y="141"/>
                  <a:pt x="165" y="141"/>
                </a:cubicBezTo>
                <a:cubicBezTo>
                  <a:pt x="165" y="103"/>
                  <a:pt x="165" y="103"/>
                  <a:pt x="165" y="103"/>
                </a:cubicBezTo>
                <a:cubicBezTo>
                  <a:pt x="165" y="101"/>
                  <a:pt x="167" y="99"/>
                  <a:pt x="169" y="99"/>
                </a:cubicBezTo>
                <a:cubicBezTo>
                  <a:pt x="172" y="99"/>
                  <a:pt x="173" y="101"/>
                  <a:pt x="173" y="103"/>
                </a:cubicBezTo>
                <a:cubicBezTo>
                  <a:pt x="173" y="141"/>
                  <a:pt x="173" y="141"/>
                  <a:pt x="173" y="141"/>
                </a:cubicBezTo>
                <a:cubicBezTo>
                  <a:pt x="223" y="141"/>
                  <a:pt x="223" y="141"/>
                  <a:pt x="223" y="141"/>
                </a:cubicBezTo>
                <a:cubicBezTo>
                  <a:pt x="223" y="103"/>
                  <a:pt x="223" y="103"/>
                  <a:pt x="223" y="103"/>
                </a:cubicBezTo>
                <a:cubicBezTo>
                  <a:pt x="223" y="101"/>
                  <a:pt x="225" y="99"/>
                  <a:pt x="227" y="99"/>
                </a:cubicBezTo>
                <a:cubicBezTo>
                  <a:pt x="230" y="99"/>
                  <a:pt x="231" y="101"/>
                  <a:pt x="231" y="103"/>
                </a:cubicBezTo>
                <a:cubicBezTo>
                  <a:pt x="231" y="141"/>
                  <a:pt x="231" y="141"/>
                  <a:pt x="231" y="141"/>
                </a:cubicBezTo>
                <a:cubicBezTo>
                  <a:pt x="244" y="141"/>
                  <a:pt x="244" y="141"/>
                  <a:pt x="244" y="141"/>
                </a:cubicBezTo>
                <a:cubicBezTo>
                  <a:pt x="247" y="141"/>
                  <a:pt x="248" y="142"/>
                  <a:pt x="248" y="145"/>
                </a:cubicBezTo>
                <a:cubicBezTo>
                  <a:pt x="248" y="148"/>
                  <a:pt x="247" y="149"/>
                  <a:pt x="244" y="149"/>
                </a:cubicBezTo>
                <a:cubicBezTo>
                  <a:pt x="231" y="149"/>
                  <a:pt x="231" y="149"/>
                  <a:pt x="231" y="149"/>
                </a:cubicBezTo>
                <a:cubicBezTo>
                  <a:pt x="231" y="190"/>
                  <a:pt x="231" y="190"/>
                  <a:pt x="231" y="190"/>
                </a:cubicBezTo>
                <a:cubicBezTo>
                  <a:pt x="244" y="190"/>
                  <a:pt x="244" y="190"/>
                  <a:pt x="244" y="190"/>
                </a:cubicBezTo>
                <a:cubicBezTo>
                  <a:pt x="247" y="190"/>
                  <a:pt x="248" y="192"/>
                  <a:pt x="248" y="195"/>
                </a:cubicBezTo>
                <a:cubicBezTo>
                  <a:pt x="248" y="197"/>
                  <a:pt x="247" y="199"/>
                  <a:pt x="244" y="199"/>
                </a:cubicBezTo>
                <a:cubicBezTo>
                  <a:pt x="231" y="199"/>
                  <a:pt x="231" y="199"/>
                  <a:pt x="231" y="199"/>
                </a:cubicBezTo>
                <a:cubicBezTo>
                  <a:pt x="231" y="228"/>
                  <a:pt x="231" y="228"/>
                  <a:pt x="231" y="228"/>
                </a:cubicBezTo>
                <a:cubicBezTo>
                  <a:pt x="231" y="230"/>
                  <a:pt x="230" y="232"/>
                  <a:pt x="227" y="232"/>
                </a:cubicBezTo>
                <a:cubicBezTo>
                  <a:pt x="225" y="232"/>
                  <a:pt x="223" y="230"/>
                  <a:pt x="223" y="228"/>
                </a:cubicBezTo>
                <a:cubicBezTo>
                  <a:pt x="223" y="199"/>
                  <a:pt x="223" y="199"/>
                  <a:pt x="223" y="199"/>
                </a:cubicBezTo>
                <a:cubicBezTo>
                  <a:pt x="173" y="199"/>
                  <a:pt x="173" y="199"/>
                  <a:pt x="173" y="199"/>
                </a:cubicBezTo>
                <a:cubicBezTo>
                  <a:pt x="173" y="228"/>
                  <a:pt x="173" y="228"/>
                  <a:pt x="173" y="228"/>
                </a:cubicBezTo>
                <a:cubicBezTo>
                  <a:pt x="173" y="230"/>
                  <a:pt x="172" y="232"/>
                  <a:pt x="169" y="232"/>
                </a:cubicBezTo>
                <a:cubicBezTo>
                  <a:pt x="167" y="232"/>
                  <a:pt x="165" y="230"/>
                  <a:pt x="165" y="228"/>
                </a:cubicBezTo>
                <a:cubicBezTo>
                  <a:pt x="165" y="199"/>
                  <a:pt x="165" y="199"/>
                  <a:pt x="165" y="199"/>
                </a:cubicBezTo>
                <a:cubicBezTo>
                  <a:pt x="115" y="199"/>
                  <a:pt x="115" y="199"/>
                  <a:pt x="115" y="199"/>
                </a:cubicBezTo>
                <a:cubicBezTo>
                  <a:pt x="115" y="228"/>
                  <a:pt x="115" y="228"/>
                  <a:pt x="115" y="228"/>
                </a:cubicBezTo>
                <a:cubicBezTo>
                  <a:pt x="115" y="230"/>
                  <a:pt x="114" y="232"/>
                  <a:pt x="111" y="232"/>
                </a:cubicBezTo>
                <a:cubicBezTo>
                  <a:pt x="109" y="232"/>
                  <a:pt x="107" y="230"/>
                  <a:pt x="107" y="228"/>
                </a:cubicBezTo>
                <a:cubicBezTo>
                  <a:pt x="107" y="199"/>
                  <a:pt x="107" y="199"/>
                  <a:pt x="107" y="199"/>
                </a:cubicBezTo>
                <a:cubicBezTo>
                  <a:pt x="58" y="199"/>
                  <a:pt x="58" y="199"/>
                  <a:pt x="58" y="199"/>
                </a:cubicBezTo>
                <a:cubicBezTo>
                  <a:pt x="58" y="228"/>
                  <a:pt x="58" y="228"/>
                  <a:pt x="58" y="228"/>
                </a:cubicBezTo>
                <a:cubicBezTo>
                  <a:pt x="58" y="230"/>
                  <a:pt x="56" y="232"/>
                  <a:pt x="53" y="232"/>
                </a:cubicBezTo>
                <a:cubicBezTo>
                  <a:pt x="51" y="232"/>
                  <a:pt x="49" y="230"/>
                  <a:pt x="49" y="228"/>
                </a:cubicBezTo>
                <a:cubicBezTo>
                  <a:pt x="49" y="199"/>
                  <a:pt x="49" y="199"/>
                  <a:pt x="49" y="199"/>
                </a:cubicBezTo>
                <a:cubicBezTo>
                  <a:pt x="37" y="199"/>
                  <a:pt x="37" y="199"/>
                  <a:pt x="37" y="199"/>
                </a:cubicBezTo>
                <a:cubicBezTo>
                  <a:pt x="34" y="199"/>
                  <a:pt x="33" y="197"/>
                  <a:pt x="33" y="195"/>
                </a:cubicBezTo>
                <a:cubicBezTo>
                  <a:pt x="33" y="192"/>
                  <a:pt x="34" y="190"/>
                  <a:pt x="37" y="190"/>
                </a:cubicBezTo>
                <a:lnTo>
                  <a:pt x="49" y="190"/>
                </a:lnTo>
                <a:close/>
                <a:moveTo>
                  <a:pt x="58" y="190"/>
                </a:moveTo>
                <a:cubicBezTo>
                  <a:pt x="107" y="190"/>
                  <a:pt x="107" y="190"/>
                  <a:pt x="107" y="190"/>
                </a:cubicBezTo>
                <a:cubicBezTo>
                  <a:pt x="107" y="149"/>
                  <a:pt x="107" y="149"/>
                  <a:pt x="107" y="149"/>
                </a:cubicBezTo>
                <a:cubicBezTo>
                  <a:pt x="58" y="149"/>
                  <a:pt x="58" y="149"/>
                  <a:pt x="58" y="149"/>
                </a:cubicBezTo>
                <a:lnTo>
                  <a:pt x="58" y="190"/>
                </a:lnTo>
                <a:close/>
                <a:moveTo>
                  <a:pt x="70" y="41"/>
                </a:moveTo>
                <a:cubicBezTo>
                  <a:pt x="67" y="41"/>
                  <a:pt x="66" y="40"/>
                  <a:pt x="66" y="37"/>
                </a:cubicBezTo>
                <a:cubicBezTo>
                  <a:pt x="66" y="4"/>
                  <a:pt x="66" y="4"/>
                  <a:pt x="66" y="4"/>
                </a:cubicBezTo>
                <a:cubicBezTo>
                  <a:pt x="66" y="1"/>
                  <a:pt x="67" y="0"/>
                  <a:pt x="70" y="0"/>
                </a:cubicBezTo>
                <a:cubicBezTo>
                  <a:pt x="73" y="0"/>
                  <a:pt x="74" y="1"/>
                  <a:pt x="74" y="4"/>
                </a:cubicBezTo>
                <a:cubicBezTo>
                  <a:pt x="74" y="37"/>
                  <a:pt x="74" y="37"/>
                  <a:pt x="74" y="37"/>
                </a:cubicBezTo>
                <a:cubicBezTo>
                  <a:pt x="74" y="40"/>
                  <a:pt x="73" y="41"/>
                  <a:pt x="70" y="41"/>
                </a:cubicBezTo>
                <a:close/>
                <a:moveTo>
                  <a:pt x="95" y="25"/>
                </a:moveTo>
                <a:cubicBezTo>
                  <a:pt x="92" y="25"/>
                  <a:pt x="91" y="23"/>
                  <a:pt x="91" y="21"/>
                </a:cubicBezTo>
                <a:cubicBezTo>
                  <a:pt x="91" y="18"/>
                  <a:pt x="92" y="17"/>
                  <a:pt x="95" y="17"/>
                </a:cubicBezTo>
                <a:cubicBezTo>
                  <a:pt x="186" y="17"/>
                  <a:pt x="186" y="17"/>
                  <a:pt x="186" y="17"/>
                </a:cubicBezTo>
                <a:cubicBezTo>
                  <a:pt x="189" y="17"/>
                  <a:pt x="190" y="18"/>
                  <a:pt x="190" y="21"/>
                </a:cubicBezTo>
                <a:cubicBezTo>
                  <a:pt x="190" y="23"/>
                  <a:pt x="189" y="25"/>
                  <a:pt x="186" y="25"/>
                </a:cubicBezTo>
                <a:lnTo>
                  <a:pt x="95" y="25"/>
                </a:lnTo>
                <a:close/>
                <a:moveTo>
                  <a:pt x="115" y="149"/>
                </a:moveTo>
                <a:cubicBezTo>
                  <a:pt x="115" y="190"/>
                  <a:pt x="115" y="190"/>
                  <a:pt x="115" y="190"/>
                </a:cubicBezTo>
                <a:cubicBezTo>
                  <a:pt x="165" y="190"/>
                  <a:pt x="165" y="190"/>
                  <a:pt x="165" y="190"/>
                </a:cubicBezTo>
                <a:cubicBezTo>
                  <a:pt x="165" y="149"/>
                  <a:pt x="165" y="149"/>
                  <a:pt x="165" y="149"/>
                </a:cubicBezTo>
                <a:lnTo>
                  <a:pt x="115" y="149"/>
                </a:lnTo>
                <a:close/>
                <a:moveTo>
                  <a:pt x="173" y="149"/>
                </a:moveTo>
                <a:cubicBezTo>
                  <a:pt x="173" y="190"/>
                  <a:pt x="173" y="190"/>
                  <a:pt x="173" y="190"/>
                </a:cubicBezTo>
                <a:cubicBezTo>
                  <a:pt x="223" y="190"/>
                  <a:pt x="223" y="190"/>
                  <a:pt x="223" y="190"/>
                </a:cubicBezTo>
                <a:cubicBezTo>
                  <a:pt x="223" y="149"/>
                  <a:pt x="223" y="149"/>
                  <a:pt x="223" y="149"/>
                </a:cubicBezTo>
                <a:lnTo>
                  <a:pt x="173" y="149"/>
                </a:lnTo>
                <a:close/>
                <a:moveTo>
                  <a:pt x="207" y="37"/>
                </a:moveTo>
                <a:cubicBezTo>
                  <a:pt x="207" y="4"/>
                  <a:pt x="207" y="4"/>
                  <a:pt x="207" y="4"/>
                </a:cubicBezTo>
                <a:cubicBezTo>
                  <a:pt x="207" y="1"/>
                  <a:pt x="208" y="0"/>
                  <a:pt x="211" y="0"/>
                </a:cubicBezTo>
                <a:cubicBezTo>
                  <a:pt x="213" y="0"/>
                  <a:pt x="215" y="1"/>
                  <a:pt x="215" y="4"/>
                </a:cubicBezTo>
                <a:cubicBezTo>
                  <a:pt x="215" y="37"/>
                  <a:pt x="215" y="37"/>
                  <a:pt x="215" y="37"/>
                </a:cubicBezTo>
                <a:cubicBezTo>
                  <a:pt x="215" y="40"/>
                  <a:pt x="213" y="41"/>
                  <a:pt x="211" y="41"/>
                </a:cubicBezTo>
                <a:cubicBezTo>
                  <a:pt x="208" y="41"/>
                  <a:pt x="207" y="40"/>
                  <a:pt x="207" y="3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1" name="Freeform 19"/>
          <p:cNvSpPr>
            <a:spLocks noEditPoints="1"/>
          </p:cNvSpPr>
          <p:nvPr/>
        </p:nvSpPr>
        <p:spPr bwMode="auto">
          <a:xfrm>
            <a:off x="10479088" y="1066801"/>
            <a:ext cx="512763" cy="471488"/>
          </a:xfrm>
          <a:custGeom>
            <a:avLst/>
            <a:gdLst>
              <a:gd name="T0" fmla="*/ 290 w 290"/>
              <a:gd name="T1" fmla="*/ 4 h 266"/>
              <a:gd name="T2" fmla="*/ 286 w 290"/>
              <a:gd name="T3" fmla="*/ 8 h 266"/>
              <a:gd name="T4" fmla="*/ 4 w 290"/>
              <a:gd name="T5" fmla="*/ 8 h 266"/>
              <a:gd name="T6" fmla="*/ 0 w 290"/>
              <a:gd name="T7" fmla="*/ 4 h 266"/>
              <a:gd name="T8" fmla="*/ 4 w 290"/>
              <a:gd name="T9" fmla="*/ 0 h 266"/>
              <a:gd name="T10" fmla="*/ 286 w 290"/>
              <a:gd name="T11" fmla="*/ 0 h 266"/>
              <a:gd name="T12" fmla="*/ 290 w 290"/>
              <a:gd name="T13" fmla="*/ 4 h 266"/>
              <a:gd name="T14" fmla="*/ 25 w 290"/>
              <a:gd name="T15" fmla="*/ 29 h 266"/>
              <a:gd name="T16" fmla="*/ 25 w 290"/>
              <a:gd name="T17" fmla="*/ 170 h 266"/>
              <a:gd name="T18" fmla="*/ 29 w 290"/>
              <a:gd name="T19" fmla="*/ 174 h 266"/>
              <a:gd name="T20" fmla="*/ 261 w 290"/>
              <a:gd name="T21" fmla="*/ 174 h 266"/>
              <a:gd name="T22" fmla="*/ 265 w 290"/>
              <a:gd name="T23" fmla="*/ 170 h 266"/>
              <a:gd name="T24" fmla="*/ 265 w 290"/>
              <a:gd name="T25" fmla="*/ 29 h 266"/>
              <a:gd name="T26" fmla="*/ 269 w 290"/>
              <a:gd name="T27" fmla="*/ 25 h 266"/>
              <a:gd name="T28" fmla="*/ 273 w 290"/>
              <a:gd name="T29" fmla="*/ 29 h 266"/>
              <a:gd name="T30" fmla="*/ 273 w 290"/>
              <a:gd name="T31" fmla="*/ 170 h 266"/>
              <a:gd name="T32" fmla="*/ 270 w 290"/>
              <a:gd name="T33" fmla="*/ 179 h 266"/>
              <a:gd name="T34" fmla="*/ 261 w 290"/>
              <a:gd name="T35" fmla="*/ 182 h 266"/>
              <a:gd name="T36" fmla="*/ 29 w 290"/>
              <a:gd name="T37" fmla="*/ 182 h 266"/>
              <a:gd name="T38" fmla="*/ 20 w 290"/>
              <a:gd name="T39" fmla="*/ 179 h 266"/>
              <a:gd name="T40" fmla="*/ 17 w 290"/>
              <a:gd name="T41" fmla="*/ 170 h 266"/>
              <a:gd name="T42" fmla="*/ 17 w 290"/>
              <a:gd name="T43" fmla="*/ 29 h 266"/>
              <a:gd name="T44" fmla="*/ 21 w 290"/>
              <a:gd name="T45" fmla="*/ 25 h 266"/>
              <a:gd name="T46" fmla="*/ 25 w 290"/>
              <a:gd name="T47" fmla="*/ 29 h 266"/>
              <a:gd name="T48" fmla="*/ 161 w 290"/>
              <a:gd name="T49" fmla="*/ 114 h 266"/>
              <a:gd name="T50" fmla="*/ 218 w 290"/>
              <a:gd name="T51" fmla="*/ 58 h 266"/>
              <a:gd name="T52" fmla="*/ 186 w 290"/>
              <a:gd name="T53" fmla="*/ 58 h 266"/>
              <a:gd name="T54" fmla="*/ 182 w 290"/>
              <a:gd name="T55" fmla="*/ 54 h 266"/>
              <a:gd name="T56" fmla="*/ 186 w 290"/>
              <a:gd name="T57" fmla="*/ 50 h 266"/>
              <a:gd name="T58" fmla="*/ 228 w 290"/>
              <a:gd name="T59" fmla="*/ 50 h 266"/>
              <a:gd name="T60" fmla="*/ 229 w 290"/>
              <a:gd name="T61" fmla="*/ 50 h 266"/>
              <a:gd name="T62" fmla="*/ 231 w 290"/>
              <a:gd name="T63" fmla="*/ 52 h 266"/>
              <a:gd name="T64" fmla="*/ 232 w 290"/>
              <a:gd name="T65" fmla="*/ 54 h 266"/>
              <a:gd name="T66" fmla="*/ 232 w 290"/>
              <a:gd name="T67" fmla="*/ 95 h 266"/>
              <a:gd name="T68" fmla="*/ 228 w 290"/>
              <a:gd name="T69" fmla="*/ 99 h 266"/>
              <a:gd name="T70" fmla="*/ 224 w 290"/>
              <a:gd name="T71" fmla="*/ 95 h 266"/>
              <a:gd name="T72" fmla="*/ 224 w 290"/>
              <a:gd name="T73" fmla="*/ 64 h 266"/>
              <a:gd name="T74" fmla="*/ 165 w 290"/>
              <a:gd name="T75" fmla="*/ 123 h 266"/>
              <a:gd name="T76" fmla="*/ 161 w 290"/>
              <a:gd name="T77" fmla="*/ 124 h 266"/>
              <a:gd name="T78" fmla="*/ 158 w 290"/>
              <a:gd name="T79" fmla="*/ 123 h 266"/>
              <a:gd name="T80" fmla="*/ 112 w 290"/>
              <a:gd name="T81" fmla="*/ 76 h 266"/>
              <a:gd name="T82" fmla="*/ 65 w 290"/>
              <a:gd name="T83" fmla="*/ 115 h 266"/>
              <a:gd name="T84" fmla="*/ 59 w 290"/>
              <a:gd name="T85" fmla="*/ 114 h 266"/>
              <a:gd name="T86" fmla="*/ 60 w 290"/>
              <a:gd name="T87" fmla="*/ 109 h 266"/>
              <a:gd name="T88" fmla="*/ 109 w 290"/>
              <a:gd name="T89" fmla="*/ 67 h 266"/>
              <a:gd name="T90" fmla="*/ 115 w 290"/>
              <a:gd name="T91" fmla="*/ 67 h 266"/>
              <a:gd name="T92" fmla="*/ 161 w 290"/>
              <a:gd name="T93" fmla="*/ 114 h 266"/>
              <a:gd name="T94" fmla="*/ 85 w 290"/>
              <a:gd name="T95" fmla="*/ 257 h 266"/>
              <a:gd name="T96" fmla="*/ 142 w 290"/>
              <a:gd name="T97" fmla="*/ 227 h 266"/>
              <a:gd name="T98" fmla="*/ 141 w 290"/>
              <a:gd name="T99" fmla="*/ 224 h 266"/>
              <a:gd name="T100" fmla="*/ 141 w 290"/>
              <a:gd name="T101" fmla="*/ 203 h 266"/>
              <a:gd name="T102" fmla="*/ 145 w 290"/>
              <a:gd name="T103" fmla="*/ 199 h 266"/>
              <a:gd name="T104" fmla="*/ 149 w 290"/>
              <a:gd name="T105" fmla="*/ 203 h 266"/>
              <a:gd name="T106" fmla="*/ 149 w 290"/>
              <a:gd name="T107" fmla="*/ 224 h 266"/>
              <a:gd name="T108" fmla="*/ 147 w 290"/>
              <a:gd name="T109" fmla="*/ 227 h 266"/>
              <a:gd name="T110" fmla="*/ 205 w 290"/>
              <a:gd name="T111" fmla="*/ 257 h 266"/>
              <a:gd name="T112" fmla="*/ 206 w 290"/>
              <a:gd name="T113" fmla="*/ 263 h 266"/>
              <a:gd name="T114" fmla="*/ 203 w 290"/>
              <a:gd name="T115" fmla="*/ 265 h 266"/>
              <a:gd name="T116" fmla="*/ 201 w 290"/>
              <a:gd name="T117" fmla="*/ 264 h 266"/>
              <a:gd name="T118" fmla="*/ 145 w 290"/>
              <a:gd name="T119" fmla="*/ 235 h 266"/>
              <a:gd name="T120" fmla="*/ 89 w 290"/>
              <a:gd name="T121" fmla="*/ 264 h 266"/>
              <a:gd name="T122" fmla="*/ 83 w 290"/>
              <a:gd name="T123" fmla="*/ 263 h 266"/>
              <a:gd name="T124" fmla="*/ 85 w 290"/>
              <a:gd name="T125" fmla="*/ 257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90" h="266">
                <a:moveTo>
                  <a:pt x="290" y="4"/>
                </a:moveTo>
                <a:cubicBezTo>
                  <a:pt x="290" y="7"/>
                  <a:pt x="288" y="8"/>
                  <a:pt x="286" y="8"/>
                </a:cubicBezTo>
                <a:cubicBezTo>
                  <a:pt x="4" y="8"/>
                  <a:pt x="4" y="8"/>
                  <a:pt x="4" y="8"/>
                </a:cubicBezTo>
                <a:cubicBezTo>
                  <a:pt x="1" y="8"/>
                  <a:pt x="0" y="7"/>
                  <a:pt x="0" y="4"/>
                </a:cubicBezTo>
                <a:cubicBezTo>
                  <a:pt x="0" y="1"/>
                  <a:pt x="1" y="0"/>
                  <a:pt x="4" y="0"/>
                </a:cubicBezTo>
                <a:cubicBezTo>
                  <a:pt x="286" y="0"/>
                  <a:pt x="286" y="0"/>
                  <a:pt x="286" y="0"/>
                </a:cubicBezTo>
                <a:cubicBezTo>
                  <a:pt x="288" y="0"/>
                  <a:pt x="290" y="1"/>
                  <a:pt x="290" y="4"/>
                </a:cubicBezTo>
                <a:close/>
                <a:moveTo>
                  <a:pt x="25" y="29"/>
                </a:moveTo>
                <a:cubicBezTo>
                  <a:pt x="25" y="170"/>
                  <a:pt x="25" y="170"/>
                  <a:pt x="25" y="170"/>
                </a:cubicBezTo>
                <a:cubicBezTo>
                  <a:pt x="25" y="173"/>
                  <a:pt x="26" y="174"/>
                  <a:pt x="29" y="174"/>
                </a:cubicBezTo>
                <a:cubicBezTo>
                  <a:pt x="261" y="174"/>
                  <a:pt x="261" y="174"/>
                  <a:pt x="261" y="174"/>
                </a:cubicBezTo>
                <a:cubicBezTo>
                  <a:pt x="264" y="174"/>
                  <a:pt x="265" y="173"/>
                  <a:pt x="265" y="170"/>
                </a:cubicBezTo>
                <a:cubicBezTo>
                  <a:pt x="265" y="29"/>
                  <a:pt x="265" y="29"/>
                  <a:pt x="265" y="29"/>
                </a:cubicBezTo>
                <a:cubicBezTo>
                  <a:pt x="265" y="26"/>
                  <a:pt x="266" y="25"/>
                  <a:pt x="269" y="25"/>
                </a:cubicBezTo>
                <a:cubicBezTo>
                  <a:pt x="272" y="25"/>
                  <a:pt x="273" y="26"/>
                  <a:pt x="273" y="29"/>
                </a:cubicBezTo>
                <a:cubicBezTo>
                  <a:pt x="273" y="170"/>
                  <a:pt x="273" y="170"/>
                  <a:pt x="273" y="170"/>
                </a:cubicBezTo>
                <a:cubicBezTo>
                  <a:pt x="273" y="173"/>
                  <a:pt x="272" y="176"/>
                  <a:pt x="270" y="179"/>
                </a:cubicBezTo>
                <a:cubicBezTo>
                  <a:pt x="267" y="181"/>
                  <a:pt x="264" y="182"/>
                  <a:pt x="261" y="182"/>
                </a:cubicBezTo>
                <a:cubicBezTo>
                  <a:pt x="29" y="182"/>
                  <a:pt x="29" y="182"/>
                  <a:pt x="29" y="182"/>
                </a:cubicBezTo>
                <a:cubicBezTo>
                  <a:pt x="26" y="182"/>
                  <a:pt x="23" y="181"/>
                  <a:pt x="20" y="179"/>
                </a:cubicBezTo>
                <a:cubicBezTo>
                  <a:pt x="18" y="176"/>
                  <a:pt x="17" y="173"/>
                  <a:pt x="17" y="170"/>
                </a:cubicBezTo>
                <a:cubicBezTo>
                  <a:pt x="17" y="29"/>
                  <a:pt x="17" y="29"/>
                  <a:pt x="17" y="29"/>
                </a:cubicBezTo>
                <a:cubicBezTo>
                  <a:pt x="17" y="26"/>
                  <a:pt x="18" y="25"/>
                  <a:pt x="21" y="25"/>
                </a:cubicBezTo>
                <a:cubicBezTo>
                  <a:pt x="23" y="25"/>
                  <a:pt x="25" y="26"/>
                  <a:pt x="25" y="29"/>
                </a:cubicBezTo>
                <a:close/>
                <a:moveTo>
                  <a:pt x="161" y="114"/>
                </a:moveTo>
                <a:cubicBezTo>
                  <a:pt x="218" y="58"/>
                  <a:pt x="218" y="58"/>
                  <a:pt x="218" y="58"/>
                </a:cubicBezTo>
                <a:cubicBezTo>
                  <a:pt x="186" y="58"/>
                  <a:pt x="186" y="58"/>
                  <a:pt x="186" y="58"/>
                </a:cubicBezTo>
                <a:cubicBezTo>
                  <a:pt x="184" y="58"/>
                  <a:pt x="182" y="57"/>
                  <a:pt x="182" y="54"/>
                </a:cubicBezTo>
                <a:cubicBezTo>
                  <a:pt x="182" y="51"/>
                  <a:pt x="184" y="50"/>
                  <a:pt x="186" y="50"/>
                </a:cubicBezTo>
                <a:cubicBezTo>
                  <a:pt x="228" y="50"/>
                  <a:pt x="228" y="50"/>
                  <a:pt x="228" y="50"/>
                </a:cubicBezTo>
                <a:cubicBezTo>
                  <a:pt x="228" y="50"/>
                  <a:pt x="229" y="50"/>
                  <a:pt x="229" y="50"/>
                </a:cubicBezTo>
                <a:cubicBezTo>
                  <a:pt x="230" y="51"/>
                  <a:pt x="231" y="51"/>
                  <a:pt x="231" y="52"/>
                </a:cubicBezTo>
                <a:cubicBezTo>
                  <a:pt x="232" y="53"/>
                  <a:pt x="232" y="53"/>
                  <a:pt x="232" y="54"/>
                </a:cubicBezTo>
                <a:cubicBezTo>
                  <a:pt x="232" y="95"/>
                  <a:pt x="232" y="95"/>
                  <a:pt x="232" y="95"/>
                </a:cubicBezTo>
                <a:cubicBezTo>
                  <a:pt x="232" y="98"/>
                  <a:pt x="230" y="99"/>
                  <a:pt x="228" y="99"/>
                </a:cubicBezTo>
                <a:cubicBezTo>
                  <a:pt x="225" y="99"/>
                  <a:pt x="224" y="98"/>
                  <a:pt x="224" y="95"/>
                </a:cubicBezTo>
                <a:cubicBezTo>
                  <a:pt x="224" y="64"/>
                  <a:pt x="224" y="64"/>
                  <a:pt x="224" y="64"/>
                </a:cubicBezTo>
                <a:cubicBezTo>
                  <a:pt x="165" y="123"/>
                  <a:pt x="165" y="123"/>
                  <a:pt x="165" y="123"/>
                </a:cubicBezTo>
                <a:cubicBezTo>
                  <a:pt x="164" y="124"/>
                  <a:pt x="163" y="124"/>
                  <a:pt x="161" y="124"/>
                </a:cubicBezTo>
                <a:cubicBezTo>
                  <a:pt x="160" y="124"/>
                  <a:pt x="159" y="124"/>
                  <a:pt x="158" y="123"/>
                </a:cubicBezTo>
                <a:cubicBezTo>
                  <a:pt x="112" y="76"/>
                  <a:pt x="112" y="76"/>
                  <a:pt x="112" y="76"/>
                </a:cubicBezTo>
                <a:cubicBezTo>
                  <a:pt x="65" y="115"/>
                  <a:pt x="65" y="115"/>
                  <a:pt x="65" y="115"/>
                </a:cubicBezTo>
                <a:cubicBezTo>
                  <a:pt x="63" y="117"/>
                  <a:pt x="61" y="116"/>
                  <a:pt x="59" y="114"/>
                </a:cubicBezTo>
                <a:cubicBezTo>
                  <a:pt x="57" y="112"/>
                  <a:pt x="57" y="110"/>
                  <a:pt x="60" y="109"/>
                </a:cubicBezTo>
                <a:cubicBezTo>
                  <a:pt x="109" y="67"/>
                  <a:pt x="109" y="67"/>
                  <a:pt x="109" y="67"/>
                </a:cubicBezTo>
                <a:cubicBezTo>
                  <a:pt x="111" y="66"/>
                  <a:pt x="113" y="66"/>
                  <a:pt x="115" y="67"/>
                </a:cubicBezTo>
                <a:lnTo>
                  <a:pt x="161" y="114"/>
                </a:lnTo>
                <a:close/>
                <a:moveTo>
                  <a:pt x="85" y="257"/>
                </a:moveTo>
                <a:cubicBezTo>
                  <a:pt x="142" y="227"/>
                  <a:pt x="142" y="227"/>
                  <a:pt x="142" y="227"/>
                </a:cubicBezTo>
                <a:cubicBezTo>
                  <a:pt x="141" y="226"/>
                  <a:pt x="141" y="225"/>
                  <a:pt x="141" y="224"/>
                </a:cubicBezTo>
                <a:cubicBezTo>
                  <a:pt x="141" y="203"/>
                  <a:pt x="141" y="203"/>
                  <a:pt x="141" y="203"/>
                </a:cubicBezTo>
                <a:cubicBezTo>
                  <a:pt x="141" y="200"/>
                  <a:pt x="142" y="199"/>
                  <a:pt x="145" y="199"/>
                </a:cubicBezTo>
                <a:cubicBezTo>
                  <a:pt x="148" y="199"/>
                  <a:pt x="149" y="200"/>
                  <a:pt x="149" y="203"/>
                </a:cubicBezTo>
                <a:cubicBezTo>
                  <a:pt x="149" y="224"/>
                  <a:pt x="149" y="224"/>
                  <a:pt x="149" y="224"/>
                </a:cubicBezTo>
                <a:cubicBezTo>
                  <a:pt x="149" y="225"/>
                  <a:pt x="149" y="226"/>
                  <a:pt x="147" y="22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07" y="259"/>
                  <a:pt x="208" y="260"/>
                  <a:pt x="206" y="263"/>
                </a:cubicBezTo>
                <a:cubicBezTo>
                  <a:pt x="206" y="264"/>
                  <a:pt x="205" y="265"/>
                  <a:pt x="203" y="265"/>
                </a:cubicBezTo>
                <a:cubicBezTo>
                  <a:pt x="202" y="265"/>
                  <a:pt x="201" y="265"/>
                  <a:pt x="201" y="264"/>
                </a:cubicBezTo>
                <a:cubicBezTo>
                  <a:pt x="145" y="235"/>
                  <a:pt x="145" y="235"/>
                  <a:pt x="145" y="235"/>
                </a:cubicBezTo>
                <a:cubicBezTo>
                  <a:pt x="89" y="264"/>
                  <a:pt x="89" y="264"/>
                  <a:pt x="89" y="264"/>
                </a:cubicBezTo>
                <a:cubicBezTo>
                  <a:pt x="87" y="266"/>
                  <a:pt x="85" y="265"/>
                  <a:pt x="83" y="263"/>
                </a:cubicBezTo>
                <a:cubicBezTo>
                  <a:pt x="82" y="260"/>
                  <a:pt x="82" y="259"/>
                  <a:pt x="85" y="25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2" name="Freeform 20"/>
          <p:cNvSpPr>
            <a:spLocks noEditPoints="1"/>
          </p:cNvSpPr>
          <p:nvPr/>
        </p:nvSpPr>
        <p:spPr bwMode="auto">
          <a:xfrm>
            <a:off x="11198226" y="1066801"/>
            <a:ext cx="469900" cy="469900"/>
          </a:xfrm>
          <a:custGeom>
            <a:avLst/>
            <a:gdLst>
              <a:gd name="T0" fmla="*/ 0 w 265"/>
              <a:gd name="T1" fmla="*/ 253 h 265"/>
              <a:gd name="T2" fmla="*/ 3 w 265"/>
              <a:gd name="T3" fmla="*/ 4 h 265"/>
              <a:gd name="T4" fmla="*/ 252 w 265"/>
              <a:gd name="T5" fmla="*/ 0 h 265"/>
              <a:gd name="T6" fmla="*/ 265 w 265"/>
              <a:gd name="T7" fmla="*/ 12 h 265"/>
              <a:gd name="T8" fmla="*/ 261 w 265"/>
              <a:gd name="T9" fmla="*/ 261 h 265"/>
              <a:gd name="T10" fmla="*/ 12 w 265"/>
              <a:gd name="T11" fmla="*/ 265 h 265"/>
              <a:gd name="T12" fmla="*/ 8 w 265"/>
              <a:gd name="T13" fmla="*/ 253 h 265"/>
              <a:gd name="T14" fmla="*/ 252 w 265"/>
              <a:gd name="T15" fmla="*/ 257 h 265"/>
              <a:gd name="T16" fmla="*/ 256 w 265"/>
              <a:gd name="T17" fmla="*/ 12 h 265"/>
              <a:gd name="T18" fmla="*/ 12 w 265"/>
              <a:gd name="T19" fmla="*/ 8 h 265"/>
              <a:gd name="T20" fmla="*/ 8 w 265"/>
              <a:gd name="T21" fmla="*/ 253 h 265"/>
              <a:gd name="T22" fmla="*/ 33 w 265"/>
              <a:gd name="T23" fmla="*/ 37 h 265"/>
              <a:gd name="T24" fmla="*/ 227 w 265"/>
              <a:gd name="T25" fmla="*/ 33 h 265"/>
              <a:gd name="T26" fmla="*/ 232 w 265"/>
              <a:gd name="T27" fmla="*/ 203 h 265"/>
              <a:gd name="T28" fmla="*/ 37 w 265"/>
              <a:gd name="T29" fmla="*/ 207 h 265"/>
              <a:gd name="T30" fmla="*/ 41 w 265"/>
              <a:gd name="T31" fmla="*/ 41 h 265"/>
              <a:gd name="T32" fmla="*/ 78 w 265"/>
              <a:gd name="T33" fmla="*/ 103 h 265"/>
              <a:gd name="T34" fmla="*/ 98 w 265"/>
              <a:gd name="T35" fmla="*/ 103 h 265"/>
              <a:gd name="T36" fmla="*/ 187 w 265"/>
              <a:gd name="T37" fmla="*/ 135 h 265"/>
              <a:gd name="T38" fmla="*/ 206 w 265"/>
              <a:gd name="T39" fmla="*/ 136 h 265"/>
              <a:gd name="T40" fmla="*/ 223 w 265"/>
              <a:gd name="T41" fmla="*/ 41 h 265"/>
              <a:gd name="T42" fmla="*/ 223 w 265"/>
              <a:gd name="T43" fmla="*/ 199 h 265"/>
              <a:gd name="T44" fmla="*/ 200 w 265"/>
              <a:gd name="T45" fmla="*/ 141 h 265"/>
              <a:gd name="T46" fmla="*/ 192 w 265"/>
              <a:gd name="T47" fmla="*/ 141 h 265"/>
              <a:gd name="T48" fmla="*/ 157 w 265"/>
              <a:gd name="T49" fmla="*/ 173 h 265"/>
              <a:gd name="T50" fmla="*/ 92 w 265"/>
              <a:gd name="T51" fmla="*/ 109 h 265"/>
              <a:gd name="T52" fmla="*/ 42 w 265"/>
              <a:gd name="T53" fmla="*/ 152 h 265"/>
              <a:gd name="T54" fmla="*/ 41 w 265"/>
              <a:gd name="T55" fmla="*/ 199 h 265"/>
              <a:gd name="T56" fmla="*/ 153 w 265"/>
              <a:gd name="T57" fmla="*/ 87 h 265"/>
              <a:gd name="T58" fmla="*/ 169 w 265"/>
              <a:gd name="T59" fmla="*/ 70 h 265"/>
              <a:gd name="T60" fmla="*/ 186 w 265"/>
              <a:gd name="T61" fmla="*/ 87 h 265"/>
              <a:gd name="T62" fmla="*/ 169 w 265"/>
              <a:gd name="T63" fmla="*/ 103 h 265"/>
              <a:gd name="T64" fmla="*/ 153 w 265"/>
              <a:gd name="T65" fmla="*/ 87 h 265"/>
              <a:gd name="T66" fmla="*/ 164 w 265"/>
              <a:gd name="T67" fmla="*/ 93 h 265"/>
              <a:gd name="T68" fmla="*/ 175 w 265"/>
              <a:gd name="T69" fmla="*/ 93 h 265"/>
              <a:gd name="T70" fmla="*/ 175 w 265"/>
              <a:gd name="T71" fmla="*/ 81 h 265"/>
              <a:gd name="T72" fmla="*/ 164 w 265"/>
              <a:gd name="T73" fmla="*/ 8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65" h="265">
                <a:moveTo>
                  <a:pt x="3" y="261"/>
                </a:moveTo>
                <a:cubicBezTo>
                  <a:pt x="1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9" y="0"/>
                  <a:pt x="12" y="0"/>
                </a:cubicBezTo>
                <a:cubicBezTo>
                  <a:pt x="252" y="0"/>
                  <a:pt x="252" y="0"/>
                  <a:pt x="252" y="0"/>
                </a:cubicBezTo>
                <a:cubicBezTo>
                  <a:pt x="256" y="0"/>
                  <a:pt x="259" y="1"/>
                  <a:pt x="261" y="4"/>
                </a:cubicBezTo>
                <a:cubicBezTo>
                  <a:pt x="263" y="6"/>
                  <a:pt x="265" y="9"/>
                  <a:pt x="265" y="12"/>
                </a:cubicBezTo>
                <a:cubicBezTo>
                  <a:pt x="265" y="253"/>
                  <a:pt x="265" y="253"/>
                  <a:pt x="265" y="253"/>
                </a:cubicBezTo>
                <a:cubicBezTo>
                  <a:pt x="265" y="256"/>
                  <a:pt x="263" y="259"/>
                  <a:pt x="261" y="261"/>
                </a:cubicBezTo>
                <a:cubicBezTo>
                  <a:pt x="259" y="264"/>
                  <a:pt x="256" y="265"/>
                  <a:pt x="252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3" y="261"/>
                </a:cubicBezTo>
                <a:close/>
                <a:moveTo>
                  <a:pt x="8" y="253"/>
                </a:moveTo>
                <a:cubicBezTo>
                  <a:pt x="8" y="255"/>
                  <a:pt x="9" y="257"/>
                  <a:pt x="12" y="257"/>
                </a:cubicBezTo>
                <a:cubicBezTo>
                  <a:pt x="252" y="257"/>
                  <a:pt x="252" y="257"/>
                  <a:pt x="252" y="257"/>
                </a:cubicBezTo>
                <a:cubicBezTo>
                  <a:pt x="255" y="257"/>
                  <a:pt x="256" y="255"/>
                  <a:pt x="256" y="253"/>
                </a:cubicBezTo>
                <a:cubicBezTo>
                  <a:pt x="256" y="12"/>
                  <a:pt x="256" y="12"/>
                  <a:pt x="256" y="12"/>
                </a:cubicBezTo>
                <a:cubicBezTo>
                  <a:pt x="256" y="10"/>
                  <a:pt x="255" y="8"/>
                  <a:pt x="252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lnTo>
                  <a:pt x="8" y="253"/>
                </a:lnTo>
                <a:close/>
                <a:moveTo>
                  <a:pt x="33" y="203"/>
                </a:moveTo>
                <a:cubicBezTo>
                  <a:pt x="33" y="37"/>
                  <a:pt x="33" y="37"/>
                  <a:pt x="33" y="37"/>
                </a:cubicBezTo>
                <a:cubicBezTo>
                  <a:pt x="33" y="35"/>
                  <a:pt x="34" y="33"/>
                  <a:pt x="37" y="33"/>
                </a:cubicBezTo>
                <a:cubicBezTo>
                  <a:pt x="227" y="33"/>
                  <a:pt x="227" y="33"/>
                  <a:pt x="227" y="33"/>
                </a:cubicBezTo>
                <a:cubicBezTo>
                  <a:pt x="230" y="33"/>
                  <a:pt x="232" y="35"/>
                  <a:pt x="232" y="37"/>
                </a:cubicBezTo>
                <a:cubicBezTo>
                  <a:pt x="232" y="203"/>
                  <a:pt x="232" y="203"/>
                  <a:pt x="232" y="203"/>
                </a:cubicBezTo>
                <a:cubicBezTo>
                  <a:pt x="232" y="206"/>
                  <a:pt x="230" y="207"/>
                  <a:pt x="227" y="207"/>
                </a:cubicBezTo>
                <a:cubicBezTo>
                  <a:pt x="37" y="207"/>
                  <a:pt x="37" y="207"/>
                  <a:pt x="37" y="207"/>
                </a:cubicBezTo>
                <a:cubicBezTo>
                  <a:pt x="34" y="207"/>
                  <a:pt x="33" y="206"/>
                  <a:pt x="33" y="203"/>
                </a:cubicBezTo>
                <a:close/>
                <a:moveTo>
                  <a:pt x="41" y="41"/>
                </a:moveTo>
                <a:cubicBezTo>
                  <a:pt x="41" y="141"/>
                  <a:pt x="41" y="141"/>
                  <a:pt x="41" y="141"/>
                </a:cubicBezTo>
                <a:cubicBezTo>
                  <a:pt x="78" y="103"/>
                  <a:pt x="78" y="103"/>
                  <a:pt x="78" y="103"/>
                </a:cubicBezTo>
                <a:cubicBezTo>
                  <a:pt x="81" y="101"/>
                  <a:pt x="84" y="99"/>
                  <a:pt x="88" y="99"/>
                </a:cubicBezTo>
                <a:cubicBezTo>
                  <a:pt x="92" y="99"/>
                  <a:pt x="95" y="101"/>
                  <a:pt x="98" y="103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7" y="135"/>
                  <a:pt x="187" y="135"/>
                  <a:pt x="187" y="135"/>
                </a:cubicBezTo>
                <a:cubicBezTo>
                  <a:pt x="189" y="133"/>
                  <a:pt x="192" y="131"/>
                  <a:pt x="196" y="131"/>
                </a:cubicBezTo>
                <a:cubicBezTo>
                  <a:pt x="200" y="131"/>
                  <a:pt x="203" y="133"/>
                  <a:pt x="206" y="136"/>
                </a:cubicBezTo>
                <a:cubicBezTo>
                  <a:pt x="223" y="154"/>
                  <a:pt x="223" y="154"/>
                  <a:pt x="223" y="154"/>
                </a:cubicBezTo>
                <a:cubicBezTo>
                  <a:pt x="223" y="41"/>
                  <a:pt x="223" y="41"/>
                  <a:pt x="223" y="41"/>
                </a:cubicBezTo>
                <a:lnTo>
                  <a:pt x="41" y="41"/>
                </a:lnTo>
                <a:close/>
                <a:moveTo>
                  <a:pt x="223" y="199"/>
                </a:moveTo>
                <a:cubicBezTo>
                  <a:pt x="223" y="167"/>
                  <a:pt x="223" y="167"/>
                  <a:pt x="223" y="167"/>
                </a:cubicBezTo>
                <a:cubicBezTo>
                  <a:pt x="200" y="141"/>
                  <a:pt x="200" y="141"/>
                  <a:pt x="200" y="141"/>
                </a:cubicBezTo>
                <a:cubicBezTo>
                  <a:pt x="199" y="140"/>
                  <a:pt x="198" y="140"/>
                  <a:pt x="196" y="140"/>
                </a:cubicBezTo>
                <a:cubicBezTo>
                  <a:pt x="195" y="140"/>
                  <a:pt x="193" y="140"/>
                  <a:pt x="192" y="141"/>
                </a:cubicBezTo>
                <a:cubicBezTo>
                  <a:pt x="160" y="172"/>
                  <a:pt x="160" y="172"/>
                  <a:pt x="160" y="172"/>
                </a:cubicBezTo>
                <a:cubicBezTo>
                  <a:pt x="159" y="173"/>
                  <a:pt x="159" y="173"/>
                  <a:pt x="157" y="173"/>
                </a:cubicBezTo>
                <a:cubicBezTo>
                  <a:pt x="156" y="173"/>
                  <a:pt x="155" y="173"/>
                  <a:pt x="154" y="172"/>
                </a:cubicBezTo>
                <a:cubicBezTo>
                  <a:pt x="92" y="109"/>
                  <a:pt x="92" y="109"/>
                  <a:pt x="92" y="109"/>
                </a:cubicBezTo>
                <a:cubicBezTo>
                  <a:pt x="89" y="106"/>
                  <a:pt x="87" y="106"/>
                  <a:pt x="84" y="109"/>
                </a:cubicBezTo>
                <a:cubicBezTo>
                  <a:pt x="42" y="152"/>
                  <a:pt x="42" y="152"/>
                  <a:pt x="42" y="152"/>
                </a:cubicBezTo>
                <a:cubicBezTo>
                  <a:pt x="41" y="152"/>
                  <a:pt x="41" y="152"/>
                  <a:pt x="41" y="152"/>
                </a:cubicBezTo>
                <a:cubicBezTo>
                  <a:pt x="41" y="199"/>
                  <a:pt x="41" y="199"/>
                  <a:pt x="41" y="199"/>
                </a:cubicBezTo>
                <a:lnTo>
                  <a:pt x="223" y="199"/>
                </a:lnTo>
                <a:close/>
                <a:moveTo>
                  <a:pt x="153" y="87"/>
                </a:moveTo>
                <a:cubicBezTo>
                  <a:pt x="153" y="82"/>
                  <a:pt x="155" y="79"/>
                  <a:pt x="158" y="75"/>
                </a:cubicBezTo>
                <a:cubicBezTo>
                  <a:pt x="161" y="72"/>
                  <a:pt x="165" y="70"/>
                  <a:pt x="169" y="70"/>
                </a:cubicBezTo>
                <a:cubicBezTo>
                  <a:pt x="174" y="70"/>
                  <a:pt x="178" y="72"/>
                  <a:pt x="181" y="75"/>
                </a:cubicBezTo>
                <a:cubicBezTo>
                  <a:pt x="184" y="79"/>
                  <a:pt x="186" y="82"/>
                  <a:pt x="186" y="87"/>
                </a:cubicBezTo>
                <a:cubicBezTo>
                  <a:pt x="186" y="91"/>
                  <a:pt x="184" y="95"/>
                  <a:pt x="181" y="99"/>
                </a:cubicBezTo>
                <a:cubicBezTo>
                  <a:pt x="178" y="102"/>
                  <a:pt x="174" y="103"/>
                  <a:pt x="169" y="103"/>
                </a:cubicBezTo>
                <a:cubicBezTo>
                  <a:pt x="165" y="103"/>
                  <a:pt x="161" y="102"/>
                  <a:pt x="158" y="99"/>
                </a:cubicBezTo>
                <a:cubicBezTo>
                  <a:pt x="155" y="95"/>
                  <a:pt x="153" y="91"/>
                  <a:pt x="153" y="87"/>
                </a:cubicBezTo>
                <a:close/>
                <a:moveTo>
                  <a:pt x="161" y="87"/>
                </a:moveTo>
                <a:cubicBezTo>
                  <a:pt x="161" y="89"/>
                  <a:pt x="162" y="91"/>
                  <a:pt x="164" y="93"/>
                </a:cubicBezTo>
                <a:cubicBezTo>
                  <a:pt x="165" y="94"/>
                  <a:pt x="167" y="95"/>
                  <a:pt x="169" y="95"/>
                </a:cubicBezTo>
                <a:cubicBezTo>
                  <a:pt x="172" y="95"/>
                  <a:pt x="174" y="94"/>
                  <a:pt x="175" y="93"/>
                </a:cubicBezTo>
                <a:cubicBezTo>
                  <a:pt x="177" y="91"/>
                  <a:pt x="178" y="89"/>
                  <a:pt x="178" y="87"/>
                </a:cubicBezTo>
                <a:cubicBezTo>
                  <a:pt x="178" y="85"/>
                  <a:pt x="177" y="83"/>
                  <a:pt x="175" y="81"/>
                </a:cubicBezTo>
                <a:cubicBezTo>
                  <a:pt x="174" y="79"/>
                  <a:pt x="172" y="79"/>
                  <a:pt x="169" y="79"/>
                </a:cubicBezTo>
                <a:cubicBezTo>
                  <a:pt x="167" y="79"/>
                  <a:pt x="165" y="79"/>
                  <a:pt x="164" y="81"/>
                </a:cubicBezTo>
                <a:cubicBezTo>
                  <a:pt x="162" y="83"/>
                  <a:pt x="161" y="85"/>
                  <a:pt x="161" y="8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3" name="Freeform 21"/>
          <p:cNvSpPr>
            <a:spLocks noEditPoints="1"/>
          </p:cNvSpPr>
          <p:nvPr/>
        </p:nvSpPr>
        <p:spPr bwMode="auto">
          <a:xfrm>
            <a:off x="430213" y="2484438"/>
            <a:ext cx="484188" cy="469900"/>
          </a:xfrm>
          <a:custGeom>
            <a:avLst/>
            <a:gdLst>
              <a:gd name="T0" fmla="*/ 0 w 273"/>
              <a:gd name="T1" fmla="*/ 219 h 265"/>
              <a:gd name="T2" fmla="*/ 4 w 273"/>
              <a:gd name="T3" fmla="*/ 4 h 265"/>
              <a:gd name="T4" fmla="*/ 228 w 273"/>
              <a:gd name="T5" fmla="*/ 0 h 265"/>
              <a:gd name="T6" fmla="*/ 240 w 273"/>
              <a:gd name="T7" fmla="*/ 12 h 265"/>
              <a:gd name="T8" fmla="*/ 237 w 273"/>
              <a:gd name="T9" fmla="*/ 228 h 265"/>
              <a:gd name="T10" fmla="*/ 13 w 273"/>
              <a:gd name="T11" fmla="*/ 232 h 265"/>
              <a:gd name="T12" fmla="*/ 9 w 273"/>
              <a:gd name="T13" fmla="*/ 219 h 265"/>
              <a:gd name="T14" fmla="*/ 228 w 273"/>
              <a:gd name="T15" fmla="*/ 224 h 265"/>
              <a:gd name="T16" fmla="*/ 232 w 273"/>
              <a:gd name="T17" fmla="*/ 12 h 265"/>
              <a:gd name="T18" fmla="*/ 13 w 273"/>
              <a:gd name="T19" fmla="*/ 8 h 265"/>
              <a:gd name="T20" fmla="*/ 9 w 273"/>
              <a:gd name="T21" fmla="*/ 219 h 265"/>
              <a:gd name="T22" fmla="*/ 25 w 273"/>
              <a:gd name="T23" fmla="*/ 29 h 265"/>
              <a:gd name="T24" fmla="*/ 211 w 273"/>
              <a:gd name="T25" fmla="*/ 25 h 265"/>
              <a:gd name="T26" fmla="*/ 216 w 273"/>
              <a:gd name="T27" fmla="*/ 186 h 265"/>
              <a:gd name="T28" fmla="*/ 29 w 273"/>
              <a:gd name="T29" fmla="*/ 190 h 265"/>
              <a:gd name="T30" fmla="*/ 42 w 273"/>
              <a:gd name="T31" fmla="*/ 245 h 265"/>
              <a:gd name="T32" fmla="*/ 46 w 273"/>
              <a:gd name="T33" fmla="*/ 257 h 265"/>
              <a:gd name="T34" fmla="*/ 265 w 273"/>
              <a:gd name="T35" fmla="*/ 253 h 265"/>
              <a:gd name="T36" fmla="*/ 261 w 273"/>
              <a:gd name="T37" fmla="*/ 33 h 265"/>
              <a:gd name="T38" fmla="*/ 249 w 273"/>
              <a:gd name="T39" fmla="*/ 29 h 265"/>
              <a:gd name="T40" fmla="*/ 261 w 273"/>
              <a:gd name="T41" fmla="*/ 25 h 265"/>
              <a:gd name="T42" fmla="*/ 273 w 273"/>
              <a:gd name="T43" fmla="*/ 37 h 265"/>
              <a:gd name="T44" fmla="*/ 270 w 273"/>
              <a:gd name="T45" fmla="*/ 261 h 265"/>
              <a:gd name="T46" fmla="*/ 46 w 273"/>
              <a:gd name="T47" fmla="*/ 265 h 265"/>
              <a:gd name="T48" fmla="*/ 33 w 273"/>
              <a:gd name="T49" fmla="*/ 253 h 265"/>
              <a:gd name="T50" fmla="*/ 38 w 273"/>
              <a:gd name="T51" fmla="*/ 241 h 265"/>
              <a:gd name="T52" fmla="*/ 33 w 273"/>
              <a:gd name="T53" fmla="*/ 33 h 265"/>
              <a:gd name="T54" fmla="*/ 71 w 273"/>
              <a:gd name="T55" fmla="*/ 95 h 265"/>
              <a:gd name="T56" fmla="*/ 90 w 273"/>
              <a:gd name="T57" fmla="*/ 95 h 265"/>
              <a:gd name="T58" fmla="*/ 179 w 273"/>
              <a:gd name="T59" fmla="*/ 127 h 265"/>
              <a:gd name="T60" fmla="*/ 198 w 273"/>
              <a:gd name="T61" fmla="*/ 127 h 265"/>
              <a:gd name="T62" fmla="*/ 207 w 273"/>
              <a:gd name="T63" fmla="*/ 33 h 265"/>
              <a:gd name="T64" fmla="*/ 207 w 273"/>
              <a:gd name="T65" fmla="*/ 182 h 265"/>
              <a:gd name="T66" fmla="*/ 192 w 273"/>
              <a:gd name="T67" fmla="*/ 133 h 265"/>
              <a:gd name="T68" fmla="*/ 184 w 273"/>
              <a:gd name="T69" fmla="*/ 133 h 265"/>
              <a:gd name="T70" fmla="*/ 150 w 273"/>
              <a:gd name="T71" fmla="*/ 165 h 265"/>
              <a:gd name="T72" fmla="*/ 84 w 273"/>
              <a:gd name="T73" fmla="*/ 101 h 265"/>
              <a:gd name="T74" fmla="*/ 34 w 273"/>
              <a:gd name="T75" fmla="*/ 143 h 265"/>
              <a:gd name="T76" fmla="*/ 33 w 273"/>
              <a:gd name="T77" fmla="*/ 182 h 265"/>
              <a:gd name="T78" fmla="*/ 133 w 273"/>
              <a:gd name="T79" fmla="*/ 75 h 265"/>
              <a:gd name="T80" fmla="*/ 149 w 273"/>
              <a:gd name="T81" fmla="*/ 58 h 265"/>
              <a:gd name="T82" fmla="*/ 166 w 273"/>
              <a:gd name="T83" fmla="*/ 75 h 265"/>
              <a:gd name="T84" fmla="*/ 149 w 273"/>
              <a:gd name="T85" fmla="*/ 91 h 265"/>
              <a:gd name="T86" fmla="*/ 133 w 273"/>
              <a:gd name="T87" fmla="*/ 75 h 265"/>
              <a:gd name="T88" fmla="*/ 143 w 273"/>
              <a:gd name="T89" fmla="*/ 80 h 265"/>
              <a:gd name="T90" fmla="*/ 155 w 273"/>
              <a:gd name="T91" fmla="*/ 80 h 265"/>
              <a:gd name="T92" fmla="*/ 155 w 273"/>
              <a:gd name="T93" fmla="*/ 69 h 265"/>
              <a:gd name="T94" fmla="*/ 143 w 273"/>
              <a:gd name="T95" fmla="*/ 69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73" h="265">
                <a:moveTo>
                  <a:pt x="4" y="228"/>
                </a:moveTo>
                <a:cubicBezTo>
                  <a:pt x="1" y="226"/>
                  <a:pt x="0" y="223"/>
                  <a:pt x="0" y="219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4" y="4"/>
                </a:cubicBezTo>
                <a:cubicBezTo>
                  <a:pt x="6" y="1"/>
                  <a:pt x="9" y="0"/>
                  <a:pt x="13" y="0"/>
                </a:cubicBezTo>
                <a:cubicBezTo>
                  <a:pt x="228" y="0"/>
                  <a:pt x="228" y="0"/>
                  <a:pt x="228" y="0"/>
                </a:cubicBezTo>
                <a:cubicBezTo>
                  <a:pt x="231" y="0"/>
                  <a:pt x="234" y="1"/>
                  <a:pt x="237" y="4"/>
                </a:cubicBezTo>
                <a:cubicBezTo>
                  <a:pt x="239" y="6"/>
                  <a:pt x="240" y="9"/>
                  <a:pt x="240" y="12"/>
                </a:cubicBezTo>
                <a:cubicBezTo>
                  <a:pt x="240" y="219"/>
                  <a:pt x="240" y="219"/>
                  <a:pt x="240" y="219"/>
                </a:cubicBezTo>
                <a:cubicBezTo>
                  <a:pt x="240" y="223"/>
                  <a:pt x="239" y="226"/>
                  <a:pt x="237" y="228"/>
                </a:cubicBezTo>
                <a:cubicBezTo>
                  <a:pt x="234" y="231"/>
                  <a:pt x="231" y="232"/>
                  <a:pt x="228" y="232"/>
                </a:cubicBezTo>
                <a:cubicBezTo>
                  <a:pt x="13" y="232"/>
                  <a:pt x="13" y="232"/>
                  <a:pt x="13" y="232"/>
                </a:cubicBezTo>
                <a:cubicBezTo>
                  <a:pt x="9" y="232"/>
                  <a:pt x="6" y="231"/>
                  <a:pt x="4" y="228"/>
                </a:cubicBezTo>
                <a:close/>
                <a:moveTo>
                  <a:pt x="9" y="219"/>
                </a:moveTo>
                <a:cubicBezTo>
                  <a:pt x="9" y="222"/>
                  <a:pt x="10" y="224"/>
                  <a:pt x="13" y="224"/>
                </a:cubicBezTo>
                <a:cubicBezTo>
                  <a:pt x="228" y="224"/>
                  <a:pt x="228" y="224"/>
                  <a:pt x="228" y="224"/>
                </a:cubicBezTo>
                <a:cubicBezTo>
                  <a:pt x="231" y="224"/>
                  <a:pt x="232" y="222"/>
                  <a:pt x="232" y="219"/>
                </a:cubicBezTo>
                <a:cubicBezTo>
                  <a:pt x="232" y="12"/>
                  <a:pt x="232" y="12"/>
                  <a:pt x="232" y="12"/>
                </a:cubicBezTo>
                <a:cubicBezTo>
                  <a:pt x="232" y="10"/>
                  <a:pt x="231" y="8"/>
                  <a:pt x="228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0" y="8"/>
                  <a:pt x="9" y="10"/>
                  <a:pt x="9" y="12"/>
                </a:cubicBezTo>
                <a:lnTo>
                  <a:pt x="9" y="219"/>
                </a:lnTo>
                <a:close/>
                <a:moveTo>
                  <a:pt x="25" y="186"/>
                </a:moveTo>
                <a:cubicBezTo>
                  <a:pt x="25" y="29"/>
                  <a:pt x="25" y="29"/>
                  <a:pt x="25" y="29"/>
                </a:cubicBezTo>
                <a:cubicBezTo>
                  <a:pt x="25" y="26"/>
                  <a:pt x="26" y="25"/>
                  <a:pt x="29" y="25"/>
                </a:cubicBezTo>
                <a:cubicBezTo>
                  <a:pt x="211" y="25"/>
                  <a:pt x="211" y="25"/>
                  <a:pt x="211" y="25"/>
                </a:cubicBezTo>
                <a:cubicBezTo>
                  <a:pt x="214" y="25"/>
                  <a:pt x="216" y="26"/>
                  <a:pt x="216" y="29"/>
                </a:cubicBezTo>
                <a:cubicBezTo>
                  <a:pt x="216" y="186"/>
                  <a:pt x="216" y="186"/>
                  <a:pt x="216" y="186"/>
                </a:cubicBezTo>
                <a:cubicBezTo>
                  <a:pt x="216" y="189"/>
                  <a:pt x="214" y="190"/>
                  <a:pt x="211" y="190"/>
                </a:cubicBezTo>
                <a:cubicBezTo>
                  <a:pt x="29" y="190"/>
                  <a:pt x="29" y="190"/>
                  <a:pt x="29" y="190"/>
                </a:cubicBezTo>
                <a:cubicBezTo>
                  <a:pt x="26" y="190"/>
                  <a:pt x="25" y="189"/>
                  <a:pt x="25" y="186"/>
                </a:cubicBezTo>
                <a:close/>
                <a:moveTo>
                  <a:pt x="42" y="245"/>
                </a:moveTo>
                <a:cubicBezTo>
                  <a:pt x="42" y="253"/>
                  <a:pt x="42" y="253"/>
                  <a:pt x="42" y="253"/>
                </a:cubicBezTo>
                <a:cubicBezTo>
                  <a:pt x="42" y="255"/>
                  <a:pt x="43" y="257"/>
                  <a:pt x="46" y="257"/>
                </a:cubicBezTo>
                <a:cubicBezTo>
                  <a:pt x="261" y="257"/>
                  <a:pt x="261" y="257"/>
                  <a:pt x="261" y="257"/>
                </a:cubicBezTo>
                <a:cubicBezTo>
                  <a:pt x="264" y="257"/>
                  <a:pt x="265" y="255"/>
                  <a:pt x="265" y="253"/>
                </a:cubicBezTo>
                <a:cubicBezTo>
                  <a:pt x="265" y="37"/>
                  <a:pt x="265" y="37"/>
                  <a:pt x="265" y="37"/>
                </a:cubicBezTo>
                <a:cubicBezTo>
                  <a:pt x="265" y="35"/>
                  <a:pt x="264" y="33"/>
                  <a:pt x="261" y="33"/>
                </a:cubicBezTo>
                <a:cubicBezTo>
                  <a:pt x="253" y="33"/>
                  <a:pt x="253" y="33"/>
                  <a:pt x="253" y="33"/>
                </a:cubicBezTo>
                <a:cubicBezTo>
                  <a:pt x="251" y="33"/>
                  <a:pt x="249" y="32"/>
                  <a:pt x="249" y="29"/>
                </a:cubicBezTo>
                <a:cubicBezTo>
                  <a:pt x="249" y="26"/>
                  <a:pt x="251" y="25"/>
                  <a:pt x="253" y="25"/>
                </a:cubicBezTo>
                <a:cubicBezTo>
                  <a:pt x="261" y="25"/>
                  <a:pt x="261" y="25"/>
                  <a:pt x="261" y="25"/>
                </a:cubicBezTo>
                <a:cubicBezTo>
                  <a:pt x="265" y="25"/>
                  <a:pt x="267" y="26"/>
                  <a:pt x="270" y="28"/>
                </a:cubicBezTo>
                <a:cubicBezTo>
                  <a:pt x="272" y="31"/>
                  <a:pt x="273" y="34"/>
                  <a:pt x="273" y="37"/>
                </a:cubicBezTo>
                <a:cubicBezTo>
                  <a:pt x="273" y="253"/>
                  <a:pt x="273" y="253"/>
                  <a:pt x="273" y="253"/>
                </a:cubicBezTo>
                <a:cubicBezTo>
                  <a:pt x="273" y="256"/>
                  <a:pt x="272" y="259"/>
                  <a:pt x="270" y="261"/>
                </a:cubicBezTo>
                <a:cubicBezTo>
                  <a:pt x="267" y="264"/>
                  <a:pt x="265" y="265"/>
                  <a:pt x="261" y="265"/>
                </a:cubicBezTo>
                <a:cubicBezTo>
                  <a:pt x="46" y="265"/>
                  <a:pt x="46" y="265"/>
                  <a:pt x="46" y="265"/>
                </a:cubicBezTo>
                <a:cubicBezTo>
                  <a:pt x="42" y="265"/>
                  <a:pt x="39" y="264"/>
                  <a:pt x="37" y="261"/>
                </a:cubicBezTo>
                <a:cubicBezTo>
                  <a:pt x="35" y="259"/>
                  <a:pt x="33" y="256"/>
                  <a:pt x="33" y="253"/>
                </a:cubicBezTo>
                <a:cubicBezTo>
                  <a:pt x="33" y="245"/>
                  <a:pt x="33" y="245"/>
                  <a:pt x="33" y="245"/>
                </a:cubicBezTo>
                <a:cubicBezTo>
                  <a:pt x="33" y="242"/>
                  <a:pt x="35" y="241"/>
                  <a:pt x="38" y="241"/>
                </a:cubicBezTo>
                <a:cubicBezTo>
                  <a:pt x="40" y="241"/>
                  <a:pt x="42" y="242"/>
                  <a:pt x="42" y="245"/>
                </a:cubicBezTo>
                <a:close/>
                <a:moveTo>
                  <a:pt x="33" y="33"/>
                </a:moveTo>
                <a:cubicBezTo>
                  <a:pt x="33" y="132"/>
                  <a:pt x="33" y="132"/>
                  <a:pt x="33" y="132"/>
                </a:cubicBezTo>
                <a:cubicBezTo>
                  <a:pt x="71" y="95"/>
                  <a:pt x="71" y="95"/>
                  <a:pt x="71" y="95"/>
                </a:cubicBezTo>
                <a:cubicBezTo>
                  <a:pt x="73" y="92"/>
                  <a:pt x="76" y="91"/>
                  <a:pt x="80" y="91"/>
                </a:cubicBezTo>
                <a:cubicBezTo>
                  <a:pt x="84" y="91"/>
                  <a:pt x="88" y="92"/>
                  <a:pt x="90" y="95"/>
                </a:cubicBezTo>
                <a:cubicBezTo>
                  <a:pt x="150" y="155"/>
                  <a:pt x="150" y="155"/>
                  <a:pt x="150" y="155"/>
                </a:cubicBezTo>
                <a:cubicBezTo>
                  <a:pt x="179" y="127"/>
                  <a:pt x="179" y="127"/>
                  <a:pt x="179" y="127"/>
                </a:cubicBezTo>
                <a:cubicBezTo>
                  <a:pt x="181" y="125"/>
                  <a:pt x="184" y="123"/>
                  <a:pt x="188" y="123"/>
                </a:cubicBezTo>
                <a:cubicBezTo>
                  <a:pt x="192" y="123"/>
                  <a:pt x="196" y="125"/>
                  <a:pt x="198" y="127"/>
                </a:cubicBezTo>
                <a:cubicBezTo>
                  <a:pt x="207" y="137"/>
                  <a:pt x="207" y="137"/>
                  <a:pt x="207" y="137"/>
                </a:cubicBezTo>
                <a:cubicBezTo>
                  <a:pt x="207" y="33"/>
                  <a:pt x="207" y="33"/>
                  <a:pt x="207" y="33"/>
                </a:cubicBezTo>
                <a:lnTo>
                  <a:pt x="33" y="33"/>
                </a:lnTo>
                <a:close/>
                <a:moveTo>
                  <a:pt x="207" y="182"/>
                </a:moveTo>
                <a:cubicBezTo>
                  <a:pt x="207" y="150"/>
                  <a:pt x="207" y="150"/>
                  <a:pt x="207" y="150"/>
                </a:cubicBezTo>
                <a:cubicBezTo>
                  <a:pt x="192" y="133"/>
                  <a:pt x="192" y="133"/>
                  <a:pt x="192" y="133"/>
                </a:cubicBezTo>
                <a:cubicBezTo>
                  <a:pt x="191" y="132"/>
                  <a:pt x="190" y="131"/>
                  <a:pt x="188" y="131"/>
                </a:cubicBezTo>
                <a:cubicBezTo>
                  <a:pt x="187" y="131"/>
                  <a:pt x="186" y="132"/>
                  <a:pt x="184" y="133"/>
                </a:cubicBezTo>
                <a:cubicBezTo>
                  <a:pt x="152" y="164"/>
                  <a:pt x="152" y="164"/>
                  <a:pt x="152" y="164"/>
                </a:cubicBezTo>
                <a:cubicBezTo>
                  <a:pt x="152" y="164"/>
                  <a:pt x="151" y="165"/>
                  <a:pt x="150" y="165"/>
                </a:cubicBezTo>
                <a:cubicBezTo>
                  <a:pt x="148" y="165"/>
                  <a:pt x="147" y="164"/>
                  <a:pt x="147" y="164"/>
                </a:cubicBezTo>
                <a:cubicBezTo>
                  <a:pt x="84" y="101"/>
                  <a:pt x="84" y="101"/>
                  <a:pt x="84" y="101"/>
                </a:cubicBezTo>
                <a:cubicBezTo>
                  <a:pt x="82" y="98"/>
                  <a:pt x="79" y="98"/>
                  <a:pt x="76" y="101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3" y="144"/>
                  <a:pt x="33" y="144"/>
                  <a:pt x="33" y="144"/>
                </a:cubicBezTo>
                <a:cubicBezTo>
                  <a:pt x="33" y="182"/>
                  <a:pt x="33" y="182"/>
                  <a:pt x="33" y="182"/>
                </a:cubicBezTo>
                <a:lnTo>
                  <a:pt x="207" y="182"/>
                </a:lnTo>
                <a:close/>
                <a:moveTo>
                  <a:pt x="133" y="75"/>
                </a:moveTo>
                <a:cubicBezTo>
                  <a:pt x="133" y="70"/>
                  <a:pt x="134" y="66"/>
                  <a:pt x="138" y="63"/>
                </a:cubicBezTo>
                <a:cubicBezTo>
                  <a:pt x="141" y="60"/>
                  <a:pt x="145" y="58"/>
                  <a:pt x="149" y="58"/>
                </a:cubicBezTo>
                <a:cubicBezTo>
                  <a:pt x="154" y="58"/>
                  <a:pt x="158" y="60"/>
                  <a:pt x="161" y="63"/>
                </a:cubicBezTo>
                <a:cubicBezTo>
                  <a:pt x="164" y="66"/>
                  <a:pt x="166" y="70"/>
                  <a:pt x="166" y="75"/>
                </a:cubicBezTo>
                <a:cubicBezTo>
                  <a:pt x="166" y="79"/>
                  <a:pt x="164" y="83"/>
                  <a:pt x="161" y="86"/>
                </a:cubicBezTo>
                <a:cubicBezTo>
                  <a:pt x="158" y="89"/>
                  <a:pt x="154" y="91"/>
                  <a:pt x="149" y="91"/>
                </a:cubicBezTo>
                <a:cubicBezTo>
                  <a:pt x="145" y="91"/>
                  <a:pt x="141" y="89"/>
                  <a:pt x="138" y="86"/>
                </a:cubicBezTo>
                <a:cubicBezTo>
                  <a:pt x="134" y="83"/>
                  <a:pt x="133" y="79"/>
                  <a:pt x="133" y="75"/>
                </a:cubicBezTo>
                <a:close/>
                <a:moveTo>
                  <a:pt x="141" y="75"/>
                </a:moveTo>
                <a:cubicBezTo>
                  <a:pt x="141" y="77"/>
                  <a:pt x="142" y="79"/>
                  <a:pt x="143" y="80"/>
                </a:cubicBezTo>
                <a:cubicBezTo>
                  <a:pt x="145" y="82"/>
                  <a:pt x="147" y="83"/>
                  <a:pt x="149" y="83"/>
                </a:cubicBezTo>
                <a:cubicBezTo>
                  <a:pt x="152" y="83"/>
                  <a:pt x="154" y="82"/>
                  <a:pt x="155" y="80"/>
                </a:cubicBezTo>
                <a:cubicBezTo>
                  <a:pt x="157" y="79"/>
                  <a:pt x="158" y="77"/>
                  <a:pt x="158" y="75"/>
                </a:cubicBezTo>
                <a:cubicBezTo>
                  <a:pt x="158" y="72"/>
                  <a:pt x="157" y="70"/>
                  <a:pt x="155" y="69"/>
                </a:cubicBezTo>
                <a:cubicBezTo>
                  <a:pt x="154" y="67"/>
                  <a:pt x="152" y="66"/>
                  <a:pt x="149" y="66"/>
                </a:cubicBezTo>
                <a:cubicBezTo>
                  <a:pt x="147" y="66"/>
                  <a:pt x="145" y="67"/>
                  <a:pt x="143" y="69"/>
                </a:cubicBezTo>
                <a:cubicBezTo>
                  <a:pt x="142" y="70"/>
                  <a:pt x="141" y="72"/>
                  <a:pt x="141" y="7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" name="Freeform 22"/>
          <p:cNvSpPr>
            <a:spLocks noEditPoints="1"/>
          </p:cNvSpPr>
          <p:nvPr/>
        </p:nvSpPr>
        <p:spPr bwMode="auto">
          <a:xfrm>
            <a:off x="1149351" y="2484438"/>
            <a:ext cx="542925" cy="469900"/>
          </a:xfrm>
          <a:custGeom>
            <a:avLst/>
            <a:gdLst>
              <a:gd name="T0" fmla="*/ 303 w 306"/>
              <a:gd name="T1" fmla="*/ 4 h 265"/>
              <a:gd name="T2" fmla="*/ 303 w 306"/>
              <a:gd name="T3" fmla="*/ 261 h 265"/>
              <a:gd name="T4" fmla="*/ 62 w 306"/>
              <a:gd name="T5" fmla="*/ 265 h 265"/>
              <a:gd name="T6" fmla="*/ 0 w 306"/>
              <a:gd name="T7" fmla="*/ 253 h 265"/>
              <a:gd name="T8" fmla="*/ 12 w 306"/>
              <a:gd name="T9" fmla="*/ 0 h 265"/>
              <a:gd name="T10" fmla="*/ 12 w 306"/>
              <a:gd name="T11" fmla="*/ 257 h 265"/>
              <a:gd name="T12" fmla="*/ 12 w 306"/>
              <a:gd name="T13" fmla="*/ 8 h 265"/>
              <a:gd name="T14" fmla="*/ 12 w 306"/>
              <a:gd name="T15" fmla="*/ 257 h 265"/>
              <a:gd name="T16" fmla="*/ 41 w 306"/>
              <a:gd name="T17" fmla="*/ 33 h 265"/>
              <a:gd name="T18" fmla="*/ 25 w 306"/>
              <a:gd name="T19" fmla="*/ 41 h 265"/>
              <a:gd name="T20" fmla="*/ 41 w 306"/>
              <a:gd name="T21" fmla="*/ 75 h 265"/>
              <a:gd name="T22" fmla="*/ 25 w 306"/>
              <a:gd name="T23" fmla="*/ 66 h 265"/>
              <a:gd name="T24" fmla="*/ 46 w 306"/>
              <a:gd name="T25" fmla="*/ 103 h 265"/>
              <a:gd name="T26" fmla="*/ 21 w 306"/>
              <a:gd name="T27" fmla="*/ 103 h 265"/>
              <a:gd name="T28" fmla="*/ 46 w 306"/>
              <a:gd name="T29" fmla="*/ 103 h 265"/>
              <a:gd name="T30" fmla="*/ 25 w 306"/>
              <a:gd name="T31" fmla="*/ 141 h 265"/>
              <a:gd name="T32" fmla="*/ 41 w 306"/>
              <a:gd name="T33" fmla="*/ 132 h 265"/>
              <a:gd name="T34" fmla="*/ 41 w 306"/>
              <a:gd name="T35" fmla="*/ 174 h 265"/>
              <a:gd name="T36" fmla="*/ 25 w 306"/>
              <a:gd name="T37" fmla="*/ 166 h 265"/>
              <a:gd name="T38" fmla="*/ 46 w 306"/>
              <a:gd name="T39" fmla="*/ 203 h 265"/>
              <a:gd name="T40" fmla="*/ 21 w 306"/>
              <a:gd name="T41" fmla="*/ 203 h 265"/>
              <a:gd name="T42" fmla="*/ 46 w 306"/>
              <a:gd name="T43" fmla="*/ 203 h 265"/>
              <a:gd name="T44" fmla="*/ 25 w 306"/>
              <a:gd name="T45" fmla="*/ 240 h 265"/>
              <a:gd name="T46" fmla="*/ 41 w 306"/>
              <a:gd name="T47" fmla="*/ 232 h 265"/>
              <a:gd name="T48" fmla="*/ 240 w 306"/>
              <a:gd name="T49" fmla="*/ 8 h 265"/>
              <a:gd name="T50" fmla="*/ 240 w 306"/>
              <a:gd name="T51" fmla="*/ 257 h 265"/>
              <a:gd name="T52" fmla="*/ 197 w 306"/>
              <a:gd name="T53" fmla="*/ 140 h 265"/>
              <a:gd name="T54" fmla="*/ 118 w 306"/>
              <a:gd name="T55" fmla="*/ 190 h 265"/>
              <a:gd name="T56" fmla="*/ 118 w 306"/>
              <a:gd name="T57" fmla="*/ 83 h 265"/>
              <a:gd name="T58" fmla="*/ 187 w 306"/>
              <a:gd name="T59" fmla="*/ 137 h 265"/>
              <a:gd name="T60" fmla="*/ 187 w 306"/>
              <a:gd name="T61" fmla="*/ 137 h 265"/>
              <a:gd name="T62" fmla="*/ 248 w 306"/>
              <a:gd name="T63" fmla="*/ 257 h 265"/>
              <a:gd name="T64" fmla="*/ 298 w 306"/>
              <a:gd name="T65" fmla="*/ 12 h 265"/>
              <a:gd name="T66" fmla="*/ 265 w 306"/>
              <a:gd name="T67" fmla="*/ 33 h 265"/>
              <a:gd name="T68" fmla="*/ 281 w 306"/>
              <a:gd name="T69" fmla="*/ 41 h 265"/>
              <a:gd name="T70" fmla="*/ 261 w 306"/>
              <a:gd name="T71" fmla="*/ 70 h 265"/>
              <a:gd name="T72" fmla="*/ 286 w 306"/>
              <a:gd name="T73" fmla="*/ 70 h 265"/>
              <a:gd name="T74" fmla="*/ 261 w 306"/>
              <a:gd name="T75" fmla="*/ 70 h 265"/>
              <a:gd name="T76" fmla="*/ 281 w 306"/>
              <a:gd name="T77" fmla="*/ 99 h 265"/>
              <a:gd name="T78" fmla="*/ 265 w 306"/>
              <a:gd name="T79" fmla="*/ 108 h 265"/>
              <a:gd name="T80" fmla="*/ 265 w 306"/>
              <a:gd name="T81" fmla="*/ 132 h 265"/>
              <a:gd name="T82" fmla="*/ 281 w 306"/>
              <a:gd name="T83" fmla="*/ 141 h 265"/>
              <a:gd name="T84" fmla="*/ 261 w 306"/>
              <a:gd name="T85" fmla="*/ 170 h 265"/>
              <a:gd name="T86" fmla="*/ 286 w 306"/>
              <a:gd name="T87" fmla="*/ 170 h 265"/>
              <a:gd name="T88" fmla="*/ 261 w 306"/>
              <a:gd name="T89" fmla="*/ 170 h 265"/>
              <a:gd name="T90" fmla="*/ 281 w 306"/>
              <a:gd name="T91" fmla="*/ 199 h 265"/>
              <a:gd name="T92" fmla="*/ 265 w 306"/>
              <a:gd name="T93" fmla="*/ 207 h 265"/>
              <a:gd name="T94" fmla="*/ 281 w 306"/>
              <a:gd name="T95" fmla="*/ 240 h 265"/>
              <a:gd name="T96" fmla="*/ 265 w 306"/>
              <a:gd name="T97" fmla="*/ 232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06" h="265">
                <a:moveTo>
                  <a:pt x="244" y="0"/>
                </a:moveTo>
                <a:cubicBezTo>
                  <a:pt x="294" y="0"/>
                  <a:pt x="294" y="0"/>
                  <a:pt x="294" y="0"/>
                </a:cubicBezTo>
                <a:cubicBezTo>
                  <a:pt x="297" y="0"/>
                  <a:pt x="300" y="1"/>
                  <a:pt x="303" y="4"/>
                </a:cubicBezTo>
                <a:cubicBezTo>
                  <a:pt x="305" y="6"/>
                  <a:pt x="306" y="9"/>
                  <a:pt x="306" y="12"/>
                </a:cubicBezTo>
                <a:cubicBezTo>
                  <a:pt x="306" y="253"/>
                  <a:pt x="306" y="253"/>
                  <a:pt x="306" y="253"/>
                </a:cubicBezTo>
                <a:cubicBezTo>
                  <a:pt x="306" y="256"/>
                  <a:pt x="305" y="259"/>
                  <a:pt x="303" y="261"/>
                </a:cubicBezTo>
                <a:cubicBezTo>
                  <a:pt x="300" y="264"/>
                  <a:pt x="297" y="265"/>
                  <a:pt x="294" y="265"/>
                </a:cubicBezTo>
                <a:cubicBezTo>
                  <a:pt x="244" y="265"/>
                  <a:pt x="244" y="265"/>
                  <a:pt x="244" y="265"/>
                </a:cubicBezTo>
                <a:cubicBezTo>
                  <a:pt x="62" y="265"/>
                  <a:pt x="62" y="265"/>
                  <a:pt x="62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4" y="261"/>
                </a:cubicBezTo>
                <a:cubicBezTo>
                  <a:pt x="1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4" y="4"/>
                </a:cubicBezTo>
                <a:cubicBezTo>
                  <a:pt x="6" y="1"/>
                  <a:pt x="9" y="0"/>
                  <a:pt x="12" y="0"/>
                </a:cubicBezTo>
                <a:cubicBezTo>
                  <a:pt x="62" y="0"/>
                  <a:pt x="62" y="0"/>
                  <a:pt x="62" y="0"/>
                </a:cubicBezTo>
                <a:lnTo>
                  <a:pt x="244" y="0"/>
                </a:lnTo>
                <a:close/>
                <a:moveTo>
                  <a:pt x="12" y="257"/>
                </a:moveTo>
                <a:cubicBezTo>
                  <a:pt x="58" y="257"/>
                  <a:pt x="58" y="257"/>
                  <a:pt x="58" y="257"/>
                </a:cubicBezTo>
                <a:cubicBezTo>
                  <a:pt x="58" y="8"/>
                  <a:pt x="58" y="8"/>
                  <a:pt x="58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0" y="8"/>
                  <a:pt x="8" y="10"/>
                  <a:pt x="8" y="12"/>
                </a:cubicBezTo>
                <a:cubicBezTo>
                  <a:pt x="8" y="253"/>
                  <a:pt x="8" y="253"/>
                  <a:pt x="8" y="253"/>
                </a:cubicBezTo>
                <a:cubicBezTo>
                  <a:pt x="8" y="255"/>
                  <a:pt x="10" y="257"/>
                  <a:pt x="12" y="257"/>
                </a:cubicBezTo>
                <a:close/>
                <a:moveTo>
                  <a:pt x="21" y="37"/>
                </a:moveTo>
                <a:cubicBezTo>
                  <a:pt x="21" y="35"/>
                  <a:pt x="22" y="33"/>
                  <a:pt x="25" y="33"/>
                </a:cubicBezTo>
                <a:cubicBezTo>
                  <a:pt x="41" y="33"/>
                  <a:pt x="41" y="33"/>
                  <a:pt x="41" y="33"/>
                </a:cubicBezTo>
                <a:cubicBezTo>
                  <a:pt x="44" y="33"/>
                  <a:pt x="46" y="35"/>
                  <a:pt x="46" y="37"/>
                </a:cubicBezTo>
                <a:cubicBezTo>
                  <a:pt x="46" y="40"/>
                  <a:pt x="44" y="41"/>
                  <a:pt x="41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2" y="41"/>
                  <a:pt x="21" y="40"/>
                  <a:pt x="21" y="37"/>
                </a:cubicBezTo>
                <a:close/>
                <a:moveTo>
                  <a:pt x="46" y="70"/>
                </a:moveTo>
                <a:cubicBezTo>
                  <a:pt x="46" y="73"/>
                  <a:pt x="44" y="75"/>
                  <a:pt x="41" y="75"/>
                </a:cubicBezTo>
                <a:cubicBezTo>
                  <a:pt x="25" y="75"/>
                  <a:pt x="25" y="75"/>
                  <a:pt x="25" y="75"/>
                </a:cubicBezTo>
                <a:cubicBezTo>
                  <a:pt x="22" y="75"/>
                  <a:pt x="21" y="73"/>
                  <a:pt x="21" y="70"/>
                </a:cubicBezTo>
                <a:cubicBezTo>
                  <a:pt x="21" y="68"/>
                  <a:pt x="22" y="66"/>
                  <a:pt x="25" y="66"/>
                </a:cubicBezTo>
                <a:cubicBezTo>
                  <a:pt x="41" y="66"/>
                  <a:pt x="41" y="66"/>
                  <a:pt x="41" y="66"/>
                </a:cubicBezTo>
                <a:cubicBezTo>
                  <a:pt x="44" y="66"/>
                  <a:pt x="46" y="68"/>
                  <a:pt x="46" y="70"/>
                </a:cubicBezTo>
                <a:close/>
                <a:moveTo>
                  <a:pt x="46" y="103"/>
                </a:moveTo>
                <a:cubicBezTo>
                  <a:pt x="46" y="106"/>
                  <a:pt x="44" y="108"/>
                  <a:pt x="41" y="108"/>
                </a:cubicBezTo>
                <a:cubicBezTo>
                  <a:pt x="25" y="108"/>
                  <a:pt x="25" y="108"/>
                  <a:pt x="25" y="108"/>
                </a:cubicBezTo>
                <a:cubicBezTo>
                  <a:pt x="22" y="108"/>
                  <a:pt x="21" y="106"/>
                  <a:pt x="21" y="103"/>
                </a:cubicBezTo>
                <a:cubicBezTo>
                  <a:pt x="21" y="101"/>
                  <a:pt x="22" y="99"/>
                  <a:pt x="25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44" y="99"/>
                  <a:pt x="46" y="101"/>
                  <a:pt x="46" y="103"/>
                </a:cubicBezTo>
                <a:close/>
                <a:moveTo>
                  <a:pt x="46" y="137"/>
                </a:moveTo>
                <a:cubicBezTo>
                  <a:pt x="46" y="139"/>
                  <a:pt x="44" y="141"/>
                  <a:pt x="41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22" y="141"/>
                  <a:pt x="21" y="139"/>
                  <a:pt x="21" y="137"/>
                </a:cubicBezTo>
                <a:cubicBezTo>
                  <a:pt x="21" y="134"/>
                  <a:pt x="22" y="132"/>
                  <a:pt x="25" y="132"/>
                </a:cubicBezTo>
                <a:cubicBezTo>
                  <a:pt x="41" y="132"/>
                  <a:pt x="41" y="132"/>
                  <a:pt x="41" y="132"/>
                </a:cubicBezTo>
                <a:cubicBezTo>
                  <a:pt x="44" y="132"/>
                  <a:pt x="46" y="134"/>
                  <a:pt x="46" y="137"/>
                </a:cubicBezTo>
                <a:close/>
                <a:moveTo>
                  <a:pt x="46" y="170"/>
                </a:moveTo>
                <a:cubicBezTo>
                  <a:pt x="46" y="173"/>
                  <a:pt x="44" y="174"/>
                  <a:pt x="41" y="174"/>
                </a:cubicBezTo>
                <a:cubicBezTo>
                  <a:pt x="25" y="174"/>
                  <a:pt x="25" y="174"/>
                  <a:pt x="25" y="174"/>
                </a:cubicBezTo>
                <a:cubicBezTo>
                  <a:pt x="22" y="174"/>
                  <a:pt x="21" y="173"/>
                  <a:pt x="21" y="170"/>
                </a:cubicBezTo>
                <a:cubicBezTo>
                  <a:pt x="21" y="167"/>
                  <a:pt x="22" y="166"/>
                  <a:pt x="25" y="166"/>
                </a:cubicBezTo>
                <a:cubicBezTo>
                  <a:pt x="41" y="166"/>
                  <a:pt x="41" y="166"/>
                  <a:pt x="41" y="166"/>
                </a:cubicBezTo>
                <a:cubicBezTo>
                  <a:pt x="44" y="166"/>
                  <a:pt x="46" y="167"/>
                  <a:pt x="46" y="170"/>
                </a:cubicBezTo>
                <a:close/>
                <a:moveTo>
                  <a:pt x="46" y="203"/>
                </a:moveTo>
                <a:cubicBezTo>
                  <a:pt x="46" y="206"/>
                  <a:pt x="44" y="207"/>
                  <a:pt x="41" y="207"/>
                </a:cubicBezTo>
                <a:cubicBezTo>
                  <a:pt x="25" y="207"/>
                  <a:pt x="25" y="207"/>
                  <a:pt x="25" y="207"/>
                </a:cubicBezTo>
                <a:cubicBezTo>
                  <a:pt x="22" y="207"/>
                  <a:pt x="21" y="206"/>
                  <a:pt x="21" y="203"/>
                </a:cubicBezTo>
                <a:cubicBezTo>
                  <a:pt x="21" y="200"/>
                  <a:pt x="22" y="199"/>
                  <a:pt x="25" y="199"/>
                </a:cubicBezTo>
                <a:cubicBezTo>
                  <a:pt x="41" y="199"/>
                  <a:pt x="41" y="199"/>
                  <a:pt x="41" y="199"/>
                </a:cubicBezTo>
                <a:cubicBezTo>
                  <a:pt x="44" y="199"/>
                  <a:pt x="46" y="200"/>
                  <a:pt x="46" y="203"/>
                </a:cubicBezTo>
                <a:close/>
                <a:moveTo>
                  <a:pt x="46" y="236"/>
                </a:moveTo>
                <a:cubicBezTo>
                  <a:pt x="46" y="239"/>
                  <a:pt x="44" y="240"/>
                  <a:pt x="41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2" y="240"/>
                  <a:pt x="21" y="239"/>
                  <a:pt x="21" y="236"/>
                </a:cubicBezTo>
                <a:cubicBezTo>
                  <a:pt x="21" y="233"/>
                  <a:pt x="22" y="232"/>
                  <a:pt x="25" y="232"/>
                </a:cubicBezTo>
                <a:cubicBezTo>
                  <a:pt x="41" y="232"/>
                  <a:pt x="41" y="232"/>
                  <a:pt x="41" y="232"/>
                </a:cubicBezTo>
                <a:cubicBezTo>
                  <a:pt x="44" y="232"/>
                  <a:pt x="46" y="233"/>
                  <a:pt x="46" y="236"/>
                </a:cubicBezTo>
                <a:close/>
                <a:moveTo>
                  <a:pt x="240" y="257"/>
                </a:moveTo>
                <a:cubicBezTo>
                  <a:pt x="240" y="8"/>
                  <a:pt x="240" y="8"/>
                  <a:pt x="240" y="8"/>
                </a:cubicBezTo>
                <a:cubicBezTo>
                  <a:pt x="66" y="8"/>
                  <a:pt x="66" y="8"/>
                  <a:pt x="66" y="8"/>
                </a:cubicBezTo>
                <a:cubicBezTo>
                  <a:pt x="66" y="257"/>
                  <a:pt x="66" y="257"/>
                  <a:pt x="66" y="257"/>
                </a:cubicBezTo>
                <a:lnTo>
                  <a:pt x="240" y="257"/>
                </a:lnTo>
                <a:close/>
                <a:moveTo>
                  <a:pt x="197" y="133"/>
                </a:moveTo>
                <a:cubicBezTo>
                  <a:pt x="198" y="134"/>
                  <a:pt x="199" y="135"/>
                  <a:pt x="199" y="137"/>
                </a:cubicBezTo>
                <a:cubicBezTo>
                  <a:pt x="199" y="138"/>
                  <a:pt x="198" y="139"/>
                  <a:pt x="197" y="140"/>
                </a:cubicBezTo>
                <a:cubicBezTo>
                  <a:pt x="122" y="190"/>
                  <a:pt x="122" y="190"/>
                  <a:pt x="122" y="190"/>
                </a:cubicBezTo>
                <a:cubicBezTo>
                  <a:pt x="121" y="190"/>
                  <a:pt x="121" y="190"/>
                  <a:pt x="120" y="190"/>
                </a:cubicBezTo>
                <a:cubicBezTo>
                  <a:pt x="119" y="190"/>
                  <a:pt x="119" y="190"/>
                  <a:pt x="118" y="190"/>
                </a:cubicBezTo>
                <a:cubicBezTo>
                  <a:pt x="117" y="189"/>
                  <a:pt x="116" y="188"/>
                  <a:pt x="116" y="186"/>
                </a:cubicBezTo>
                <a:cubicBezTo>
                  <a:pt x="116" y="87"/>
                  <a:pt x="116" y="87"/>
                  <a:pt x="116" y="87"/>
                </a:cubicBezTo>
                <a:cubicBezTo>
                  <a:pt x="116" y="85"/>
                  <a:pt x="117" y="84"/>
                  <a:pt x="118" y="83"/>
                </a:cubicBezTo>
                <a:cubicBezTo>
                  <a:pt x="119" y="83"/>
                  <a:pt x="121" y="83"/>
                  <a:pt x="122" y="83"/>
                </a:cubicBezTo>
                <a:lnTo>
                  <a:pt x="197" y="133"/>
                </a:lnTo>
                <a:close/>
                <a:moveTo>
                  <a:pt x="187" y="137"/>
                </a:moveTo>
                <a:cubicBezTo>
                  <a:pt x="124" y="95"/>
                  <a:pt x="124" y="95"/>
                  <a:pt x="124" y="95"/>
                </a:cubicBezTo>
                <a:cubicBezTo>
                  <a:pt x="124" y="179"/>
                  <a:pt x="124" y="179"/>
                  <a:pt x="124" y="179"/>
                </a:cubicBezTo>
                <a:lnTo>
                  <a:pt x="187" y="137"/>
                </a:lnTo>
                <a:close/>
                <a:moveTo>
                  <a:pt x="294" y="8"/>
                </a:moveTo>
                <a:cubicBezTo>
                  <a:pt x="248" y="8"/>
                  <a:pt x="248" y="8"/>
                  <a:pt x="248" y="8"/>
                </a:cubicBezTo>
                <a:cubicBezTo>
                  <a:pt x="248" y="257"/>
                  <a:pt x="248" y="257"/>
                  <a:pt x="248" y="257"/>
                </a:cubicBezTo>
                <a:cubicBezTo>
                  <a:pt x="294" y="257"/>
                  <a:pt x="294" y="257"/>
                  <a:pt x="294" y="257"/>
                </a:cubicBezTo>
                <a:cubicBezTo>
                  <a:pt x="297" y="257"/>
                  <a:pt x="298" y="255"/>
                  <a:pt x="298" y="253"/>
                </a:cubicBezTo>
                <a:cubicBezTo>
                  <a:pt x="298" y="12"/>
                  <a:pt x="298" y="12"/>
                  <a:pt x="298" y="12"/>
                </a:cubicBezTo>
                <a:cubicBezTo>
                  <a:pt x="298" y="10"/>
                  <a:pt x="297" y="8"/>
                  <a:pt x="294" y="8"/>
                </a:cubicBezTo>
                <a:close/>
                <a:moveTo>
                  <a:pt x="261" y="37"/>
                </a:moveTo>
                <a:cubicBezTo>
                  <a:pt x="261" y="35"/>
                  <a:pt x="262" y="33"/>
                  <a:pt x="265" y="33"/>
                </a:cubicBezTo>
                <a:cubicBezTo>
                  <a:pt x="281" y="33"/>
                  <a:pt x="281" y="33"/>
                  <a:pt x="281" y="33"/>
                </a:cubicBezTo>
                <a:cubicBezTo>
                  <a:pt x="284" y="33"/>
                  <a:pt x="286" y="35"/>
                  <a:pt x="286" y="37"/>
                </a:cubicBezTo>
                <a:cubicBezTo>
                  <a:pt x="286" y="40"/>
                  <a:pt x="284" y="41"/>
                  <a:pt x="281" y="41"/>
                </a:cubicBezTo>
                <a:cubicBezTo>
                  <a:pt x="265" y="41"/>
                  <a:pt x="265" y="41"/>
                  <a:pt x="265" y="41"/>
                </a:cubicBezTo>
                <a:cubicBezTo>
                  <a:pt x="262" y="41"/>
                  <a:pt x="261" y="40"/>
                  <a:pt x="261" y="37"/>
                </a:cubicBezTo>
                <a:close/>
                <a:moveTo>
                  <a:pt x="261" y="70"/>
                </a:moveTo>
                <a:cubicBezTo>
                  <a:pt x="261" y="68"/>
                  <a:pt x="262" y="66"/>
                  <a:pt x="265" y="66"/>
                </a:cubicBezTo>
                <a:cubicBezTo>
                  <a:pt x="281" y="66"/>
                  <a:pt x="281" y="66"/>
                  <a:pt x="281" y="66"/>
                </a:cubicBezTo>
                <a:cubicBezTo>
                  <a:pt x="284" y="66"/>
                  <a:pt x="286" y="68"/>
                  <a:pt x="286" y="70"/>
                </a:cubicBezTo>
                <a:cubicBezTo>
                  <a:pt x="286" y="73"/>
                  <a:pt x="284" y="75"/>
                  <a:pt x="281" y="75"/>
                </a:cubicBezTo>
                <a:cubicBezTo>
                  <a:pt x="265" y="75"/>
                  <a:pt x="265" y="75"/>
                  <a:pt x="265" y="75"/>
                </a:cubicBezTo>
                <a:cubicBezTo>
                  <a:pt x="262" y="75"/>
                  <a:pt x="261" y="73"/>
                  <a:pt x="261" y="70"/>
                </a:cubicBezTo>
                <a:close/>
                <a:moveTo>
                  <a:pt x="261" y="103"/>
                </a:moveTo>
                <a:cubicBezTo>
                  <a:pt x="261" y="101"/>
                  <a:pt x="262" y="99"/>
                  <a:pt x="265" y="99"/>
                </a:cubicBezTo>
                <a:cubicBezTo>
                  <a:pt x="281" y="99"/>
                  <a:pt x="281" y="99"/>
                  <a:pt x="281" y="99"/>
                </a:cubicBezTo>
                <a:cubicBezTo>
                  <a:pt x="284" y="99"/>
                  <a:pt x="286" y="101"/>
                  <a:pt x="286" y="103"/>
                </a:cubicBezTo>
                <a:cubicBezTo>
                  <a:pt x="286" y="106"/>
                  <a:pt x="284" y="108"/>
                  <a:pt x="281" y="108"/>
                </a:cubicBezTo>
                <a:cubicBezTo>
                  <a:pt x="265" y="108"/>
                  <a:pt x="265" y="108"/>
                  <a:pt x="265" y="108"/>
                </a:cubicBezTo>
                <a:cubicBezTo>
                  <a:pt x="262" y="108"/>
                  <a:pt x="261" y="106"/>
                  <a:pt x="261" y="103"/>
                </a:cubicBezTo>
                <a:close/>
                <a:moveTo>
                  <a:pt x="261" y="137"/>
                </a:moveTo>
                <a:cubicBezTo>
                  <a:pt x="261" y="134"/>
                  <a:pt x="262" y="132"/>
                  <a:pt x="265" y="132"/>
                </a:cubicBezTo>
                <a:cubicBezTo>
                  <a:pt x="281" y="132"/>
                  <a:pt x="281" y="132"/>
                  <a:pt x="281" y="132"/>
                </a:cubicBezTo>
                <a:cubicBezTo>
                  <a:pt x="284" y="132"/>
                  <a:pt x="286" y="134"/>
                  <a:pt x="286" y="137"/>
                </a:cubicBezTo>
                <a:cubicBezTo>
                  <a:pt x="286" y="139"/>
                  <a:pt x="284" y="141"/>
                  <a:pt x="281" y="141"/>
                </a:cubicBezTo>
                <a:cubicBezTo>
                  <a:pt x="265" y="141"/>
                  <a:pt x="265" y="141"/>
                  <a:pt x="265" y="141"/>
                </a:cubicBezTo>
                <a:cubicBezTo>
                  <a:pt x="262" y="141"/>
                  <a:pt x="261" y="139"/>
                  <a:pt x="261" y="137"/>
                </a:cubicBezTo>
                <a:close/>
                <a:moveTo>
                  <a:pt x="261" y="170"/>
                </a:moveTo>
                <a:cubicBezTo>
                  <a:pt x="261" y="167"/>
                  <a:pt x="262" y="166"/>
                  <a:pt x="265" y="166"/>
                </a:cubicBezTo>
                <a:cubicBezTo>
                  <a:pt x="281" y="166"/>
                  <a:pt x="281" y="166"/>
                  <a:pt x="281" y="166"/>
                </a:cubicBezTo>
                <a:cubicBezTo>
                  <a:pt x="284" y="166"/>
                  <a:pt x="286" y="167"/>
                  <a:pt x="286" y="170"/>
                </a:cubicBezTo>
                <a:cubicBezTo>
                  <a:pt x="286" y="173"/>
                  <a:pt x="284" y="174"/>
                  <a:pt x="281" y="174"/>
                </a:cubicBezTo>
                <a:cubicBezTo>
                  <a:pt x="265" y="174"/>
                  <a:pt x="265" y="174"/>
                  <a:pt x="265" y="174"/>
                </a:cubicBezTo>
                <a:cubicBezTo>
                  <a:pt x="262" y="174"/>
                  <a:pt x="261" y="173"/>
                  <a:pt x="261" y="170"/>
                </a:cubicBezTo>
                <a:close/>
                <a:moveTo>
                  <a:pt x="261" y="203"/>
                </a:moveTo>
                <a:cubicBezTo>
                  <a:pt x="261" y="200"/>
                  <a:pt x="262" y="199"/>
                  <a:pt x="265" y="199"/>
                </a:cubicBezTo>
                <a:cubicBezTo>
                  <a:pt x="281" y="199"/>
                  <a:pt x="281" y="199"/>
                  <a:pt x="281" y="199"/>
                </a:cubicBezTo>
                <a:cubicBezTo>
                  <a:pt x="284" y="199"/>
                  <a:pt x="286" y="200"/>
                  <a:pt x="286" y="203"/>
                </a:cubicBezTo>
                <a:cubicBezTo>
                  <a:pt x="286" y="206"/>
                  <a:pt x="284" y="207"/>
                  <a:pt x="281" y="207"/>
                </a:cubicBezTo>
                <a:cubicBezTo>
                  <a:pt x="265" y="207"/>
                  <a:pt x="265" y="207"/>
                  <a:pt x="265" y="207"/>
                </a:cubicBezTo>
                <a:cubicBezTo>
                  <a:pt x="262" y="207"/>
                  <a:pt x="261" y="206"/>
                  <a:pt x="261" y="203"/>
                </a:cubicBezTo>
                <a:close/>
                <a:moveTo>
                  <a:pt x="286" y="236"/>
                </a:moveTo>
                <a:cubicBezTo>
                  <a:pt x="286" y="239"/>
                  <a:pt x="284" y="240"/>
                  <a:pt x="281" y="240"/>
                </a:cubicBezTo>
                <a:cubicBezTo>
                  <a:pt x="265" y="240"/>
                  <a:pt x="265" y="240"/>
                  <a:pt x="265" y="240"/>
                </a:cubicBezTo>
                <a:cubicBezTo>
                  <a:pt x="262" y="240"/>
                  <a:pt x="261" y="239"/>
                  <a:pt x="261" y="236"/>
                </a:cubicBezTo>
                <a:cubicBezTo>
                  <a:pt x="261" y="233"/>
                  <a:pt x="262" y="232"/>
                  <a:pt x="265" y="232"/>
                </a:cubicBezTo>
                <a:cubicBezTo>
                  <a:pt x="281" y="232"/>
                  <a:pt x="281" y="232"/>
                  <a:pt x="281" y="232"/>
                </a:cubicBezTo>
                <a:cubicBezTo>
                  <a:pt x="284" y="232"/>
                  <a:pt x="286" y="233"/>
                  <a:pt x="286" y="23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5" name="Freeform 23"/>
          <p:cNvSpPr>
            <a:spLocks noEditPoints="1"/>
          </p:cNvSpPr>
          <p:nvPr/>
        </p:nvSpPr>
        <p:spPr bwMode="auto">
          <a:xfrm>
            <a:off x="1927226" y="2484438"/>
            <a:ext cx="613988" cy="469900"/>
          </a:xfrm>
          <a:custGeom>
            <a:avLst/>
            <a:gdLst>
              <a:gd name="T0" fmla="*/ 348 w 348"/>
              <a:gd name="T1" fmla="*/ 70 h 265"/>
              <a:gd name="T2" fmla="*/ 342 w 348"/>
              <a:gd name="T3" fmla="*/ 234 h 265"/>
              <a:gd name="T4" fmla="*/ 269 w 348"/>
              <a:gd name="T5" fmla="*/ 240 h 265"/>
              <a:gd name="T6" fmla="*/ 269 w 348"/>
              <a:gd name="T7" fmla="*/ 232 h 265"/>
              <a:gd name="T8" fmla="*/ 336 w 348"/>
              <a:gd name="T9" fmla="*/ 228 h 265"/>
              <a:gd name="T10" fmla="*/ 339 w 348"/>
              <a:gd name="T11" fmla="*/ 116 h 265"/>
              <a:gd name="T12" fmla="*/ 281 w 348"/>
              <a:gd name="T13" fmla="*/ 157 h 265"/>
              <a:gd name="T14" fmla="*/ 174 w 348"/>
              <a:gd name="T15" fmla="*/ 265 h 265"/>
              <a:gd name="T16" fmla="*/ 66 w 348"/>
              <a:gd name="T17" fmla="*/ 157 h 265"/>
              <a:gd name="T18" fmla="*/ 8 w 348"/>
              <a:gd name="T19" fmla="*/ 116 h 265"/>
              <a:gd name="T20" fmla="*/ 12 w 348"/>
              <a:gd name="T21" fmla="*/ 228 h 265"/>
              <a:gd name="T22" fmla="*/ 70 w 348"/>
              <a:gd name="T23" fmla="*/ 232 h 265"/>
              <a:gd name="T24" fmla="*/ 70 w 348"/>
              <a:gd name="T25" fmla="*/ 240 h 265"/>
              <a:gd name="T26" fmla="*/ 6 w 348"/>
              <a:gd name="T27" fmla="*/ 234 h 265"/>
              <a:gd name="T28" fmla="*/ 0 w 348"/>
              <a:gd name="T29" fmla="*/ 70 h 265"/>
              <a:gd name="T30" fmla="*/ 21 w 348"/>
              <a:gd name="T31" fmla="*/ 50 h 265"/>
              <a:gd name="T32" fmla="*/ 94 w 348"/>
              <a:gd name="T33" fmla="*/ 45 h 265"/>
              <a:gd name="T34" fmla="*/ 99 w 348"/>
              <a:gd name="T35" fmla="*/ 33 h 265"/>
              <a:gd name="T36" fmla="*/ 108 w 348"/>
              <a:gd name="T37" fmla="*/ 8 h 265"/>
              <a:gd name="T38" fmla="*/ 215 w 348"/>
              <a:gd name="T39" fmla="*/ 0 h 265"/>
              <a:gd name="T40" fmla="*/ 248 w 348"/>
              <a:gd name="T41" fmla="*/ 25 h 265"/>
              <a:gd name="T42" fmla="*/ 249 w 348"/>
              <a:gd name="T43" fmla="*/ 39 h 265"/>
              <a:gd name="T44" fmla="*/ 265 w 348"/>
              <a:gd name="T45" fmla="*/ 50 h 265"/>
              <a:gd name="T46" fmla="*/ 342 w 348"/>
              <a:gd name="T47" fmla="*/ 56 h 265"/>
              <a:gd name="T48" fmla="*/ 339 w 348"/>
              <a:gd name="T49" fmla="*/ 70 h 265"/>
              <a:gd name="T50" fmla="*/ 327 w 348"/>
              <a:gd name="T51" fmla="*/ 58 h 265"/>
              <a:gd name="T52" fmla="*/ 246 w 348"/>
              <a:gd name="T53" fmla="*/ 50 h 265"/>
              <a:gd name="T54" fmla="*/ 240 w 348"/>
              <a:gd name="T55" fmla="*/ 25 h 265"/>
              <a:gd name="T56" fmla="*/ 215 w 348"/>
              <a:gd name="T57" fmla="*/ 8 h 265"/>
              <a:gd name="T58" fmla="*/ 114 w 348"/>
              <a:gd name="T59" fmla="*/ 13 h 265"/>
              <a:gd name="T60" fmla="*/ 107 w 348"/>
              <a:gd name="T61" fmla="*/ 33 h 265"/>
              <a:gd name="T62" fmla="*/ 83 w 348"/>
              <a:gd name="T63" fmla="*/ 58 h 265"/>
              <a:gd name="T64" fmla="*/ 12 w 348"/>
              <a:gd name="T65" fmla="*/ 62 h 265"/>
              <a:gd name="T66" fmla="*/ 8 w 348"/>
              <a:gd name="T67" fmla="*/ 108 h 265"/>
              <a:gd name="T68" fmla="*/ 78 w 348"/>
              <a:gd name="T69" fmla="*/ 108 h 265"/>
              <a:gd name="T70" fmla="*/ 174 w 348"/>
              <a:gd name="T71" fmla="*/ 50 h 265"/>
              <a:gd name="T72" fmla="*/ 269 w 348"/>
              <a:gd name="T73" fmla="*/ 108 h 265"/>
              <a:gd name="T74" fmla="*/ 339 w 348"/>
              <a:gd name="T75" fmla="*/ 108 h 265"/>
              <a:gd name="T76" fmla="*/ 74 w 348"/>
              <a:gd name="T77" fmla="*/ 29 h 265"/>
              <a:gd name="T78" fmla="*/ 37 w 348"/>
              <a:gd name="T79" fmla="*/ 25 h 265"/>
              <a:gd name="T80" fmla="*/ 33 w 348"/>
              <a:gd name="T81" fmla="*/ 37 h 265"/>
              <a:gd name="T82" fmla="*/ 25 w 348"/>
              <a:gd name="T83" fmla="*/ 37 h 265"/>
              <a:gd name="T84" fmla="*/ 28 w 348"/>
              <a:gd name="T85" fmla="*/ 20 h 265"/>
              <a:gd name="T86" fmla="*/ 70 w 348"/>
              <a:gd name="T87" fmla="*/ 17 h 265"/>
              <a:gd name="T88" fmla="*/ 83 w 348"/>
              <a:gd name="T89" fmla="*/ 29 h 265"/>
              <a:gd name="T90" fmla="*/ 78 w 348"/>
              <a:gd name="T91" fmla="*/ 41 h 265"/>
              <a:gd name="T92" fmla="*/ 273 w 348"/>
              <a:gd name="T93" fmla="*/ 157 h 265"/>
              <a:gd name="T94" fmla="*/ 174 w 348"/>
              <a:gd name="T95" fmla="*/ 58 h 265"/>
              <a:gd name="T96" fmla="*/ 74 w 348"/>
              <a:gd name="T97" fmla="*/ 157 h 265"/>
              <a:gd name="T98" fmla="*/ 174 w 348"/>
              <a:gd name="T99" fmla="*/ 257 h 265"/>
              <a:gd name="T100" fmla="*/ 273 w 348"/>
              <a:gd name="T101" fmla="*/ 157 h 265"/>
              <a:gd name="T102" fmla="*/ 226 w 348"/>
              <a:gd name="T103" fmla="*/ 210 h 265"/>
              <a:gd name="T104" fmla="*/ 121 w 348"/>
              <a:gd name="T105" fmla="*/ 210 h 265"/>
              <a:gd name="T106" fmla="*/ 121 w 348"/>
              <a:gd name="T107" fmla="*/ 105 h 265"/>
              <a:gd name="T108" fmla="*/ 226 w 348"/>
              <a:gd name="T109" fmla="*/ 105 h 265"/>
              <a:gd name="T110" fmla="*/ 240 w 348"/>
              <a:gd name="T111" fmla="*/ 157 h 265"/>
              <a:gd name="T112" fmla="*/ 174 w 348"/>
              <a:gd name="T113" fmla="*/ 91 h 265"/>
              <a:gd name="T114" fmla="*/ 107 w 348"/>
              <a:gd name="T115" fmla="*/ 157 h 265"/>
              <a:gd name="T116" fmla="*/ 174 w 348"/>
              <a:gd name="T117" fmla="*/ 224 h 265"/>
              <a:gd name="T118" fmla="*/ 240 w 348"/>
              <a:gd name="T119" fmla="*/ 157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48" h="265">
                <a:moveTo>
                  <a:pt x="342" y="56"/>
                </a:moveTo>
                <a:cubicBezTo>
                  <a:pt x="346" y="60"/>
                  <a:pt x="348" y="65"/>
                  <a:pt x="348" y="70"/>
                </a:cubicBezTo>
                <a:cubicBezTo>
                  <a:pt x="348" y="219"/>
                  <a:pt x="348" y="219"/>
                  <a:pt x="348" y="219"/>
                </a:cubicBezTo>
                <a:cubicBezTo>
                  <a:pt x="348" y="225"/>
                  <a:pt x="346" y="230"/>
                  <a:pt x="342" y="234"/>
                </a:cubicBezTo>
                <a:cubicBezTo>
                  <a:pt x="338" y="238"/>
                  <a:pt x="333" y="240"/>
                  <a:pt x="327" y="240"/>
                </a:cubicBezTo>
                <a:cubicBezTo>
                  <a:pt x="269" y="240"/>
                  <a:pt x="269" y="240"/>
                  <a:pt x="269" y="240"/>
                </a:cubicBezTo>
                <a:cubicBezTo>
                  <a:pt x="266" y="240"/>
                  <a:pt x="265" y="239"/>
                  <a:pt x="265" y="236"/>
                </a:cubicBezTo>
                <a:cubicBezTo>
                  <a:pt x="265" y="233"/>
                  <a:pt x="266" y="232"/>
                  <a:pt x="269" y="232"/>
                </a:cubicBezTo>
                <a:cubicBezTo>
                  <a:pt x="327" y="232"/>
                  <a:pt x="327" y="232"/>
                  <a:pt x="327" y="232"/>
                </a:cubicBezTo>
                <a:cubicBezTo>
                  <a:pt x="330" y="232"/>
                  <a:pt x="333" y="231"/>
                  <a:pt x="336" y="228"/>
                </a:cubicBezTo>
                <a:cubicBezTo>
                  <a:pt x="338" y="226"/>
                  <a:pt x="339" y="223"/>
                  <a:pt x="339" y="219"/>
                </a:cubicBezTo>
                <a:cubicBezTo>
                  <a:pt x="339" y="116"/>
                  <a:pt x="339" y="116"/>
                  <a:pt x="339" y="116"/>
                </a:cubicBezTo>
                <a:cubicBezTo>
                  <a:pt x="273" y="116"/>
                  <a:pt x="273" y="116"/>
                  <a:pt x="273" y="116"/>
                </a:cubicBezTo>
                <a:cubicBezTo>
                  <a:pt x="279" y="129"/>
                  <a:pt x="281" y="143"/>
                  <a:pt x="281" y="157"/>
                </a:cubicBezTo>
                <a:cubicBezTo>
                  <a:pt x="281" y="187"/>
                  <a:pt x="271" y="212"/>
                  <a:pt x="250" y="233"/>
                </a:cubicBezTo>
                <a:cubicBezTo>
                  <a:pt x="229" y="254"/>
                  <a:pt x="203" y="265"/>
                  <a:pt x="174" y="265"/>
                </a:cubicBezTo>
                <a:cubicBezTo>
                  <a:pt x="144" y="265"/>
                  <a:pt x="119" y="254"/>
                  <a:pt x="98" y="233"/>
                </a:cubicBezTo>
                <a:cubicBezTo>
                  <a:pt x="77" y="212"/>
                  <a:pt x="66" y="187"/>
                  <a:pt x="66" y="157"/>
                </a:cubicBezTo>
                <a:cubicBezTo>
                  <a:pt x="66" y="143"/>
                  <a:pt x="69" y="129"/>
                  <a:pt x="74" y="116"/>
                </a:cubicBezTo>
                <a:cubicBezTo>
                  <a:pt x="8" y="116"/>
                  <a:pt x="8" y="116"/>
                  <a:pt x="8" y="116"/>
                </a:cubicBezTo>
                <a:cubicBezTo>
                  <a:pt x="8" y="219"/>
                  <a:pt x="8" y="219"/>
                  <a:pt x="8" y="219"/>
                </a:cubicBezTo>
                <a:cubicBezTo>
                  <a:pt x="8" y="223"/>
                  <a:pt x="9" y="226"/>
                  <a:pt x="12" y="228"/>
                </a:cubicBezTo>
                <a:cubicBezTo>
                  <a:pt x="14" y="231"/>
                  <a:pt x="17" y="232"/>
                  <a:pt x="21" y="232"/>
                </a:cubicBezTo>
                <a:cubicBezTo>
                  <a:pt x="70" y="232"/>
                  <a:pt x="70" y="232"/>
                  <a:pt x="70" y="232"/>
                </a:cubicBezTo>
                <a:cubicBezTo>
                  <a:pt x="73" y="232"/>
                  <a:pt x="74" y="233"/>
                  <a:pt x="74" y="236"/>
                </a:cubicBezTo>
                <a:cubicBezTo>
                  <a:pt x="74" y="239"/>
                  <a:pt x="73" y="240"/>
                  <a:pt x="70" y="240"/>
                </a:cubicBezTo>
                <a:cubicBezTo>
                  <a:pt x="21" y="240"/>
                  <a:pt x="21" y="240"/>
                  <a:pt x="21" y="240"/>
                </a:cubicBezTo>
                <a:cubicBezTo>
                  <a:pt x="15" y="240"/>
                  <a:pt x="10" y="238"/>
                  <a:pt x="6" y="234"/>
                </a:cubicBezTo>
                <a:cubicBezTo>
                  <a:pt x="2" y="230"/>
                  <a:pt x="0" y="225"/>
                  <a:pt x="0" y="219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65"/>
                  <a:pt x="2" y="60"/>
                  <a:pt x="6" y="56"/>
                </a:cubicBezTo>
                <a:cubicBezTo>
                  <a:pt x="10" y="52"/>
                  <a:pt x="15" y="50"/>
                  <a:pt x="21" y="50"/>
                </a:cubicBezTo>
                <a:cubicBezTo>
                  <a:pt x="83" y="50"/>
                  <a:pt x="83" y="50"/>
                  <a:pt x="83" y="50"/>
                </a:cubicBezTo>
                <a:cubicBezTo>
                  <a:pt x="87" y="50"/>
                  <a:pt x="91" y="48"/>
                  <a:pt x="94" y="45"/>
                </a:cubicBezTo>
                <a:cubicBezTo>
                  <a:pt x="97" y="42"/>
                  <a:pt x="98" y="40"/>
                  <a:pt x="99" y="38"/>
                </a:cubicBezTo>
                <a:cubicBezTo>
                  <a:pt x="99" y="36"/>
                  <a:pt x="99" y="35"/>
                  <a:pt x="99" y="33"/>
                </a:cubicBezTo>
                <a:cubicBezTo>
                  <a:pt x="99" y="25"/>
                  <a:pt x="99" y="25"/>
                  <a:pt x="99" y="25"/>
                </a:cubicBezTo>
                <a:cubicBezTo>
                  <a:pt x="99" y="19"/>
                  <a:pt x="102" y="13"/>
                  <a:pt x="108" y="8"/>
                </a:cubicBezTo>
                <a:cubicBezTo>
                  <a:pt x="113" y="3"/>
                  <a:pt x="122" y="0"/>
                  <a:pt x="132" y="0"/>
                </a:cubicBezTo>
                <a:cubicBezTo>
                  <a:pt x="215" y="0"/>
                  <a:pt x="215" y="0"/>
                  <a:pt x="215" y="0"/>
                </a:cubicBezTo>
                <a:cubicBezTo>
                  <a:pt x="225" y="0"/>
                  <a:pt x="233" y="3"/>
                  <a:pt x="239" y="8"/>
                </a:cubicBezTo>
                <a:cubicBezTo>
                  <a:pt x="245" y="13"/>
                  <a:pt x="248" y="19"/>
                  <a:pt x="248" y="25"/>
                </a:cubicBezTo>
                <a:cubicBezTo>
                  <a:pt x="248" y="33"/>
                  <a:pt x="248" y="33"/>
                  <a:pt x="248" y="33"/>
                </a:cubicBezTo>
                <a:cubicBezTo>
                  <a:pt x="248" y="35"/>
                  <a:pt x="248" y="37"/>
                  <a:pt x="249" y="39"/>
                </a:cubicBezTo>
                <a:cubicBezTo>
                  <a:pt x="249" y="40"/>
                  <a:pt x="251" y="43"/>
                  <a:pt x="253" y="46"/>
                </a:cubicBezTo>
                <a:cubicBezTo>
                  <a:pt x="256" y="48"/>
                  <a:pt x="260" y="50"/>
                  <a:pt x="265" y="50"/>
                </a:cubicBezTo>
                <a:cubicBezTo>
                  <a:pt x="327" y="50"/>
                  <a:pt x="327" y="50"/>
                  <a:pt x="327" y="50"/>
                </a:cubicBezTo>
                <a:cubicBezTo>
                  <a:pt x="333" y="50"/>
                  <a:pt x="338" y="52"/>
                  <a:pt x="342" y="56"/>
                </a:cubicBezTo>
                <a:close/>
                <a:moveTo>
                  <a:pt x="339" y="108"/>
                </a:moveTo>
                <a:cubicBezTo>
                  <a:pt x="339" y="70"/>
                  <a:pt x="339" y="70"/>
                  <a:pt x="339" y="70"/>
                </a:cubicBezTo>
                <a:cubicBezTo>
                  <a:pt x="339" y="67"/>
                  <a:pt x="338" y="64"/>
                  <a:pt x="336" y="62"/>
                </a:cubicBezTo>
                <a:cubicBezTo>
                  <a:pt x="333" y="59"/>
                  <a:pt x="330" y="58"/>
                  <a:pt x="327" y="58"/>
                </a:cubicBezTo>
                <a:cubicBezTo>
                  <a:pt x="265" y="58"/>
                  <a:pt x="265" y="58"/>
                  <a:pt x="265" y="58"/>
                </a:cubicBezTo>
                <a:cubicBezTo>
                  <a:pt x="256" y="58"/>
                  <a:pt x="250" y="55"/>
                  <a:pt x="246" y="50"/>
                </a:cubicBezTo>
                <a:cubicBezTo>
                  <a:pt x="242" y="45"/>
                  <a:pt x="240" y="39"/>
                  <a:pt x="240" y="33"/>
                </a:cubicBezTo>
                <a:cubicBezTo>
                  <a:pt x="240" y="25"/>
                  <a:pt x="240" y="25"/>
                  <a:pt x="240" y="25"/>
                </a:cubicBezTo>
                <a:cubicBezTo>
                  <a:pt x="240" y="21"/>
                  <a:pt x="238" y="18"/>
                  <a:pt x="233" y="14"/>
                </a:cubicBezTo>
                <a:cubicBezTo>
                  <a:pt x="229" y="10"/>
                  <a:pt x="223" y="8"/>
                  <a:pt x="215" y="8"/>
                </a:cubicBezTo>
                <a:cubicBezTo>
                  <a:pt x="132" y="8"/>
                  <a:pt x="132" y="8"/>
                  <a:pt x="132" y="8"/>
                </a:cubicBezTo>
                <a:cubicBezTo>
                  <a:pt x="124" y="8"/>
                  <a:pt x="118" y="10"/>
                  <a:pt x="114" y="13"/>
                </a:cubicBezTo>
                <a:cubicBezTo>
                  <a:pt x="110" y="17"/>
                  <a:pt x="107" y="21"/>
                  <a:pt x="107" y="25"/>
                </a:cubicBezTo>
                <a:cubicBezTo>
                  <a:pt x="107" y="33"/>
                  <a:pt x="107" y="33"/>
                  <a:pt x="107" y="33"/>
                </a:cubicBezTo>
                <a:cubicBezTo>
                  <a:pt x="107" y="39"/>
                  <a:pt x="105" y="45"/>
                  <a:pt x="101" y="50"/>
                </a:cubicBezTo>
                <a:cubicBezTo>
                  <a:pt x="98" y="55"/>
                  <a:pt x="91" y="58"/>
                  <a:pt x="83" y="58"/>
                </a:cubicBezTo>
                <a:cubicBezTo>
                  <a:pt x="21" y="58"/>
                  <a:pt x="21" y="58"/>
                  <a:pt x="21" y="58"/>
                </a:cubicBezTo>
                <a:cubicBezTo>
                  <a:pt x="17" y="58"/>
                  <a:pt x="14" y="59"/>
                  <a:pt x="12" y="62"/>
                </a:cubicBezTo>
                <a:cubicBezTo>
                  <a:pt x="9" y="64"/>
                  <a:pt x="8" y="67"/>
                  <a:pt x="8" y="70"/>
                </a:cubicBezTo>
                <a:cubicBezTo>
                  <a:pt x="8" y="108"/>
                  <a:pt x="8" y="108"/>
                  <a:pt x="8" y="108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77" y="108"/>
                  <a:pt x="78" y="108"/>
                  <a:pt x="78" y="108"/>
                </a:cubicBezTo>
                <a:cubicBezTo>
                  <a:pt x="87" y="91"/>
                  <a:pt x="100" y="76"/>
                  <a:pt x="118" y="66"/>
                </a:cubicBezTo>
                <a:cubicBezTo>
                  <a:pt x="135" y="55"/>
                  <a:pt x="153" y="50"/>
                  <a:pt x="174" y="50"/>
                </a:cubicBezTo>
                <a:cubicBezTo>
                  <a:pt x="194" y="50"/>
                  <a:pt x="213" y="55"/>
                  <a:pt x="230" y="66"/>
                </a:cubicBezTo>
                <a:cubicBezTo>
                  <a:pt x="247" y="76"/>
                  <a:pt x="260" y="91"/>
                  <a:pt x="269" y="108"/>
                </a:cubicBezTo>
                <a:cubicBezTo>
                  <a:pt x="270" y="108"/>
                  <a:pt x="270" y="108"/>
                  <a:pt x="271" y="108"/>
                </a:cubicBezTo>
                <a:lnTo>
                  <a:pt x="339" y="108"/>
                </a:lnTo>
                <a:close/>
                <a:moveTo>
                  <a:pt x="74" y="37"/>
                </a:moveTo>
                <a:cubicBezTo>
                  <a:pt x="74" y="29"/>
                  <a:pt x="74" y="29"/>
                  <a:pt x="74" y="29"/>
                </a:cubicBezTo>
                <a:cubicBezTo>
                  <a:pt x="74" y="26"/>
                  <a:pt x="73" y="25"/>
                  <a:pt x="70" y="25"/>
                </a:cubicBezTo>
                <a:cubicBezTo>
                  <a:pt x="37" y="25"/>
                  <a:pt x="37" y="25"/>
                  <a:pt x="37" y="25"/>
                </a:cubicBezTo>
                <a:cubicBezTo>
                  <a:pt x="34" y="25"/>
                  <a:pt x="33" y="26"/>
                  <a:pt x="33" y="29"/>
                </a:cubicBezTo>
                <a:cubicBezTo>
                  <a:pt x="33" y="37"/>
                  <a:pt x="33" y="37"/>
                  <a:pt x="33" y="37"/>
                </a:cubicBezTo>
                <a:cubicBezTo>
                  <a:pt x="33" y="40"/>
                  <a:pt x="32" y="41"/>
                  <a:pt x="29" y="41"/>
                </a:cubicBezTo>
                <a:cubicBezTo>
                  <a:pt x="26" y="41"/>
                  <a:pt x="25" y="40"/>
                  <a:pt x="25" y="37"/>
                </a:cubicBezTo>
                <a:cubicBezTo>
                  <a:pt x="25" y="29"/>
                  <a:pt x="25" y="29"/>
                  <a:pt x="25" y="29"/>
                </a:cubicBezTo>
                <a:cubicBezTo>
                  <a:pt x="25" y="26"/>
                  <a:pt x="26" y="23"/>
                  <a:pt x="28" y="20"/>
                </a:cubicBezTo>
                <a:cubicBezTo>
                  <a:pt x="31" y="18"/>
                  <a:pt x="34" y="17"/>
                  <a:pt x="37" y="17"/>
                </a:cubicBezTo>
                <a:cubicBezTo>
                  <a:pt x="70" y="17"/>
                  <a:pt x="70" y="17"/>
                  <a:pt x="70" y="17"/>
                </a:cubicBezTo>
                <a:cubicBezTo>
                  <a:pt x="74" y="17"/>
                  <a:pt x="77" y="18"/>
                  <a:pt x="79" y="20"/>
                </a:cubicBezTo>
                <a:cubicBezTo>
                  <a:pt x="81" y="23"/>
                  <a:pt x="83" y="26"/>
                  <a:pt x="83" y="29"/>
                </a:cubicBezTo>
                <a:cubicBezTo>
                  <a:pt x="83" y="37"/>
                  <a:pt x="83" y="37"/>
                  <a:pt x="83" y="37"/>
                </a:cubicBezTo>
                <a:cubicBezTo>
                  <a:pt x="83" y="40"/>
                  <a:pt x="81" y="41"/>
                  <a:pt x="78" y="41"/>
                </a:cubicBezTo>
                <a:cubicBezTo>
                  <a:pt x="76" y="41"/>
                  <a:pt x="74" y="40"/>
                  <a:pt x="74" y="37"/>
                </a:cubicBezTo>
                <a:close/>
                <a:moveTo>
                  <a:pt x="273" y="157"/>
                </a:moveTo>
                <a:cubicBezTo>
                  <a:pt x="273" y="130"/>
                  <a:pt x="263" y="107"/>
                  <a:pt x="244" y="87"/>
                </a:cubicBezTo>
                <a:cubicBezTo>
                  <a:pt x="224" y="68"/>
                  <a:pt x="201" y="58"/>
                  <a:pt x="174" y="58"/>
                </a:cubicBezTo>
                <a:cubicBezTo>
                  <a:pt x="146" y="58"/>
                  <a:pt x="123" y="68"/>
                  <a:pt x="104" y="87"/>
                </a:cubicBezTo>
                <a:cubicBezTo>
                  <a:pt x="84" y="107"/>
                  <a:pt x="74" y="130"/>
                  <a:pt x="74" y="157"/>
                </a:cubicBezTo>
                <a:cubicBezTo>
                  <a:pt x="74" y="185"/>
                  <a:pt x="84" y="208"/>
                  <a:pt x="104" y="227"/>
                </a:cubicBezTo>
                <a:cubicBezTo>
                  <a:pt x="123" y="247"/>
                  <a:pt x="146" y="257"/>
                  <a:pt x="174" y="257"/>
                </a:cubicBezTo>
                <a:cubicBezTo>
                  <a:pt x="201" y="257"/>
                  <a:pt x="224" y="247"/>
                  <a:pt x="244" y="227"/>
                </a:cubicBezTo>
                <a:cubicBezTo>
                  <a:pt x="263" y="208"/>
                  <a:pt x="273" y="185"/>
                  <a:pt x="273" y="157"/>
                </a:cubicBezTo>
                <a:close/>
                <a:moveTo>
                  <a:pt x="248" y="157"/>
                </a:moveTo>
                <a:cubicBezTo>
                  <a:pt x="248" y="178"/>
                  <a:pt x="241" y="196"/>
                  <a:pt x="226" y="210"/>
                </a:cubicBezTo>
                <a:cubicBezTo>
                  <a:pt x="212" y="225"/>
                  <a:pt x="194" y="232"/>
                  <a:pt x="174" y="232"/>
                </a:cubicBezTo>
                <a:cubicBezTo>
                  <a:pt x="153" y="232"/>
                  <a:pt x="135" y="225"/>
                  <a:pt x="121" y="210"/>
                </a:cubicBezTo>
                <a:cubicBezTo>
                  <a:pt x="106" y="196"/>
                  <a:pt x="99" y="178"/>
                  <a:pt x="99" y="157"/>
                </a:cubicBezTo>
                <a:cubicBezTo>
                  <a:pt x="99" y="137"/>
                  <a:pt x="106" y="119"/>
                  <a:pt x="121" y="105"/>
                </a:cubicBezTo>
                <a:cubicBezTo>
                  <a:pt x="135" y="90"/>
                  <a:pt x="153" y="83"/>
                  <a:pt x="174" y="83"/>
                </a:cubicBezTo>
                <a:cubicBezTo>
                  <a:pt x="194" y="83"/>
                  <a:pt x="212" y="90"/>
                  <a:pt x="226" y="105"/>
                </a:cubicBezTo>
                <a:cubicBezTo>
                  <a:pt x="241" y="119"/>
                  <a:pt x="248" y="137"/>
                  <a:pt x="248" y="157"/>
                </a:cubicBezTo>
                <a:close/>
                <a:moveTo>
                  <a:pt x="240" y="157"/>
                </a:moveTo>
                <a:cubicBezTo>
                  <a:pt x="240" y="139"/>
                  <a:pt x="233" y="123"/>
                  <a:pt x="221" y="110"/>
                </a:cubicBezTo>
                <a:cubicBezTo>
                  <a:pt x="208" y="98"/>
                  <a:pt x="192" y="91"/>
                  <a:pt x="174" y="91"/>
                </a:cubicBezTo>
                <a:cubicBezTo>
                  <a:pt x="155" y="91"/>
                  <a:pt x="140" y="98"/>
                  <a:pt x="127" y="110"/>
                </a:cubicBezTo>
                <a:cubicBezTo>
                  <a:pt x="114" y="123"/>
                  <a:pt x="107" y="139"/>
                  <a:pt x="107" y="157"/>
                </a:cubicBezTo>
                <a:cubicBezTo>
                  <a:pt x="107" y="176"/>
                  <a:pt x="114" y="191"/>
                  <a:pt x="127" y="204"/>
                </a:cubicBezTo>
                <a:cubicBezTo>
                  <a:pt x="140" y="217"/>
                  <a:pt x="155" y="224"/>
                  <a:pt x="174" y="224"/>
                </a:cubicBezTo>
                <a:cubicBezTo>
                  <a:pt x="192" y="224"/>
                  <a:pt x="208" y="217"/>
                  <a:pt x="221" y="204"/>
                </a:cubicBezTo>
                <a:cubicBezTo>
                  <a:pt x="233" y="191"/>
                  <a:pt x="240" y="176"/>
                  <a:pt x="240" y="15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6" name="Freeform 24"/>
          <p:cNvSpPr>
            <a:spLocks noEditPoints="1"/>
          </p:cNvSpPr>
          <p:nvPr/>
        </p:nvSpPr>
        <p:spPr bwMode="auto">
          <a:xfrm>
            <a:off x="2778126" y="2484438"/>
            <a:ext cx="615950" cy="469900"/>
          </a:xfrm>
          <a:custGeom>
            <a:avLst/>
            <a:gdLst>
              <a:gd name="T0" fmla="*/ 348 w 348"/>
              <a:gd name="T1" fmla="*/ 95 h 265"/>
              <a:gd name="T2" fmla="*/ 344 w 348"/>
              <a:gd name="T3" fmla="*/ 220 h 265"/>
              <a:gd name="T4" fmla="*/ 286 w 348"/>
              <a:gd name="T5" fmla="*/ 224 h 265"/>
              <a:gd name="T6" fmla="*/ 286 w 348"/>
              <a:gd name="T7" fmla="*/ 215 h 265"/>
              <a:gd name="T8" fmla="*/ 340 w 348"/>
              <a:gd name="T9" fmla="*/ 211 h 265"/>
              <a:gd name="T10" fmla="*/ 8 w 348"/>
              <a:gd name="T11" fmla="*/ 182 h 265"/>
              <a:gd name="T12" fmla="*/ 12 w 348"/>
              <a:gd name="T13" fmla="*/ 215 h 265"/>
              <a:gd name="T14" fmla="*/ 66 w 348"/>
              <a:gd name="T15" fmla="*/ 219 h 265"/>
              <a:gd name="T16" fmla="*/ 12 w 348"/>
              <a:gd name="T17" fmla="*/ 224 h 265"/>
              <a:gd name="T18" fmla="*/ 0 w 348"/>
              <a:gd name="T19" fmla="*/ 211 h 265"/>
              <a:gd name="T20" fmla="*/ 4 w 348"/>
              <a:gd name="T21" fmla="*/ 86 h 265"/>
              <a:gd name="T22" fmla="*/ 33 w 348"/>
              <a:gd name="T23" fmla="*/ 83 h 265"/>
              <a:gd name="T24" fmla="*/ 37 w 348"/>
              <a:gd name="T25" fmla="*/ 45 h 265"/>
              <a:gd name="T26" fmla="*/ 62 w 348"/>
              <a:gd name="T27" fmla="*/ 41 h 265"/>
              <a:gd name="T28" fmla="*/ 62 w 348"/>
              <a:gd name="T29" fmla="*/ 50 h 265"/>
              <a:gd name="T30" fmla="*/ 41 w 348"/>
              <a:gd name="T31" fmla="*/ 54 h 265"/>
              <a:gd name="T32" fmla="*/ 75 w 348"/>
              <a:gd name="T33" fmla="*/ 83 h 265"/>
              <a:gd name="T34" fmla="*/ 79 w 348"/>
              <a:gd name="T35" fmla="*/ 0 h 265"/>
              <a:gd name="T36" fmla="*/ 273 w 348"/>
              <a:gd name="T37" fmla="*/ 4 h 265"/>
              <a:gd name="T38" fmla="*/ 306 w 348"/>
              <a:gd name="T39" fmla="*/ 83 h 265"/>
              <a:gd name="T40" fmla="*/ 302 w 348"/>
              <a:gd name="T41" fmla="*/ 50 h 265"/>
              <a:gd name="T42" fmla="*/ 282 w 348"/>
              <a:gd name="T43" fmla="*/ 46 h 265"/>
              <a:gd name="T44" fmla="*/ 302 w 348"/>
              <a:gd name="T45" fmla="*/ 41 h 265"/>
              <a:gd name="T46" fmla="*/ 315 w 348"/>
              <a:gd name="T47" fmla="*/ 54 h 265"/>
              <a:gd name="T48" fmla="*/ 335 w 348"/>
              <a:gd name="T49" fmla="*/ 83 h 265"/>
              <a:gd name="T50" fmla="*/ 340 w 348"/>
              <a:gd name="T51" fmla="*/ 174 h 265"/>
              <a:gd name="T52" fmla="*/ 335 w 348"/>
              <a:gd name="T53" fmla="*/ 91 h 265"/>
              <a:gd name="T54" fmla="*/ 8 w 348"/>
              <a:gd name="T55" fmla="*/ 95 h 265"/>
              <a:gd name="T56" fmla="*/ 340 w 348"/>
              <a:gd name="T57" fmla="*/ 174 h 265"/>
              <a:gd name="T58" fmla="*/ 273 w 348"/>
              <a:gd name="T59" fmla="*/ 219 h 265"/>
              <a:gd name="T60" fmla="*/ 269 w 348"/>
              <a:gd name="T61" fmla="*/ 265 h 265"/>
              <a:gd name="T62" fmla="*/ 75 w 348"/>
              <a:gd name="T63" fmla="*/ 261 h 265"/>
              <a:gd name="T64" fmla="*/ 75 w 348"/>
              <a:gd name="T65" fmla="*/ 195 h 265"/>
              <a:gd name="T66" fmla="*/ 83 w 348"/>
              <a:gd name="T67" fmla="*/ 195 h 265"/>
              <a:gd name="T68" fmla="*/ 265 w 348"/>
              <a:gd name="T69" fmla="*/ 257 h 265"/>
              <a:gd name="T70" fmla="*/ 269 w 348"/>
              <a:gd name="T71" fmla="*/ 190 h 265"/>
              <a:gd name="T72" fmla="*/ 83 w 348"/>
              <a:gd name="T73" fmla="*/ 83 h 265"/>
              <a:gd name="T74" fmla="*/ 265 w 348"/>
              <a:gd name="T75" fmla="*/ 8 h 265"/>
              <a:gd name="T76" fmla="*/ 83 w 348"/>
              <a:gd name="T77" fmla="*/ 83 h 265"/>
              <a:gd name="T78" fmla="*/ 288 w 348"/>
              <a:gd name="T79" fmla="*/ 143 h 265"/>
              <a:gd name="T80" fmla="*/ 288 w 348"/>
              <a:gd name="T81" fmla="*/ 155 h 265"/>
              <a:gd name="T82" fmla="*/ 276 w 348"/>
              <a:gd name="T83" fmla="*/ 155 h 265"/>
              <a:gd name="T84" fmla="*/ 276 w 348"/>
              <a:gd name="T85" fmla="*/ 143 h 265"/>
              <a:gd name="T86" fmla="*/ 315 w 348"/>
              <a:gd name="T87" fmla="*/ 141 h 265"/>
              <a:gd name="T88" fmla="*/ 323 w 348"/>
              <a:gd name="T89" fmla="*/ 149 h 265"/>
              <a:gd name="T90" fmla="*/ 315 w 348"/>
              <a:gd name="T91" fmla="*/ 157 h 265"/>
              <a:gd name="T92" fmla="*/ 306 w 348"/>
              <a:gd name="T93" fmla="*/ 149 h 265"/>
              <a:gd name="T94" fmla="*/ 315 w 348"/>
              <a:gd name="T95" fmla="*/ 14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48" h="265">
                <a:moveTo>
                  <a:pt x="344" y="86"/>
                </a:moveTo>
                <a:cubicBezTo>
                  <a:pt x="347" y="89"/>
                  <a:pt x="348" y="92"/>
                  <a:pt x="348" y="95"/>
                </a:cubicBezTo>
                <a:cubicBezTo>
                  <a:pt x="348" y="211"/>
                  <a:pt x="348" y="211"/>
                  <a:pt x="348" y="211"/>
                </a:cubicBezTo>
                <a:cubicBezTo>
                  <a:pt x="348" y="215"/>
                  <a:pt x="347" y="218"/>
                  <a:pt x="344" y="220"/>
                </a:cubicBezTo>
                <a:cubicBezTo>
                  <a:pt x="342" y="222"/>
                  <a:pt x="339" y="224"/>
                  <a:pt x="335" y="224"/>
                </a:cubicBezTo>
                <a:cubicBezTo>
                  <a:pt x="286" y="224"/>
                  <a:pt x="286" y="224"/>
                  <a:pt x="286" y="224"/>
                </a:cubicBezTo>
                <a:cubicBezTo>
                  <a:pt x="283" y="224"/>
                  <a:pt x="282" y="222"/>
                  <a:pt x="282" y="219"/>
                </a:cubicBezTo>
                <a:cubicBezTo>
                  <a:pt x="282" y="217"/>
                  <a:pt x="283" y="215"/>
                  <a:pt x="286" y="215"/>
                </a:cubicBezTo>
                <a:cubicBezTo>
                  <a:pt x="335" y="215"/>
                  <a:pt x="335" y="215"/>
                  <a:pt x="335" y="215"/>
                </a:cubicBezTo>
                <a:cubicBezTo>
                  <a:pt x="338" y="215"/>
                  <a:pt x="340" y="214"/>
                  <a:pt x="340" y="211"/>
                </a:cubicBezTo>
                <a:cubicBezTo>
                  <a:pt x="340" y="182"/>
                  <a:pt x="340" y="182"/>
                  <a:pt x="340" y="182"/>
                </a:cubicBezTo>
                <a:cubicBezTo>
                  <a:pt x="8" y="182"/>
                  <a:pt x="8" y="182"/>
                  <a:pt x="8" y="182"/>
                </a:cubicBezTo>
                <a:cubicBezTo>
                  <a:pt x="8" y="211"/>
                  <a:pt x="8" y="211"/>
                  <a:pt x="8" y="211"/>
                </a:cubicBezTo>
                <a:cubicBezTo>
                  <a:pt x="8" y="214"/>
                  <a:pt x="10" y="215"/>
                  <a:pt x="12" y="215"/>
                </a:cubicBezTo>
                <a:cubicBezTo>
                  <a:pt x="62" y="215"/>
                  <a:pt x="62" y="215"/>
                  <a:pt x="62" y="215"/>
                </a:cubicBezTo>
                <a:cubicBezTo>
                  <a:pt x="65" y="215"/>
                  <a:pt x="66" y="217"/>
                  <a:pt x="66" y="219"/>
                </a:cubicBezTo>
                <a:cubicBezTo>
                  <a:pt x="66" y="222"/>
                  <a:pt x="65" y="224"/>
                  <a:pt x="62" y="224"/>
                </a:cubicBezTo>
                <a:cubicBezTo>
                  <a:pt x="12" y="224"/>
                  <a:pt x="12" y="224"/>
                  <a:pt x="12" y="224"/>
                </a:cubicBezTo>
                <a:cubicBezTo>
                  <a:pt x="9" y="224"/>
                  <a:pt x="6" y="222"/>
                  <a:pt x="4" y="220"/>
                </a:cubicBezTo>
                <a:cubicBezTo>
                  <a:pt x="1" y="218"/>
                  <a:pt x="0" y="215"/>
                  <a:pt x="0" y="211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2"/>
                  <a:pt x="1" y="89"/>
                  <a:pt x="4" y="86"/>
                </a:cubicBezTo>
                <a:cubicBezTo>
                  <a:pt x="6" y="84"/>
                  <a:pt x="9" y="83"/>
                  <a:pt x="12" y="83"/>
                </a:cubicBezTo>
                <a:cubicBezTo>
                  <a:pt x="33" y="83"/>
                  <a:pt x="33" y="83"/>
                  <a:pt x="33" y="83"/>
                </a:cubicBezTo>
                <a:cubicBezTo>
                  <a:pt x="33" y="54"/>
                  <a:pt x="33" y="54"/>
                  <a:pt x="33" y="54"/>
                </a:cubicBezTo>
                <a:cubicBezTo>
                  <a:pt x="33" y="50"/>
                  <a:pt x="34" y="47"/>
                  <a:pt x="37" y="45"/>
                </a:cubicBezTo>
                <a:cubicBezTo>
                  <a:pt x="39" y="43"/>
                  <a:pt x="42" y="41"/>
                  <a:pt x="46" y="41"/>
                </a:cubicBezTo>
                <a:cubicBezTo>
                  <a:pt x="62" y="41"/>
                  <a:pt x="62" y="41"/>
                  <a:pt x="62" y="41"/>
                </a:cubicBezTo>
                <a:cubicBezTo>
                  <a:pt x="65" y="41"/>
                  <a:pt x="66" y="43"/>
                  <a:pt x="66" y="46"/>
                </a:cubicBezTo>
                <a:cubicBezTo>
                  <a:pt x="66" y="48"/>
                  <a:pt x="65" y="50"/>
                  <a:pt x="62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3" y="50"/>
                  <a:pt x="41" y="51"/>
                  <a:pt x="41" y="54"/>
                </a:cubicBezTo>
                <a:cubicBezTo>
                  <a:pt x="41" y="83"/>
                  <a:pt x="41" y="83"/>
                  <a:pt x="41" y="83"/>
                </a:cubicBezTo>
                <a:cubicBezTo>
                  <a:pt x="75" y="83"/>
                  <a:pt x="75" y="83"/>
                  <a:pt x="75" y="83"/>
                </a:cubicBezTo>
                <a:cubicBezTo>
                  <a:pt x="75" y="4"/>
                  <a:pt x="75" y="4"/>
                  <a:pt x="75" y="4"/>
                </a:cubicBezTo>
                <a:cubicBezTo>
                  <a:pt x="75" y="1"/>
                  <a:pt x="76" y="0"/>
                  <a:pt x="79" y="0"/>
                </a:cubicBezTo>
                <a:cubicBezTo>
                  <a:pt x="269" y="0"/>
                  <a:pt x="269" y="0"/>
                  <a:pt x="269" y="0"/>
                </a:cubicBezTo>
                <a:cubicBezTo>
                  <a:pt x="272" y="0"/>
                  <a:pt x="273" y="1"/>
                  <a:pt x="273" y="4"/>
                </a:cubicBezTo>
                <a:cubicBezTo>
                  <a:pt x="273" y="83"/>
                  <a:pt x="273" y="83"/>
                  <a:pt x="273" y="83"/>
                </a:cubicBezTo>
                <a:cubicBezTo>
                  <a:pt x="306" y="83"/>
                  <a:pt x="306" y="83"/>
                  <a:pt x="306" y="83"/>
                </a:cubicBezTo>
                <a:cubicBezTo>
                  <a:pt x="306" y="54"/>
                  <a:pt x="306" y="54"/>
                  <a:pt x="306" y="54"/>
                </a:cubicBezTo>
                <a:cubicBezTo>
                  <a:pt x="306" y="51"/>
                  <a:pt x="305" y="50"/>
                  <a:pt x="302" y="50"/>
                </a:cubicBezTo>
                <a:cubicBezTo>
                  <a:pt x="286" y="50"/>
                  <a:pt x="286" y="50"/>
                  <a:pt x="286" y="50"/>
                </a:cubicBezTo>
                <a:cubicBezTo>
                  <a:pt x="283" y="50"/>
                  <a:pt x="282" y="48"/>
                  <a:pt x="282" y="46"/>
                </a:cubicBezTo>
                <a:cubicBezTo>
                  <a:pt x="282" y="43"/>
                  <a:pt x="283" y="41"/>
                  <a:pt x="286" y="41"/>
                </a:cubicBezTo>
                <a:cubicBezTo>
                  <a:pt x="302" y="41"/>
                  <a:pt x="302" y="41"/>
                  <a:pt x="302" y="41"/>
                </a:cubicBezTo>
                <a:cubicBezTo>
                  <a:pt x="306" y="41"/>
                  <a:pt x="309" y="43"/>
                  <a:pt x="311" y="45"/>
                </a:cubicBezTo>
                <a:cubicBezTo>
                  <a:pt x="313" y="47"/>
                  <a:pt x="315" y="50"/>
                  <a:pt x="315" y="54"/>
                </a:cubicBezTo>
                <a:cubicBezTo>
                  <a:pt x="315" y="83"/>
                  <a:pt x="315" y="83"/>
                  <a:pt x="315" y="83"/>
                </a:cubicBezTo>
                <a:cubicBezTo>
                  <a:pt x="335" y="83"/>
                  <a:pt x="335" y="83"/>
                  <a:pt x="335" y="83"/>
                </a:cubicBezTo>
                <a:cubicBezTo>
                  <a:pt x="339" y="83"/>
                  <a:pt x="342" y="84"/>
                  <a:pt x="344" y="86"/>
                </a:cubicBezTo>
                <a:close/>
                <a:moveTo>
                  <a:pt x="340" y="174"/>
                </a:moveTo>
                <a:cubicBezTo>
                  <a:pt x="340" y="95"/>
                  <a:pt x="340" y="95"/>
                  <a:pt x="340" y="95"/>
                </a:cubicBezTo>
                <a:cubicBezTo>
                  <a:pt x="340" y="92"/>
                  <a:pt x="338" y="91"/>
                  <a:pt x="335" y="91"/>
                </a:cubicBezTo>
                <a:cubicBezTo>
                  <a:pt x="12" y="91"/>
                  <a:pt x="12" y="91"/>
                  <a:pt x="12" y="91"/>
                </a:cubicBezTo>
                <a:cubicBezTo>
                  <a:pt x="10" y="91"/>
                  <a:pt x="8" y="92"/>
                  <a:pt x="8" y="95"/>
                </a:cubicBezTo>
                <a:cubicBezTo>
                  <a:pt x="8" y="174"/>
                  <a:pt x="8" y="174"/>
                  <a:pt x="8" y="174"/>
                </a:cubicBezTo>
                <a:lnTo>
                  <a:pt x="340" y="174"/>
                </a:lnTo>
                <a:close/>
                <a:moveTo>
                  <a:pt x="273" y="195"/>
                </a:moveTo>
                <a:cubicBezTo>
                  <a:pt x="273" y="219"/>
                  <a:pt x="273" y="219"/>
                  <a:pt x="273" y="219"/>
                </a:cubicBezTo>
                <a:cubicBezTo>
                  <a:pt x="273" y="261"/>
                  <a:pt x="273" y="261"/>
                  <a:pt x="273" y="261"/>
                </a:cubicBezTo>
                <a:cubicBezTo>
                  <a:pt x="273" y="264"/>
                  <a:pt x="272" y="265"/>
                  <a:pt x="269" y="265"/>
                </a:cubicBezTo>
                <a:cubicBezTo>
                  <a:pt x="79" y="265"/>
                  <a:pt x="79" y="265"/>
                  <a:pt x="79" y="265"/>
                </a:cubicBezTo>
                <a:cubicBezTo>
                  <a:pt x="76" y="265"/>
                  <a:pt x="75" y="264"/>
                  <a:pt x="75" y="261"/>
                </a:cubicBezTo>
                <a:cubicBezTo>
                  <a:pt x="75" y="219"/>
                  <a:pt x="75" y="219"/>
                  <a:pt x="75" y="219"/>
                </a:cubicBezTo>
                <a:cubicBezTo>
                  <a:pt x="75" y="195"/>
                  <a:pt x="75" y="195"/>
                  <a:pt x="75" y="195"/>
                </a:cubicBezTo>
                <a:cubicBezTo>
                  <a:pt x="75" y="192"/>
                  <a:pt x="76" y="190"/>
                  <a:pt x="79" y="190"/>
                </a:cubicBezTo>
                <a:cubicBezTo>
                  <a:pt x="81" y="190"/>
                  <a:pt x="83" y="192"/>
                  <a:pt x="83" y="195"/>
                </a:cubicBezTo>
                <a:cubicBezTo>
                  <a:pt x="83" y="257"/>
                  <a:pt x="83" y="257"/>
                  <a:pt x="83" y="257"/>
                </a:cubicBezTo>
                <a:cubicBezTo>
                  <a:pt x="265" y="257"/>
                  <a:pt x="265" y="257"/>
                  <a:pt x="265" y="257"/>
                </a:cubicBezTo>
                <a:cubicBezTo>
                  <a:pt x="265" y="195"/>
                  <a:pt x="265" y="195"/>
                  <a:pt x="265" y="195"/>
                </a:cubicBezTo>
                <a:cubicBezTo>
                  <a:pt x="265" y="192"/>
                  <a:pt x="266" y="190"/>
                  <a:pt x="269" y="190"/>
                </a:cubicBezTo>
                <a:cubicBezTo>
                  <a:pt x="272" y="190"/>
                  <a:pt x="273" y="192"/>
                  <a:pt x="273" y="195"/>
                </a:cubicBezTo>
                <a:close/>
                <a:moveTo>
                  <a:pt x="83" y="83"/>
                </a:moveTo>
                <a:cubicBezTo>
                  <a:pt x="265" y="83"/>
                  <a:pt x="265" y="83"/>
                  <a:pt x="265" y="83"/>
                </a:cubicBezTo>
                <a:cubicBezTo>
                  <a:pt x="265" y="8"/>
                  <a:pt x="265" y="8"/>
                  <a:pt x="265" y="8"/>
                </a:cubicBezTo>
                <a:cubicBezTo>
                  <a:pt x="83" y="8"/>
                  <a:pt x="83" y="8"/>
                  <a:pt x="83" y="8"/>
                </a:cubicBezTo>
                <a:lnTo>
                  <a:pt x="83" y="83"/>
                </a:lnTo>
                <a:close/>
                <a:moveTo>
                  <a:pt x="282" y="141"/>
                </a:moveTo>
                <a:cubicBezTo>
                  <a:pt x="284" y="141"/>
                  <a:pt x="286" y="142"/>
                  <a:pt x="288" y="143"/>
                </a:cubicBezTo>
                <a:cubicBezTo>
                  <a:pt x="289" y="145"/>
                  <a:pt x="290" y="147"/>
                  <a:pt x="290" y="149"/>
                </a:cubicBezTo>
                <a:cubicBezTo>
                  <a:pt x="290" y="151"/>
                  <a:pt x="289" y="153"/>
                  <a:pt x="288" y="155"/>
                </a:cubicBezTo>
                <a:cubicBezTo>
                  <a:pt x="286" y="157"/>
                  <a:pt x="284" y="157"/>
                  <a:pt x="282" y="157"/>
                </a:cubicBezTo>
                <a:cubicBezTo>
                  <a:pt x="279" y="157"/>
                  <a:pt x="277" y="157"/>
                  <a:pt x="276" y="155"/>
                </a:cubicBezTo>
                <a:cubicBezTo>
                  <a:pt x="274" y="153"/>
                  <a:pt x="273" y="151"/>
                  <a:pt x="273" y="149"/>
                </a:cubicBezTo>
                <a:cubicBezTo>
                  <a:pt x="273" y="147"/>
                  <a:pt x="274" y="145"/>
                  <a:pt x="276" y="143"/>
                </a:cubicBezTo>
                <a:cubicBezTo>
                  <a:pt x="277" y="142"/>
                  <a:pt x="279" y="141"/>
                  <a:pt x="282" y="141"/>
                </a:cubicBezTo>
                <a:close/>
                <a:moveTo>
                  <a:pt x="315" y="141"/>
                </a:moveTo>
                <a:cubicBezTo>
                  <a:pt x="317" y="141"/>
                  <a:pt x="319" y="142"/>
                  <a:pt x="321" y="143"/>
                </a:cubicBezTo>
                <a:cubicBezTo>
                  <a:pt x="322" y="145"/>
                  <a:pt x="323" y="147"/>
                  <a:pt x="323" y="149"/>
                </a:cubicBezTo>
                <a:cubicBezTo>
                  <a:pt x="323" y="151"/>
                  <a:pt x="322" y="153"/>
                  <a:pt x="321" y="155"/>
                </a:cubicBezTo>
                <a:cubicBezTo>
                  <a:pt x="319" y="157"/>
                  <a:pt x="317" y="157"/>
                  <a:pt x="315" y="157"/>
                </a:cubicBezTo>
                <a:cubicBezTo>
                  <a:pt x="312" y="157"/>
                  <a:pt x="310" y="157"/>
                  <a:pt x="309" y="155"/>
                </a:cubicBezTo>
                <a:cubicBezTo>
                  <a:pt x="307" y="153"/>
                  <a:pt x="306" y="151"/>
                  <a:pt x="306" y="149"/>
                </a:cubicBezTo>
                <a:cubicBezTo>
                  <a:pt x="306" y="147"/>
                  <a:pt x="307" y="145"/>
                  <a:pt x="309" y="143"/>
                </a:cubicBezTo>
                <a:cubicBezTo>
                  <a:pt x="310" y="142"/>
                  <a:pt x="312" y="141"/>
                  <a:pt x="315" y="14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7" name="Freeform 25"/>
          <p:cNvSpPr>
            <a:spLocks noEditPoints="1"/>
          </p:cNvSpPr>
          <p:nvPr/>
        </p:nvSpPr>
        <p:spPr bwMode="auto">
          <a:xfrm>
            <a:off x="3627438" y="2484438"/>
            <a:ext cx="617538" cy="469900"/>
          </a:xfrm>
          <a:custGeom>
            <a:avLst/>
            <a:gdLst>
              <a:gd name="T0" fmla="*/ 348 w 348"/>
              <a:gd name="T1" fmla="*/ 70 h 265"/>
              <a:gd name="T2" fmla="*/ 344 w 348"/>
              <a:gd name="T3" fmla="*/ 124 h 265"/>
              <a:gd name="T4" fmla="*/ 232 w 348"/>
              <a:gd name="T5" fmla="*/ 153 h 265"/>
              <a:gd name="T6" fmla="*/ 220 w 348"/>
              <a:gd name="T7" fmla="*/ 166 h 265"/>
              <a:gd name="T8" fmla="*/ 120 w 348"/>
              <a:gd name="T9" fmla="*/ 162 h 265"/>
              <a:gd name="T10" fmla="*/ 116 w 348"/>
              <a:gd name="T11" fmla="*/ 124 h 265"/>
              <a:gd name="T12" fmla="*/ 0 w 348"/>
              <a:gd name="T13" fmla="*/ 120 h 265"/>
              <a:gd name="T14" fmla="*/ 4 w 348"/>
              <a:gd name="T15" fmla="*/ 62 h 265"/>
              <a:gd name="T16" fmla="*/ 336 w 348"/>
              <a:gd name="T17" fmla="*/ 58 h 265"/>
              <a:gd name="T18" fmla="*/ 348 w 348"/>
              <a:gd name="T19" fmla="*/ 145 h 265"/>
              <a:gd name="T20" fmla="*/ 344 w 348"/>
              <a:gd name="T21" fmla="*/ 261 h 265"/>
              <a:gd name="T22" fmla="*/ 13 w 348"/>
              <a:gd name="T23" fmla="*/ 265 h 265"/>
              <a:gd name="T24" fmla="*/ 0 w 348"/>
              <a:gd name="T25" fmla="*/ 253 h 265"/>
              <a:gd name="T26" fmla="*/ 4 w 348"/>
              <a:gd name="T27" fmla="*/ 141 h 265"/>
              <a:gd name="T28" fmla="*/ 9 w 348"/>
              <a:gd name="T29" fmla="*/ 253 h 265"/>
              <a:gd name="T30" fmla="*/ 336 w 348"/>
              <a:gd name="T31" fmla="*/ 257 h 265"/>
              <a:gd name="T32" fmla="*/ 340 w 348"/>
              <a:gd name="T33" fmla="*/ 145 h 265"/>
              <a:gd name="T34" fmla="*/ 348 w 348"/>
              <a:gd name="T35" fmla="*/ 145 h 265"/>
              <a:gd name="T36" fmla="*/ 336 w 348"/>
              <a:gd name="T37" fmla="*/ 66 h 265"/>
              <a:gd name="T38" fmla="*/ 9 w 348"/>
              <a:gd name="T39" fmla="*/ 70 h 265"/>
              <a:gd name="T40" fmla="*/ 340 w 348"/>
              <a:gd name="T41" fmla="*/ 116 h 265"/>
              <a:gd name="T42" fmla="*/ 220 w 348"/>
              <a:gd name="T43" fmla="*/ 0 h 265"/>
              <a:gd name="T44" fmla="*/ 232 w 348"/>
              <a:gd name="T45" fmla="*/ 12 h 265"/>
              <a:gd name="T46" fmla="*/ 228 w 348"/>
              <a:gd name="T47" fmla="*/ 50 h 265"/>
              <a:gd name="T48" fmla="*/ 224 w 348"/>
              <a:gd name="T49" fmla="*/ 12 h 265"/>
              <a:gd name="T50" fmla="*/ 129 w 348"/>
              <a:gd name="T51" fmla="*/ 8 h 265"/>
              <a:gd name="T52" fmla="*/ 124 w 348"/>
              <a:gd name="T53" fmla="*/ 46 h 265"/>
              <a:gd name="T54" fmla="*/ 116 w 348"/>
              <a:gd name="T55" fmla="*/ 46 h 265"/>
              <a:gd name="T56" fmla="*/ 120 w 348"/>
              <a:gd name="T57" fmla="*/ 4 h 265"/>
              <a:gd name="T58" fmla="*/ 220 w 348"/>
              <a:gd name="T59" fmla="*/ 0 h 265"/>
              <a:gd name="T60" fmla="*/ 124 w 348"/>
              <a:gd name="T61" fmla="*/ 124 h 265"/>
              <a:gd name="T62" fmla="*/ 129 w 348"/>
              <a:gd name="T63" fmla="*/ 157 h 265"/>
              <a:gd name="T64" fmla="*/ 224 w 348"/>
              <a:gd name="T65" fmla="*/ 15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48" h="265">
                <a:moveTo>
                  <a:pt x="344" y="62"/>
                </a:moveTo>
                <a:cubicBezTo>
                  <a:pt x="347" y="64"/>
                  <a:pt x="348" y="67"/>
                  <a:pt x="348" y="70"/>
                </a:cubicBezTo>
                <a:cubicBezTo>
                  <a:pt x="348" y="120"/>
                  <a:pt x="348" y="120"/>
                  <a:pt x="348" y="120"/>
                </a:cubicBezTo>
                <a:cubicBezTo>
                  <a:pt x="348" y="123"/>
                  <a:pt x="347" y="124"/>
                  <a:pt x="344" y="124"/>
                </a:cubicBezTo>
                <a:cubicBezTo>
                  <a:pt x="232" y="124"/>
                  <a:pt x="232" y="124"/>
                  <a:pt x="232" y="124"/>
                </a:cubicBezTo>
                <a:cubicBezTo>
                  <a:pt x="232" y="153"/>
                  <a:pt x="232" y="153"/>
                  <a:pt x="232" y="153"/>
                </a:cubicBezTo>
                <a:cubicBezTo>
                  <a:pt x="232" y="157"/>
                  <a:pt x="231" y="160"/>
                  <a:pt x="228" y="162"/>
                </a:cubicBezTo>
                <a:cubicBezTo>
                  <a:pt x="226" y="164"/>
                  <a:pt x="223" y="166"/>
                  <a:pt x="220" y="166"/>
                </a:cubicBezTo>
                <a:cubicBezTo>
                  <a:pt x="129" y="166"/>
                  <a:pt x="129" y="166"/>
                  <a:pt x="129" y="166"/>
                </a:cubicBezTo>
                <a:cubicBezTo>
                  <a:pt x="125" y="166"/>
                  <a:pt x="122" y="164"/>
                  <a:pt x="120" y="162"/>
                </a:cubicBezTo>
                <a:cubicBezTo>
                  <a:pt x="117" y="160"/>
                  <a:pt x="116" y="157"/>
                  <a:pt x="116" y="153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4" y="124"/>
                  <a:pt x="4" y="124"/>
                  <a:pt x="4" y="124"/>
                </a:cubicBezTo>
                <a:cubicBezTo>
                  <a:pt x="2" y="124"/>
                  <a:pt x="0" y="123"/>
                  <a:pt x="0" y="120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67"/>
                  <a:pt x="1" y="64"/>
                  <a:pt x="4" y="62"/>
                </a:cubicBezTo>
                <a:cubicBezTo>
                  <a:pt x="6" y="59"/>
                  <a:pt x="9" y="58"/>
                  <a:pt x="13" y="58"/>
                </a:cubicBezTo>
                <a:cubicBezTo>
                  <a:pt x="336" y="58"/>
                  <a:pt x="336" y="58"/>
                  <a:pt x="336" y="58"/>
                </a:cubicBezTo>
                <a:cubicBezTo>
                  <a:pt x="339" y="58"/>
                  <a:pt x="342" y="59"/>
                  <a:pt x="344" y="62"/>
                </a:cubicBezTo>
                <a:close/>
                <a:moveTo>
                  <a:pt x="348" y="145"/>
                </a:moveTo>
                <a:cubicBezTo>
                  <a:pt x="348" y="253"/>
                  <a:pt x="348" y="253"/>
                  <a:pt x="348" y="253"/>
                </a:cubicBezTo>
                <a:cubicBezTo>
                  <a:pt x="348" y="256"/>
                  <a:pt x="347" y="259"/>
                  <a:pt x="344" y="261"/>
                </a:cubicBezTo>
                <a:cubicBezTo>
                  <a:pt x="342" y="264"/>
                  <a:pt x="339" y="265"/>
                  <a:pt x="336" y="265"/>
                </a:cubicBezTo>
                <a:cubicBezTo>
                  <a:pt x="13" y="265"/>
                  <a:pt x="13" y="265"/>
                  <a:pt x="13" y="265"/>
                </a:cubicBezTo>
                <a:cubicBezTo>
                  <a:pt x="9" y="265"/>
                  <a:pt x="6" y="264"/>
                  <a:pt x="4" y="261"/>
                </a:cubicBezTo>
                <a:cubicBezTo>
                  <a:pt x="1" y="259"/>
                  <a:pt x="0" y="256"/>
                  <a:pt x="0" y="253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42"/>
                  <a:pt x="2" y="141"/>
                  <a:pt x="4" y="141"/>
                </a:cubicBezTo>
                <a:cubicBezTo>
                  <a:pt x="7" y="141"/>
                  <a:pt x="9" y="142"/>
                  <a:pt x="9" y="145"/>
                </a:cubicBezTo>
                <a:cubicBezTo>
                  <a:pt x="9" y="253"/>
                  <a:pt x="9" y="253"/>
                  <a:pt x="9" y="253"/>
                </a:cubicBezTo>
                <a:cubicBezTo>
                  <a:pt x="9" y="255"/>
                  <a:pt x="10" y="257"/>
                  <a:pt x="13" y="257"/>
                </a:cubicBezTo>
                <a:cubicBezTo>
                  <a:pt x="336" y="257"/>
                  <a:pt x="336" y="257"/>
                  <a:pt x="336" y="257"/>
                </a:cubicBezTo>
                <a:cubicBezTo>
                  <a:pt x="338" y="257"/>
                  <a:pt x="340" y="255"/>
                  <a:pt x="340" y="253"/>
                </a:cubicBezTo>
                <a:cubicBezTo>
                  <a:pt x="340" y="145"/>
                  <a:pt x="340" y="145"/>
                  <a:pt x="340" y="145"/>
                </a:cubicBezTo>
                <a:cubicBezTo>
                  <a:pt x="340" y="142"/>
                  <a:pt x="341" y="141"/>
                  <a:pt x="344" y="141"/>
                </a:cubicBezTo>
                <a:cubicBezTo>
                  <a:pt x="347" y="141"/>
                  <a:pt x="348" y="142"/>
                  <a:pt x="348" y="145"/>
                </a:cubicBezTo>
                <a:close/>
                <a:moveTo>
                  <a:pt x="340" y="70"/>
                </a:moveTo>
                <a:cubicBezTo>
                  <a:pt x="340" y="68"/>
                  <a:pt x="338" y="66"/>
                  <a:pt x="336" y="66"/>
                </a:cubicBezTo>
                <a:cubicBezTo>
                  <a:pt x="13" y="66"/>
                  <a:pt x="13" y="66"/>
                  <a:pt x="13" y="66"/>
                </a:cubicBezTo>
                <a:cubicBezTo>
                  <a:pt x="10" y="66"/>
                  <a:pt x="9" y="68"/>
                  <a:pt x="9" y="70"/>
                </a:cubicBezTo>
                <a:cubicBezTo>
                  <a:pt x="9" y="116"/>
                  <a:pt x="9" y="116"/>
                  <a:pt x="9" y="116"/>
                </a:cubicBezTo>
                <a:cubicBezTo>
                  <a:pt x="340" y="116"/>
                  <a:pt x="340" y="116"/>
                  <a:pt x="340" y="116"/>
                </a:cubicBezTo>
                <a:lnTo>
                  <a:pt x="340" y="70"/>
                </a:lnTo>
                <a:close/>
                <a:moveTo>
                  <a:pt x="220" y="0"/>
                </a:moveTo>
                <a:cubicBezTo>
                  <a:pt x="223" y="0"/>
                  <a:pt x="226" y="1"/>
                  <a:pt x="228" y="4"/>
                </a:cubicBezTo>
                <a:cubicBezTo>
                  <a:pt x="231" y="6"/>
                  <a:pt x="232" y="9"/>
                  <a:pt x="232" y="12"/>
                </a:cubicBezTo>
                <a:cubicBezTo>
                  <a:pt x="232" y="46"/>
                  <a:pt x="232" y="46"/>
                  <a:pt x="232" y="46"/>
                </a:cubicBezTo>
                <a:cubicBezTo>
                  <a:pt x="232" y="48"/>
                  <a:pt x="231" y="50"/>
                  <a:pt x="228" y="50"/>
                </a:cubicBezTo>
                <a:cubicBezTo>
                  <a:pt x="225" y="50"/>
                  <a:pt x="224" y="48"/>
                  <a:pt x="224" y="46"/>
                </a:cubicBezTo>
                <a:cubicBezTo>
                  <a:pt x="224" y="12"/>
                  <a:pt x="224" y="12"/>
                  <a:pt x="224" y="12"/>
                </a:cubicBezTo>
                <a:cubicBezTo>
                  <a:pt x="224" y="10"/>
                  <a:pt x="222" y="8"/>
                  <a:pt x="220" y="8"/>
                </a:cubicBezTo>
                <a:cubicBezTo>
                  <a:pt x="129" y="8"/>
                  <a:pt x="129" y="8"/>
                  <a:pt x="129" y="8"/>
                </a:cubicBezTo>
                <a:cubicBezTo>
                  <a:pt x="126" y="8"/>
                  <a:pt x="124" y="10"/>
                  <a:pt x="124" y="12"/>
                </a:cubicBezTo>
                <a:cubicBezTo>
                  <a:pt x="124" y="46"/>
                  <a:pt x="124" y="46"/>
                  <a:pt x="124" y="46"/>
                </a:cubicBezTo>
                <a:cubicBezTo>
                  <a:pt x="124" y="48"/>
                  <a:pt x="123" y="50"/>
                  <a:pt x="120" y="50"/>
                </a:cubicBezTo>
                <a:cubicBezTo>
                  <a:pt x="118" y="50"/>
                  <a:pt x="116" y="48"/>
                  <a:pt x="116" y="46"/>
                </a:cubicBezTo>
                <a:cubicBezTo>
                  <a:pt x="116" y="12"/>
                  <a:pt x="116" y="12"/>
                  <a:pt x="116" y="12"/>
                </a:cubicBezTo>
                <a:cubicBezTo>
                  <a:pt x="116" y="9"/>
                  <a:pt x="117" y="6"/>
                  <a:pt x="120" y="4"/>
                </a:cubicBezTo>
                <a:cubicBezTo>
                  <a:pt x="122" y="1"/>
                  <a:pt x="125" y="0"/>
                  <a:pt x="129" y="0"/>
                </a:cubicBezTo>
                <a:lnTo>
                  <a:pt x="220" y="0"/>
                </a:lnTo>
                <a:close/>
                <a:moveTo>
                  <a:pt x="224" y="124"/>
                </a:moveTo>
                <a:cubicBezTo>
                  <a:pt x="124" y="124"/>
                  <a:pt x="124" y="124"/>
                  <a:pt x="124" y="124"/>
                </a:cubicBezTo>
                <a:cubicBezTo>
                  <a:pt x="124" y="153"/>
                  <a:pt x="124" y="153"/>
                  <a:pt x="124" y="153"/>
                </a:cubicBezTo>
                <a:cubicBezTo>
                  <a:pt x="124" y="156"/>
                  <a:pt x="126" y="157"/>
                  <a:pt x="129" y="157"/>
                </a:cubicBezTo>
                <a:cubicBezTo>
                  <a:pt x="220" y="157"/>
                  <a:pt x="220" y="157"/>
                  <a:pt x="220" y="157"/>
                </a:cubicBezTo>
                <a:cubicBezTo>
                  <a:pt x="222" y="157"/>
                  <a:pt x="224" y="156"/>
                  <a:pt x="224" y="153"/>
                </a:cubicBezTo>
                <a:lnTo>
                  <a:pt x="224" y="1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8" name="Freeform 26"/>
          <p:cNvSpPr>
            <a:spLocks noEditPoints="1"/>
          </p:cNvSpPr>
          <p:nvPr/>
        </p:nvSpPr>
        <p:spPr bwMode="auto">
          <a:xfrm>
            <a:off x="4479926" y="2484438"/>
            <a:ext cx="557213" cy="469900"/>
          </a:xfrm>
          <a:custGeom>
            <a:avLst/>
            <a:gdLst>
              <a:gd name="T0" fmla="*/ 314 w 314"/>
              <a:gd name="T1" fmla="*/ 70 h 265"/>
              <a:gd name="T2" fmla="*/ 292 w 314"/>
              <a:gd name="T3" fmla="*/ 135 h 265"/>
              <a:gd name="T4" fmla="*/ 158 w 314"/>
              <a:gd name="T5" fmla="*/ 165 h 265"/>
              <a:gd name="T6" fmla="*/ 22 w 314"/>
              <a:gd name="T7" fmla="*/ 135 h 265"/>
              <a:gd name="T8" fmla="*/ 0 w 314"/>
              <a:gd name="T9" fmla="*/ 70 h 265"/>
              <a:gd name="T10" fmla="*/ 12 w 314"/>
              <a:gd name="T11" fmla="*/ 58 h 265"/>
              <a:gd name="T12" fmla="*/ 311 w 314"/>
              <a:gd name="T13" fmla="*/ 62 h 265"/>
              <a:gd name="T14" fmla="*/ 314 w 314"/>
              <a:gd name="T15" fmla="*/ 253 h 265"/>
              <a:gd name="T16" fmla="*/ 302 w 314"/>
              <a:gd name="T17" fmla="*/ 265 h 265"/>
              <a:gd name="T18" fmla="*/ 3 w 314"/>
              <a:gd name="T19" fmla="*/ 261 h 265"/>
              <a:gd name="T20" fmla="*/ 0 w 314"/>
              <a:gd name="T21" fmla="*/ 153 h 265"/>
              <a:gd name="T22" fmla="*/ 8 w 314"/>
              <a:gd name="T23" fmla="*/ 153 h 265"/>
              <a:gd name="T24" fmla="*/ 12 w 314"/>
              <a:gd name="T25" fmla="*/ 257 h 265"/>
              <a:gd name="T26" fmla="*/ 306 w 314"/>
              <a:gd name="T27" fmla="*/ 253 h 265"/>
              <a:gd name="T28" fmla="*/ 310 w 314"/>
              <a:gd name="T29" fmla="*/ 149 h 265"/>
              <a:gd name="T30" fmla="*/ 306 w 314"/>
              <a:gd name="T31" fmla="*/ 70 h 265"/>
              <a:gd name="T32" fmla="*/ 12 w 314"/>
              <a:gd name="T33" fmla="*/ 66 h 265"/>
              <a:gd name="T34" fmla="*/ 8 w 314"/>
              <a:gd name="T35" fmla="*/ 111 h 265"/>
              <a:gd name="T36" fmla="*/ 85 w 314"/>
              <a:gd name="T37" fmla="*/ 149 h 265"/>
              <a:gd name="T38" fmla="*/ 230 w 314"/>
              <a:gd name="T39" fmla="*/ 149 h 265"/>
              <a:gd name="T40" fmla="*/ 306 w 314"/>
              <a:gd name="T41" fmla="*/ 111 h 265"/>
              <a:gd name="T42" fmla="*/ 207 w 314"/>
              <a:gd name="T43" fmla="*/ 37 h 265"/>
              <a:gd name="T44" fmla="*/ 202 w 314"/>
              <a:gd name="T45" fmla="*/ 8 h 265"/>
              <a:gd name="T46" fmla="*/ 107 w 314"/>
              <a:gd name="T47" fmla="*/ 12 h 265"/>
              <a:gd name="T48" fmla="*/ 103 w 314"/>
              <a:gd name="T49" fmla="*/ 41 h 265"/>
              <a:gd name="T50" fmla="*/ 99 w 314"/>
              <a:gd name="T51" fmla="*/ 12 h 265"/>
              <a:gd name="T52" fmla="*/ 111 w 314"/>
              <a:gd name="T53" fmla="*/ 0 h 265"/>
              <a:gd name="T54" fmla="*/ 211 w 314"/>
              <a:gd name="T55" fmla="*/ 4 h 265"/>
              <a:gd name="T56" fmla="*/ 215 w 314"/>
              <a:gd name="T57" fmla="*/ 37 h 265"/>
              <a:gd name="T58" fmla="*/ 207 w 314"/>
              <a:gd name="T59" fmla="*/ 37 h 265"/>
              <a:gd name="T60" fmla="*/ 128 w 314"/>
              <a:gd name="T61" fmla="*/ 185 h 265"/>
              <a:gd name="T62" fmla="*/ 181 w 314"/>
              <a:gd name="T63" fmla="*/ 181 h 265"/>
              <a:gd name="T64" fmla="*/ 182 w 314"/>
              <a:gd name="T65" fmla="*/ 189 h 265"/>
              <a:gd name="T66" fmla="*/ 131 w 314"/>
              <a:gd name="T67" fmla="*/ 189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14" h="265">
                <a:moveTo>
                  <a:pt x="311" y="62"/>
                </a:moveTo>
                <a:cubicBezTo>
                  <a:pt x="313" y="64"/>
                  <a:pt x="314" y="67"/>
                  <a:pt x="314" y="70"/>
                </a:cubicBezTo>
                <a:cubicBezTo>
                  <a:pt x="314" y="111"/>
                  <a:pt x="314" y="111"/>
                  <a:pt x="314" y="111"/>
                </a:cubicBezTo>
                <a:cubicBezTo>
                  <a:pt x="314" y="119"/>
                  <a:pt x="307" y="127"/>
                  <a:pt x="292" y="135"/>
                </a:cubicBezTo>
                <a:cubicBezTo>
                  <a:pt x="277" y="144"/>
                  <a:pt x="257" y="151"/>
                  <a:pt x="233" y="157"/>
                </a:cubicBezTo>
                <a:cubicBezTo>
                  <a:pt x="208" y="162"/>
                  <a:pt x="183" y="165"/>
                  <a:pt x="158" y="165"/>
                </a:cubicBezTo>
                <a:cubicBezTo>
                  <a:pt x="132" y="165"/>
                  <a:pt x="107" y="162"/>
                  <a:pt x="82" y="157"/>
                </a:cubicBezTo>
                <a:cubicBezTo>
                  <a:pt x="57" y="151"/>
                  <a:pt x="37" y="144"/>
                  <a:pt x="22" y="135"/>
                </a:cubicBezTo>
                <a:cubicBezTo>
                  <a:pt x="7" y="127"/>
                  <a:pt x="0" y="119"/>
                  <a:pt x="0" y="111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67"/>
                  <a:pt x="1" y="64"/>
                  <a:pt x="3" y="62"/>
                </a:cubicBezTo>
                <a:cubicBezTo>
                  <a:pt x="6" y="59"/>
                  <a:pt x="8" y="58"/>
                  <a:pt x="12" y="58"/>
                </a:cubicBezTo>
                <a:cubicBezTo>
                  <a:pt x="302" y="58"/>
                  <a:pt x="302" y="58"/>
                  <a:pt x="302" y="58"/>
                </a:cubicBezTo>
                <a:cubicBezTo>
                  <a:pt x="305" y="58"/>
                  <a:pt x="308" y="59"/>
                  <a:pt x="311" y="62"/>
                </a:cubicBezTo>
                <a:close/>
                <a:moveTo>
                  <a:pt x="314" y="153"/>
                </a:moveTo>
                <a:cubicBezTo>
                  <a:pt x="314" y="253"/>
                  <a:pt x="314" y="253"/>
                  <a:pt x="314" y="253"/>
                </a:cubicBezTo>
                <a:cubicBezTo>
                  <a:pt x="314" y="256"/>
                  <a:pt x="313" y="259"/>
                  <a:pt x="311" y="261"/>
                </a:cubicBezTo>
                <a:cubicBezTo>
                  <a:pt x="308" y="264"/>
                  <a:pt x="305" y="265"/>
                  <a:pt x="302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8" y="265"/>
                  <a:pt x="6" y="264"/>
                  <a:pt x="3" y="261"/>
                </a:cubicBezTo>
                <a:cubicBezTo>
                  <a:pt x="1" y="259"/>
                  <a:pt x="0" y="256"/>
                  <a:pt x="0" y="253"/>
                </a:cubicBezTo>
                <a:cubicBezTo>
                  <a:pt x="0" y="153"/>
                  <a:pt x="0" y="153"/>
                  <a:pt x="0" y="153"/>
                </a:cubicBezTo>
                <a:cubicBezTo>
                  <a:pt x="0" y="150"/>
                  <a:pt x="1" y="149"/>
                  <a:pt x="4" y="149"/>
                </a:cubicBezTo>
                <a:cubicBezTo>
                  <a:pt x="6" y="149"/>
                  <a:pt x="8" y="150"/>
                  <a:pt x="8" y="153"/>
                </a:cubicBezTo>
                <a:cubicBezTo>
                  <a:pt x="8" y="253"/>
                  <a:pt x="8" y="253"/>
                  <a:pt x="8" y="253"/>
                </a:cubicBezTo>
                <a:cubicBezTo>
                  <a:pt x="8" y="255"/>
                  <a:pt x="9" y="257"/>
                  <a:pt x="12" y="257"/>
                </a:cubicBezTo>
                <a:cubicBezTo>
                  <a:pt x="302" y="257"/>
                  <a:pt x="302" y="257"/>
                  <a:pt x="302" y="257"/>
                </a:cubicBezTo>
                <a:cubicBezTo>
                  <a:pt x="304" y="257"/>
                  <a:pt x="306" y="255"/>
                  <a:pt x="306" y="253"/>
                </a:cubicBezTo>
                <a:cubicBezTo>
                  <a:pt x="306" y="153"/>
                  <a:pt x="306" y="153"/>
                  <a:pt x="306" y="153"/>
                </a:cubicBezTo>
                <a:cubicBezTo>
                  <a:pt x="306" y="150"/>
                  <a:pt x="307" y="149"/>
                  <a:pt x="310" y="149"/>
                </a:cubicBezTo>
                <a:cubicBezTo>
                  <a:pt x="313" y="149"/>
                  <a:pt x="314" y="150"/>
                  <a:pt x="314" y="153"/>
                </a:cubicBezTo>
                <a:close/>
                <a:moveTo>
                  <a:pt x="306" y="70"/>
                </a:moveTo>
                <a:cubicBezTo>
                  <a:pt x="306" y="68"/>
                  <a:pt x="304" y="66"/>
                  <a:pt x="302" y="66"/>
                </a:cubicBezTo>
                <a:cubicBezTo>
                  <a:pt x="12" y="66"/>
                  <a:pt x="12" y="66"/>
                  <a:pt x="12" y="66"/>
                </a:cubicBezTo>
                <a:cubicBezTo>
                  <a:pt x="9" y="66"/>
                  <a:pt x="8" y="68"/>
                  <a:pt x="8" y="70"/>
                </a:cubicBezTo>
                <a:cubicBezTo>
                  <a:pt x="8" y="111"/>
                  <a:pt x="8" y="111"/>
                  <a:pt x="8" y="111"/>
                </a:cubicBezTo>
                <a:cubicBezTo>
                  <a:pt x="8" y="116"/>
                  <a:pt x="15" y="123"/>
                  <a:pt x="28" y="130"/>
                </a:cubicBezTo>
                <a:cubicBezTo>
                  <a:pt x="42" y="137"/>
                  <a:pt x="61" y="143"/>
                  <a:pt x="85" y="149"/>
                </a:cubicBezTo>
                <a:cubicBezTo>
                  <a:pt x="109" y="154"/>
                  <a:pt x="133" y="157"/>
                  <a:pt x="158" y="157"/>
                </a:cubicBezTo>
                <a:cubicBezTo>
                  <a:pt x="182" y="157"/>
                  <a:pt x="206" y="154"/>
                  <a:pt x="230" y="149"/>
                </a:cubicBezTo>
                <a:cubicBezTo>
                  <a:pt x="254" y="143"/>
                  <a:pt x="272" y="137"/>
                  <a:pt x="286" y="130"/>
                </a:cubicBezTo>
                <a:cubicBezTo>
                  <a:pt x="299" y="123"/>
                  <a:pt x="306" y="116"/>
                  <a:pt x="306" y="111"/>
                </a:cubicBezTo>
                <a:lnTo>
                  <a:pt x="306" y="70"/>
                </a:lnTo>
                <a:close/>
                <a:moveTo>
                  <a:pt x="207" y="37"/>
                </a:moveTo>
                <a:cubicBezTo>
                  <a:pt x="207" y="12"/>
                  <a:pt x="207" y="12"/>
                  <a:pt x="207" y="12"/>
                </a:cubicBezTo>
                <a:cubicBezTo>
                  <a:pt x="207" y="10"/>
                  <a:pt x="205" y="8"/>
                  <a:pt x="202" y="8"/>
                </a:cubicBezTo>
                <a:cubicBezTo>
                  <a:pt x="111" y="8"/>
                  <a:pt x="111" y="8"/>
                  <a:pt x="111" y="8"/>
                </a:cubicBezTo>
                <a:cubicBezTo>
                  <a:pt x="109" y="8"/>
                  <a:pt x="107" y="10"/>
                  <a:pt x="107" y="12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40"/>
                  <a:pt x="106" y="41"/>
                  <a:pt x="103" y="41"/>
                </a:cubicBezTo>
                <a:cubicBezTo>
                  <a:pt x="100" y="41"/>
                  <a:pt x="99" y="40"/>
                  <a:pt x="99" y="37"/>
                </a:cubicBezTo>
                <a:cubicBezTo>
                  <a:pt x="99" y="12"/>
                  <a:pt x="99" y="12"/>
                  <a:pt x="99" y="12"/>
                </a:cubicBezTo>
                <a:cubicBezTo>
                  <a:pt x="99" y="9"/>
                  <a:pt x="100" y="6"/>
                  <a:pt x="102" y="4"/>
                </a:cubicBezTo>
                <a:cubicBezTo>
                  <a:pt x="105" y="1"/>
                  <a:pt x="108" y="0"/>
                  <a:pt x="111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6" y="0"/>
                  <a:pt x="209" y="1"/>
                  <a:pt x="211" y="4"/>
                </a:cubicBezTo>
                <a:cubicBezTo>
                  <a:pt x="214" y="6"/>
                  <a:pt x="215" y="9"/>
                  <a:pt x="215" y="12"/>
                </a:cubicBezTo>
                <a:cubicBezTo>
                  <a:pt x="215" y="37"/>
                  <a:pt x="215" y="37"/>
                  <a:pt x="215" y="37"/>
                </a:cubicBezTo>
                <a:cubicBezTo>
                  <a:pt x="215" y="40"/>
                  <a:pt x="213" y="41"/>
                  <a:pt x="211" y="41"/>
                </a:cubicBezTo>
                <a:cubicBezTo>
                  <a:pt x="208" y="41"/>
                  <a:pt x="207" y="40"/>
                  <a:pt x="207" y="37"/>
                </a:cubicBezTo>
                <a:close/>
                <a:moveTo>
                  <a:pt x="131" y="189"/>
                </a:moveTo>
                <a:cubicBezTo>
                  <a:pt x="129" y="189"/>
                  <a:pt x="128" y="188"/>
                  <a:pt x="128" y="185"/>
                </a:cubicBezTo>
                <a:cubicBezTo>
                  <a:pt x="128" y="182"/>
                  <a:pt x="130" y="181"/>
                  <a:pt x="133" y="181"/>
                </a:cubicBezTo>
                <a:cubicBezTo>
                  <a:pt x="149" y="183"/>
                  <a:pt x="165" y="183"/>
                  <a:pt x="181" y="181"/>
                </a:cubicBezTo>
                <a:cubicBezTo>
                  <a:pt x="184" y="181"/>
                  <a:pt x="185" y="182"/>
                  <a:pt x="186" y="185"/>
                </a:cubicBezTo>
                <a:cubicBezTo>
                  <a:pt x="186" y="188"/>
                  <a:pt x="185" y="189"/>
                  <a:pt x="182" y="189"/>
                </a:cubicBezTo>
                <a:cubicBezTo>
                  <a:pt x="174" y="190"/>
                  <a:pt x="166" y="190"/>
                  <a:pt x="158" y="190"/>
                </a:cubicBezTo>
                <a:cubicBezTo>
                  <a:pt x="149" y="190"/>
                  <a:pt x="140" y="190"/>
                  <a:pt x="131" y="18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9" name="Freeform 27"/>
          <p:cNvSpPr>
            <a:spLocks noEditPoints="1"/>
          </p:cNvSpPr>
          <p:nvPr/>
        </p:nvSpPr>
        <p:spPr bwMode="auto">
          <a:xfrm>
            <a:off x="5272088" y="2482851"/>
            <a:ext cx="555625" cy="471488"/>
          </a:xfrm>
          <a:custGeom>
            <a:avLst/>
            <a:gdLst>
              <a:gd name="T0" fmla="*/ 314 w 314"/>
              <a:gd name="T1" fmla="*/ 187 h 266"/>
              <a:gd name="T2" fmla="*/ 236 w 314"/>
              <a:gd name="T3" fmla="*/ 200 h 266"/>
              <a:gd name="T4" fmla="*/ 223 w 314"/>
              <a:gd name="T5" fmla="*/ 146 h 266"/>
              <a:gd name="T6" fmla="*/ 281 w 314"/>
              <a:gd name="T7" fmla="*/ 133 h 266"/>
              <a:gd name="T8" fmla="*/ 277 w 314"/>
              <a:gd name="T9" fmla="*/ 84 h 266"/>
              <a:gd name="T10" fmla="*/ 8 w 314"/>
              <a:gd name="T11" fmla="*/ 78 h 266"/>
              <a:gd name="T12" fmla="*/ 24 w 314"/>
              <a:gd name="T13" fmla="*/ 258 h 266"/>
              <a:gd name="T14" fmla="*/ 281 w 314"/>
              <a:gd name="T15" fmla="*/ 254 h 266"/>
              <a:gd name="T16" fmla="*/ 285 w 314"/>
              <a:gd name="T17" fmla="*/ 208 h 266"/>
              <a:gd name="T18" fmla="*/ 289 w 314"/>
              <a:gd name="T19" fmla="*/ 254 h 266"/>
              <a:gd name="T20" fmla="*/ 24 w 314"/>
              <a:gd name="T21" fmla="*/ 266 h 266"/>
              <a:gd name="T22" fmla="*/ 0 w 314"/>
              <a:gd name="T23" fmla="*/ 241 h 266"/>
              <a:gd name="T24" fmla="*/ 6 w 314"/>
              <a:gd name="T25" fmla="*/ 41 h 266"/>
              <a:gd name="T26" fmla="*/ 91 w 314"/>
              <a:gd name="T27" fmla="*/ 34 h 266"/>
              <a:gd name="T28" fmla="*/ 192 w 314"/>
              <a:gd name="T29" fmla="*/ 1 h 266"/>
              <a:gd name="T30" fmla="*/ 194 w 314"/>
              <a:gd name="T31" fmla="*/ 9 h 266"/>
              <a:gd name="T32" fmla="*/ 43 w 314"/>
              <a:gd name="T33" fmla="*/ 59 h 266"/>
              <a:gd name="T34" fmla="*/ 42 w 314"/>
              <a:gd name="T35" fmla="*/ 51 h 266"/>
              <a:gd name="T36" fmla="*/ 24 w 314"/>
              <a:gd name="T37" fmla="*/ 42 h 266"/>
              <a:gd name="T38" fmla="*/ 24 w 314"/>
              <a:gd name="T39" fmla="*/ 76 h 266"/>
              <a:gd name="T40" fmla="*/ 289 w 314"/>
              <a:gd name="T41" fmla="*/ 88 h 266"/>
              <a:gd name="T42" fmla="*/ 285 w 314"/>
              <a:gd name="T43" fmla="*/ 142 h 266"/>
              <a:gd name="T44" fmla="*/ 231 w 314"/>
              <a:gd name="T45" fmla="*/ 146 h 266"/>
              <a:gd name="T46" fmla="*/ 236 w 314"/>
              <a:gd name="T47" fmla="*/ 191 h 266"/>
              <a:gd name="T48" fmla="*/ 306 w 314"/>
              <a:gd name="T49" fmla="*/ 187 h 266"/>
              <a:gd name="T50" fmla="*/ 302 w 314"/>
              <a:gd name="T51" fmla="*/ 133 h 266"/>
              <a:gd name="T52" fmla="*/ 302 w 314"/>
              <a:gd name="T53" fmla="*/ 125 h 266"/>
              <a:gd name="T54" fmla="*/ 265 w 314"/>
              <a:gd name="T55" fmla="*/ 59 h 266"/>
              <a:gd name="T56" fmla="*/ 263 w 314"/>
              <a:gd name="T57" fmla="*/ 41 h 266"/>
              <a:gd name="T58" fmla="*/ 240 w 314"/>
              <a:gd name="T59" fmla="*/ 40 h 266"/>
              <a:gd name="T60" fmla="*/ 242 w 314"/>
              <a:gd name="T61" fmla="*/ 59 h 266"/>
              <a:gd name="T62" fmla="*/ 225 w 314"/>
              <a:gd name="T63" fmla="*/ 23 h 266"/>
              <a:gd name="T64" fmla="*/ 108 w 314"/>
              <a:gd name="T65" fmla="*/ 59 h 266"/>
              <a:gd name="T66" fmla="*/ 106 w 314"/>
              <a:gd name="T67" fmla="*/ 51 h 266"/>
              <a:gd name="T68" fmla="*/ 232 w 314"/>
              <a:gd name="T69" fmla="*/ 17 h 266"/>
              <a:gd name="T70" fmla="*/ 259 w 314"/>
              <a:gd name="T71" fmla="*/ 32 h 266"/>
              <a:gd name="T72" fmla="*/ 273 w 314"/>
              <a:gd name="T73" fmla="*/ 45 h 266"/>
              <a:gd name="T74" fmla="*/ 269 w 314"/>
              <a:gd name="T75" fmla="*/ 63 h 266"/>
              <a:gd name="T76" fmla="*/ 265 w 314"/>
              <a:gd name="T77" fmla="*/ 158 h 266"/>
              <a:gd name="T78" fmla="*/ 273 w 314"/>
              <a:gd name="T79" fmla="*/ 167 h 266"/>
              <a:gd name="T80" fmla="*/ 265 w 314"/>
              <a:gd name="T81" fmla="*/ 175 h 266"/>
              <a:gd name="T82" fmla="*/ 256 w 314"/>
              <a:gd name="T83" fmla="*/ 167 h 266"/>
              <a:gd name="T84" fmla="*/ 265 w 314"/>
              <a:gd name="T85" fmla="*/ 158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14" h="266">
                <a:moveTo>
                  <a:pt x="314" y="138"/>
                </a:moveTo>
                <a:cubicBezTo>
                  <a:pt x="314" y="187"/>
                  <a:pt x="314" y="187"/>
                  <a:pt x="314" y="187"/>
                </a:cubicBezTo>
                <a:cubicBezTo>
                  <a:pt x="314" y="196"/>
                  <a:pt x="310" y="200"/>
                  <a:pt x="302" y="200"/>
                </a:cubicBezTo>
                <a:cubicBezTo>
                  <a:pt x="236" y="200"/>
                  <a:pt x="236" y="200"/>
                  <a:pt x="236" y="200"/>
                </a:cubicBezTo>
                <a:cubicBezTo>
                  <a:pt x="227" y="200"/>
                  <a:pt x="223" y="196"/>
                  <a:pt x="223" y="187"/>
                </a:cubicBezTo>
                <a:cubicBezTo>
                  <a:pt x="223" y="146"/>
                  <a:pt x="223" y="146"/>
                  <a:pt x="223" y="146"/>
                </a:cubicBezTo>
                <a:cubicBezTo>
                  <a:pt x="223" y="138"/>
                  <a:pt x="227" y="133"/>
                  <a:pt x="236" y="133"/>
                </a:cubicBezTo>
                <a:cubicBezTo>
                  <a:pt x="281" y="133"/>
                  <a:pt x="281" y="133"/>
                  <a:pt x="281" y="133"/>
                </a:cubicBezTo>
                <a:cubicBezTo>
                  <a:pt x="281" y="88"/>
                  <a:pt x="281" y="88"/>
                  <a:pt x="281" y="88"/>
                </a:cubicBezTo>
                <a:cubicBezTo>
                  <a:pt x="281" y="85"/>
                  <a:pt x="280" y="84"/>
                  <a:pt x="277" y="84"/>
                </a:cubicBezTo>
                <a:cubicBezTo>
                  <a:pt x="24" y="84"/>
                  <a:pt x="24" y="84"/>
                  <a:pt x="24" y="84"/>
                </a:cubicBezTo>
                <a:cubicBezTo>
                  <a:pt x="18" y="84"/>
                  <a:pt x="12" y="82"/>
                  <a:pt x="8" y="78"/>
                </a:cubicBezTo>
                <a:cubicBezTo>
                  <a:pt x="8" y="241"/>
                  <a:pt x="8" y="241"/>
                  <a:pt x="8" y="241"/>
                </a:cubicBezTo>
                <a:cubicBezTo>
                  <a:pt x="8" y="252"/>
                  <a:pt x="13" y="258"/>
                  <a:pt x="24" y="258"/>
                </a:cubicBezTo>
                <a:cubicBezTo>
                  <a:pt x="277" y="258"/>
                  <a:pt x="277" y="258"/>
                  <a:pt x="277" y="258"/>
                </a:cubicBezTo>
                <a:cubicBezTo>
                  <a:pt x="280" y="258"/>
                  <a:pt x="281" y="256"/>
                  <a:pt x="281" y="254"/>
                </a:cubicBezTo>
                <a:cubicBezTo>
                  <a:pt x="281" y="212"/>
                  <a:pt x="281" y="212"/>
                  <a:pt x="281" y="212"/>
                </a:cubicBezTo>
                <a:cubicBezTo>
                  <a:pt x="281" y="209"/>
                  <a:pt x="283" y="208"/>
                  <a:pt x="285" y="208"/>
                </a:cubicBezTo>
                <a:cubicBezTo>
                  <a:pt x="288" y="208"/>
                  <a:pt x="289" y="209"/>
                  <a:pt x="289" y="212"/>
                </a:cubicBezTo>
                <a:cubicBezTo>
                  <a:pt x="289" y="254"/>
                  <a:pt x="289" y="254"/>
                  <a:pt x="289" y="254"/>
                </a:cubicBezTo>
                <a:cubicBezTo>
                  <a:pt x="289" y="262"/>
                  <a:pt x="285" y="266"/>
                  <a:pt x="277" y="266"/>
                </a:cubicBezTo>
                <a:cubicBezTo>
                  <a:pt x="24" y="266"/>
                  <a:pt x="24" y="266"/>
                  <a:pt x="24" y="266"/>
                </a:cubicBezTo>
                <a:cubicBezTo>
                  <a:pt x="17" y="266"/>
                  <a:pt x="11" y="264"/>
                  <a:pt x="6" y="259"/>
                </a:cubicBezTo>
                <a:cubicBezTo>
                  <a:pt x="2" y="255"/>
                  <a:pt x="0" y="249"/>
                  <a:pt x="0" y="241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51"/>
                  <a:pt x="2" y="45"/>
                  <a:pt x="6" y="41"/>
                </a:cubicBezTo>
                <a:cubicBezTo>
                  <a:pt x="11" y="36"/>
                  <a:pt x="17" y="34"/>
                  <a:pt x="24" y="34"/>
                </a:cubicBezTo>
                <a:cubicBezTo>
                  <a:pt x="91" y="34"/>
                  <a:pt x="91" y="34"/>
                  <a:pt x="91" y="34"/>
                </a:cubicBezTo>
                <a:cubicBezTo>
                  <a:pt x="91" y="34"/>
                  <a:pt x="91" y="34"/>
                  <a:pt x="91" y="34"/>
                </a:cubicBezTo>
                <a:cubicBezTo>
                  <a:pt x="192" y="1"/>
                  <a:pt x="192" y="1"/>
                  <a:pt x="192" y="1"/>
                </a:cubicBezTo>
                <a:cubicBezTo>
                  <a:pt x="194" y="0"/>
                  <a:pt x="196" y="1"/>
                  <a:pt x="197" y="4"/>
                </a:cubicBezTo>
                <a:cubicBezTo>
                  <a:pt x="197" y="6"/>
                  <a:pt x="197" y="8"/>
                  <a:pt x="194" y="9"/>
                </a:cubicBezTo>
                <a:cubicBezTo>
                  <a:pt x="44" y="58"/>
                  <a:pt x="44" y="58"/>
                  <a:pt x="44" y="58"/>
                </a:cubicBezTo>
                <a:cubicBezTo>
                  <a:pt x="44" y="59"/>
                  <a:pt x="43" y="59"/>
                  <a:pt x="43" y="59"/>
                </a:cubicBezTo>
                <a:cubicBezTo>
                  <a:pt x="41" y="59"/>
                  <a:pt x="39" y="58"/>
                  <a:pt x="39" y="56"/>
                </a:cubicBezTo>
                <a:cubicBezTo>
                  <a:pt x="38" y="53"/>
                  <a:pt x="39" y="51"/>
                  <a:pt x="42" y="51"/>
                </a:cubicBezTo>
                <a:cubicBezTo>
                  <a:pt x="66" y="42"/>
                  <a:pt x="66" y="42"/>
                  <a:pt x="66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13" y="42"/>
                  <a:pt x="8" y="48"/>
                  <a:pt x="8" y="59"/>
                </a:cubicBezTo>
                <a:cubicBezTo>
                  <a:pt x="8" y="70"/>
                  <a:pt x="13" y="76"/>
                  <a:pt x="24" y="76"/>
                </a:cubicBezTo>
                <a:cubicBezTo>
                  <a:pt x="277" y="76"/>
                  <a:pt x="277" y="76"/>
                  <a:pt x="277" y="76"/>
                </a:cubicBezTo>
                <a:cubicBezTo>
                  <a:pt x="285" y="76"/>
                  <a:pt x="289" y="80"/>
                  <a:pt x="289" y="88"/>
                </a:cubicBezTo>
                <a:cubicBezTo>
                  <a:pt x="289" y="138"/>
                  <a:pt x="289" y="138"/>
                  <a:pt x="289" y="138"/>
                </a:cubicBezTo>
                <a:cubicBezTo>
                  <a:pt x="289" y="140"/>
                  <a:pt x="288" y="142"/>
                  <a:pt x="285" y="142"/>
                </a:cubicBezTo>
                <a:cubicBezTo>
                  <a:pt x="236" y="142"/>
                  <a:pt x="236" y="142"/>
                  <a:pt x="236" y="142"/>
                </a:cubicBezTo>
                <a:cubicBezTo>
                  <a:pt x="233" y="142"/>
                  <a:pt x="231" y="143"/>
                  <a:pt x="231" y="146"/>
                </a:cubicBezTo>
                <a:cubicBezTo>
                  <a:pt x="231" y="187"/>
                  <a:pt x="231" y="187"/>
                  <a:pt x="231" y="187"/>
                </a:cubicBezTo>
                <a:cubicBezTo>
                  <a:pt x="231" y="190"/>
                  <a:pt x="233" y="191"/>
                  <a:pt x="236" y="191"/>
                </a:cubicBezTo>
                <a:cubicBezTo>
                  <a:pt x="302" y="191"/>
                  <a:pt x="302" y="191"/>
                  <a:pt x="302" y="191"/>
                </a:cubicBezTo>
                <a:cubicBezTo>
                  <a:pt x="305" y="191"/>
                  <a:pt x="306" y="190"/>
                  <a:pt x="306" y="187"/>
                </a:cubicBezTo>
                <a:cubicBezTo>
                  <a:pt x="306" y="138"/>
                  <a:pt x="306" y="138"/>
                  <a:pt x="306" y="138"/>
                </a:cubicBezTo>
                <a:cubicBezTo>
                  <a:pt x="306" y="135"/>
                  <a:pt x="305" y="133"/>
                  <a:pt x="302" y="133"/>
                </a:cubicBezTo>
                <a:cubicBezTo>
                  <a:pt x="299" y="133"/>
                  <a:pt x="298" y="132"/>
                  <a:pt x="298" y="129"/>
                </a:cubicBezTo>
                <a:cubicBezTo>
                  <a:pt x="298" y="127"/>
                  <a:pt x="299" y="125"/>
                  <a:pt x="302" y="125"/>
                </a:cubicBezTo>
                <a:cubicBezTo>
                  <a:pt x="310" y="125"/>
                  <a:pt x="314" y="129"/>
                  <a:pt x="314" y="138"/>
                </a:cubicBezTo>
                <a:close/>
                <a:moveTo>
                  <a:pt x="265" y="59"/>
                </a:moveTo>
                <a:cubicBezTo>
                  <a:pt x="265" y="45"/>
                  <a:pt x="265" y="45"/>
                  <a:pt x="265" y="45"/>
                </a:cubicBezTo>
                <a:cubicBezTo>
                  <a:pt x="265" y="44"/>
                  <a:pt x="264" y="42"/>
                  <a:pt x="263" y="41"/>
                </a:cubicBezTo>
                <a:cubicBezTo>
                  <a:pt x="262" y="40"/>
                  <a:pt x="261" y="40"/>
                  <a:pt x="259" y="40"/>
                </a:cubicBezTo>
                <a:cubicBezTo>
                  <a:pt x="240" y="40"/>
                  <a:pt x="240" y="40"/>
                  <a:pt x="240" y="40"/>
                </a:cubicBezTo>
                <a:cubicBezTo>
                  <a:pt x="244" y="53"/>
                  <a:pt x="244" y="53"/>
                  <a:pt x="244" y="53"/>
                </a:cubicBezTo>
                <a:cubicBezTo>
                  <a:pt x="245" y="56"/>
                  <a:pt x="245" y="58"/>
                  <a:pt x="242" y="59"/>
                </a:cubicBezTo>
                <a:cubicBezTo>
                  <a:pt x="239" y="60"/>
                  <a:pt x="238" y="59"/>
                  <a:pt x="237" y="56"/>
                </a:cubicBezTo>
                <a:cubicBezTo>
                  <a:pt x="225" y="23"/>
                  <a:pt x="225" y="23"/>
                  <a:pt x="225" y="23"/>
                </a:cubicBezTo>
                <a:cubicBezTo>
                  <a:pt x="109" y="58"/>
                  <a:pt x="109" y="58"/>
                  <a:pt x="109" y="58"/>
                </a:cubicBezTo>
                <a:cubicBezTo>
                  <a:pt x="108" y="59"/>
                  <a:pt x="108" y="59"/>
                  <a:pt x="108" y="59"/>
                </a:cubicBezTo>
                <a:cubicBezTo>
                  <a:pt x="106" y="59"/>
                  <a:pt x="104" y="58"/>
                  <a:pt x="104" y="56"/>
                </a:cubicBezTo>
                <a:cubicBezTo>
                  <a:pt x="103" y="53"/>
                  <a:pt x="104" y="51"/>
                  <a:pt x="106" y="51"/>
                </a:cubicBezTo>
                <a:cubicBezTo>
                  <a:pt x="227" y="14"/>
                  <a:pt x="227" y="14"/>
                  <a:pt x="227" y="14"/>
                </a:cubicBezTo>
                <a:cubicBezTo>
                  <a:pt x="230" y="13"/>
                  <a:pt x="231" y="14"/>
                  <a:pt x="232" y="17"/>
                </a:cubicBezTo>
                <a:cubicBezTo>
                  <a:pt x="237" y="32"/>
                  <a:pt x="237" y="32"/>
                  <a:pt x="237" y="32"/>
                </a:cubicBezTo>
                <a:cubicBezTo>
                  <a:pt x="259" y="32"/>
                  <a:pt x="259" y="32"/>
                  <a:pt x="259" y="32"/>
                </a:cubicBezTo>
                <a:cubicBezTo>
                  <a:pt x="263" y="32"/>
                  <a:pt x="266" y="33"/>
                  <a:pt x="269" y="36"/>
                </a:cubicBezTo>
                <a:cubicBezTo>
                  <a:pt x="272" y="38"/>
                  <a:pt x="273" y="42"/>
                  <a:pt x="273" y="45"/>
                </a:cubicBezTo>
                <a:cubicBezTo>
                  <a:pt x="273" y="59"/>
                  <a:pt x="273" y="59"/>
                  <a:pt x="273" y="59"/>
                </a:cubicBezTo>
                <a:cubicBezTo>
                  <a:pt x="273" y="62"/>
                  <a:pt x="271" y="63"/>
                  <a:pt x="269" y="63"/>
                </a:cubicBezTo>
                <a:cubicBezTo>
                  <a:pt x="266" y="63"/>
                  <a:pt x="265" y="62"/>
                  <a:pt x="265" y="59"/>
                </a:cubicBezTo>
                <a:close/>
                <a:moveTo>
                  <a:pt x="265" y="158"/>
                </a:moveTo>
                <a:cubicBezTo>
                  <a:pt x="267" y="158"/>
                  <a:pt x="269" y="159"/>
                  <a:pt x="271" y="161"/>
                </a:cubicBezTo>
                <a:cubicBezTo>
                  <a:pt x="272" y="162"/>
                  <a:pt x="273" y="164"/>
                  <a:pt x="273" y="167"/>
                </a:cubicBezTo>
                <a:cubicBezTo>
                  <a:pt x="273" y="169"/>
                  <a:pt x="272" y="171"/>
                  <a:pt x="271" y="173"/>
                </a:cubicBezTo>
                <a:cubicBezTo>
                  <a:pt x="269" y="174"/>
                  <a:pt x="267" y="175"/>
                  <a:pt x="265" y="175"/>
                </a:cubicBezTo>
                <a:cubicBezTo>
                  <a:pt x="262" y="175"/>
                  <a:pt x="260" y="174"/>
                  <a:pt x="259" y="173"/>
                </a:cubicBezTo>
                <a:cubicBezTo>
                  <a:pt x="257" y="171"/>
                  <a:pt x="256" y="169"/>
                  <a:pt x="256" y="167"/>
                </a:cubicBezTo>
                <a:cubicBezTo>
                  <a:pt x="256" y="164"/>
                  <a:pt x="257" y="162"/>
                  <a:pt x="259" y="161"/>
                </a:cubicBezTo>
                <a:cubicBezTo>
                  <a:pt x="260" y="159"/>
                  <a:pt x="262" y="158"/>
                  <a:pt x="265" y="15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0" name="Freeform 28"/>
          <p:cNvSpPr>
            <a:spLocks noEditPoints="1"/>
          </p:cNvSpPr>
          <p:nvPr/>
        </p:nvSpPr>
        <p:spPr bwMode="auto">
          <a:xfrm>
            <a:off x="6064251" y="2484438"/>
            <a:ext cx="615950" cy="469900"/>
          </a:xfrm>
          <a:custGeom>
            <a:avLst/>
            <a:gdLst>
              <a:gd name="T0" fmla="*/ 343 w 348"/>
              <a:gd name="T1" fmla="*/ 124 h 265"/>
              <a:gd name="T2" fmla="*/ 183 w 348"/>
              <a:gd name="T3" fmla="*/ 150 h 265"/>
              <a:gd name="T4" fmla="*/ 167 w 348"/>
              <a:gd name="T5" fmla="*/ 199 h 265"/>
              <a:gd name="T6" fmla="*/ 162 w 348"/>
              <a:gd name="T7" fmla="*/ 197 h 265"/>
              <a:gd name="T8" fmla="*/ 177 w 348"/>
              <a:gd name="T9" fmla="*/ 175 h 265"/>
              <a:gd name="T10" fmla="*/ 132 w 348"/>
              <a:gd name="T11" fmla="*/ 126 h 265"/>
              <a:gd name="T12" fmla="*/ 128 w 348"/>
              <a:gd name="T13" fmla="*/ 265 h 265"/>
              <a:gd name="T14" fmla="*/ 124 w 348"/>
              <a:gd name="T15" fmla="*/ 166 h 265"/>
              <a:gd name="T16" fmla="*/ 96 w 348"/>
              <a:gd name="T17" fmla="*/ 184 h 265"/>
              <a:gd name="T18" fmla="*/ 64 w 348"/>
              <a:gd name="T19" fmla="*/ 152 h 265"/>
              <a:gd name="T20" fmla="*/ 82 w 348"/>
              <a:gd name="T21" fmla="*/ 124 h 265"/>
              <a:gd name="T22" fmla="*/ 0 w 348"/>
              <a:gd name="T23" fmla="*/ 120 h 265"/>
              <a:gd name="T24" fmla="*/ 108 w 348"/>
              <a:gd name="T25" fmla="*/ 115 h 265"/>
              <a:gd name="T26" fmla="*/ 71 w 348"/>
              <a:gd name="T27" fmla="*/ 62 h 265"/>
              <a:gd name="T28" fmla="*/ 94 w 348"/>
              <a:gd name="T29" fmla="*/ 43 h 265"/>
              <a:gd name="T30" fmla="*/ 78 w 348"/>
              <a:gd name="T31" fmla="*/ 64 h 265"/>
              <a:gd name="T32" fmla="*/ 124 w 348"/>
              <a:gd name="T33" fmla="*/ 114 h 265"/>
              <a:gd name="T34" fmla="*/ 128 w 348"/>
              <a:gd name="T35" fmla="*/ 0 h 265"/>
              <a:gd name="T36" fmla="*/ 132 w 348"/>
              <a:gd name="T37" fmla="*/ 73 h 265"/>
              <a:gd name="T38" fmla="*/ 160 w 348"/>
              <a:gd name="T39" fmla="*/ 56 h 265"/>
              <a:gd name="T40" fmla="*/ 192 w 348"/>
              <a:gd name="T41" fmla="*/ 88 h 265"/>
              <a:gd name="T42" fmla="*/ 175 w 348"/>
              <a:gd name="T43" fmla="*/ 115 h 265"/>
              <a:gd name="T44" fmla="*/ 348 w 348"/>
              <a:gd name="T45" fmla="*/ 120 h 265"/>
              <a:gd name="T46" fmla="*/ 107 w 348"/>
              <a:gd name="T47" fmla="*/ 12 h 265"/>
              <a:gd name="T48" fmla="*/ 20 w 348"/>
              <a:gd name="T49" fmla="*/ 17 h 265"/>
              <a:gd name="T50" fmla="*/ 16 w 348"/>
              <a:gd name="T51" fmla="*/ 95 h 265"/>
              <a:gd name="T52" fmla="*/ 8 w 348"/>
              <a:gd name="T53" fmla="*/ 95 h 265"/>
              <a:gd name="T54" fmla="*/ 12 w 348"/>
              <a:gd name="T55" fmla="*/ 12 h 265"/>
              <a:gd name="T56" fmla="*/ 103 w 348"/>
              <a:gd name="T57" fmla="*/ 8 h 265"/>
              <a:gd name="T58" fmla="*/ 16 w 348"/>
              <a:gd name="T59" fmla="*/ 244 h 265"/>
              <a:gd name="T60" fmla="*/ 103 w 348"/>
              <a:gd name="T61" fmla="*/ 248 h 265"/>
              <a:gd name="T62" fmla="*/ 103 w 348"/>
              <a:gd name="T63" fmla="*/ 257 h 265"/>
              <a:gd name="T64" fmla="*/ 12 w 348"/>
              <a:gd name="T65" fmla="*/ 253 h 265"/>
              <a:gd name="T66" fmla="*/ 8 w 348"/>
              <a:gd name="T67" fmla="*/ 145 h 265"/>
              <a:gd name="T68" fmla="*/ 16 w 348"/>
              <a:gd name="T69" fmla="*/ 145 h 265"/>
              <a:gd name="T70" fmla="*/ 79 w 348"/>
              <a:gd name="T71" fmla="*/ 135 h 265"/>
              <a:gd name="T72" fmla="*/ 79 w 348"/>
              <a:gd name="T73" fmla="*/ 169 h 265"/>
              <a:gd name="T74" fmla="*/ 113 w 348"/>
              <a:gd name="T75" fmla="*/ 169 h 265"/>
              <a:gd name="T76" fmla="*/ 132 w 348"/>
              <a:gd name="T77" fmla="*/ 115 h 265"/>
              <a:gd name="T78" fmla="*/ 183 w 348"/>
              <a:gd name="T79" fmla="*/ 88 h 265"/>
              <a:gd name="T80" fmla="*/ 160 w 348"/>
              <a:gd name="T81" fmla="*/ 64 h 265"/>
              <a:gd name="T82" fmla="*/ 132 w 348"/>
              <a:gd name="T83" fmla="*/ 115 h 265"/>
              <a:gd name="T84" fmla="*/ 327 w 348"/>
              <a:gd name="T85" fmla="*/ 8 h 265"/>
              <a:gd name="T86" fmla="*/ 339 w 348"/>
              <a:gd name="T87" fmla="*/ 21 h 265"/>
              <a:gd name="T88" fmla="*/ 335 w 348"/>
              <a:gd name="T89" fmla="*/ 99 h 265"/>
              <a:gd name="T90" fmla="*/ 331 w 348"/>
              <a:gd name="T91" fmla="*/ 21 h 265"/>
              <a:gd name="T92" fmla="*/ 153 w 348"/>
              <a:gd name="T93" fmla="*/ 17 h 265"/>
              <a:gd name="T94" fmla="*/ 153 w 348"/>
              <a:gd name="T95" fmla="*/ 8 h 265"/>
              <a:gd name="T96" fmla="*/ 339 w 348"/>
              <a:gd name="T97" fmla="*/ 244 h 265"/>
              <a:gd name="T98" fmla="*/ 327 w 348"/>
              <a:gd name="T99" fmla="*/ 257 h 265"/>
              <a:gd name="T100" fmla="*/ 149 w 348"/>
              <a:gd name="T101" fmla="*/ 253 h 265"/>
              <a:gd name="T102" fmla="*/ 327 w 348"/>
              <a:gd name="T103" fmla="*/ 248 h 265"/>
              <a:gd name="T104" fmla="*/ 331 w 348"/>
              <a:gd name="T105" fmla="*/ 145 h 265"/>
              <a:gd name="T106" fmla="*/ 339 w 348"/>
              <a:gd name="T107" fmla="*/ 145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8" h="265">
                <a:moveTo>
                  <a:pt x="348" y="120"/>
                </a:moveTo>
                <a:cubicBezTo>
                  <a:pt x="348" y="122"/>
                  <a:pt x="346" y="124"/>
                  <a:pt x="343" y="124"/>
                </a:cubicBezTo>
                <a:cubicBezTo>
                  <a:pt x="148" y="124"/>
                  <a:pt x="148" y="124"/>
                  <a:pt x="148" y="124"/>
                </a:cubicBezTo>
                <a:cubicBezTo>
                  <a:pt x="168" y="133"/>
                  <a:pt x="179" y="142"/>
                  <a:pt x="183" y="150"/>
                </a:cubicBezTo>
                <a:cubicBezTo>
                  <a:pt x="188" y="159"/>
                  <a:pt x="189" y="168"/>
                  <a:pt x="185" y="178"/>
                </a:cubicBezTo>
                <a:cubicBezTo>
                  <a:pt x="182" y="187"/>
                  <a:pt x="176" y="194"/>
                  <a:pt x="167" y="199"/>
                </a:cubicBezTo>
                <a:cubicBezTo>
                  <a:pt x="167" y="199"/>
                  <a:pt x="166" y="199"/>
                  <a:pt x="165" y="199"/>
                </a:cubicBezTo>
                <a:cubicBezTo>
                  <a:pt x="164" y="199"/>
                  <a:pt x="162" y="198"/>
                  <a:pt x="162" y="197"/>
                </a:cubicBezTo>
                <a:cubicBezTo>
                  <a:pt x="160" y="194"/>
                  <a:pt x="161" y="192"/>
                  <a:pt x="163" y="191"/>
                </a:cubicBezTo>
                <a:cubicBezTo>
                  <a:pt x="170" y="188"/>
                  <a:pt x="175" y="182"/>
                  <a:pt x="177" y="175"/>
                </a:cubicBezTo>
                <a:cubicBezTo>
                  <a:pt x="180" y="168"/>
                  <a:pt x="179" y="161"/>
                  <a:pt x="176" y="154"/>
                </a:cubicBezTo>
                <a:cubicBezTo>
                  <a:pt x="172" y="145"/>
                  <a:pt x="157" y="136"/>
                  <a:pt x="132" y="126"/>
                </a:cubicBezTo>
                <a:cubicBezTo>
                  <a:pt x="132" y="261"/>
                  <a:pt x="132" y="261"/>
                  <a:pt x="132" y="261"/>
                </a:cubicBezTo>
                <a:cubicBezTo>
                  <a:pt x="132" y="264"/>
                  <a:pt x="131" y="265"/>
                  <a:pt x="128" y="265"/>
                </a:cubicBezTo>
                <a:cubicBezTo>
                  <a:pt x="125" y="265"/>
                  <a:pt x="124" y="264"/>
                  <a:pt x="124" y="261"/>
                </a:cubicBezTo>
                <a:cubicBezTo>
                  <a:pt x="124" y="166"/>
                  <a:pt x="124" y="166"/>
                  <a:pt x="124" y="166"/>
                </a:cubicBezTo>
                <a:cubicBezTo>
                  <a:pt x="122" y="170"/>
                  <a:pt x="120" y="172"/>
                  <a:pt x="119" y="174"/>
                </a:cubicBezTo>
                <a:cubicBezTo>
                  <a:pt x="113" y="181"/>
                  <a:pt x="105" y="184"/>
                  <a:pt x="96" y="184"/>
                </a:cubicBezTo>
                <a:cubicBezTo>
                  <a:pt x="87" y="184"/>
                  <a:pt x="79" y="181"/>
                  <a:pt x="73" y="174"/>
                </a:cubicBezTo>
                <a:cubicBezTo>
                  <a:pt x="67" y="168"/>
                  <a:pt x="64" y="161"/>
                  <a:pt x="64" y="152"/>
                </a:cubicBezTo>
                <a:cubicBezTo>
                  <a:pt x="64" y="143"/>
                  <a:pt x="67" y="135"/>
                  <a:pt x="73" y="129"/>
                </a:cubicBezTo>
                <a:cubicBezTo>
                  <a:pt x="75" y="127"/>
                  <a:pt x="78" y="125"/>
                  <a:pt x="82" y="124"/>
                </a:cubicBezTo>
                <a:cubicBezTo>
                  <a:pt x="4" y="124"/>
                  <a:pt x="4" y="124"/>
                  <a:pt x="4" y="124"/>
                </a:cubicBezTo>
                <a:cubicBezTo>
                  <a:pt x="1" y="124"/>
                  <a:pt x="0" y="122"/>
                  <a:pt x="0" y="120"/>
                </a:cubicBezTo>
                <a:cubicBezTo>
                  <a:pt x="0" y="117"/>
                  <a:pt x="1" y="115"/>
                  <a:pt x="4" y="115"/>
                </a:cubicBezTo>
                <a:cubicBezTo>
                  <a:pt x="108" y="115"/>
                  <a:pt x="108" y="115"/>
                  <a:pt x="108" y="115"/>
                </a:cubicBezTo>
                <a:cubicBezTo>
                  <a:pt x="88" y="106"/>
                  <a:pt x="77" y="97"/>
                  <a:pt x="73" y="89"/>
                </a:cubicBezTo>
                <a:cubicBezTo>
                  <a:pt x="68" y="80"/>
                  <a:pt x="68" y="71"/>
                  <a:pt x="71" y="62"/>
                </a:cubicBezTo>
                <a:cubicBezTo>
                  <a:pt x="74" y="52"/>
                  <a:pt x="80" y="45"/>
                  <a:pt x="89" y="41"/>
                </a:cubicBezTo>
                <a:cubicBezTo>
                  <a:pt x="91" y="40"/>
                  <a:pt x="93" y="40"/>
                  <a:pt x="94" y="43"/>
                </a:cubicBezTo>
                <a:cubicBezTo>
                  <a:pt x="96" y="45"/>
                  <a:pt x="95" y="47"/>
                  <a:pt x="92" y="48"/>
                </a:cubicBezTo>
                <a:cubicBezTo>
                  <a:pt x="85" y="52"/>
                  <a:pt x="81" y="57"/>
                  <a:pt x="78" y="64"/>
                </a:cubicBezTo>
                <a:cubicBezTo>
                  <a:pt x="76" y="71"/>
                  <a:pt x="77" y="78"/>
                  <a:pt x="80" y="85"/>
                </a:cubicBezTo>
                <a:cubicBezTo>
                  <a:pt x="84" y="94"/>
                  <a:pt x="99" y="103"/>
                  <a:pt x="124" y="114"/>
                </a:cubicBezTo>
                <a:cubicBezTo>
                  <a:pt x="124" y="4"/>
                  <a:pt x="124" y="4"/>
                  <a:pt x="124" y="4"/>
                </a:cubicBezTo>
                <a:cubicBezTo>
                  <a:pt x="124" y="1"/>
                  <a:pt x="125" y="0"/>
                  <a:pt x="128" y="0"/>
                </a:cubicBezTo>
                <a:cubicBezTo>
                  <a:pt x="131" y="0"/>
                  <a:pt x="132" y="1"/>
                  <a:pt x="132" y="4"/>
                </a:cubicBezTo>
                <a:cubicBezTo>
                  <a:pt x="132" y="73"/>
                  <a:pt x="132" y="73"/>
                  <a:pt x="132" y="73"/>
                </a:cubicBezTo>
                <a:cubicBezTo>
                  <a:pt x="134" y="70"/>
                  <a:pt x="136" y="67"/>
                  <a:pt x="137" y="65"/>
                </a:cubicBezTo>
                <a:cubicBezTo>
                  <a:pt x="143" y="59"/>
                  <a:pt x="151" y="56"/>
                  <a:pt x="160" y="56"/>
                </a:cubicBezTo>
                <a:cubicBezTo>
                  <a:pt x="169" y="56"/>
                  <a:pt x="177" y="59"/>
                  <a:pt x="182" y="65"/>
                </a:cubicBezTo>
                <a:cubicBezTo>
                  <a:pt x="189" y="71"/>
                  <a:pt x="192" y="79"/>
                  <a:pt x="192" y="88"/>
                </a:cubicBezTo>
                <a:cubicBezTo>
                  <a:pt x="192" y="97"/>
                  <a:pt x="189" y="104"/>
                  <a:pt x="182" y="110"/>
                </a:cubicBezTo>
                <a:cubicBezTo>
                  <a:pt x="181" y="112"/>
                  <a:pt x="178" y="114"/>
                  <a:pt x="175" y="115"/>
                </a:cubicBezTo>
                <a:cubicBezTo>
                  <a:pt x="343" y="115"/>
                  <a:pt x="343" y="115"/>
                  <a:pt x="343" y="115"/>
                </a:cubicBezTo>
                <a:cubicBezTo>
                  <a:pt x="346" y="115"/>
                  <a:pt x="348" y="117"/>
                  <a:pt x="348" y="120"/>
                </a:cubicBezTo>
                <a:close/>
                <a:moveTo>
                  <a:pt x="103" y="8"/>
                </a:moveTo>
                <a:cubicBezTo>
                  <a:pt x="106" y="8"/>
                  <a:pt x="107" y="10"/>
                  <a:pt x="107" y="12"/>
                </a:cubicBezTo>
                <a:cubicBezTo>
                  <a:pt x="107" y="15"/>
                  <a:pt x="106" y="17"/>
                  <a:pt x="103" y="17"/>
                </a:cubicBezTo>
                <a:cubicBezTo>
                  <a:pt x="20" y="17"/>
                  <a:pt x="20" y="17"/>
                  <a:pt x="20" y="17"/>
                </a:cubicBezTo>
                <a:cubicBezTo>
                  <a:pt x="18" y="17"/>
                  <a:pt x="16" y="18"/>
                  <a:pt x="16" y="21"/>
                </a:cubicBezTo>
                <a:cubicBezTo>
                  <a:pt x="16" y="95"/>
                  <a:pt x="16" y="95"/>
                  <a:pt x="16" y="95"/>
                </a:cubicBezTo>
                <a:cubicBezTo>
                  <a:pt x="16" y="97"/>
                  <a:pt x="15" y="99"/>
                  <a:pt x="12" y="99"/>
                </a:cubicBezTo>
                <a:cubicBezTo>
                  <a:pt x="9" y="99"/>
                  <a:pt x="8" y="97"/>
                  <a:pt x="8" y="95"/>
                </a:cubicBezTo>
                <a:cubicBezTo>
                  <a:pt x="8" y="21"/>
                  <a:pt x="8" y="21"/>
                  <a:pt x="8" y="21"/>
                </a:cubicBezTo>
                <a:cubicBezTo>
                  <a:pt x="8" y="17"/>
                  <a:pt x="9" y="14"/>
                  <a:pt x="12" y="12"/>
                </a:cubicBezTo>
                <a:cubicBezTo>
                  <a:pt x="14" y="9"/>
                  <a:pt x="17" y="8"/>
                  <a:pt x="20" y="8"/>
                </a:cubicBezTo>
                <a:lnTo>
                  <a:pt x="103" y="8"/>
                </a:lnTo>
                <a:close/>
                <a:moveTo>
                  <a:pt x="16" y="145"/>
                </a:moveTo>
                <a:cubicBezTo>
                  <a:pt x="16" y="244"/>
                  <a:pt x="16" y="244"/>
                  <a:pt x="16" y="244"/>
                </a:cubicBezTo>
                <a:cubicBezTo>
                  <a:pt x="16" y="247"/>
                  <a:pt x="18" y="248"/>
                  <a:pt x="20" y="248"/>
                </a:cubicBezTo>
                <a:cubicBezTo>
                  <a:pt x="103" y="248"/>
                  <a:pt x="103" y="248"/>
                  <a:pt x="103" y="248"/>
                </a:cubicBezTo>
                <a:cubicBezTo>
                  <a:pt x="106" y="248"/>
                  <a:pt x="107" y="250"/>
                  <a:pt x="107" y="253"/>
                </a:cubicBezTo>
                <a:cubicBezTo>
                  <a:pt x="107" y="255"/>
                  <a:pt x="106" y="257"/>
                  <a:pt x="103" y="257"/>
                </a:cubicBezTo>
                <a:cubicBezTo>
                  <a:pt x="20" y="257"/>
                  <a:pt x="20" y="257"/>
                  <a:pt x="20" y="257"/>
                </a:cubicBezTo>
                <a:cubicBezTo>
                  <a:pt x="17" y="257"/>
                  <a:pt x="14" y="255"/>
                  <a:pt x="12" y="253"/>
                </a:cubicBezTo>
                <a:cubicBezTo>
                  <a:pt x="9" y="251"/>
                  <a:pt x="8" y="248"/>
                  <a:pt x="8" y="244"/>
                </a:cubicBezTo>
                <a:cubicBezTo>
                  <a:pt x="8" y="145"/>
                  <a:pt x="8" y="145"/>
                  <a:pt x="8" y="145"/>
                </a:cubicBezTo>
                <a:cubicBezTo>
                  <a:pt x="8" y="142"/>
                  <a:pt x="9" y="141"/>
                  <a:pt x="12" y="141"/>
                </a:cubicBezTo>
                <a:cubicBezTo>
                  <a:pt x="15" y="141"/>
                  <a:pt x="16" y="142"/>
                  <a:pt x="16" y="145"/>
                </a:cubicBezTo>
                <a:close/>
                <a:moveTo>
                  <a:pt x="123" y="124"/>
                </a:moveTo>
                <a:cubicBezTo>
                  <a:pt x="100" y="126"/>
                  <a:pt x="85" y="129"/>
                  <a:pt x="79" y="135"/>
                </a:cubicBezTo>
                <a:cubicBezTo>
                  <a:pt x="74" y="139"/>
                  <a:pt x="72" y="145"/>
                  <a:pt x="72" y="152"/>
                </a:cubicBezTo>
                <a:cubicBezTo>
                  <a:pt x="72" y="158"/>
                  <a:pt x="74" y="164"/>
                  <a:pt x="79" y="169"/>
                </a:cubicBezTo>
                <a:cubicBezTo>
                  <a:pt x="84" y="173"/>
                  <a:pt x="89" y="175"/>
                  <a:pt x="96" y="175"/>
                </a:cubicBezTo>
                <a:cubicBezTo>
                  <a:pt x="103" y="175"/>
                  <a:pt x="108" y="173"/>
                  <a:pt x="113" y="169"/>
                </a:cubicBezTo>
                <a:cubicBezTo>
                  <a:pt x="119" y="163"/>
                  <a:pt x="122" y="148"/>
                  <a:pt x="123" y="124"/>
                </a:cubicBezTo>
                <a:close/>
                <a:moveTo>
                  <a:pt x="132" y="115"/>
                </a:moveTo>
                <a:cubicBezTo>
                  <a:pt x="156" y="114"/>
                  <a:pt x="171" y="110"/>
                  <a:pt x="177" y="105"/>
                </a:cubicBezTo>
                <a:cubicBezTo>
                  <a:pt x="181" y="100"/>
                  <a:pt x="183" y="94"/>
                  <a:pt x="183" y="88"/>
                </a:cubicBezTo>
                <a:cubicBezTo>
                  <a:pt x="183" y="81"/>
                  <a:pt x="181" y="75"/>
                  <a:pt x="177" y="71"/>
                </a:cubicBezTo>
                <a:cubicBezTo>
                  <a:pt x="172" y="66"/>
                  <a:pt x="167" y="64"/>
                  <a:pt x="160" y="64"/>
                </a:cubicBezTo>
                <a:cubicBezTo>
                  <a:pt x="153" y="64"/>
                  <a:pt x="148" y="66"/>
                  <a:pt x="143" y="71"/>
                </a:cubicBezTo>
                <a:cubicBezTo>
                  <a:pt x="137" y="77"/>
                  <a:pt x="134" y="92"/>
                  <a:pt x="132" y="115"/>
                </a:cubicBezTo>
                <a:close/>
                <a:moveTo>
                  <a:pt x="153" y="8"/>
                </a:moveTo>
                <a:cubicBezTo>
                  <a:pt x="327" y="8"/>
                  <a:pt x="327" y="8"/>
                  <a:pt x="327" y="8"/>
                </a:cubicBezTo>
                <a:cubicBezTo>
                  <a:pt x="330" y="8"/>
                  <a:pt x="333" y="9"/>
                  <a:pt x="336" y="12"/>
                </a:cubicBezTo>
                <a:cubicBezTo>
                  <a:pt x="338" y="14"/>
                  <a:pt x="339" y="17"/>
                  <a:pt x="339" y="21"/>
                </a:cubicBezTo>
                <a:cubicBezTo>
                  <a:pt x="339" y="95"/>
                  <a:pt x="339" y="95"/>
                  <a:pt x="339" y="95"/>
                </a:cubicBezTo>
                <a:cubicBezTo>
                  <a:pt x="339" y="97"/>
                  <a:pt x="338" y="99"/>
                  <a:pt x="335" y="99"/>
                </a:cubicBezTo>
                <a:cubicBezTo>
                  <a:pt x="332" y="99"/>
                  <a:pt x="331" y="97"/>
                  <a:pt x="331" y="95"/>
                </a:cubicBezTo>
                <a:cubicBezTo>
                  <a:pt x="331" y="21"/>
                  <a:pt x="331" y="21"/>
                  <a:pt x="331" y="21"/>
                </a:cubicBezTo>
                <a:cubicBezTo>
                  <a:pt x="331" y="18"/>
                  <a:pt x="330" y="17"/>
                  <a:pt x="327" y="17"/>
                </a:cubicBezTo>
                <a:cubicBezTo>
                  <a:pt x="153" y="17"/>
                  <a:pt x="153" y="17"/>
                  <a:pt x="153" y="17"/>
                </a:cubicBezTo>
                <a:cubicBezTo>
                  <a:pt x="150" y="17"/>
                  <a:pt x="149" y="15"/>
                  <a:pt x="149" y="12"/>
                </a:cubicBezTo>
                <a:cubicBezTo>
                  <a:pt x="149" y="10"/>
                  <a:pt x="150" y="8"/>
                  <a:pt x="153" y="8"/>
                </a:cubicBezTo>
                <a:close/>
                <a:moveTo>
                  <a:pt x="339" y="145"/>
                </a:moveTo>
                <a:cubicBezTo>
                  <a:pt x="339" y="244"/>
                  <a:pt x="339" y="244"/>
                  <a:pt x="339" y="244"/>
                </a:cubicBezTo>
                <a:cubicBezTo>
                  <a:pt x="339" y="248"/>
                  <a:pt x="338" y="251"/>
                  <a:pt x="336" y="253"/>
                </a:cubicBezTo>
                <a:cubicBezTo>
                  <a:pt x="333" y="255"/>
                  <a:pt x="330" y="257"/>
                  <a:pt x="327" y="257"/>
                </a:cubicBezTo>
                <a:cubicBezTo>
                  <a:pt x="153" y="257"/>
                  <a:pt x="153" y="257"/>
                  <a:pt x="153" y="257"/>
                </a:cubicBezTo>
                <a:cubicBezTo>
                  <a:pt x="150" y="257"/>
                  <a:pt x="149" y="255"/>
                  <a:pt x="149" y="253"/>
                </a:cubicBezTo>
                <a:cubicBezTo>
                  <a:pt x="149" y="250"/>
                  <a:pt x="150" y="248"/>
                  <a:pt x="153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0" y="248"/>
                  <a:pt x="331" y="247"/>
                  <a:pt x="331" y="244"/>
                </a:cubicBezTo>
                <a:cubicBezTo>
                  <a:pt x="331" y="145"/>
                  <a:pt x="331" y="145"/>
                  <a:pt x="331" y="145"/>
                </a:cubicBezTo>
                <a:cubicBezTo>
                  <a:pt x="331" y="142"/>
                  <a:pt x="332" y="141"/>
                  <a:pt x="335" y="141"/>
                </a:cubicBezTo>
                <a:cubicBezTo>
                  <a:pt x="338" y="141"/>
                  <a:pt x="339" y="142"/>
                  <a:pt x="339" y="1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1" name="Freeform 29"/>
          <p:cNvSpPr>
            <a:spLocks noEditPoints="1"/>
          </p:cNvSpPr>
          <p:nvPr/>
        </p:nvSpPr>
        <p:spPr bwMode="auto">
          <a:xfrm>
            <a:off x="6915151" y="2484438"/>
            <a:ext cx="527050" cy="469900"/>
          </a:xfrm>
          <a:custGeom>
            <a:avLst/>
            <a:gdLst>
              <a:gd name="T0" fmla="*/ 228 w 298"/>
              <a:gd name="T1" fmla="*/ 75 h 265"/>
              <a:gd name="T2" fmla="*/ 294 w 298"/>
              <a:gd name="T3" fmla="*/ 78 h 265"/>
              <a:gd name="T4" fmla="*/ 298 w 298"/>
              <a:gd name="T5" fmla="*/ 253 h 265"/>
              <a:gd name="T6" fmla="*/ 286 w 298"/>
              <a:gd name="T7" fmla="*/ 265 h 265"/>
              <a:gd name="T8" fmla="*/ 178 w 298"/>
              <a:gd name="T9" fmla="*/ 265 h 265"/>
              <a:gd name="T10" fmla="*/ 70 w 298"/>
              <a:gd name="T11" fmla="*/ 265 h 265"/>
              <a:gd name="T12" fmla="*/ 12 w 298"/>
              <a:gd name="T13" fmla="*/ 265 h 265"/>
              <a:gd name="T14" fmla="*/ 0 w 298"/>
              <a:gd name="T15" fmla="*/ 253 h 265"/>
              <a:gd name="T16" fmla="*/ 4 w 298"/>
              <a:gd name="T17" fmla="*/ 153 h 265"/>
              <a:gd name="T18" fmla="*/ 70 w 298"/>
              <a:gd name="T19" fmla="*/ 149 h 265"/>
              <a:gd name="T20" fmla="*/ 83 w 298"/>
              <a:gd name="T21" fmla="*/ 161 h 265"/>
              <a:gd name="T22" fmla="*/ 82 w 298"/>
              <a:gd name="T23" fmla="*/ 257 h 265"/>
              <a:gd name="T24" fmla="*/ 108 w 298"/>
              <a:gd name="T25" fmla="*/ 253 h 265"/>
              <a:gd name="T26" fmla="*/ 111 w 298"/>
              <a:gd name="T27" fmla="*/ 4 h 265"/>
              <a:gd name="T28" fmla="*/ 178 w 298"/>
              <a:gd name="T29" fmla="*/ 0 h 265"/>
              <a:gd name="T30" fmla="*/ 190 w 298"/>
              <a:gd name="T31" fmla="*/ 12 h 265"/>
              <a:gd name="T32" fmla="*/ 190 w 298"/>
              <a:gd name="T33" fmla="*/ 257 h 265"/>
              <a:gd name="T34" fmla="*/ 215 w 298"/>
              <a:gd name="T35" fmla="*/ 253 h 265"/>
              <a:gd name="T36" fmla="*/ 219 w 298"/>
              <a:gd name="T37" fmla="*/ 78 h 265"/>
              <a:gd name="T38" fmla="*/ 75 w 298"/>
              <a:gd name="T39" fmla="*/ 253 h 265"/>
              <a:gd name="T40" fmla="*/ 70 w 298"/>
              <a:gd name="T41" fmla="*/ 157 h 265"/>
              <a:gd name="T42" fmla="*/ 8 w 298"/>
              <a:gd name="T43" fmla="*/ 161 h 265"/>
              <a:gd name="T44" fmla="*/ 12 w 298"/>
              <a:gd name="T45" fmla="*/ 257 h 265"/>
              <a:gd name="T46" fmla="*/ 70 w 298"/>
              <a:gd name="T47" fmla="*/ 257 h 265"/>
              <a:gd name="T48" fmla="*/ 182 w 298"/>
              <a:gd name="T49" fmla="*/ 253 h 265"/>
              <a:gd name="T50" fmla="*/ 178 w 298"/>
              <a:gd name="T51" fmla="*/ 8 h 265"/>
              <a:gd name="T52" fmla="*/ 116 w 298"/>
              <a:gd name="T53" fmla="*/ 12 h 265"/>
              <a:gd name="T54" fmla="*/ 120 w 298"/>
              <a:gd name="T55" fmla="*/ 257 h 265"/>
              <a:gd name="T56" fmla="*/ 286 w 298"/>
              <a:gd name="T57" fmla="*/ 83 h 265"/>
              <a:gd name="T58" fmla="*/ 224 w 298"/>
              <a:gd name="T59" fmla="*/ 87 h 265"/>
              <a:gd name="T60" fmla="*/ 228 w 298"/>
              <a:gd name="T61" fmla="*/ 257 h 265"/>
              <a:gd name="T62" fmla="*/ 290 w 298"/>
              <a:gd name="T63" fmla="*/ 253 h 265"/>
              <a:gd name="T64" fmla="*/ 286 w 298"/>
              <a:gd name="T65" fmla="*/ 8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8" h="265">
                <a:moveTo>
                  <a:pt x="219" y="78"/>
                </a:moveTo>
                <a:cubicBezTo>
                  <a:pt x="221" y="76"/>
                  <a:pt x="224" y="75"/>
                  <a:pt x="228" y="75"/>
                </a:cubicBezTo>
                <a:cubicBezTo>
                  <a:pt x="286" y="75"/>
                  <a:pt x="286" y="75"/>
                  <a:pt x="286" y="75"/>
                </a:cubicBezTo>
                <a:cubicBezTo>
                  <a:pt x="289" y="75"/>
                  <a:pt x="292" y="76"/>
                  <a:pt x="294" y="78"/>
                </a:cubicBezTo>
                <a:cubicBezTo>
                  <a:pt x="297" y="81"/>
                  <a:pt x="298" y="83"/>
                  <a:pt x="298" y="87"/>
                </a:cubicBezTo>
                <a:cubicBezTo>
                  <a:pt x="298" y="253"/>
                  <a:pt x="298" y="253"/>
                  <a:pt x="298" y="253"/>
                </a:cubicBezTo>
                <a:cubicBezTo>
                  <a:pt x="298" y="256"/>
                  <a:pt x="297" y="259"/>
                  <a:pt x="294" y="261"/>
                </a:cubicBezTo>
                <a:cubicBezTo>
                  <a:pt x="292" y="264"/>
                  <a:pt x="289" y="265"/>
                  <a:pt x="286" y="265"/>
                </a:cubicBezTo>
                <a:cubicBezTo>
                  <a:pt x="228" y="265"/>
                  <a:pt x="228" y="265"/>
                  <a:pt x="228" y="265"/>
                </a:cubicBezTo>
                <a:cubicBezTo>
                  <a:pt x="178" y="265"/>
                  <a:pt x="178" y="265"/>
                  <a:pt x="178" y="265"/>
                </a:cubicBezTo>
                <a:cubicBezTo>
                  <a:pt x="120" y="265"/>
                  <a:pt x="120" y="265"/>
                  <a:pt x="120" y="265"/>
                </a:cubicBezTo>
                <a:cubicBezTo>
                  <a:pt x="70" y="265"/>
                  <a:pt x="70" y="265"/>
                  <a:pt x="70" y="265"/>
                </a:cubicBezTo>
                <a:cubicBezTo>
                  <a:pt x="41" y="265"/>
                  <a:pt x="41" y="265"/>
                  <a:pt x="41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4" y="261"/>
                </a:cubicBezTo>
                <a:cubicBezTo>
                  <a:pt x="1" y="259"/>
                  <a:pt x="0" y="256"/>
                  <a:pt x="0" y="253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58"/>
                  <a:pt x="1" y="155"/>
                  <a:pt x="4" y="153"/>
                </a:cubicBezTo>
                <a:cubicBezTo>
                  <a:pt x="6" y="150"/>
                  <a:pt x="9" y="149"/>
                  <a:pt x="12" y="149"/>
                </a:cubicBezTo>
                <a:cubicBezTo>
                  <a:pt x="70" y="149"/>
                  <a:pt x="70" y="149"/>
                  <a:pt x="70" y="149"/>
                </a:cubicBezTo>
                <a:cubicBezTo>
                  <a:pt x="74" y="149"/>
                  <a:pt x="77" y="150"/>
                  <a:pt x="79" y="153"/>
                </a:cubicBezTo>
                <a:cubicBezTo>
                  <a:pt x="82" y="155"/>
                  <a:pt x="83" y="158"/>
                  <a:pt x="83" y="161"/>
                </a:cubicBezTo>
                <a:cubicBezTo>
                  <a:pt x="83" y="253"/>
                  <a:pt x="83" y="253"/>
                  <a:pt x="83" y="253"/>
                </a:cubicBezTo>
                <a:cubicBezTo>
                  <a:pt x="83" y="254"/>
                  <a:pt x="83" y="255"/>
                  <a:pt x="82" y="257"/>
                </a:cubicBezTo>
                <a:cubicBezTo>
                  <a:pt x="108" y="257"/>
                  <a:pt x="108" y="257"/>
                  <a:pt x="108" y="257"/>
                </a:cubicBezTo>
                <a:cubicBezTo>
                  <a:pt x="108" y="255"/>
                  <a:pt x="108" y="254"/>
                  <a:pt x="108" y="253"/>
                </a:cubicBezTo>
                <a:cubicBezTo>
                  <a:pt x="108" y="12"/>
                  <a:pt x="108" y="12"/>
                  <a:pt x="108" y="12"/>
                </a:cubicBezTo>
                <a:cubicBezTo>
                  <a:pt x="108" y="9"/>
                  <a:pt x="109" y="6"/>
                  <a:pt x="111" y="4"/>
                </a:cubicBezTo>
                <a:cubicBezTo>
                  <a:pt x="114" y="1"/>
                  <a:pt x="117" y="0"/>
                  <a:pt x="120" y="0"/>
                </a:cubicBezTo>
                <a:cubicBezTo>
                  <a:pt x="178" y="0"/>
                  <a:pt x="178" y="0"/>
                  <a:pt x="178" y="0"/>
                </a:cubicBezTo>
                <a:cubicBezTo>
                  <a:pt x="181" y="0"/>
                  <a:pt x="184" y="1"/>
                  <a:pt x="187" y="4"/>
                </a:cubicBezTo>
                <a:cubicBezTo>
                  <a:pt x="189" y="6"/>
                  <a:pt x="190" y="9"/>
                  <a:pt x="190" y="12"/>
                </a:cubicBezTo>
                <a:cubicBezTo>
                  <a:pt x="190" y="253"/>
                  <a:pt x="190" y="253"/>
                  <a:pt x="190" y="253"/>
                </a:cubicBezTo>
                <a:cubicBezTo>
                  <a:pt x="190" y="254"/>
                  <a:pt x="190" y="255"/>
                  <a:pt x="190" y="257"/>
                </a:cubicBezTo>
                <a:cubicBezTo>
                  <a:pt x="216" y="257"/>
                  <a:pt x="216" y="257"/>
                  <a:pt x="216" y="257"/>
                </a:cubicBezTo>
                <a:cubicBezTo>
                  <a:pt x="215" y="255"/>
                  <a:pt x="215" y="254"/>
                  <a:pt x="215" y="253"/>
                </a:cubicBezTo>
                <a:cubicBezTo>
                  <a:pt x="215" y="87"/>
                  <a:pt x="215" y="87"/>
                  <a:pt x="215" y="87"/>
                </a:cubicBezTo>
                <a:cubicBezTo>
                  <a:pt x="215" y="83"/>
                  <a:pt x="216" y="81"/>
                  <a:pt x="219" y="78"/>
                </a:cubicBezTo>
                <a:close/>
                <a:moveTo>
                  <a:pt x="70" y="257"/>
                </a:moveTo>
                <a:cubicBezTo>
                  <a:pt x="73" y="257"/>
                  <a:pt x="75" y="255"/>
                  <a:pt x="75" y="253"/>
                </a:cubicBezTo>
                <a:cubicBezTo>
                  <a:pt x="75" y="161"/>
                  <a:pt x="75" y="161"/>
                  <a:pt x="75" y="161"/>
                </a:cubicBezTo>
                <a:cubicBezTo>
                  <a:pt x="75" y="159"/>
                  <a:pt x="73" y="157"/>
                  <a:pt x="70" y="157"/>
                </a:cubicBezTo>
                <a:cubicBezTo>
                  <a:pt x="12" y="157"/>
                  <a:pt x="12" y="157"/>
                  <a:pt x="12" y="157"/>
                </a:cubicBezTo>
                <a:cubicBezTo>
                  <a:pt x="10" y="157"/>
                  <a:pt x="8" y="159"/>
                  <a:pt x="8" y="161"/>
                </a:cubicBezTo>
                <a:cubicBezTo>
                  <a:pt x="8" y="253"/>
                  <a:pt x="8" y="253"/>
                  <a:pt x="8" y="253"/>
                </a:cubicBezTo>
                <a:cubicBezTo>
                  <a:pt x="8" y="255"/>
                  <a:pt x="10" y="257"/>
                  <a:pt x="12" y="257"/>
                </a:cubicBezTo>
                <a:cubicBezTo>
                  <a:pt x="41" y="257"/>
                  <a:pt x="41" y="257"/>
                  <a:pt x="41" y="257"/>
                </a:cubicBezTo>
                <a:lnTo>
                  <a:pt x="70" y="257"/>
                </a:lnTo>
                <a:close/>
                <a:moveTo>
                  <a:pt x="178" y="257"/>
                </a:moveTo>
                <a:cubicBezTo>
                  <a:pt x="181" y="257"/>
                  <a:pt x="182" y="255"/>
                  <a:pt x="182" y="253"/>
                </a:cubicBezTo>
                <a:cubicBezTo>
                  <a:pt x="182" y="12"/>
                  <a:pt x="182" y="12"/>
                  <a:pt x="182" y="12"/>
                </a:cubicBezTo>
                <a:cubicBezTo>
                  <a:pt x="182" y="10"/>
                  <a:pt x="181" y="8"/>
                  <a:pt x="178" y="8"/>
                </a:cubicBezTo>
                <a:cubicBezTo>
                  <a:pt x="120" y="8"/>
                  <a:pt x="120" y="8"/>
                  <a:pt x="120" y="8"/>
                </a:cubicBezTo>
                <a:cubicBezTo>
                  <a:pt x="117" y="8"/>
                  <a:pt x="116" y="10"/>
                  <a:pt x="116" y="12"/>
                </a:cubicBezTo>
                <a:cubicBezTo>
                  <a:pt x="116" y="253"/>
                  <a:pt x="116" y="253"/>
                  <a:pt x="116" y="253"/>
                </a:cubicBezTo>
                <a:cubicBezTo>
                  <a:pt x="116" y="255"/>
                  <a:pt x="117" y="257"/>
                  <a:pt x="120" y="257"/>
                </a:cubicBezTo>
                <a:lnTo>
                  <a:pt x="178" y="257"/>
                </a:lnTo>
                <a:close/>
                <a:moveTo>
                  <a:pt x="286" y="83"/>
                </a:moveTo>
                <a:cubicBezTo>
                  <a:pt x="228" y="83"/>
                  <a:pt x="228" y="83"/>
                  <a:pt x="228" y="83"/>
                </a:cubicBezTo>
                <a:cubicBezTo>
                  <a:pt x="225" y="83"/>
                  <a:pt x="224" y="84"/>
                  <a:pt x="224" y="87"/>
                </a:cubicBezTo>
                <a:cubicBezTo>
                  <a:pt x="224" y="253"/>
                  <a:pt x="224" y="253"/>
                  <a:pt x="224" y="253"/>
                </a:cubicBezTo>
                <a:cubicBezTo>
                  <a:pt x="224" y="255"/>
                  <a:pt x="225" y="257"/>
                  <a:pt x="228" y="257"/>
                </a:cubicBezTo>
                <a:cubicBezTo>
                  <a:pt x="286" y="257"/>
                  <a:pt x="286" y="257"/>
                  <a:pt x="286" y="257"/>
                </a:cubicBezTo>
                <a:cubicBezTo>
                  <a:pt x="288" y="257"/>
                  <a:pt x="290" y="255"/>
                  <a:pt x="290" y="253"/>
                </a:cubicBezTo>
                <a:cubicBezTo>
                  <a:pt x="290" y="87"/>
                  <a:pt x="290" y="87"/>
                  <a:pt x="290" y="87"/>
                </a:cubicBezTo>
                <a:cubicBezTo>
                  <a:pt x="290" y="84"/>
                  <a:pt x="288" y="83"/>
                  <a:pt x="286" y="8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2" name="Freeform 30"/>
          <p:cNvSpPr>
            <a:spLocks noEditPoints="1"/>
          </p:cNvSpPr>
          <p:nvPr/>
        </p:nvSpPr>
        <p:spPr bwMode="auto">
          <a:xfrm>
            <a:off x="7677151" y="2484438"/>
            <a:ext cx="454025" cy="469900"/>
          </a:xfrm>
          <a:custGeom>
            <a:avLst/>
            <a:gdLst>
              <a:gd name="T0" fmla="*/ 244 w 256"/>
              <a:gd name="T1" fmla="*/ 265 h 265"/>
              <a:gd name="T2" fmla="*/ 3 w 256"/>
              <a:gd name="T3" fmla="*/ 261 h 265"/>
              <a:gd name="T4" fmla="*/ 0 w 256"/>
              <a:gd name="T5" fmla="*/ 12 h 265"/>
              <a:gd name="T6" fmla="*/ 12 w 256"/>
              <a:gd name="T7" fmla="*/ 0 h 265"/>
              <a:gd name="T8" fmla="*/ 253 w 256"/>
              <a:gd name="T9" fmla="*/ 4 h 265"/>
              <a:gd name="T10" fmla="*/ 256 w 256"/>
              <a:gd name="T11" fmla="*/ 253 h 265"/>
              <a:gd name="T12" fmla="*/ 12 w 256"/>
              <a:gd name="T13" fmla="*/ 257 h 265"/>
              <a:gd name="T14" fmla="*/ 248 w 256"/>
              <a:gd name="T15" fmla="*/ 253 h 265"/>
              <a:gd name="T16" fmla="*/ 244 w 256"/>
              <a:gd name="T17" fmla="*/ 8 h 265"/>
              <a:gd name="T18" fmla="*/ 8 w 256"/>
              <a:gd name="T19" fmla="*/ 12 h 265"/>
              <a:gd name="T20" fmla="*/ 12 w 256"/>
              <a:gd name="T21" fmla="*/ 257 h 265"/>
              <a:gd name="T22" fmla="*/ 173 w 256"/>
              <a:gd name="T23" fmla="*/ 166 h 265"/>
              <a:gd name="T24" fmla="*/ 240 w 256"/>
              <a:gd name="T25" fmla="*/ 170 h 265"/>
              <a:gd name="T26" fmla="*/ 173 w 256"/>
              <a:gd name="T27" fmla="*/ 174 h 265"/>
              <a:gd name="T28" fmla="*/ 169 w 256"/>
              <a:gd name="T29" fmla="*/ 248 h 265"/>
              <a:gd name="T30" fmla="*/ 165 w 256"/>
              <a:gd name="T31" fmla="*/ 174 h 265"/>
              <a:gd name="T32" fmla="*/ 91 w 256"/>
              <a:gd name="T33" fmla="*/ 244 h 265"/>
              <a:gd name="T34" fmla="*/ 82 w 256"/>
              <a:gd name="T35" fmla="*/ 244 h 265"/>
              <a:gd name="T36" fmla="*/ 20 w 256"/>
              <a:gd name="T37" fmla="*/ 174 h 265"/>
              <a:gd name="T38" fmla="*/ 20 w 256"/>
              <a:gd name="T39" fmla="*/ 166 h 265"/>
              <a:gd name="T40" fmla="*/ 82 w 256"/>
              <a:gd name="T41" fmla="*/ 91 h 265"/>
              <a:gd name="T42" fmla="*/ 16 w 256"/>
              <a:gd name="T43" fmla="*/ 87 h 265"/>
              <a:gd name="T44" fmla="*/ 82 w 256"/>
              <a:gd name="T45" fmla="*/ 83 h 265"/>
              <a:gd name="T46" fmla="*/ 86 w 256"/>
              <a:gd name="T47" fmla="*/ 17 h 265"/>
              <a:gd name="T48" fmla="*/ 91 w 256"/>
              <a:gd name="T49" fmla="*/ 83 h 265"/>
              <a:gd name="T50" fmla="*/ 165 w 256"/>
              <a:gd name="T51" fmla="*/ 21 h 265"/>
              <a:gd name="T52" fmla="*/ 173 w 256"/>
              <a:gd name="T53" fmla="*/ 21 h 265"/>
              <a:gd name="T54" fmla="*/ 236 w 256"/>
              <a:gd name="T55" fmla="*/ 83 h 265"/>
              <a:gd name="T56" fmla="*/ 236 w 256"/>
              <a:gd name="T57" fmla="*/ 91 h 265"/>
              <a:gd name="T58" fmla="*/ 165 w 256"/>
              <a:gd name="T59" fmla="*/ 91 h 265"/>
              <a:gd name="T60" fmla="*/ 91 w 256"/>
              <a:gd name="T61" fmla="*/ 166 h 265"/>
              <a:gd name="T62" fmla="*/ 165 w 256"/>
              <a:gd name="T63" fmla="*/ 9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56" h="265">
                <a:moveTo>
                  <a:pt x="253" y="261"/>
                </a:moveTo>
                <a:cubicBezTo>
                  <a:pt x="250" y="264"/>
                  <a:pt x="247" y="265"/>
                  <a:pt x="244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3" y="261"/>
                </a:cubicBezTo>
                <a:cubicBezTo>
                  <a:pt x="1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9" y="0"/>
                  <a:pt x="12" y="0"/>
                </a:cubicBezTo>
                <a:cubicBezTo>
                  <a:pt x="244" y="0"/>
                  <a:pt x="244" y="0"/>
                  <a:pt x="244" y="0"/>
                </a:cubicBezTo>
                <a:cubicBezTo>
                  <a:pt x="247" y="0"/>
                  <a:pt x="250" y="1"/>
                  <a:pt x="253" y="4"/>
                </a:cubicBezTo>
                <a:cubicBezTo>
                  <a:pt x="255" y="6"/>
                  <a:pt x="256" y="9"/>
                  <a:pt x="256" y="12"/>
                </a:cubicBezTo>
                <a:cubicBezTo>
                  <a:pt x="256" y="253"/>
                  <a:pt x="256" y="253"/>
                  <a:pt x="256" y="253"/>
                </a:cubicBezTo>
                <a:cubicBezTo>
                  <a:pt x="256" y="256"/>
                  <a:pt x="255" y="259"/>
                  <a:pt x="253" y="261"/>
                </a:cubicBezTo>
                <a:close/>
                <a:moveTo>
                  <a:pt x="12" y="257"/>
                </a:moveTo>
                <a:cubicBezTo>
                  <a:pt x="244" y="257"/>
                  <a:pt x="244" y="257"/>
                  <a:pt x="244" y="257"/>
                </a:cubicBezTo>
                <a:cubicBezTo>
                  <a:pt x="247" y="257"/>
                  <a:pt x="248" y="255"/>
                  <a:pt x="248" y="253"/>
                </a:cubicBezTo>
                <a:cubicBezTo>
                  <a:pt x="248" y="12"/>
                  <a:pt x="248" y="12"/>
                  <a:pt x="248" y="12"/>
                </a:cubicBezTo>
                <a:cubicBezTo>
                  <a:pt x="248" y="10"/>
                  <a:pt x="247" y="8"/>
                  <a:pt x="244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cubicBezTo>
                  <a:pt x="8" y="253"/>
                  <a:pt x="8" y="253"/>
                  <a:pt x="8" y="253"/>
                </a:cubicBezTo>
                <a:cubicBezTo>
                  <a:pt x="8" y="255"/>
                  <a:pt x="9" y="257"/>
                  <a:pt x="12" y="257"/>
                </a:cubicBezTo>
                <a:close/>
                <a:moveTo>
                  <a:pt x="173" y="91"/>
                </a:moveTo>
                <a:cubicBezTo>
                  <a:pt x="173" y="166"/>
                  <a:pt x="173" y="166"/>
                  <a:pt x="173" y="166"/>
                </a:cubicBezTo>
                <a:cubicBezTo>
                  <a:pt x="236" y="166"/>
                  <a:pt x="236" y="166"/>
                  <a:pt x="236" y="166"/>
                </a:cubicBezTo>
                <a:cubicBezTo>
                  <a:pt x="238" y="166"/>
                  <a:pt x="240" y="167"/>
                  <a:pt x="240" y="170"/>
                </a:cubicBezTo>
                <a:cubicBezTo>
                  <a:pt x="240" y="173"/>
                  <a:pt x="238" y="174"/>
                  <a:pt x="236" y="174"/>
                </a:cubicBezTo>
                <a:cubicBezTo>
                  <a:pt x="173" y="174"/>
                  <a:pt x="173" y="174"/>
                  <a:pt x="173" y="174"/>
                </a:cubicBezTo>
                <a:cubicBezTo>
                  <a:pt x="173" y="244"/>
                  <a:pt x="173" y="244"/>
                  <a:pt x="173" y="244"/>
                </a:cubicBezTo>
                <a:cubicBezTo>
                  <a:pt x="173" y="247"/>
                  <a:pt x="172" y="248"/>
                  <a:pt x="169" y="248"/>
                </a:cubicBezTo>
                <a:cubicBezTo>
                  <a:pt x="167" y="248"/>
                  <a:pt x="165" y="247"/>
                  <a:pt x="165" y="244"/>
                </a:cubicBezTo>
                <a:cubicBezTo>
                  <a:pt x="165" y="174"/>
                  <a:pt x="165" y="174"/>
                  <a:pt x="165" y="174"/>
                </a:cubicBezTo>
                <a:cubicBezTo>
                  <a:pt x="91" y="174"/>
                  <a:pt x="91" y="174"/>
                  <a:pt x="91" y="174"/>
                </a:cubicBezTo>
                <a:cubicBezTo>
                  <a:pt x="91" y="244"/>
                  <a:pt x="91" y="244"/>
                  <a:pt x="91" y="244"/>
                </a:cubicBezTo>
                <a:cubicBezTo>
                  <a:pt x="91" y="247"/>
                  <a:pt x="89" y="248"/>
                  <a:pt x="86" y="248"/>
                </a:cubicBezTo>
                <a:cubicBezTo>
                  <a:pt x="84" y="248"/>
                  <a:pt x="82" y="247"/>
                  <a:pt x="82" y="244"/>
                </a:cubicBezTo>
                <a:cubicBezTo>
                  <a:pt x="82" y="174"/>
                  <a:pt x="82" y="174"/>
                  <a:pt x="82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6" y="173"/>
                  <a:pt x="16" y="170"/>
                </a:cubicBezTo>
                <a:cubicBezTo>
                  <a:pt x="16" y="167"/>
                  <a:pt x="17" y="166"/>
                  <a:pt x="20" y="166"/>
                </a:cubicBezTo>
                <a:cubicBezTo>
                  <a:pt x="82" y="166"/>
                  <a:pt x="82" y="166"/>
                  <a:pt x="82" y="166"/>
                </a:cubicBezTo>
                <a:cubicBezTo>
                  <a:pt x="82" y="91"/>
                  <a:pt x="82" y="91"/>
                  <a:pt x="82" y="91"/>
                </a:cubicBezTo>
                <a:cubicBezTo>
                  <a:pt x="20" y="91"/>
                  <a:pt x="20" y="91"/>
                  <a:pt x="20" y="91"/>
                </a:cubicBezTo>
                <a:cubicBezTo>
                  <a:pt x="17" y="91"/>
                  <a:pt x="16" y="90"/>
                  <a:pt x="16" y="87"/>
                </a:cubicBezTo>
                <a:cubicBezTo>
                  <a:pt x="16" y="84"/>
                  <a:pt x="17" y="83"/>
                  <a:pt x="20" y="83"/>
                </a:cubicBezTo>
                <a:cubicBezTo>
                  <a:pt x="82" y="83"/>
                  <a:pt x="82" y="83"/>
                  <a:pt x="82" y="83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18"/>
                  <a:pt x="84" y="17"/>
                  <a:pt x="86" y="17"/>
                </a:cubicBezTo>
                <a:cubicBezTo>
                  <a:pt x="89" y="17"/>
                  <a:pt x="91" y="18"/>
                  <a:pt x="91" y="21"/>
                </a:cubicBezTo>
                <a:cubicBezTo>
                  <a:pt x="91" y="83"/>
                  <a:pt x="91" y="83"/>
                  <a:pt x="91" y="83"/>
                </a:cubicBezTo>
                <a:cubicBezTo>
                  <a:pt x="165" y="83"/>
                  <a:pt x="165" y="83"/>
                  <a:pt x="165" y="83"/>
                </a:cubicBezTo>
                <a:cubicBezTo>
                  <a:pt x="165" y="21"/>
                  <a:pt x="165" y="21"/>
                  <a:pt x="165" y="21"/>
                </a:cubicBezTo>
                <a:cubicBezTo>
                  <a:pt x="165" y="18"/>
                  <a:pt x="167" y="17"/>
                  <a:pt x="169" y="17"/>
                </a:cubicBezTo>
                <a:cubicBezTo>
                  <a:pt x="172" y="17"/>
                  <a:pt x="173" y="18"/>
                  <a:pt x="173" y="21"/>
                </a:cubicBezTo>
                <a:cubicBezTo>
                  <a:pt x="173" y="83"/>
                  <a:pt x="173" y="83"/>
                  <a:pt x="173" y="83"/>
                </a:cubicBezTo>
                <a:cubicBezTo>
                  <a:pt x="236" y="83"/>
                  <a:pt x="236" y="83"/>
                  <a:pt x="236" y="83"/>
                </a:cubicBezTo>
                <a:cubicBezTo>
                  <a:pt x="238" y="83"/>
                  <a:pt x="240" y="84"/>
                  <a:pt x="240" y="87"/>
                </a:cubicBezTo>
                <a:cubicBezTo>
                  <a:pt x="240" y="90"/>
                  <a:pt x="238" y="91"/>
                  <a:pt x="236" y="91"/>
                </a:cubicBezTo>
                <a:lnTo>
                  <a:pt x="173" y="91"/>
                </a:lnTo>
                <a:close/>
                <a:moveTo>
                  <a:pt x="165" y="91"/>
                </a:moveTo>
                <a:cubicBezTo>
                  <a:pt x="91" y="91"/>
                  <a:pt x="91" y="91"/>
                  <a:pt x="91" y="91"/>
                </a:cubicBezTo>
                <a:cubicBezTo>
                  <a:pt x="91" y="166"/>
                  <a:pt x="91" y="166"/>
                  <a:pt x="91" y="166"/>
                </a:cubicBezTo>
                <a:cubicBezTo>
                  <a:pt x="165" y="166"/>
                  <a:pt x="165" y="166"/>
                  <a:pt x="165" y="166"/>
                </a:cubicBezTo>
                <a:lnTo>
                  <a:pt x="165" y="9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3" name="Freeform 31"/>
          <p:cNvSpPr>
            <a:spLocks noEditPoints="1"/>
          </p:cNvSpPr>
          <p:nvPr/>
        </p:nvSpPr>
        <p:spPr bwMode="auto">
          <a:xfrm>
            <a:off x="8367713" y="2484438"/>
            <a:ext cx="468313" cy="469900"/>
          </a:xfrm>
          <a:custGeom>
            <a:avLst/>
            <a:gdLst>
              <a:gd name="T0" fmla="*/ 261 w 265"/>
              <a:gd name="T1" fmla="*/ 261 h 265"/>
              <a:gd name="T2" fmla="*/ 252 w 265"/>
              <a:gd name="T3" fmla="*/ 265 h 265"/>
              <a:gd name="T4" fmla="*/ 178 w 265"/>
              <a:gd name="T5" fmla="*/ 265 h 265"/>
              <a:gd name="T6" fmla="*/ 174 w 265"/>
              <a:gd name="T7" fmla="*/ 261 h 265"/>
              <a:gd name="T8" fmla="*/ 178 w 265"/>
              <a:gd name="T9" fmla="*/ 257 h 265"/>
              <a:gd name="T10" fmla="*/ 252 w 265"/>
              <a:gd name="T11" fmla="*/ 257 h 265"/>
              <a:gd name="T12" fmla="*/ 256 w 265"/>
              <a:gd name="T13" fmla="*/ 253 h 265"/>
              <a:gd name="T14" fmla="*/ 256 w 265"/>
              <a:gd name="T15" fmla="*/ 12 h 265"/>
              <a:gd name="T16" fmla="*/ 252 w 265"/>
              <a:gd name="T17" fmla="*/ 8 h 265"/>
              <a:gd name="T18" fmla="*/ 12 w 265"/>
              <a:gd name="T19" fmla="*/ 8 h 265"/>
              <a:gd name="T20" fmla="*/ 8 w 265"/>
              <a:gd name="T21" fmla="*/ 12 h 265"/>
              <a:gd name="T22" fmla="*/ 8 w 265"/>
              <a:gd name="T23" fmla="*/ 87 h 265"/>
              <a:gd name="T24" fmla="*/ 4 w 265"/>
              <a:gd name="T25" fmla="*/ 91 h 265"/>
              <a:gd name="T26" fmla="*/ 0 w 265"/>
              <a:gd name="T27" fmla="*/ 87 h 265"/>
              <a:gd name="T28" fmla="*/ 0 w 265"/>
              <a:gd name="T29" fmla="*/ 12 h 265"/>
              <a:gd name="T30" fmla="*/ 3 w 265"/>
              <a:gd name="T31" fmla="*/ 4 h 265"/>
              <a:gd name="T32" fmla="*/ 12 w 265"/>
              <a:gd name="T33" fmla="*/ 0 h 265"/>
              <a:gd name="T34" fmla="*/ 252 w 265"/>
              <a:gd name="T35" fmla="*/ 0 h 265"/>
              <a:gd name="T36" fmla="*/ 261 w 265"/>
              <a:gd name="T37" fmla="*/ 4 h 265"/>
              <a:gd name="T38" fmla="*/ 265 w 265"/>
              <a:gd name="T39" fmla="*/ 12 h 265"/>
              <a:gd name="T40" fmla="*/ 265 w 265"/>
              <a:gd name="T41" fmla="*/ 253 h 265"/>
              <a:gd name="T42" fmla="*/ 261 w 265"/>
              <a:gd name="T43" fmla="*/ 261 h 265"/>
              <a:gd name="T44" fmla="*/ 151 w 265"/>
              <a:gd name="T45" fmla="*/ 108 h 265"/>
              <a:gd name="T46" fmla="*/ 209 w 265"/>
              <a:gd name="T47" fmla="*/ 50 h 265"/>
              <a:gd name="T48" fmla="*/ 153 w 265"/>
              <a:gd name="T49" fmla="*/ 50 h 265"/>
              <a:gd name="T50" fmla="*/ 149 w 265"/>
              <a:gd name="T51" fmla="*/ 46 h 265"/>
              <a:gd name="T52" fmla="*/ 153 w 265"/>
              <a:gd name="T53" fmla="*/ 41 h 265"/>
              <a:gd name="T54" fmla="*/ 219 w 265"/>
              <a:gd name="T55" fmla="*/ 41 h 265"/>
              <a:gd name="T56" fmla="*/ 223 w 265"/>
              <a:gd name="T57" fmla="*/ 46 h 265"/>
              <a:gd name="T58" fmla="*/ 223 w 265"/>
              <a:gd name="T59" fmla="*/ 112 h 265"/>
              <a:gd name="T60" fmla="*/ 219 w 265"/>
              <a:gd name="T61" fmla="*/ 116 h 265"/>
              <a:gd name="T62" fmla="*/ 215 w 265"/>
              <a:gd name="T63" fmla="*/ 112 h 265"/>
              <a:gd name="T64" fmla="*/ 215 w 265"/>
              <a:gd name="T65" fmla="*/ 55 h 265"/>
              <a:gd name="T66" fmla="*/ 157 w 265"/>
              <a:gd name="T67" fmla="*/ 113 h 265"/>
              <a:gd name="T68" fmla="*/ 157 w 265"/>
              <a:gd name="T69" fmla="*/ 253 h 265"/>
              <a:gd name="T70" fmla="*/ 153 w 265"/>
              <a:gd name="T71" fmla="*/ 261 h 265"/>
              <a:gd name="T72" fmla="*/ 145 w 265"/>
              <a:gd name="T73" fmla="*/ 265 h 265"/>
              <a:gd name="T74" fmla="*/ 12 w 265"/>
              <a:gd name="T75" fmla="*/ 265 h 265"/>
              <a:gd name="T76" fmla="*/ 3 w 265"/>
              <a:gd name="T77" fmla="*/ 261 h 265"/>
              <a:gd name="T78" fmla="*/ 0 w 265"/>
              <a:gd name="T79" fmla="*/ 253 h 265"/>
              <a:gd name="T80" fmla="*/ 0 w 265"/>
              <a:gd name="T81" fmla="*/ 120 h 265"/>
              <a:gd name="T82" fmla="*/ 3 w 265"/>
              <a:gd name="T83" fmla="*/ 111 h 265"/>
              <a:gd name="T84" fmla="*/ 12 w 265"/>
              <a:gd name="T85" fmla="*/ 108 h 265"/>
              <a:gd name="T86" fmla="*/ 151 w 265"/>
              <a:gd name="T87" fmla="*/ 108 h 265"/>
              <a:gd name="T88" fmla="*/ 149 w 265"/>
              <a:gd name="T89" fmla="*/ 116 h 265"/>
              <a:gd name="T90" fmla="*/ 12 w 265"/>
              <a:gd name="T91" fmla="*/ 116 h 265"/>
              <a:gd name="T92" fmla="*/ 8 w 265"/>
              <a:gd name="T93" fmla="*/ 120 h 265"/>
              <a:gd name="T94" fmla="*/ 8 w 265"/>
              <a:gd name="T95" fmla="*/ 253 h 265"/>
              <a:gd name="T96" fmla="*/ 12 w 265"/>
              <a:gd name="T97" fmla="*/ 257 h 265"/>
              <a:gd name="T98" fmla="*/ 145 w 265"/>
              <a:gd name="T99" fmla="*/ 257 h 265"/>
              <a:gd name="T100" fmla="*/ 149 w 265"/>
              <a:gd name="T101" fmla="*/ 253 h 265"/>
              <a:gd name="T102" fmla="*/ 149 w 265"/>
              <a:gd name="T103" fmla="*/ 116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65" h="265">
                <a:moveTo>
                  <a:pt x="261" y="261"/>
                </a:moveTo>
                <a:cubicBezTo>
                  <a:pt x="259" y="264"/>
                  <a:pt x="256" y="265"/>
                  <a:pt x="252" y="265"/>
                </a:cubicBezTo>
                <a:cubicBezTo>
                  <a:pt x="178" y="265"/>
                  <a:pt x="178" y="265"/>
                  <a:pt x="178" y="265"/>
                </a:cubicBezTo>
                <a:cubicBezTo>
                  <a:pt x="175" y="265"/>
                  <a:pt x="174" y="264"/>
                  <a:pt x="174" y="261"/>
                </a:cubicBezTo>
                <a:cubicBezTo>
                  <a:pt x="174" y="258"/>
                  <a:pt x="175" y="257"/>
                  <a:pt x="178" y="257"/>
                </a:cubicBezTo>
                <a:cubicBezTo>
                  <a:pt x="252" y="257"/>
                  <a:pt x="252" y="257"/>
                  <a:pt x="252" y="257"/>
                </a:cubicBezTo>
                <a:cubicBezTo>
                  <a:pt x="255" y="257"/>
                  <a:pt x="256" y="255"/>
                  <a:pt x="256" y="253"/>
                </a:cubicBezTo>
                <a:cubicBezTo>
                  <a:pt x="256" y="12"/>
                  <a:pt x="256" y="12"/>
                  <a:pt x="256" y="12"/>
                </a:cubicBezTo>
                <a:cubicBezTo>
                  <a:pt x="256" y="10"/>
                  <a:pt x="255" y="8"/>
                  <a:pt x="252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cubicBezTo>
                  <a:pt x="8" y="87"/>
                  <a:pt x="8" y="87"/>
                  <a:pt x="8" y="87"/>
                </a:cubicBezTo>
                <a:cubicBezTo>
                  <a:pt x="8" y="90"/>
                  <a:pt x="7" y="91"/>
                  <a:pt x="4" y="91"/>
                </a:cubicBezTo>
                <a:cubicBezTo>
                  <a:pt x="1" y="91"/>
                  <a:pt x="0" y="90"/>
                  <a:pt x="0" y="87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9" y="0"/>
                  <a:pt x="12" y="0"/>
                </a:cubicBezTo>
                <a:cubicBezTo>
                  <a:pt x="252" y="0"/>
                  <a:pt x="252" y="0"/>
                  <a:pt x="252" y="0"/>
                </a:cubicBezTo>
                <a:cubicBezTo>
                  <a:pt x="256" y="0"/>
                  <a:pt x="259" y="1"/>
                  <a:pt x="261" y="4"/>
                </a:cubicBezTo>
                <a:cubicBezTo>
                  <a:pt x="263" y="6"/>
                  <a:pt x="265" y="9"/>
                  <a:pt x="265" y="12"/>
                </a:cubicBezTo>
                <a:cubicBezTo>
                  <a:pt x="265" y="253"/>
                  <a:pt x="265" y="253"/>
                  <a:pt x="265" y="253"/>
                </a:cubicBezTo>
                <a:cubicBezTo>
                  <a:pt x="265" y="256"/>
                  <a:pt x="263" y="259"/>
                  <a:pt x="261" y="261"/>
                </a:cubicBezTo>
                <a:close/>
                <a:moveTo>
                  <a:pt x="151" y="108"/>
                </a:moveTo>
                <a:cubicBezTo>
                  <a:pt x="209" y="50"/>
                  <a:pt x="209" y="50"/>
                  <a:pt x="209" y="50"/>
                </a:cubicBezTo>
                <a:cubicBezTo>
                  <a:pt x="153" y="50"/>
                  <a:pt x="153" y="50"/>
                  <a:pt x="153" y="50"/>
                </a:cubicBezTo>
                <a:cubicBezTo>
                  <a:pt x="150" y="50"/>
                  <a:pt x="149" y="48"/>
                  <a:pt x="149" y="46"/>
                </a:cubicBezTo>
                <a:cubicBezTo>
                  <a:pt x="149" y="43"/>
                  <a:pt x="150" y="41"/>
                  <a:pt x="153" y="41"/>
                </a:cubicBezTo>
                <a:cubicBezTo>
                  <a:pt x="219" y="41"/>
                  <a:pt x="219" y="41"/>
                  <a:pt x="219" y="41"/>
                </a:cubicBezTo>
                <a:cubicBezTo>
                  <a:pt x="222" y="41"/>
                  <a:pt x="223" y="43"/>
                  <a:pt x="223" y="46"/>
                </a:cubicBezTo>
                <a:cubicBezTo>
                  <a:pt x="223" y="112"/>
                  <a:pt x="223" y="112"/>
                  <a:pt x="223" y="112"/>
                </a:cubicBezTo>
                <a:cubicBezTo>
                  <a:pt x="223" y="115"/>
                  <a:pt x="222" y="116"/>
                  <a:pt x="219" y="116"/>
                </a:cubicBezTo>
                <a:cubicBezTo>
                  <a:pt x="216" y="116"/>
                  <a:pt x="215" y="115"/>
                  <a:pt x="215" y="112"/>
                </a:cubicBezTo>
                <a:cubicBezTo>
                  <a:pt x="215" y="55"/>
                  <a:pt x="215" y="55"/>
                  <a:pt x="215" y="55"/>
                </a:cubicBezTo>
                <a:cubicBezTo>
                  <a:pt x="157" y="113"/>
                  <a:pt x="157" y="113"/>
                  <a:pt x="157" y="113"/>
                </a:cubicBezTo>
                <a:cubicBezTo>
                  <a:pt x="157" y="253"/>
                  <a:pt x="157" y="253"/>
                  <a:pt x="157" y="253"/>
                </a:cubicBezTo>
                <a:cubicBezTo>
                  <a:pt x="157" y="256"/>
                  <a:pt x="156" y="259"/>
                  <a:pt x="153" y="261"/>
                </a:cubicBezTo>
                <a:cubicBezTo>
                  <a:pt x="151" y="264"/>
                  <a:pt x="148" y="265"/>
                  <a:pt x="145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3" y="261"/>
                </a:cubicBezTo>
                <a:cubicBezTo>
                  <a:pt x="1" y="259"/>
                  <a:pt x="0" y="256"/>
                  <a:pt x="0" y="253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17"/>
                  <a:pt x="1" y="114"/>
                  <a:pt x="3" y="111"/>
                </a:cubicBezTo>
                <a:cubicBezTo>
                  <a:pt x="6" y="109"/>
                  <a:pt x="9" y="108"/>
                  <a:pt x="12" y="108"/>
                </a:cubicBezTo>
                <a:lnTo>
                  <a:pt x="151" y="108"/>
                </a:lnTo>
                <a:close/>
                <a:moveTo>
                  <a:pt x="149" y="116"/>
                </a:moveTo>
                <a:cubicBezTo>
                  <a:pt x="12" y="116"/>
                  <a:pt x="12" y="116"/>
                  <a:pt x="12" y="116"/>
                </a:cubicBezTo>
                <a:cubicBezTo>
                  <a:pt x="9" y="116"/>
                  <a:pt x="8" y="117"/>
                  <a:pt x="8" y="120"/>
                </a:cubicBezTo>
                <a:cubicBezTo>
                  <a:pt x="8" y="253"/>
                  <a:pt x="8" y="253"/>
                  <a:pt x="8" y="253"/>
                </a:cubicBezTo>
                <a:cubicBezTo>
                  <a:pt x="8" y="255"/>
                  <a:pt x="9" y="257"/>
                  <a:pt x="12" y="257"/>
                </a:cubicBezTo>
                <a:cubicBezTo>
                  <a:pt x="145" y="257"/>
                  <a:pt x="145" y="257"/>
                  <a:pt x="145" y="257"/>
                </a:cubicBezTo>
                <a:cubicBezTo>
                  <a:pt x="147" y="257"/>
                  <a:pt x="149" y="255"/>
                  <a:pt x="149" y="253"/>
                </a:cubicBezTo>
                <a:lnTo>
                  <a:pt x="149" y="1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4" name="Freeform 32"/>
          <p:cNvSpPr>
            <a:spLocks noEditPoints="1"/>
          </p:cNvSpPr>
          <p:nvPr/>
        </p:nvSpPr>
        <p:spPr bwMode="auto">
          <a:xfrm>
            <a:off x="9070976" y="2484438"/>
            <a:ext cx="615950" cy="469900"/>
          </a:xfrm>
          <a:custGeom>
            <a:avLst/>
            <a:gdLst>
              <a:gd name="T0" fmla="*/ 75 w 348"/>
              <a:gd name="T1" fmla="*/ 4 h 265"/>
              <a:gd name="T2" fmla="*/ 71 w 348"/>
              <a:gd name="T3" fmla="*/ 8 h 265"/>
              <a:gd name="T4" fmla="*/ 13 w 348"/>
              <a:gd name="T5" fmla="*/ 8 h 265"/>
              <a:gd name="T6" fmla="*/ 8 w 348"/>
              <a:gd name="T7" fmla="*/ 12 h 265"/>
              <a:gd name="T8" fmla="*/ 8 w 348"/>
              <a:gd name="T9" fmla="*/ 62 h 265"/>
              <a:gd name="T10" fmla="*/ 4 w 348"/>
              <a:gd name="T11" fmla="*/ 66 h 265"/>
              <a:gd name="T12" fmla="*/ 0 w 348"/>
              <a:gd name="T13" fmla="*/ 62 h 265"/>
              <a:gd name="T14" fmla="*/ 0 w 348"/>
              <a:gd name="T15" fmla="*/ 12 h 265"/>
              <a:gd name="T16" fmla="*/ 4 w 348"/>
              <a:gd name="T17" fmla="*/ 4 h 265"/>
              <a:gd name="T18" fmla="*/ 13 w 348"/>
              <a:gd name="T19" fmla="*/ 0 h 265"/>
              <a:gd name="T20" fmla="*/ 71 w 348"/>
              <a:gd name="T21" fmla="*/ 0 h 265"/>
              <a:gd name="T22" fmla="*/ 75 w 348"/>
              <a:gd name="T23" fmla="*/ 4 h 265"/>
              <a:gd name="T24" fmla="*/ 8 w 348"/>
              <a:gd name="T25" fmla="*/ 203 h 265"/>
              <a:gd name="T26" fmla="*/ 8 w 348"/>
              <a:gd name="T27" fmla="*/ 253 h 265"/>
              <a:gd name="T28" fmla="*/ 13 w 348"/>
              <a:gd name="T29" fmla="*/ 257 h 265"/>
              <a:gd name="T30" fmla="*/ 71 w 348"/>
              <a:gd name="T31" fmla="*/ 257 h 265"/>
              <a:gd name="T32" fmla="*/ 75 w 348"/>
              <a:gd name="T33" fmla="*/ 261 h 265"/>
              <a:gd name="T34" fmla="*/ 71 w 348"/>
              <a:gd name="T35" fmla="*/ 265 h 265"/>
              <a:gd name="T36" fmla="*/ 13 w 348"/>
              <a:gd name="T37" fmla="*/ 265 h 265"/>
              <a:gd name="T38" fmla="*/ 4 w 348"/>
              <a:gd name="T39" fmla="*/ 261 h 265"/>
              <a:gd name="T40" fmla="*/ 0 w 348"/>
              <a:gd name="T41" fmla="*/ 253 h 265"/>
              <a:gd name="T42" fmla="*/ 0 w 348"/>
              <a:gd name="T43" fmla="*/ 203 h 265"/>
              <a:gd name="T44" fmla="*/ 4 w 348"/>
              <a:gd name="T45" fmla="*/ 199 h 265"/>
              <a:gd name="T46" fmla="*/ 8 w 348"/>
              <a:gd name="T47" fmla="*/ 203 h 265"/>
              <a:gd name="T48" fmla="*/ 153 w 348"/>
              <a:gd name="T49" fmla="*/ 157 h 265"/>
              <a:gd name="T50" fmla="*/ 149 w 348"/>
              <a:gd name="T51" fmla="*/ 153 h 265"/>
              <a:gd name="T52" fmla="*/ 149 w 348"/>
              <a:gd name="T53" fmla="*/ 112 h 265"/>
              <a:gd name="T54" fmla="*/ 153 w 348"/>
              <a:gd name="T55" fmla="*/ 108 h 265"/>
              <a:gd name="T56" fmla="*/ 195 w 348"/>
              <a:gd name="T57" fmla="*/ 108 h 265"/>
              <a:gd name="T58" fmla="*/ 199 w 348"/>
              <a:gd name="T59" fmla="*/ 112 h 265"/>
              <a:gd name="T60" fmla="*/ 199 w 348"/>
              <a:gd name="T61" fmla="*/ 153 h 265"/>
              <a:gd name="T62" fmla="*/ 195 w 348"/>
              <a:gd name="T63" fmla="*/ 157 h 265"/>
              <a:gd name="T64" fmla="*/ 153 w 348"/>
              <a:gd name="T65" fmla="*/ 157 h 265"/>
              <a:gd name="T66" fmla="*/ 157 w 348"/>
              <a:gd name="T67" fmla="*/ 149 h 265"/>
              <a:gd name="T68" fmla="*/ 191 w 348"/>
              <a:gd name="T69" fmla="*/ 149 h 265"/>
              <a:gd name="T70" fmla="*/ 191 w 348"/>
              <a:gd name="T71" fmla="*/ 116 h 265"/>
              <a:gd name="T72" fmla="*/ 157 w 348"/>
              <a:gd name="T73" fmla="*/ 116 h 265"/>
              <a:gd name="T74" fmla="*/ 157 w 348"/>
              <a:gd name="T75" fmla="*/ 149 h 265"/>
              <a:gd name="T76" fmla="*/ 344 w 348"/>
              <a:gd name="T77" fmla="*/ 4 h 265"/>
              <a:gd name="T78" fmla="*/ 348 w 348"/>
              <a:gd name="T79" fmla="*/ 12 h 265"/>
              <a:gd name="T80" fmla="*/ 348 w 348"/>
              <a:gd name="T81" fmla="*/ 62 h 265"/>
              <a:gd name="T82" fmla="*/ 344 w 348"/>
              <a:gd name="T83" fmla="*/ 66 h 265"/>
              <a:gd name="T84" fmla="*/ 340 w 348"/>
              <a:gd name="T85" fmla="*/ 62 h 265"/>
              <a:gd name="T86" fmla="*/ 340 w 348"/>
              <a:gd name="T87" fmla="*/ 12 h 265"/>
              <a:gd name="T88" fmla="*/ 335 w 348"/>
              <a:gd name="T89" fmla="*/ 8 h 265"/>
              <a:gd name="T90" fmla="*/ 278 w 348"/>
              <a:gd name="T91" fmla="*/ 8 h 265"/>
              <a:gd name="T92" fmla="*/ 273 w 348"/>
              <a:gd name="T93" fmla="*/ 4 h 265"/>
              <a:gd name="T94" fmla="*/ 278 w 348"/>
              <a:gd name="T95" fmla="*/ 0 h 265"/>
              <a:gd name="T96" fmla="*/ 335 w 348"/>
              <a:gd name="T97" fmla="*/ 0 h 265"/>
              <a:gd name="T98" fmla="*/ 344 w 348"/>
              <a:gd name="T99" fmla="*/ 4 h 265"/>
              <a:gd name="T100" fmla="*/ 348 w 348"/>
              <a:gd name="T101" fmla="*/ 203 h 265"/>
              <a:gd name="T102" fmla="*/ 348 w 348"/>
              <a:gd name="T103" fmla="*/ 253 h 265"/>
              <a:gd name="T104" fmla="*/ 344 w 348"/>
              <a:gd name="T105" fmla="*/ 261 h 265"/>
              <a:gd name="T106" fmla="*/ 335 w 348"/>
              <a:gd name="T107" fmla="*/ 265 h 265"/>
              <a:gd name="T108" fmla="*/ 278 w 348"/>
              <a:gd name="T109" fmla="*/ 265 h 265"/>
              <a:gd name="T110" fmla="*/ 273 w 348"/>
              <a:gd name="T111" fmla="*/ 261 h 265"/>
              <a:gd name="T112" fmla="*/ 278 w 348"/>
              <a:gd name="T113" fmla="*/ 257 h 265"/>
              <a:gd name="T114" fmla="*/ 335 w 348"/>
              <a:gd name="T115" fmla="*/ 257 h 265"/>
              <a:gd name="T116" fmla="*/ 340 w 348"/>
              <a:gd name="T117" fmla="*/ 253 h 265"/>
              <a:gd name="T118" fmla="*/ 340 w 348"/>
              <a:gd name="T119" fmla="*/ 203 h 265"/>
              <a:gd name="T120" fmla="*/ 344 w 348"/>
              <a:gd name="T121" fmla="*/ 199 h 265"/>
              <a:gd name="T122" fmla="*/ 348 w 348"/>
              <a:gd name="T123" fmla="*/ 20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8" h="265">
                <a:moveTo>
                  <a:pt x="75" y="4"/>
                </a:moveTo>
                <a:cubicBezTo>
                  <a:pt x="75" y="7"/>
                  <a:pt x="73" y="8"/>
                  <a:pt x="71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0" y="8"/>
                  <a:pt x="8" y="10"/>
                  <a:pt x="8" y="12"/>
                </a:cubicBezTo>
                <a:cubicBezTo>
                  <a:pt x="8" y="62"/>
                  <a:pt x="8" y="62"/>
                  <a:pt x="8" y="62"/>
                </a:cubicBezTo>
                <a:cubicBezTo>
                  <a:pt x="8" y="65"/>
                  <a:pt x="7" y="66"/>
                  <a:pt x="4" y="66"/>
                </a:cubicBezTo>
                <a:cubicBezTo>
                  <a:pt x="2" y="66"/>
                  <a:pt x="0" y="65"/>
                  <a:pt x="0" y="6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4" y="4"/>
                </a:cubicBezTo>
                <a:cubicBezTo>
                  <a:pt x="6" y="1"/>
                  <a:pt x="9" y="0"/>
                  <a:pt x="13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0"/>
                  <a:pt x="75" y="1"/>
                  <a:pt x="75" y="4"/>
                </a:cubicBezTo>
                <a:close/>
                <a:moveTo>
                  <a:pt x="8" y="203"/>
                </a:moveTo>
                <a:cubicBezTo>
                  <a:pt x="8" y="253"/>
                  <a:pt x="8" y="253"/>
                  <a:pt x="8" y="253"/>
                </a:cubicBezTo>
                <a:cubicBezTo>
                  <a:pt x="8" y="255"/>
                  <a:pt x="10" y="257"/>
                  <a:pt x="13" y="257"/>
                </a:cubicBezTo>
                <a:cubicBezTo>
                  <a:pt x="71" y="257"/>
                  <a:pt x="71" y="257"/>
                  <a:pt x="71" y="257"/>
                </a:cubicBezTo>
                <a:cubicBezTo>
                  <a:pt x="73" y="257"/>
                  <a:pt x="75" y="258"/>
                  <a:pt x="75" y="261"/>
                </a:cubicBezTo>
                <a:cubicBezTo>
                  <a:pt x="75" y="264"/>
                  <a:pt x="73" y="265"/>
                  <a:pt x="71" y="265"/>
                </a:cubicBezTo>
                <a:cubicBezTo>
                  <a:pt x="13" y="265"/>
                  <a:pt x="13" y="265"/>
                  <a:pt x="13" y="265"/>
                </a:cubicBezTo>
                <a:cubicBezTo>
                  <a:pt x="9" y="265"/>
                  <a:pt x="6" y="264"/>
                  <a:pt x="4" y="261"/>
                </a:cubicBezTo>
                <a:cubicBezTo>
                  <a:pt x="1" y="259"/>
                  <a:pt x="0" y="256"/>
                  <a:pt x="0" y="2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00"/>
                  <a:pt x="2" y="199"/>
                  <a:pt x="4" y="199"/>
                </a:cubicBezTo>
                <a:cubicBezTo>
                  <a:pt x="7" y="199"/>
                  <a:pt x="8" y="200"/>
                  <a:pt x="8" y="203"/>
                </a:cubicBezTo>
                <a:close/>
                <a:moveTo>
                  <a:pt x="153" y="157"/>
                </a:moveTo>
                <a:cubicBezTo>
                  <a:pt x="151" y="157"/>
                  <a:pt x="149" y="156"/>
                  <a:pt x="149" y="153"/>
                </a:cubicBezTo>
                <a:cubicBezTo>
                  <a:pt x="149" y="112"/>
                  <a:pt x="149" y="112"/>
                  <a:pt x="149" y="112"/>
                </a:cubicBezTo>
                <a:cubicBezTo>
                  <a:pt x="149" y="109"/>
                  <a:pt x="151" y="108"/>
                  <a:pt x="153" y="108"/>
                </a:cubicBezTo>
                <a:cubicBezTo>
                  <a:pt x="195" y="108"/>
                  <a:pt x="195" y="108"/>
                  <a:pt x="195" y="108"/>
                </a:cubicBezTo>
                <a:cubicBezTo>
                  <a:pt x="197" y="108"/>
                  <a:pt x="199" y="109"/>
                  <a:pt x="199" y="112"/>
                </a:cubicBezTo>
                <a:cubicBezTo>
                  <a:pt x="199" y="153"/>
                  <a:pt x="199" y="153"/>
                  <a:pt x="199" y="153"/>
                </a:cubicBezTo>
                <a:cubicBezTo>
                  <a:pt x="199" y="156"/>
                  <a:pt x="197" y="157"/>
                  <a:pt x="195" y="157"/>
                </a:cubicBezTo>
                <a:lnTo>
                  <a:pt x="153" y="157"/>
                </a:lnTo>
                <a:close/>
                <a:moveTo>
                  <a:pt x="157" y="149"/>
                </a:moveTo>
                <a:cubicBezTo>
                  <a:pt x="191" y="149"/>
                  <a:pt x="191" y="149"/>
                  <a:pt x="191" y="149"/>
                </a:cubicBezTo>
                <a:cubicBezTo>
                  <a:pt x="191" y="116"/>
                  <a:pt x="191" y="116"/>
                  <a:pt x="191" y="116"/>
                </a:cubicBezTo>
                <a:cubicBezTo>
                  <a:pt x="157" y="116"/>
                  <a:pt x="157" y="116"/>
                  <a:pt x="157" y="116"/>
                </a:cubicBezTo>
                <a:lnTo>
                  <a:pt x="157" y="149"/>
                </a:lnTo>
                <a:close/>
                <a:moveTo>
                  <a:pt x="344" y="4"/>
                </a:moveTo>
                <a:cubicBezTo>
                  <a:pt x="347" y="6"/>
                  <a:pt x="348" y="9"/>
                  <a:pt x="348" y="12"/>
                </a:cubicBezTo>
                <a:cubicBezTo>
                  <a:pt x="348" y="62"/>
                  <a:pt x="348" y="62"/>
                  <a:pt x="348" y="62"/>
                </a:cubicBezTo>
                <a:cubicBezTo>
                  <a:pt x="348" y="65"/>
                  <a:pt x="347" y="66"/>
                  <a:pt x="344" y="66"/>
                </a:cubicBezTo>
                <a:cubicBezTo>
                  <a:pt x="341" y="66"/>
                  <a:pt x="340" y="65"/>
                  <a:pt x="340" y="62"/>
                </a:cubicBezTo>
                <a:cubicBezTo>
                  <a:pt x="340" y="12"/>
                  <a:pt x="340" y="12"/>
                  <a:pt x="340" y="12"/>
                </a:cubicBezTo>
                <a:cubicBezTo>
                  <a:pt x="340" y="10"/>
                  <a:pt x="338" y="8"/>
                  <a:pt x="335" y="8"/>
                </a:cubicBezTo>
                <a:cubicBezTo>
                  <a:pt x="278" y="8"/>
                  <a:pt x="278" y="8"/>
                  <a:pt x="278" y="8"/>
                </a:cubicBezTo>
                <a:cubicBezTo>
                  <a:pt x="275" y="8"/>
                  <a:pt x="273" y="7"/>
                  <a:pt x="273" y="4"/>
                </a:cubicBezTo>
                <a:cubicBezTo>
                  <a:pt x="273" y="1"/>
                  <a:pt x="275" y="0"/>
                  <a:pt x="278" y="0"/>
                </a:cubicBezTo>
                <a:cubicBezTo>
                  <a:pt x="335" y="0"/>
                  <a:pt x="335" y="0"/>
                  <a:pt x="335" y="0"/>
                </a:cubicBezTo>
                <a:cubicBezTo>
                  <a:pt x="339" y="0"/>
                  <a:pt x="342" y="1"/>
                  <a:pt x="344" y="4"/>
                </a:cubicBezTo>
                <a:close/>
                <a:moveTo>
                  <a:pt x="348" y="203"/>
                </a:moveTo>
                <a:cubicBezTo>
                  <a:pt x="348" y="253"/>
                  <a:pt x="348" y="253"/>
                  <a:pt x="348" y="253"/>
                </a:cubicBezTo>
                <a:cubicBezTo>
                  <a:pt x="348" y="256"/>
                  <a:pt x="347" y="259"/>
                  <a:pt x="344" y="261"/>
                </a:cubicBezTo>
                <a:cubicBezTo>
                  <a:pt x="342" y="264"/>
                  <a:pt x="339" y="265"/>
                  <a:pt x="335" y="265"/>
                </a:cubicBezTo>
                <a:cubicBezTo>
                  <a:pt x="278" y="265"/>
                  <a:pt x="278" y="265"/>
                  <a:pt x="278" y="265"/>
                </a:cubicBezTo>
                <a:cubicBezTo>
                  <a:pt x="275" y="265"/>
                  <a:pt x="273" y="264"/>
                  <a:pt x="273" y="261"/>
                </a:cubicBezTo>
                <a:cubicBezTo>
                  <a:pt x="273" y="258"/>
                  <a:pt x="275" y="257"/>
                  <a:pt x="278" y="257"/>
                </a:cubicBezTo>
                <a:cubicBezTo>
                  <a:pt x="335" y="257"/>
                  <a:pt x="335" y="257"/>
                  <a:pt x="335" y="257"/>
                </a:cubicBezTo>
                <a:cubicBezTo>
                  <a:pt x="338" y="257"/>
                  <a:pt x="340" y="255"/>
                  <a:pt x="340" y="253"/>
                </a:cubicBezTo>
                <a:cubicBezTo>
                  <a:pt x="340" y="203"/>
                  <a:pt x="340" y="203"/>
                  <a:pt x="340" y="203"/>
                </a:cubicBezTo>
                <a:cubicBezTo>
                  <a:pt x="340" y="200"/>
                  <a:pt x="341" y="199"/>
                  <a:pt x="344" y="199"/>
                </a:cubicBezTo>
                <a:cubicBezTo>
                  <a:pt x="347" y="199"/>
                  <a:pt x="348" y="200"/>
                  <a:pt x="348" y="20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5" name="Freeform 33"/>
          <p:cNvSpPr>
            <a:spLocks noEditPoints="1"/>
          </p:cNvSpPr>
          <p:nvPr/>
        </p:nvSpPr>
        <p:spPr bwMode="auto">
          <a:xfrm>
            <a:off x="9920288" y="2484438"/>
            <a:ext cx="469900" cy="469900"/>
          </a:xfrm>
          <a:custGeom>
            <a:avLst/>
            <a:gdLst>
              <a:gd name="T0" fmla="*/ 0 w 265"/>
              <a:gd name="T1" fmla="*/ 253 h 265"/>
              <a:gd name="T2" fmla="*/ 4 w 265"/>
              <a:gd name="T3" fmla="*/ 4 h 265"/>
              <a:gd name="T4" fmla="*/ 253 w 265"/>
              <a:gd name="T5" fmla="*/ 0 h 265"/>
              <a:gd name="T6" fmla="*/ 265 w 265"/>
              <a:gd name="T7" fmla="*/ 12 h 265"/>
              <a:gd name="T8" fmla="*/ 262 w 265"/>
              <a:gd name="T9" fmla="*/ 261 h 265"/>
              <a:gd name="T10" fmla="*/ 13 w 265"/>
              <a:gd name="T11" fmla="*/ 265 h 265"/>
              <a:gd name="T12" fmla="*/ 9 w 265"/>
              <a:gd name="T13" fmla="*/ 253 h 265"/>
              <a:gd name="T14" fmla="*/ 253 w 265"/>
              <a:gd name="T15" fmla="*/ 257 h 265"/>
              <a:gd name="T16" fmla="*/ 257 w 265"/>
              <a:gd name="T17" fmla="*/ 12 h 265"/>
              <a:gd name="T18" fmla="*/ 13 w 265"/>
              <a:gd name="T19" fmla="*/ 8 h 265"/>
              <a:gd name="T20" fmla="*/ 9 w 265"/>
              <a:gd name="T21" fmla="*/ 253 h 265"/>
              <a:gd name="T22" fmla="*/ 29 w 265"/>
              <a:gd name="T23" fmla="*/ 230 h 265"/>
              <a:gd name="T24" fmla="*/ 57 w 265"/>
              <a:gd name="T25" fmla="*/ 149 h 265"/>
              <a:gd name="T26" fmla="*/ 141 w 265"/>
              <a:gd name="T27" fmla="*/ 64 h 265"/>
              <a:gd name="T28" fmla="*/ 172 w 265"/>
              <a:gd name="T29" fmla="*/ 33 h 265"/>
              <a:gd name="T30" fmla="*/ 190 w 265"/>
              <a:gd name="T31" fmla="*/ 33 h 265"/>
              <a:gd name="T32" fmla="*/ 237 w 265"/>
              <a:gd name="T33" fmla="*/ 85 h 265"/>
              <a:gd name="T34" fmla="*/ 203 w 265"/>
              <a:gd name="T35" fmla="*/ 125 h 265"/>
              <a:gd name="T36" fmla="*/ 119 w 265"/>
              <a:gd name="T37" fmla="*/ 210 h 265"/>
              <a:gd name="T38" fmla="*/ 35 w 265"/>
              <a:gd name="T39" fmla="*/ 235 h 265"/>
              <a:gd name="T40" fmla="*/ 30 w 265"/>
              <a:gd name="T41" fmla="*/ 234 h 265"/>
              <a:gd name="T42" fmla="*/ 110 w 265"/>
              <a:gd name="T43" fmla="*/ 204 h 265"/>
              <a:gd name="T44" fmla="*/ 83 w 265"/>
              <a:gd name="T45" fmla="*/ 186 h 265"/>
              <a:gd name="T46" fmla="*/ 79 w 265"/>
              <a:gd name="T47" fmla="*/ 160 h 265"/>
              <a:gd name="T48" fmla="*/ 40 w 265"/>
              <a:gd name="T49" fmla="*/ 226 h 265"/>
              <a:gd name="T50" fmla="*/ 82 w 265"/>
              <a:gd name="T51" fmla="*/ 152 h 265"/>
              <a:gd name="T52" fmla="*/ 144 w 265"/>
              <a:gd name="T53" fmla="*/ 72 h 265"/>
              <a:gd name="T54" fmla="*/ 87 w 265"/>
              <a:gd name="T55" fmla="*/ 178 h 265"/>
              <a:gd name="T56" fmla="*/ 179 w 265"/>
              <a:gd name="T57" fmla="*/ 107 h 265"/>
              <a:gd name="T58" fmla="*/ 87 w 265"/>
              <a:gd name="T59" fmla="*/ 159 h 265"/>
              <a:gd name="T60" fmla="*/ 185 w 265"/>
              <a:gd name="T61" fmla="*/ 113 h 265"/>
              <a:gd name="T62" fmla="*/ 117 w 265"/>
              <a:gd name="T63" fmla="*/ 200 h 265"/>
              <a:gd name="T64" fmla="*/ 185 w 265"/>
              <a:gd name="T65" fmla="*/ 113 h 265"/>
              <a:gd name="T66" fmla="*/ 200 w 265"/>
              <a:gd name="T67" fmla="*/ 116 h 265"/>
              <a:gd name="T68" fmla="*/ 228 w 265"/>
              <a:gd name="T69" fmla="*/ 82 h 265"/>
              <a:gd name="T70" fmla="*/ 178 w 265"/>
              <a:gd name="T71" fmla="*/ 39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65" h="265">
                <a:moveTo>
                  <a:pt x="4" y="261"/>
                </a:moveTo>
                <a:cubicBezTo>
                  <a:pt x="2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2" y="6"/>
                  <a:pt x="4" y="4"/>
                </a:cubicBezTo>
                <a:cubicBezTo>
                  <a:pt x="6" y="1"/>
                  <a:pt x="9" y="0"/>
                  <a:pt x="13" y="0"/>
                </a:cubicBezTo>
                <a:cubicBezTo>
                  <a:pt x="253" y="0"/>
                  <a:pt x="253" y="0"/>
                  <a:pt x="253" y="0"/>
                </a:cubicBezTo>
                <a:cubicBezTo>
                  <a:pt x="256" y="0"/>
                  <a:pt x="259" y="1"/>
                  <a:pt x="262" y="4"/>
                </a:cubicBezTo>
                <a:cubicBezTo>
                  <a:pt x="264" y="6"/>
                  <a:pt x="265" y="9"/>
                  <a:pt x="265" y="12"/>
                </a:cubicBezTo>
                <a:cubicBezTo>
                  <a:pt x="265" y="253"/>
                  <a:pt x="265" y="253"/>
                  <a:pt x="265" y="253"/>
                </a:cubicBezTo>
                <a:cubicBezTo>
                  <a:pt x="265" y="256"/>
                  <a:pt x="264" y="259"/>
                  <a:pt x="262" y="261"/>
                </a:cubicBezTo>
                <a:cubicBezTo>
                  <a:pt x="259" y="264"/>
                  <a:pt x="256" y="265"/>
                  <a:pt x="253" y="265"/>
                </a:cubicBezTo>
                <a:cubicBezTo>
                  <a:pt x="13" y="265"/>
                  <a:pt x="13" y="265"/>
                  <a:pt x="13" y="265"/>
                </a:cubicBezTo>
                <a:cubicBezTo>
                  <a:pt x="9" y="265"/>
                  <a:pt x="6" y="264"/>
                  <a:pt x="4" y="261"/>
                </a:cubicBezTo>
                <a:close/>
                <a:moveTo>
                  <a:pt x="9" y="253"/>
                </a:moveTo>
                <a:cubicBezTo>
                  <a:pt x="9" y="255"/>
                  <a:pt x="10" y="257"/>
                  <a:pt x="13" y="257"/>
                </a:cubicBezTo>
                <a:cubicBezTo>
                  <a:pt x="253" y="257"/>
                  <a:pt x="253" y="257"/>
                  <a:pt x="253" y="257"/>
                </a:cubicBezTo>
                <a:cubicBezTo>
                  <a:pt x="256" y="257"/>
                  <a:pt x="257" y="255"/>
                  <a:pt x="257" y="253"/>
                </a:cubicBezTo>
                <a:cubicBezTo>
                  <a:pt x="257" y="12"/>
                  <a:pt x="257" y="12"/>
                  <a:pt x="257" y="12"/>
                </a:cubicBezTo>
                <a:cubicBezTo>
                  <a:pt x="257" y="10"/>
                  <a:pt x="256" y="8"/>
                  <a:pt x="253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0" y="8"/>
                  <a:pt x="9" y="10"/>
                  <a:pt x="9" y="12"/>
                </a:cubicBezTo>
                <a:lnTo>
                  <a:pt x="9" y="253"/>
                </a:lnTo>
                <a:close/>
                <a:moveTo>
                  <a:pt x="30" y="234"/>
                </a:moveTo>
                <a:cubicBezTo>
                  <a:pt x="29" y="233"/>
                  <a:pt x="29" y="232"/>
                  <a:pt x="29" y="230"/>
                </a:cubicBezTo>
                <a:cubicBezTo>
                  <a:pt x="56" y="150"/>
                  <a:pt x="56" y="150"/>
                  <a:pt x="56" y="150"/>
                </a:cubicBezTo>
                <a:cubicBezTo>
                  <a:pt x="56" y="149"/>
                  <a:pt x="56" y="149"/>
                  <a:pt x="57" y="149"/>
                </a:cubicBezTo>
                <a:cubicBezTo>
                  <a:pt x="141" y="65"/>
                  <a:pt x="141" y="65"/>
                  <a:pt x="141" y="65"/>
                </a:cubicBezTo>
                <a:cubicBezTo>
                  <a:pt x="141" y="64"/>
                  <a:pt x="141" y="64"/>
                  <a:pt x="141" y="64"/>
                </a:cubicBezTo>
                <a:cubicBezTo>
                  <a:pt x="141" y="64"/>
                  <a:pt x="141" y="64"/>
                  <a:pt x="141" y="64"/>
                </a:cubicBezTo>
                <a:cubicBezTo>
                  <a:pt x="172" y="33"/>
                  <a:pt x="172" y="33"/>
                  <a:pt x="172" y="33"/>
                </a:cubicBezTo>
                <a:cubicBezTo>
                  <a:pt x="174" y="30"/>
                  <a:pt x="178" y="29"/>
                  <a:pt x="181" y="29"/>
                </a:cubicBezTo>
                <a:cubicBezTo>
                  <a:pt x="184" y="29"/>
                  <a:pt x="188" y="30"/>
                  <a:pt x="190" y="33"/>
                </a:cubicBezTo>
                <a:cubicBezTo>
                  <a:pt x="233" y="76"/>
                  <a:pt x="233" y="76"/>
                  <a:pt x="233" y="76"/>
                </a:cubicBezTo>
                <a:cubicBezTo>
                  <a:pt x="236" y="79"/>
                  <a:pt x="237" y="82"/>
                  <a:pt x="237" y="85"/>
                </a:cubicBezTo>
                <a:cubicBezTo>
                  <a:pt x="237" y="89"/>
                  <a:pt x="236" y="92"/>
                  <a:pt x="233" y="95"/>
                </a:cubicBezTo>
                <a:cubicBezTo>
                  <a:pt x="203" y="125"/>
                  <a:pt x="203" y="125"/>
                  <a:pt x="203" y="125"/>
                </a:cubicBezTo>
                <a:cubicBezTo>
                  <a:pt x="203" y="125"/>
                  <a:pt x="203" y="125"/>
                  <a:pt x="203" y="125"/>
                </a:cubicBezTo>
                <a:cubicBezTo>
                  <a:pt x="119" y="210"/>
                  <a:pt x="119" y="210"/>
                  <a:pt x="119" y="210"/>
                </a:cubicBezTo>
                <a:cubicBezTo>
                  <a:pt x="119" y="210"/>
                  <a:pt x="118" y="211"/>
                  <a:pt x="117" y="211"/>
                </a:cubicBezTo>
                <a:cubicBezTo>
                  <a:pt x="35" y="235"/>
                  <a:pt x="35" y="235"/>
                  <a:pt x="35" y="235"/>
                </a:cubicBezTo>
                <a:cubicBezTo>
                  <a:pt x="34" y="236"/>
                  <a:pt x="34" y="236"/>
                  <a:pt x="33" y="236"/>
                </a:cubicBezTo>
                <a:cubicBezTo>
                  <a:pt x="32" y="236"/>
                  <a:pt x="31" y="235"/>
                  <a:pt x="30" y="234"/>
                </a:cubicBezTo>
                <a:close/>
                <a:moveTo>
                  <a:pt x="40" y="226"/>
                </a:moveTo>
                <a:cubicBezTo>
                  <a:pt x="110" y="204"/>
                  <a:pt x="110" y="204"/>
                  <a:pt x="110" y="204"/>
                </a:cubicBezTo>
                <a:cubicBezTo>
                  <a:pt x="105" y="186"/>
                  <a:pt x="105" y="186"/>
                  <a:pt x="105" y="186"/>
                </a:cubicBezTo>
                <a:cubicBezTo>
                  <a:pt x="83" y="186"/>
                  <a:pt x="83" y="186"/>
                  <a:pt x="83" y="186"/>
                </a:cubicBezTo>
                <a:cubicBezTo>
                  <a:pt x="80" y="186"/>
                  <a:pt x="79" y="185"/>
                  <a:pt x="79" y="182"/>
                </a:cubicBezTo>
                <a:cubicBezTo>
                  <a:pt x="79" y="160"/>
                  <a:pt x="79" y="160"/>
                  <a:pt x="79" y="160"/>
                </a:cubicBezTo>
                <a:cubicBezTo>
                  <a:pt x="62" y="156"/>
                  <a:pt x="62" y="156"/>
                  <a:pt x="62" y="156"/>
                </a:cubicBezTo>
                <a:lnTo>
                  <a:pt x="40" y="226"/>
                </a:lnTo>
                <a:close/>
                <a:moveTo>
                  <a:pt x="68" y="149"/>
                </a:moveTo>
                <a:cubicBezTo>
                  <a:pt x="82" y="152"/>
                  <a:pt x="82" y="152"/>
                  <a:pt x="82" y="152"/>
                </a:cubicBezTo>
                <a:cubicBezTo>
                  <a:pt x="153" y="81"/>
                  <a:pt x="153" y="81"/>
                  <a:pt x="153" y="81"/>
                </a:cubicBezTo>
                <a:cubicBezTo>
                  <a:pt x="144" y="72"/>
                  <a:pt x="144" y="72"/>
                  <a:pt x="144" y="72"/>
                </a:cubicBezTo>
                <a:lnTo>
                  <a:pt x="68" y="149"/>
                </a:lnTo>
                <a:close/>
                <a:moveTo>
                  <a:pt x="87" y="178"/>
                </a:moveTo>
                <a:cubicBezTo>
                  <a:pt x="106" y="178"/>
                  <a:pt x="106" y="178"/>
                  <a:pt x="106" y="178"/>
                </a:cubicBezTo>
                <a:cubicBezTo>
                  <a:pt x="179" y="107"/>
                  <a:pt x="179" y="107"/>
                  <a:pt x="179" y="107"/>
                </a:cubicBezTo>
                <a:cubicBezTo>
                  <a:pt x="159" y="87"/>
                  <a:pt x="159" y="87"/>
                  <a:pt x="159" y="87"/>
                </a:cubicBezTo>
                <a:cubicBezTo>
                  <a:pt x="87" y="159"/>
                  <a:pt x="87" y="159"/>
                  <a:pt x="87" y="159"/>
                </a:cubicBezTo>
                <a:lnTo>
                  <a:pt x="87" y="178"/>
                </a:lnTo>
                <a:close/>
                <a:moveTo>
                  <a:pt x="185" y="113"/>
                </a:moveTo>
                <a:cubicBezTo>
                  <a:pt x="113" y="183"/>
                  <a:pt x="113" y="183"/>
                  <a:pt x="113" y="183"/>
                </a:cubicBezTo>
                <a:cubicBezTo>
                  <a:pt x="117" y="200"/>
                  <a:pt x="117" y="200"/>
                  <a:pt x="117" y="200"/>
                </a:cubicBezTo>
                <a:cubicBezTo>
                  <a:pt x="194" y="123"/>
                  <a:pt x="194" y="123"/>
                  <a:pt x="194" y="123"/>
                </a:cubicBezTo>
                <a:lnTo>
                  <a:pt x="185" y="113"/>
                </a:lnTo>
                <a:close/>
                <a:moveTo>
                  <a:pt x="150" y="67"/>
                </a:moveTo>
                <a:cubicBezTo>
                  <a:pt x="200" y="116"/>
                  <a:pt x="200" y="116"/>
                  <a:pt x="200" y="116"/>
                </a:cubicBezTo>
                <a:cubicBezTo>
                  <a:pt x="228" y="88"/>
                  <a:pt x="228" y="88"/>
                  <a:pt x="228" y="88"/>
                </a:cubicBezTo>
                <a:cubicBezTo>
                  <a:pt x="230" y="86"/>
                  <a:pt x="230" y="84"/>
                  <a:pt x="228" y="82"/>
                </a:cubicBezTo>
                <a:cubicBezTo>
                  <a:pt x="184" y="39"/>
                  <a:pt x="184" y="39"/>
                  <a:pt x="184" y="39"/>
                </a:cubicBezTo>
                <a:cubicBezTo>
                  <a:pt x="182" y="37"/>
                  <a:pt x="180" y="37"/>
                  <a:pt x="178" y="39"/>
                </a:cubicBezTo>
                <a:lnTo>
                  <a:pt x="150" y="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6" name="Freeform 34"/>
          <p:cNvSpPr>
            <a:spLocks noEditPoints="1"/>
          </p:cNvSpPr>
          <p:nvPr/>
        </p:nvSpPr>
        <p:spPr bwMode="auto">
          <a:xfrm>
            <a:off x="10625138" y="2484438"/>
            <a:ext cx="484188" cy="469900"/>
          </a:xfrm>
          <a:custGeom>
            <a:avLst/>
            <a:gdLst>
              <a:gd name="T0" fmla="*/ 273 w 273"/>
              <a:gd name="T1" fmla="*/ 17 h 265"/>
              <a:gd name="T2" fmla="*/ 267 w 273"/>
              <a:gd name="T3" fmla="*/ 259 h 265"/>
              <a:gd name="T4" fmla="*/ 16 w 273"/>
              <a:gd name="T5" fmla="*/ 265 h 265"/>
              <a:gd name="T6" fmla="*/ 0 w 273"/>
              <a:gd name="T7" fmla="*/ 248 h 265"/>
              <a:gd name="T8" fmla="*/ 5 w 273"/>
              <a:gd name="T9" fmla="*/ 6 h 265"/>
              <a:gd name="T10" fmla="*/ 256 w 273"/>
              <a:gd name="T11" fmla="*/ 0 h 265"/>
              <a:gd name="T12" fmla="*/ 265 w 273"/>
              <a:gd name="T13" fmla="*/ 17 h 265"/>
              <a:gd name="T14" fmla="*/ 256 w 273"/>
              <a:gd name="T15" fmla="*/ 8 h 265"/>
              <a:gd name="T16" fmla="*/ 11 w 273"/>
              <a:gd name="T17" fmla="*/ 12 h 265"/>
              <a:gd name="T18" fmla="*/ 8 w 273"/>
              <a:gd name="T19" fmla="*/ 248 h 265"/>
              <a:gd name="T20" fmla="*/ 16 w 273"/>
              <a:gd name="T21" fmla="*/ 257 h 265"/>
              <a:gd name="T22" fmla="*/ 261 w 273"/>
              <a:gd name="T23" fmla="*/ 253 h 265"/>
              <a:gd name="T24" fmla="*/ 265 w 273"/>
              <a:gd name="T25" fmla="*/ 17 h 265"/>
              <a:gd name="T26" fmla="*/ 82 w 273"/>
              <a:gd name="T27" fmla="*/ 165 h 265"/>
              <a:gd name="T28" fmla="*/ 59 w 273"/>
              <a:gd name="T29" fmla="*/ 165 h 265"/>
              <a:gd name="T30" fmla="*/ 59 w 273"/>
              <a:gd name="T31" fmla="*/ 142 h 265"/>
              <a:gd name="T32" fmla="*/ 82 w 273"/>
              <a:gd name="T33" fmla="*/ 142 h 265"/>
              <a:gd name="T34" fmla="*/ 78 w 273"/>
              <a:gd name="T35" fmla="*/ 153 h 265"/>
              <a:gd name="T36" fmla="*/ 70 w 273"/>
              <a:gd name="T37" fmla="*/ 145 h 265"/>
              <a:gd name="T38" fmla="*/ 62 w 273"/>
              <a:gd name="T39" fmla="*/ 153 h 265"/>
              <a:gd name="T40" fmla="*/ 70 w 273"/>
              <a:gd name="T41" fmla="*/ 161 h 265"/>
              <a:gd name="T42" fmla="*/ 78 w 273"/>
              <a:gd name="T43" fmla="*/ 153 h 265"/>
              <a:gd name="T44" fmla="*/ 66 w 273"/>
              <a:gd name="T45" fmla="*/ 46 h 265"/>
              <a:gd name="T46" fmla="*/ 74 w 273"/>
              <a:gd name="T47" fmla="*/ 46 h 265"/>
              <a:gd name="T48" fmla="*/ 70 w 273"/>
              <a:gd name="T49" fmla="*/ 124 h 265"/>
              <a:gd name="T50" fmla="*/ 74 w 273"/>
              <a:gd name="T51" fmla="*/ 186 h 265"/>
              <a:gd name="T52" fmla="*/ 70 w 273"/>
              <a:gd name="T53" fmla="*/ 215 h 265"/>
              <a:gd name="T54" fmla="*/ 66 w 273"/>
              <a:gd name="T55" fmla="*/ 186 h 265"/>
              <a:gd name="T56" fmla="*/ 74 w 273"/>
              <a:gd name="T57" fmla="*/ 186 h 265"/>
              <a:gd name="T58" fmla="*/ 148 w 273"/>
              <a:gd name="T59" fmla="*/ 74 h 265"/>
              <a:gd name="T60" fmla="*/ 125 w 273"/>
              <a:gd name="T61" fmla="*/ 74 h 265"/>
              <a:gd name="T62" fmla="*/ 125 w 273"/>
              <a:gd name="T63" fmla="*/ 50 h 265"/>
              <a:gd name="T64" fmla="*/ 148 w 273"/>
              <a:gd name="T65" fmla="*/ 50 h 265"/>
              <a:gd name="T66" fmla="*/ 145 w 273"/>
              <a:gd name="T67" fmla="*/ 62 h 265"/>
              <a:gd name="T68" fmla="*/ 136 w 273"/>
              <a:gd name="T69" fmla="*/ 54 h 265"/>
              <a:gd name="T70" fmla="*/ 128 w 273"/>
              <a:gd name="T71" fmla="*/ 62 h 265"/>
              <a:gd name="T72" fmla="*/ 136 w 273"/>
              <a:gd name="T73" fmla="*/ 70 h 265"/>
              <a:gd name="T74" fmla="*/ 145 w 273"/>
              <a:gd name="T75" fmla="*/ 62 h 265"/>
              <a:gd name="T76" fmla="*/ 141 w 273"/>
              <a:gd name="T77" fmla="*/ 211 h 265"/>
              <a:gd name="T78" fmla="*/ 132 w 273"/>
              <a:gd name="T79" fmla="*/ 211 h 265"/>
              <a:gd name="T80" fmla="*/ 136 w 273"/>
              <a:gd name="T81" fmla="*/ 91 h 265"/>
              <a:gd name="T82" fmla="*/ 219 w 273"/>
              <a:gd name="T83" fmla="*/ 195 h 265"/>
              <a:gd name="T84" fmla="*/ 203 w 273"/>
              <a:gd name="T85" fmla="*/ 211 h 265"/>
              <a:gd name="T86" fmla="*/ 186 w 273"/>
              <a:gd name="T87" fmla="*/ 195 h 265"/>
              <a:gd name="T88" fmla="*/ 203 w 273"/>
              <a:gd name="T89" fmla="*/ 178 h 265"/>
              <a:gd name="T90" fmla="*/ 219 w 273"/>
              <a:gd name="T91" fmla="*/ 195 h 265"/>
              <a:gd name="T92" fmla="*/ 209 w 273"/>
              <a:gd name="T93" fmla="*/ 189 h 265"/>
              <a:gd name="T94" fmla="*/ 197 w 273"/>
              <a:gd name="T95" fmla="*/ 189 h 265"/>
              <a:gd name="T96" fmla="*/ 197 w 273"/>
              <a:gd name="T97" fmla="*/ 201 h 265"/>
              <a:gd name="T98" fmla="*/ 209 w 273"/>
              <a:gd name="T99" fmla="*/ 201 h 265"/>
              <a:gd name="T100" fmla="*/ 199 w 273"/>
              <a:gd name="T101" fmla="*/ 161 h 265"/>
              <a:gd name="T102" fmla="*/ 203 w 273"/>
              <a:gd name="T103" fmla="*/ 41 h 265"/>
              <a:gd name="T104" fmla="*/ 207 w 273"/>
              <a:gd name="T105" fmla="*/ 161 h 265"/>
              <a:gd name="T106" fmla="*/ 199 w 273"/>
              <a:gd name="T107" fmla="*/ 16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3" h="265">
                <a:moveTo>
                  <a:pt x="267" y="6"/>
                </a:moveTo>
                <a:cubicBezTo>
                  <a:pt x="271" y="9"/>
                  <a:pt x="273" y="13"/>
                  <a:pt x="273" y="17"/>
                </a:cubicBezTo>
                <a:cubicBezTo>
                  <a:pt x="273" y="248"/>
                  <a:pt x="273" y="248"/>
                  <a:pt x="273" y="248"/>
                </a:cubicBezTo>
                <a:cubicBezTo>
                  <a:pt x="273" y="252"/>
                  <a:pt x="271" y="255"/>
                  <a:pt x="267" y="259"/>
                </a:cubicBezTo>
                <a:cubicBezTo>
                  <a:pt x="264" y="263"/>
                  <a:pt x="260" y="265"/>
                  <a:pt x="256" y="265"/>
                </a:cubicBezTo>
                <a:cubicBezTo>
                  <a:pt x="16" y="265"/>
                  <a:pt x="16" y="265"/>
                  <a:pt x="16" y="265"/>
                </a:cubicBezTo>
                <a:cubicBezTo>
                  <a:pt x="13" y="265"/>
                  <a:pt x="9" y="263"/>
                  <a:pt x="5" y="259"/>
                </a:cubicBezTo>
                <a:cubicBezTo>
                  <a:pt x="2" y="255"/>
                  <a:pt x="0" y="252"/>
                  <a:pt x="0" y="248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3"/>
                  <a:pt x="2" y="9"/>
                  <a:pt x="5" y="6"/>
                </a:cubicBezTo>
                <a:cubicBezTo>
                  <a:pt x="9" y="2"/>
                  <a:pt x="13" y="0"/>
                  <a:pt x="16" y="0"/>
                </a:cubicBezTo>
                <a:cubicBezTo>
                  <a:pt x="256" y="0"/>
                  <a:pt x="256" y="0"/>
                  <a:pt x="256" y="0"/>
                </a:cubicBezTo>
                <a:cubicBezTo>
                  <a:pt x="260" y="0"/>
                  <a:pt x="264" y="2"/>
                  <a:pt x="267" y="6"/>
                </a:cubicBezTo>
                <a:close/>
                <a:moveTo>
                  <a:pt x="265" y="17"/>
                </a:moveTo>
                <a:cubicBezTo>
                  <a:pt x="265" y="16"/>
                  <a:pt x="264" y="14"/>
                  <a:pt x="261" y="12"/>
                </a:cubicBezTo>
                <a:cubicBezTo>
                  <a:pt x="259" y="9"/>
                  <a:pt x="258" y="8"/>
                  <a:pt x="256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5" y="8"/>
                  <a:pt x="14" y="9"/>
                  <a:pt x="11" y="12"/>
                </a:cubicBezTo>
                <a:cubicBezTo>
                  <a:pt x="9" y="14"/>
                  <a:pt x="8" y="16"/>
                  <a:pt x="8" y="17"/>
                </a:cubicBezTo>
                <a:cubicBezTo>
                  <a:pt x="8" y="248"/>
                  <a:pt x="8" y="248"/>
                  <a:pt x="8" y="248"/>
                </a:cubicBezTo>
                <a:cubicBezTo>
                  <a:pt x="8" y="249"/>
                  <a:pt x="9" y="251"/>
                  <a:pt x="11" y="253"/>
                </a:cubicBezTo>
                <a:cubicBezTo>
                  <a:pt x="14" y="256"/>
                  <a:pt x="15" y="257"/>
                  <a:pt x="16" y="257"/>
                </a:cubicBezTo>
                <a:cubicBezTo>
                  <a:pt x="256" y="257"/>
                  <a:pt x="256" y="257"/>
                  <a:pt x="256" y="257"/>
                </a:cubicBezTo>
                <a:cubicBezTo>
                  <a:pt x="258" y="257"/>
                  <a:pt x="259" y="256"/>
                  <a:pt x="261" y="253"/>
                </a:cubicBezTo>
                <a:cubicBezTo>
                  <a:pt x="264" y="251"/>
                  <a:pt x="265" y="249"/>
                  <a:pt x="265" y="248"/>
                </a:cubicBezTo>
                <a:lnTo>
                  <a:pt x="265" y="17"/>
                </a:lnTo>
                <a:close/>
                <a:moveTo>
                  <a:pt x="87" y="153"/>
                </a:moveTo>
                <a:cubicBezTo>
                  <a:pt x="87" y="158"/>
                  <a:pt x="85" y="162"/>
                  <a:pt x="82" y="165"/>
                </a:cubicBezTo>
                <a:cubicBezTo>
                  <a:pt x="79" y="168"/>
                  <a:pt x="75" y="170"/>
                  <a:pt x="70" y="170"/>
                </a:cubicBezTo>
                <a:cubicBezTo>
                  <a:pt x="66" y="170"/>
                  <a:pt x="62" y="168"/>
                  <a:pt x="59" y="165"/>
                </a:cubicBezTo>
                <a:cubicBezTo>
                  <a:pt x="55" y="162"/>
                  <a:pt x="54" y="158"/>
                  <a:pt x="54" y="153"/>
                </a:cubicBezTo>
                <a:cubicBezTo>
                  <a:pt x="54" y="149"/>
                  <a:pt x="55" y="145"/>
                  <a:pt x="59" y="142"/>
                </a:cubicBezTo>
                <a:cubicBezTo>
                  <a:pt x="62" y="138"/>
                  <a:pt x="66" y="137"/>
                  <a:pt x="70" y="137"/>
                </a:cubicBezTo>
                <a:cubicBezTo>
                  <a:pt x="75" y="137"/>
                  <a:pt x="79" y="138"/>
                  <a:pt x="82" y="142"/>
                </a:cubicBezTo>
                <a:cubicBezTo>
                  <a:pt x="85" y="145"/>
                  <a:pt x="87" y="149"/>
                  <a:pt x="87" y="153"/>
                </a:cubicBezTo>
                <a:close/>
                <a:moveTo>
                  <a:pt x="78" y="153"/>
                </a:moveTo>
                <a:cubicBezTo>
                  <a:pt x="78" y="151"/>
                  <a:pt x="78" y="149"/>
                  <a:pt x="76" y="147"/>
                </a:cubicBezTo>
                <a:cubicBezTo>
                  <a:pt x="75" y="146"/>
                  <a:pt x="73" y="145"/>
                  <a:pt x="70" y="145"/>
                </a:cubicBezTo>
                <a:cubicBezTo>
                  <a:pt x="68" y="145"/>
                  <a:pt x="66" y="146"/>
                  <a:pt x="64" y="147"/>
                </a:cubicBezTo>
                <a:cubicBezTo>
                  <a:pt x="63" y="149"/>
                  <a:pt x="62" y="151"/>
                  <a:pt x="62" y="153"/>
                </a:cubicBezTo>
                <a:cubicBezTo>
                  <a:pt x="62" y="156"/>
                  <a:pt x="63" y="158"/>
                  <a:pt x="64" y="159"/>
                </a:cubicBezTo>
                <a:cubicBezTo>
                  <a:pt x="66" y="161"/>
                  <a:pt x="68" y="161"/>
                  <a:pt x="70" y="161"/>
                </a:cubicBezTo>
                <a:cubicBezTo>
                  <a:pt x="73" y="161"/>
                  <a:pt x="75" y="161"/>
                  <a:pt x="76" y="159"/>
                </a:cubicBezTo>
                <a:cubicBezTo>
                  <a:pt x="78" y="158"/>
                  <a:pt x="78" y="156"/>
                  <a:pt x="78" y="153"/>
                </a:cubicBezTo>
                <a:close/>
                <a:moveTo>
                  <a:pt x="66" y="120"/>
                </a:moveTo>
                <a:cubicBezTo>
                  <a:pt x="66" y="46"/>
                  <a:pt x="66" y="46"/>
                  <a:pt x="66" y="46"/>
                </a:cubicBezTo>
                <a:cubicBezTo>
                  <a:pt x="66" y="43"/>
                  <a:pt x="67" y="41"/>
                  <a:pt x="70" y="41"/>
                </a:cubicBezTo>
                <a:cubicBezTo>
                  <a:pt x="73" y="41"/>
                  <a:pt x="74" y="43"/>
                  <a:pt x="74" y="46"/>
                </a:cubicBezTo>
                <a:cubicBezTo>
                  <a:pt x="74" y="120"/>
                  <a:pt x="74" y="120"/>
                  <a:pt x="74" y="120"/>
                </a:cubicBezTo>
                <a:cubicBezTo>
                  <a:pt x="74" y="123"/>
                  <a:pt x="73" y="124"/>
                  <a:pt x="70" y="124"/>
                </a:cubicBezTo>
                <a:cubicBezTo>
                  <a:pt x="67" y="124"/>
                  <a:pt x="66" y="123"/>
                  <a:pt x="66" y="120"/>
                </a:cubicBezTo>
                <a:close/>
                <a:moveTo>
                  <a:pt x="74" y="186"/>
                </a:moveTo>
                <a:cubicBezTo>
                  <a:pt x="74" y="211"/>
                  <a:pt x="74" y="211"/>
                  <a:pt x="74" y="211"/>
                </a:cubicBezTo>
                <a:cubicBezTo>
                  <a:pt x="74" y="214"/>
                  <a:pt x="73" y="215"/>
                  <a:pt x="70" y="215"/>
                </a:cubicBezTo>
                <a:cubicBezTo>
                  <a:pt x="67" y="215"/>
                  <a:pt x="66" y="214"/>
                  <a:pt x="66" y="211"/>
                </a:cubicBezTo>
                <a:cubicBezTo>
                  <a:pt x="66" y="186"/>
                  <a:pt x="66" y="186"/>
                  <a:pt x="66" y="186"/>
                </a:cubicBezTo>
                <a:cubicBezTo>
                  <a:pt x="66" y="184"/>
                  <a:pt x="67" y="182"/>
                  <a:pt x="70" y="182"/>
                </a:cubicBezTo>
                <a:cubicBezTo>
                  <a:pt x="73" y="182"/>
                  <a:pt x="74" y="184"/>
                  <a:pt x="74" y="186"/>
                </a:cubicBezTo>
                <a:close/>
                <a:moveTo>
                  <a:pt x="153" y="62"/>
                </a:moveTo>
                <a:cubicBezTo>
                  <a:pt x="153" y="67"/>
                  <a:pt x="151" y="70"/>
                  <a:pt x="148" y="74"/>
                </a:cubicBezTo>
                <a:cubicBezTo>
                  <a:pt x="145" y="77"/>
                  <a:pt x="141" y="79"/>
                  <a:pt x="136" y="79"/>
                </a:cubicBezTo>
                <a:cubicBezTo>
                  <a:pt x="132" y="79"/>
                  <a:pt x="128" y="77"/>
                  <a:pt x="125" y="74"/>
                </a:cubicBezTo>
                <a:cubicBezTo>
                  <a:pt x="121" y="70"/>
                  <a:pt x="120" y="67"/>
                  <a:pt x="120" y="62"/>
                </a:cubicBezTo>
                <a:cubicBezTo>
                  <a:pt x="120" y="58"/>
                  <a:pt x="121" y="54"/>
                  <a:pt x="125" y="50"/>
                </a:cubicBezTo>
                <a:cubicBezTo>
                  <a:pt x="128" y="47"/>
                  <a:pt x="132" y="46"/>
                  <a:pt x="136" y="46"/>
                </a:cubicBezTo>
                <a:cubicBezTo>
                  <a:pt x="141" y="46"/>
                  <a:pt x="145" y="47"/>
                  <a:pt x="148" y="50"/>
                </a:cubicBezTo>
                <a:cubicBezTo>
                  <a:pt x="151" y="54"/>
                  <a:pt x="153" y="58"/>
                  <a:pt x="153" y="62"/>
                </a:cubicBezTo>
                <a:close/>
                <a:moveTo>
                  <a:pt x="145" y="62"/>
                </a:moveTo>
                <a:cubicBezTo>
                  <a:pt x="145" y="60"/>
                  <a:pt x="144" y="58"/>
                  <a:pt x="142" y="56"/>
                </a:cubicBezTo>
                <a:cubicBezTo>
                  <a:pt x="141" y="55"/>
                  <a:pt x="139" y="54"/>
                  <a:pt x="136" y="54"/>
                </a:cubicBezTo>
                <a:cubicBezTo>
                  <a:pt x="134" y="54"/>
                  <a:pt x="132" y="55"/>
                  <a:pt x="130" y="56"/>
                </a:cubicBezTo>
                <a:cubicBezTo>
                  <a:pt x="129" y="58"/>
                  <a:pt x="128" y="60"/>
                  <a:pt x="128" y="62"/>
                </a:cubicBezTo>
                <a:cubicBezTo>
                  <a:pt x="128" y="65"/>
                  <a:pt x="129" y="66"/>
                  <a:pt x="130" y="68"/>
                </a:cubicBezTo>
                <a:cubicBezTo>
                  <a:pt x="132" y="70"/>
                  <a:pt x="134" y="70"/>
                  <a:pt x="136" y="70"/>
                </a:cubicBezTo>
                <a:cubicBezTo>
                  <a:pt x="139" y="70"/>
                  <a:pt x="141" y="70"/>
                  <a:pt x="142" y="68"/>
                </a:cubicBezTo>
                <a:cubicBezTo>
                  <a:pt x="144" y="66"/>
                  <a:pt x="145" y="65"/>
                  <a:pt x="145" y="62"/>
                </a:cubicBezTo>
                <a:close/>
                <a:moveTo>
                  <a:pt x="141" y="95"/>
                </a:moveTo>
                <a:cubicBezTo>
                  <a:pt x="141" y="211"/>
                  <a:pt x="141" y="211"/>
                  <a:pt x="141" y="211"/>
                </a:cubicBezTo>
                <a:cubicBezTo>
                  <a:pt x="141" y="214"/>
                  <a:pt x="139" y="215"/>
                  <a:pt x="136" y="215"/>
                </a:cubicBezTo>
                <a:cubicBezTo>
                  <a:pt x="134" y="215"/>
                  <a:pt x="132" y="214"/>
                  <a:pt x="132" y="211"/>
                </a:cubicBezTo>
                <a:cubicBezTo>
                  <a:pt x="132" y="95"/>
                  <a:pt x="132" y="95"/>
                  <a:pt x="132" y="95"/>
                </a:cubicBezTo>
                <a:cubicBezTo>
                  <a:pt x="132" y="92"/>
                  <a:pt x="134" y="91"/>
                  <a:pt x="136" y="91"/>
                </a:cubicBezTo>
                <a:cubicBezTo>
                  <a:pt x="139" y="91"/>
                  <a:pt x="141" y="92"/>
                  <a:pt x="141" y="95"/>
                </a:cubicBezTo>
                <a:close/>
                <a:moveTo>
                  <a:pt x="219" y="195"/>
                </a:moveTo>
                <a:cubicBezTo>
                  <a:pt x="219" y="199"/>
                  <a:pt x="218" y="203"/>
                  <a:pt x="214" y="206"/>
                </a:cubicBezTo>
                <a:cubicBezTo>
                  <a:pt x="211" y="210"/>
                  <a:pt x="207" y="211"/>
                  <a:pt x="203" y="211"/>
                </a:cubicBezTo>
                <a:cubicBezTo>
                  <a:pt x="198" y="211"/>
                  <a:pt x="194" y="210"/>
                  <a:pt x="191" y="206"/>
                </a:cubicBezTo>
                <a:cubicBezTo>
                  <a:pt x="188" y="203"/>
                  <a:pt x="186" y="199"/>
                  <a:pt x="186" y="195"/>
                </a:cubicBezTo>
                <a:cubicBezTo>
                  <a:pt x="186" y="190"/>
                  <a:pt x="188" y="186"/>
                  <a:pt x="191" y="183"/>
                </a:cubicBezTo>
                <a:cubicBezTo>
                  <a:pt x="194" y="180"/>
                  <a:pt x="198" y="178"/>
                  <a:pt x="203" y="178"/>
                </a:cubicBezTo>
                <a:cubicBezTo>
                  <a:pt x="207" y="178"/>
                  <a:pt x="211" y="180"/>
                  <a:pt x="214" y="183"/>
                </a:cubicBezTo>
                <a:cubicBezTo>
                  <a:pt x="218" y="186"/>
                  <a:pt x="219" y="190"/>
                  <a:pt x="219" y="195"/>
                </a:cubicBezTo>
                <a:close/>
                <a:moveTo>
                  <a:pt x="211" y="195"/>
                </a:moveTo>
                <a:cubicBezTo>
                  <a:pt x="211" y="192"/>
                  <a:pt x="210" y="190"/>
                  <a:pt x="209" y="189"/>
                </a:cubicBezTo>
                <a:cubicBezTo>
                  <a:pt x="207" y="187"/>
                  <a:pt x="205" y="186"/>
                  <a:pt x="203" y="186"/>
                </a:cubicBezTo>
                <a:cubicBezTo>
                  <a:pt x="200" y="186"/>
                  <a:pt x="198" y="187"/>
                  <a:pt x="197" y="189"/>
                </a:cubicBezTo>
                <a:cubicBezTo>
                  <a:pt x="195" y="190"/>
                  <a:pt x="194" y="192"/>
                  <a:pt x="194" y="195"/>
                </a:cubicBezTo>
                <a:cubicBezTo>
                  <a:pt x="194" y="197"/>
                  <a:pt x="195" y="199"/>
                  <a:pt x="197" y="201"/>
                </a:cubicBezTo>
                <a:cubicBezTo>
                  <a:pt x="198" y="202"/>
                  <a:pt x="200" y="203"/>
                  <a:pt x="203" y="203"/>
                </a:cubicBezTo>
                <a:cubicBezTo>
                  <a:pt x="205" y="203"/>
                  <a:pt x="207" y="202"/>
                  <a:pt x="209" y="201"/>
                </a:cubicBezTo>
                <a:cubicBezTo>
                  <a:pt x="210" y="199"/>
                  <a:pt x="211" y="197"/>
                  <a:pt x="211" y="195"/>
                </a:cubicBezTo>
                <a:close/>
                <a:moveTo>
                  <a:pt x="199" y="161"/>
                </a:moveTo>
                <a:cubicBezTo>
                  <a:pt x="199" y="46"/>
                  <a:pt x="199" y="46"/>
                  <a:pt x="199" y="46"/>
                </a:cubicBezTo>
                <a:cubicBezTo>
                  <a:pt x="199" y="43"/>
                  <a:pt x="200" y="41"/>
                  <a:pt x="203" y="41"/>
                </a:cubicBezTo>
                <a:cubicBezTo>
                  <a:pt x="205" y="41"/>
                  <a:pt x="207" y="43"/>
                  <a:pt x="207" y="46"/>
                </a:cubicBezTo>
                <a:cubicBezTo>
                  <a:pt x="207" y="161"/>
                  <a:pt x="207" y="161"/>
                  <a:pt x="207" y="161"/>
                </a:cubicBezTo>
                <a:cubicBezTo>
                  <a:pt x="207" y="164"/>
                  <a:pt x="205" y="166"/>
                  <a:pt x="203" y="166"/>
                </a:cubicBezTo>
                <a:cubicBezTo>
                  <a:pt x="200" y="166"/>
                  <a:pt x="199" y="164"/>
                  <a:pt x="199" y="1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7" name="Freeform 35"/>
          <p:cNvSpPr>
            <a:spLocks noEditPoints="1"/>
          </p:cNvSpPr>
          <p:nvPr/>
        </p:nvSpPr>
        <p:spPr bwMode="auto">
          <a:xfrm>
            <a:off x="11345863" y="2484438"/>
            <a:ext cx="407988" cy="471488"/>
          </a:xfrm>
          <a:custGeom>
            <a:avLst/>
            <a:gdLst>
              <a:gd name="T0" fmla="*/ 227 w 231"/>
              <a:gd name="T1" fmla="*/ 58 h 266"/>
              <a:gd name="T2" fmla="*/ 4 w 231"/>
              <a:gd name="T3" fmla="*/ 58 h 266"/>
              <a:gd name="T4" fmla="*/ 0 w 231"/>
              <a:gd name="T5" fmla="*/ 54 h 266"/>
              <a:gd name="T6" fmla="*/ 0 w 231"/>
              <a:gd name="T7" fmla="*/ 12 h 266"/>
              <a:gd name="T8" fmla="*/ 3 w 231"/>
              <a:gd name="T9" fmla="*/ 4 h 266"/>
              <a:gd name="T10" fmla="*/ 12 w 231"/>
              <a:gd name="T11" fmla="*/ 0 h 266"/>
              <a:gd name="T12" fmla="*/ 219 w 231"/>
              <a:gd name="T13" fmla="*/ 0 h 266"/>
              <a:gd name="T14" fmla="*/ 228 w 231"/>
              <a:gd name="T15" fmla="*/ 4 h 266"/>
              <a:gd name="T16" fmla="*/ 231 w 231"/>
              <a:gd name="T17" fmla="*/ 12 h 266"/>
              <a:gd name="T18" fmla="*/ 231 w 231"/>
              <a:gd name="T19" fmla="*/ 54 h 266"/>
              <a:gd name="T20" fmla="*/ 227 w 231"/>
              <a:gd name="T21" fmla="*/ 58 h 266"/>
              <a:gd name="T22" fmla="*/ 223 w 231"/>
              <a:gd name="T23" fmla="*/ 12 h 266"/>
              <a:gd name="T24" fmla="*/ 219 w 231"/>
              <a:gd name="T25" fmla="*/ 8 h 266"/>
              <a:gd name="T26" fmla="*/ 12 w 231"/>
              <a:gd name="T27" fmla="*/ 8 h 266"/>
              <a:gd name="T28" fmla="*/ 8 w 231"/>
              <a:gd name="T29" fmla="*/ 12 h 266"/>
              <a:gd name="T30" fmla="*/ 8 w 231"/>
              <a:gd name="T31" fmla="*/ 50 h 266"/>
              <a:gd name="T32" fmla="*/ 223 w 231"/>
              <a:gd name="T33" fmla="*/ 50 h 266"/>
              <a:gd name="T34" fmla="*/ 223 w 231"/>
              <a:gd name="T35" fmla="*/ 12 h 266"/>
              <a:gd name="T36" fmla="*/ 16 w 231"/>
              <a:gd name="T37" fmla="*/ 79 h 266"/>
              <a:gd name="T38" fmla="*/ 16 w 231"/>
              <a:gd name="T39" fmla="*/ 252 h 266"/>
              <a:gd name="T40" fmla="*/ 18 w 231"/>
              <a:gd name="T41" fmla="*/ 256 h 266"/>
              <a:gd name="T42" fmla="*/ 23 w 231"/>
              <a:gd name="T43" fmla="*/ 256 h 266"/>
              <a:gd name="T44" fmla="*/ 59 w 231"/>
              <a:gd name="T45" fmla="*/ 232 h 266"/>
              <a:gd name="T46" fmla="*/ 94 w 231"/>
              <a:gd name="T47" fmla="*/ 199 h 266"/>
              <a:gd name="T48" fmla="*/ 113 w 231"/>
              <a:gd name="T49" fmla="*/ 180 h 266"/>
              <a:gd name="T50" fmla="*/ 117 w 231"/>
              <a:gd name="T51" fmla="*/ 178 h 266"/>
              <a:gd name="T52" fmla="*/ 120 w 231"/>
              <a:gd name="T53" fmla="*/ 180 h 266"/>
              <a:gd name="T54" fmla="*/ 138 w 231"/>
              <a:gd name="T55" fmla="*/ 199 h 266"/>
              <a:gd name="T56" fmla="*/ 173 w 231"/>
              <a:gd name="T57" fmla="*/ 232 h 266"/>
              <a:gd name="T58" fmla="*/ 208 w 231"/>
              <a:gd name="T59" fmla="*/ 256 h 266"/>
              <a:gd name="T60" fmla="*/ 213 w 231"/>
              <a:gd name="T61" fmla="*/ 256 h 266"/>
              <a:gd name="T62" fmla="*/ 215 w 231"/>
              <a:gd name="T63" fmla="*/ 252 h 266"/>
              <a:gd name="T64" fmla="*/ 215 w 231"/>
              <a:gd name="T65" fmla="*/ 79 h 266"/>
              <a:gd name="T66" fmla="*/ 219 w 231"/>
              <a:gd name="T67" fmla="*/ 75 h 266"/>
              <a:gd name="T68" fmla="*/ 223 w 231"/>
              <a:gd name="T69" fmla="*/ 79 h 266"/>
              <a:gd name="T70" fmla="*/ 223 w 231"/>
              <a:gd name="T71" fmla="*/ 252 h 266"/>
              <a:gd name="T72" fmla="*/ 218 w 231"/>
              <a:gd name="T73" fmla="*/ 262 h 266"/>
              <a:gd name="T74" fmla="*/ 205 w 231"/>
              <a:gd name="T75" fmla="*/ 264 h 266"/>
              <a:gd name="T76" fmla="*/ 116 w 231"/>
              <a:gd name="T77" fmla="*/ 188 h 266"/>
              <a:gd name="T78" fmla="*/ 25 w 231"/>
              <a:gd name="T79" fmla="*/ 264 h 266"/>
              <a:gd name="T80" fmla="*/ 21 w 231"/>
              <a:gd name="T81" fmla="*/ 265 h 266"/>
              <a:gd name="T82" fmla="*/ 12 w 231"/>
              <a:gd name="T83" fmla="*/ 262 h 266"/>
              <a:gd name="T84" fmla="*/ 8 w 231"/>
              <a:gd name="T85" fmla="*/ 252 h 266"/>
              <a:gd name="T86" fmla="*/ 8 w 231"/>
              <a:gd name="T87" fmla="*/ 79 h 266"/>
              <a:gd name="T88" fmla="*/ 12 w 231"/>
              <a:gd name="T89" fmla="*/ 75 h 266"/>
              <a:gd name="T90" fmla="*/ 16 w 231"/>
              <a:gd name="T91" fmla="*/ 79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31" h="266">
                <a:moveTo>
                  <a:pt x="227" y="58"/>
                </a:moveTo>
                <a:cubicBezTo>
                  <a:pt x="4" y="58"/>
                  <a:pt x="4" y="58"/>
                  <a:pt x="4" y="58"/>
                </a:cubicBezTo>
                <a:cubicBezTo>
                  <a:pt x="1" y="58"/>
                  <a:pt x="0" y="57"/>
                  <a:pt x="0" y="54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8" y="0"/>
                  <a:pt x="12" y="0"/>
                </a:cubicBezTo>
                <a:cubicBezTo>
                  <a:pt x="219" y="0"/>
                  <a:pt x="219" y="0"/>
                  <a:pt x="219" y="0"/>
                </a:cubicBezTo>
                <a:cubicBezTo>
                  <a:pt x="222" y="0"/>
                  <a:pt x="225" y="1"/>
                  <a:pt x="228" y="4"/>
                </a:cubicBezTo>
                <a:cubicBezTo>
                  <a:pt x="230" y="6"/>
                  <a:pt x="231" y="9"/>
                  <a:pt x="231" y="12"/>
                </a:cubicBezTo>
                <a:cubicBezTo>
                  <a:pt x="231" y="54"/>
                  <a:pt x="231" y="54"/>
                  <a:pt x="231" y="54"/>
                </a:cubicBezTo>
                <a:cubicBezTo>
                  <a:pt x="231" y="57"/>
                  <a:pt x="230" y="58"/>
                  <a:pt x="227" y="58"/>
                </a:cubicBezTo>
                <a:close/>
                <a:moveTo>
                  <a:pt x="223" y="12"/>
                </a:moveTo>
                <a:cubicBezTo>
                  <a:pt x="223" y="10"/>
                  <a:pt x="222" y="8"/>
                  <a:pt x="219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cubicBezTo>
                  <a:pt x="8" y="50"/>
                  <a:pt x="8" y="50"/>
                  <a:pt x="8" y="50"/>
                </a:cubicBezTo>
                <a:cubicBezTo>
                  <a:pt x="223" y="50"/>
                  <a:pt x="223" y="50"/>
                  <a:pt x="223" y="50"/>
                </a:cubicBezTo>
                <a:lnTo>
                  <a:pt x="223" y="12"/>
                </a:lnTo>
                <a:close/>
                <a:moveTo>
                  <a:pt x="16" y="79"/>
                </a:moveTo>
                <a:cubicBezTo>
                  <a:pt x="16" y="252"/>
                  <a:pt x="16" y="252"/>
                  <a:pt x="16" y="252"/>
                </a:cubicBezTo>
                <a:cubicBezTo>
                  <a:pt x="16" y="254"/>
                  <a:pt x="17" y="255"/>
                  <a:pt x="18" y="256"/>
                </a:cubicBezTo>
                <a:cubicBezTo>
                  <a:pt x="19" y="257"/>
                  <a:pt x="21" y="257"/>
                  <a:pt x="23" y="256"/>
                </a:cubicBezTo>
                <a:cubicBezTo>
                  <a:pt x="31" y="254"/>
                  <a:pt x="42" y="246"/>
                  <a:pt x="59" y="232"/>
                </a:cubicBezTo>
                <a:cubicBezTo>
                  <a:pt x="75" y="218"/>
                  <a:pt x="87" y="207"/>
                  <a:pt x="94" y="199"/>
                </a:cubicBezTo>
                <a:cubicBezTo>
                  <a:pt x="102" y="191"/>
                  <a:pt x="108" y="185"/>
                  <a:pt x="113" y="180"/>
                </a:cubicBezTo>
                <a:cubicBezTo>
                  <a:pt x="114" y="179"/>
                  <a:pt x="116" y="178"/>
                  <a:pt x="117" y="178"/>
                </a:cubicBezTo>
                <a:cubicBezTo>
                  <a:pt x="118" y="178"/>
                  <a:pt x="119" y="179"/>
                  <a:pt x="120" y="180"/>
                </a:cubicBezTo>
                <a:cubicBezTo>
                  <a:pt x="124" y="184"/>
                  <a:pt x="130" y="191"/>
                  <a:pt x="138" y="199"/>
                </a:cubicBezTo>
                <a:cubicBezTo>
                  <a:pt x="146" y="207"/>
                  <a:pt x="157" y="218"/>
                  <a:pt x="173" y="232"/>
                </a:cubicBezTo>
                <a:cubicBezTo>
                  <a:pt x="189" y="246"/>
                  <a:pt x="200" y="254"/>
                  <a:pt x="208" y="256"/>
                </a:cubicBezTo>
                <a:cubicBezTo>
                  <a:pt x="210" y="257"/>
                  <a:pt x="212" y="257"/>
                  <a:pt x="213" y="256"/>
                </a:cubicBezTo>
                <a:cubicBezTo>
                  <a:pt x="214" y="255"/>
                  <a:pt x="215" y="254"/>
                  <a:pt x="215" y="252"/>
                </a:cubicBezTo>
                <a:cubicBezTo>
                  <a:pt x="215" y="79"/>
                  <a:pt x="215" y="79"/>
                  <a:pt x="215" y="79"/>
                </a:cubicBezTo>
                <a:cubicBezTo>
                  <a:pt x="215" y="76"/>
                  <a:pt x="216" y="75"/>
                  <a:pt x="219" y="75"/>
                </a:cubicBezTo>
                <a:cubicBezTo>
                  <a:pt x="222" y="75"/>
                  <a:pt x="223" y="76"/>
                  <a:pt x="223" y="79"/>
                </a:cubicBezTo>
                <a:cubicBezTo>
                  <a:pt x="223" y="252"/>
                  <a:pt x="223" y="252"/>
                  <a:pt x="223" y="252"/>
                </a:cubicBezTo>
                <a:cubicBezTo>
                  <a:pt x="223" y="256"/>
                  <a:pt x="222" y="260"/>
                  <a:pt x="218" y="262"/>
                </a:cubicBezTo>
                <a:cubicBezTo>
                  <a:pt x="215" y="265"/>
                  <a:pt x="210" y="266"/>
                  <a:pt x="205" y="264"/>
                </a:cubicBezTo>
                <a:cubicBezTo>
                  <a:pt x="188" y="259"/>
                  <a:pt x="159" y="234"/>
                  <a:pt x="116" y="188"/>
                </a:cubicBezTo>
                <a:cubicBezTo>
                  <a:pt x="73" y="234"/>
                  <a:pt x="43" y="259"/>
                  <a:pt x="25" y="264"/>
                </a:cubicBezTo>
                <a:cubicBezTo>
                  <a:pt x="24" y="265"/>
                  <a:pt x="23" y="265"/>
                  <a:pt x="21" y="265"/>
                </a:cubicBezTo>
                <a:cubicBezTo>
                  <a:pt x="18" y="265"/>
                  <a:pt x="15" y="264"/>
                  <a:pt x="12" y="262"/>
                </a:cubicBezTo>
                <a:cubicBezTo>
                  <a:pt x="9" y="260"/>
                  <a:pt x="8" y="256"/>
                  <a:pt x="8" y="252"/>
                </a:cubicBezTo>
                <a:cubicBezTo>
                  <a:pt x="8" y="79"/>
                  <a:pt x="8" y="79"/>
                  <a:pt x="8" y="79"/>
                </a:cubicBezTo>
                <a:cubicBezTo>
                  <a:pt x="8" y="76"/>
                  <a:pt x="9" y="75"/>
                  <a:pt x="12" y="75"/>
                </a:cubicBezTo>
                <a:cubicBezTo>
                  <a:pt x="15" y="75"/>
                  <a:pt x="16" y="76"/>
                  <a:pt x="16" y="7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8" name="Freeform 36"/>
          <p:cNvSpPr>
            <a:spLocks noEditPoints="1"/>
          </p:cNvSpPr>
          <p:nvPr/>
        </p:nvSpPr>
        <p:spPr bwMode="auto">
          <a:xfrm>
            <a:off x="11990388" y="2484438"/>
            <a:ext cx="307975" cy="469900"/>
          </a:xfrm>
          <a:custGeom>
            <a:avLst/>
            <a:gdLst>
              <a:gd name="T0" fmla="*/ 4 w 174"/>
              <a:gd name="T1" fmla="*/ 8 h 265"/>
              <a:gd name="T2" fmla="*/ 4 w 174"/>
              <a:gd name="T3" fmla="*/ 0 h 265"/>
              <a:gd name="T4" fmla="*/ 174 w 174"/>
              <a:gd name="T5" fmla="*/ 4 h 265"/>
              <a:gd name="T6" fmla="*/ 0 w 174"/>
              <a:gd name="T7" fmla="*/ 261 h 265"/>
              <a:gd name="T8" fmla="*/ 170 w 174"/>
              <a:gd name="T9" fmla="*/ 257 h 265"/>
              <a:gd name="T10" fmla="*/ 170 w 174"/>
              <a:gd name="T11" fmla="*/ 265 h 265"/>
              <a:gd name="T12" fmla="*/ 0 w 174"/>
              <a:gd name="T13" fmla="*/ 261 h 265"/>
              <a:gd name="T14" fmla="*/ 166 w 174"/>
              <a:gd name="T15" fmla="*/ 215 h 265"/>
              <a:gd name="T16" fmla="*/ 162 w 174"/>
              <a:gd name="T17" fmla="*/ 248 h 265"/>
              <a:gd name="T18" fmla="*/ 9 w 174"/>
              <a:gd name="T19" fmla="*/ 244 h 265"/>
              <a:gd name="T20" fmla="*/ 59 w 174"/>
              <a:gd name="T21" fmla="*/ 132 h 265"/>
              <a:gd name="T22" fmla="*/ 9 w 174"/>
              <a:gd name="T23" fmla="*/ 21 h 265"/>
              <a:gd name="T24" fmla="*/ 162 w 174"/>
              <a:gd name="T25" fmla="*/ 17 h 265"/>
              <a:gd name="T26" fmla="*/ 166 w 174"/>
              <a:gd name="T27" fmla="*/ 51 h 265"/>
              <a:gd name="T28" fmla="*/ 158 w 174"/>
              <a:gd name="T29" fmla="*/ 51 h 265"/>
              <a:gd name="T30" fmla="*/ 17 w 174"/>
              <a:gd name="T31" fmla="*/ 25 h 265"/>
              <a:gd name="T32" fmla="*/ 23 w 174"/>
              <a:gd name="T33" fmla="*/ 79 h 265"/>
              <a:gd name="T34" fmla="*/ 54 w 174"/>
              <a:gd name="T35" fmla="*/ 118 h 265"/>
              <a:gd name="T36" fmla="*/ 71 w 174"/>
              <a:gd name="T37" fmla="*/ 132 h 265"/>
              <a:gd name="T38" fmla="*/ 17 w 174"/>
              <a:gd name="T39" fmla="*/ 214 h 265"/>
              <a:gd name="T40" fmla="*/ 36 w 174"/>
              <a:gd name="T41" fmla="*/ 240 h 265"/>
              <a:gd name="T42" fmla="*/ 83 w 174"/>
              <a:gd name="T43" fmla="*/ 193 h 265"/>
              <a:gd name="T44" fmla="*/ 87 w 174"/>
              <a:gd name="T45" fmla="*/ 182 h 265"/>
              <a:gd name="T46" fmla="*/ 91 w 174"/>
              <a:gd name="T47" fmla="*/ 193 h 265"/>
              <a:gd name="T48" fmla="*/ 139 w 174"/>
              <a:gd name="T49" fmla="*/ 240 h 265"/>
              <a:gd name="T50" fmla="*/ 158 w 174"/>
              <a:gd name="T51" fmla="*/ 215 h 265"/>
              <a:gd name="T52" fmla="*/ 137 w 174"/>
              <a:gd name="T53" fmla="*/ 163 h 265"/>
              <a:gd name="T54" fmla="*/ 106 w 174"/>
              <a:gd name="T55" fmla="*/ 136 h 265"/>
              <a:gd name="T56" fmla="*/ 106 w 174"/>
              <a:gd name="T57" fmla="*/ 129 h 265"/>
              <a:gd name="T58" fmla="*/ 133 w 174"/>
              <a:gd name="T59" fmla="*/ 77 h 265"/>
              <a:gd name="T60" fmla="*/ 96 w 174"/>
              <a:gd name="T61" fmla="*/ 115 h 265"/>
              <a:gd name="T62" fmla="*/ 87 w 174"/>
              <a:gd name="T63" fmla="*/ 120 h 265"/>
              <a:gd name="T64" fmla="*/ 84 w 174"/>
              <a:gd name="T65" fmla="*/ 119 h 265"/>
              <a:gd name="T66" fmla="*/ 56 w 174"/>
              <a:gd name="T67" fmla="*/ 96 h 265"/>
              <a:gd name="T68" fmla="*/ 44 w 174"/>
              <a:gd name="T69" fmla="*/ 77 h 265"/>
              <a:gd name="T70" fmla="*/ 129 w 174"/>
              <a:gd name="T71" fmla="*/ 75 h 265"/>
              <a:gd name="T72" fmla="*/ 47 w 174"/>
              <a:gd name="T73" fmla="*/ 240 h 265"/>
              <a:gd name="T74" fmla="*/ 87 w 174"/>
              <a:gd name="T75" fmla="*/ 200 h 265"/>
              <a:gd name="T76" fmla="*/ 121 w 174"/>
              <a:gd name="T77" fmla="*/ 83 h 265"/>
              <a:gd name="T78" fmla="*/ 87 w 174"/>
              <a:gd name="T79" fmla="*/ 111 h 265"/>
              <a:gd name="T80" fmla="*/ 121 w 174"/>
              <a:gd name="T81" fmla="*/ 83 h 265"/>
              <a:gd name="T82" fmla="*/ 91 w 174"/>
              <a:gd name="T83" fmla="*/ 145 h 265"/>
              <a:gd name="T84" fmla="*/ 83 w 174"/>
              <a:gd name="T85" fmla="*/ 145 h 265"/>
              <a:gd name="T86" fmla="*/ 87 w 174"/>
              <a:gd name="T87" fmla="*/ 132 h 265"/>
              <a:gd name="T88" fmla="*/ 91 w 174"/>
              <a:gd name="T89" fmla="*/ 161 h 265"/>
              <a:gd name="T90" fmla="*/ 87 w 174"/>
              <a:gd name="T91" fmla="*/ 174 h 265"/>
              <a:gd name="T92" fmla="*/ 83 w 174"/>
              <a:gd name="T93" fmla="*/ 161 h 265"/>
              <a:gd name="T94" fmla="*/ 91 w 174"/>
              <a:gd name="T95" fmla="*/ 16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4" h="265">
                <a:moveTo>
                  <a:pt x="170" y="8"/>
                </a:moveTo>
                <a:cubicBezTo>
                  <a:pt x="4" y="8"/>
                  <a:pt x="4" y="8"/>
                  <a:pt x="4" y="8"/>
                </a:cubicBezTo>
                <a:cubicBezTo>
                  <a:pt x="2" y="8"/>
                  <a:pt x="0" y="7"/>
                  <a:pt x="0" y="4"/>
                </a:cubicBezTo>
                <a:cubicBezTo>
                  <a:pt x="0" y="1"/>
                  <a:pt x="2" y="0"/>
                  <a:pt x="4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73" y="0"/>
                  <a:pt x="174" y="1"/>
                  <a:pt x="174" y="4"/>
                </a:cubicBezTo>
                <a:cubicBezTo>
                  <a:pt x="174" y="7"/>
                  <a:pt x="173" y="8"/>
                  <a:pt x="170" y="8"/>
                </a:cubicBezTo>
                <a:close/>
                <a:moveTo>
                  <a:pt x="0" y="261"/>
                </a:moveTo>
                <a:cubicBezTo>
                  <a:pt x="0" y="258"/>
                  <a:pt x="2" y="257"/>
                  <a:pt x="4" y="257"/>
                </a:cubicBezTo>
                <a:cubicBezTo>
                  <a:pt x="170" y="257"/>
                  <a:pt x="170" y="257"/>
                  <a:pt x="170" y="257"/>
                </a:cubicBezTo>
                <a:cubicBezTo>
                  <a:pt x="173" y="257"/>
                  <a:pt x="174" y="258"/>
                  <a:pt x="174" y="261"/>
                </a:cubicBezTo>
                <a:cubicBezTo>
                  <a:pt x="174" y="264"/>
                  <a:pt x="173" y="265"/>
                  <a:pt x="170" y="265"/>
                </a:cubicBezTo>
                <a:cubicBezTo>
                  <a:pt x="4" y="265"/>
                  <a:pt x="4" y="265"/>
                  <a:pt x="4" y="265"/>
                </a:cubicBezTo>
                <a:cubicBezTo>
                  <a:pt x="2" y="265"/>
                  <a:pt x="0" y="264"/>
                  <a:pt x="0" y="261"/>
                </a:cubicBezTo>
                <a:close/>
                <a:moveTo>
                  <a:pt x="115" y="132"/>
                </a:moveTo>
                <a:cubicBezTo>
                  <a:pt x="149" y="156"/>
                  <a:pt x="166" y="183"/>
                  <a:pt x="166" y="215"/>
                </a:cubicBezTo>
                <a:cubicBezTo>
                  <a:pt x="166" y="244"/>
                  <a:pt x="166" y="244"/>
                  <a:pt x="166" y="244"/>
                </a:cubicBezTo>
                <a:cubicBezTo>
                  <a:pt x="166" y="247"/>
                  <a:pt x="165" y="248"/>
                  <a:pt x="162" y="248"/>
                </a:cubicBezTo>
                <a:cubicBezTo>
                  <a:pt x="13" y="248"/>
                  <a:pt x="13" y="248"/>
                  <a:pt x="13" y="248"/>
                </a:cubicBezTo>
                <a:cubicBezTo>
                  <a:pt x="10" y="248"/>
                  <a:pt x="9" y="247"/>
                  <a:pt x="9" y="244"/>
                </a:cubicBezTo>
                <a:cubicBezTo>
                  <a:pt x="9" y="214"/>
                  <a:pt x="9" y="214"/>
                  <a:pt x="9" y="214"/>
                </a:cubicBezTo>
                <a:cubicBezTo>
                  <a:pt x="9" y="183"/>
                  <a:pt x="26" y="156"/>
                  <a:pt x="59" y="132"/>
                </a:cubicBezTo>
                <a:cubicBezTo>
                  <a:pt x="26" y="109"/>
                  <a:pt x="9" y="82"/>
                  <a:pt x="9" y="51"/>
                </a:cubicBezTo>
                <a:cubicBezTo>
                  <a:pt x="9" y="21"/>
                  <a:pt x="9" y="21"/>
                  <a:pt x="9" y="21"/>
                </a:cubicBezTo>
                <a:cubicBezTo>
                  <a:pt x="9" y="18"/>
                  <a:pt x="11" y="17"/>
                  <a:pt x="13" y="17"/>
                </a:cubicBezTo>
                <a:cubicBezTo>
                  <a:pt x="162" y="17"/>
                  <a:pt x="162" y="17"/>
                  <a:pt x="162" y="17"/>
                </a:cubicBezTo>
                <a:cubicBezTo>
                  <a:pt x="165" y="17"/>
                  <a:pt x="166" y="18"/>
                  <a:pt x="166" y="21"/>
                </a:cubicBezTo>
                <a:cubicBezTo>
                  <a:pt x="166" y="51"/>
                  <a:pt x="166" y="51"/>
                  <a:pt x="166" y="51"/>
                </a:cubicBezTo>
                <a:cubicBezTo>
                  <a:pt x="166" y="82"/>
                  <a:pt x="149" y="109"/>
                  <a:pt x="115" y="132"/>
                </a:cubicBezTo>
                <a:close/>
                <a:moveTo>
                  <a:pt x="158" y="51"/>
                </a:moveTo>
                <a:cubicBezTo>
                  <a:pt x="158" y="25"/>
                  <a:pt x="158" y="25"/>
                  <a:pt x="158" y="25"/>
                </a:cubicBezTo>
                <a:cubicBezTo>
                  <a:pt x="17" y="25"/>
                  <a:pt x="17" y="25"/>
                  <a:pt x="17" y="25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60"/>
                  <a:pt x="19" y="70"/>
                  <a:pt x="23" y="79"/>
                </a:cubicBezTo>
                <a:cubicBezTo>
                  <a:pt x="26" y="88"/>
                  <a:pt x="31" y="95"/>
                  <a:pt x="37" y="102"/>
                </a:cubicBezTo>
                <a:cubicBezTo>
                  <a:pt x="43" y="109"/>
                  <a:pt x="49" y="114"/>
                  <a:pt x="54" y="118"/>
                </a:cubicBezTo>
                <a:cubicBezTo>
                  <a:pt x="59" y="122"/>
                  <a:pt x="64" y="126"/>
                  <a:pt x="69" y="129"/>
                </a:cubicBezTo>
                <a:cubicBezTo>
                  <a:pt x="70" y="130"/>
                  <a:pt x="71" y="131"/>
                  <a:pt x="71" y="132"/>
                </a:cubicBezTo>
                <a:cubicBezTo>
                  <a:pt x="71" y="134"/>
                  <a:pt x="70" y="135"/>
                  <a:pt x="69" y="136"/>
                </a:cubicBezTo>
                <a:cubicBezTo>
                  <a:pt x="34" y="158"/>
                  <a:pt x="17" y="184"/>
                  <a:pt x="17" y="214"/>
                </a:cubicBezTo>
                <a:cubicBezTo>
                  <a:pt x="17" y="240"/>
                  <a:pt x="17" y="240"/>
                  <a:pt x="17" y="240"/>
                </a:cubicBezTo>
                <a:cubicBezTo>
                  <a:pt x="36" y="240"/>
                  <a:pt x="36" y="240"/>
                  <a:pt x="36" y="240"/>
                </a:cubicBezTo>
                <a:cubicBezTo>
                  <a:pt x="36" y="240"/>
                  <a:pt x="36" y="240"/>
                  <a:pt x="36" y="240"/>
                </a:cubicBezTo>
                <a:cubicBezTo>
                  <a:pt x="83" y="193"/>
                  <a:pt x="83" y="193"/>
                  <a:pt x="83" y="193"/>
                </a:cubicBezTo>
                <a:cubicBezTo>
                  <a:pt x="83" y="186"/>
                  <a:pt x="83" y="186"/>
                  <a:pt x="83" y="186"/>
                </a:cubicBezTo>
                <a:cubicBezTo>
                  <a:pt x="83" y="184"/>
                  <a:pt x="85" y="182"/>
                  <a:pt x="87" y="182"/>
                </a:cubicBezTo>
                <a:cubicBezTo>
                  <a:pt x="90" y="182"/>
                  <a:pt x="91" y="184"/>
                  <a:pt x="91" y="186"/>
                </a:cubicBezTo>
                <a:cubicBezTo>
                  <a:pt x="91" y="193"/>
                  <a:pt x="91" y="193"/>
                  <a:pt x="91" y="193"/>
                </a:cubicBezTo>
                <a:cubicBezTo>
                  <a:pt x="139" y="240"/>
                  <a:pt x="139" y="240"/>
                  <a:pt x="139" y="240"/>
                </a:cubicBezTo>
                <a:cubicBezTo>
                  <a:pt x="139" y="240"/>
                  <a:pt x="139" y="240"/>
                  <a:pt x="139" y="240"/>
                </a:cubicBezTo>
                <a:cubicBezTo>
                  <a:pt x="158" y="240"/>
                  <a:pt x="158" y="240"/>
                  <a:pt x="158" y="240"/>
                </a:cubicBezTo>
                <a:cubicBezTo>
                  <a:pt x="158" y="215"/>
                  <a:pt x="158" y="215"/>
                  <a:pt x="158" y="215"/>
                </a:cubicBezTo>
                <a:cubicBezTo>
                  <a:pt x="158" y="205"/>
                  <a:pt x="156" y="196"/>
                  <a:pt x="152" y="187"/>
                </a:cubicBezTo>
                <a:cubicBezTo>
                  <a:pt x="148" y="178"/>
                  <a:pt x="143" y="170"/>
                  <a:pt x="137" y="163"/>
                </a:cubicBezTo>
                <a:cubicBezTo>
                  <a:pt x="131" y="157"/>
                  <a:pt x="126" y="151"/>
                  <a:pt x="121" y="147"/>
                </a:cubicBezTo>
                <a:cubicBezTo>
                  <a:pt x="116" y="143"/>
                  <a:pt x="111" y="139"/>
                  <a:pt x="106" y="136"/>
                </a:cubicBezTo>
                <a:cubicBezTo>
                  <a:pt x="105" y="135"/>
                  <a:pt x="104" y="134"/>
                  <a:pt x="104" y="132"/>
                </a:cubicBezTo>
                <a:cubicBezTo>
                  <a:pt x="104" y="131"/>
                  <a:pt x="105" y="130"/>
                  <a:pt x="106" y="129"/>
                </a:cubicBezTo>
                <a:cubicBezTo>
                  <a:pt x="140" y="107"/>
                  <a:pt x="158" y="81"/>
                  <a:pt x="158" y="51"/>
                </a:cubicBezTo>
                <a:close/>
                <a:moveTo>
                  <a:pt x="133" y="77"/>
                </a:moveTo>
                <a:cubicBezTo>
                  <a:pt x="133" y="78"/>
                  <a:pt x="134" y="79"/>
                  <a:pt x="133" y="81"/>
                </a:cubicBezTo>
                <a:cubicBezTo>
                  <a:pt x="127" y="90"/>
                  <a:pt x="115" y="102"/>
                  <a:pt x="96" y="115"/>
                </a:cubicBezTo>
                <a:cubicBezTo>
                  <a:pt x="93" y="117"/>
                  <a:pt x="91" y="119"/>
                  <a:pt x="90" y="120"/>
                </a:cubicBezTo>
                <a:cubicBezTo>
                  <a:pt x="89" y="120"/>
                  <a:pt x="88" y="120"/>
                  <a:pt x="87" y="120"/>
                </a:cubicBezTo>
                <a:cubicBezTo>
                  <a:pt x="86" y="120"/>
                  <a:pt x="85" y="120"/>
                  <a:pt x="85" y="120"/>
                </a:cubicBezTo>
                <a:cubicBezTo>
                  <a:pt x="84" y="119"/>
                  <a:pt x="84" y="119"/>
                  <a:pt x="84" y="119"/>
                </a:cubicBezTo>
                <a:cubicBezTo>
                  <a:pt x="77" y="114"/>
                  <a:pt x="72" y="110"/>
                  <a:pt x="68" y="107"/>
                </a:cubicBezTo>
                <a:cubicBezTo>
                  <a:pt x="65" y="104"/>
                  <a:pt x="61" y="101"/>
                  <a:pt x="56" y="96"/>
                </a:cubicBezTo>
                <a:cubicBezTo>
                  <a:pt x="51" y="91"/>
                  <a:pt x="47" y="86"/>
                  <a:pt x="44" y="81"/>
                </a:cubicBezTo>
                <a:cubicBezTo>
                  <a:pt x="43" y="79"/>
                  <a:pt x="43" y="78"/>
                  <a:pt x="44" y="77"/>
                </a:cubicBezTo>
                <a:cubicBezTo>
                  <a:pt x="45" y="75"/>
                  <a:pt x="46" y="75"/>
                  <a:pt x="48" y="75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31" y="75"/>
                  <a:pt x="132" y="75"/>
                  <a:pt x="133" y="77"/>
                </a:cubicBezTo>
                <a:close/>
                <a:moveTo>
                  <a:pt x="47" y="240"/>
                </a:moveTo>
                <a:cubicBezTo>
                  <a:pt x="127" y="240"/>
                  <a:pt x="127" y="240"/>
                  <a:pt x="127" y="240"/>
                </a:cubicBezTo>
                <a:cubicBezTo>
                  <a:pt x="87" y="200"/>
                  <a:pt x="87" y="200"/>
                  <a:pt x="87" y="200"/>
                </a:cubicBezTo>
                <a:lnTo>
                  <a:pt x="47" y="240"/>
                </a:lnTo>
                <a:close/>
                <a:moveTo>
                  <a:pt x="121" y="83"/>
                </a:moveTo>
                <a:cubicBezTo>
                  <a:pt x="55" y="83"/>
                  <a:pt x="55" y="83"/>
                  <a:pt x="55" y="83"/>
                </a:cubicBezTo>
                <a:cubicBezTo>
                  <a:pt x="61" y="90"/>
                  <a:pt x="72" y="100"/>
                  <a:pt x="87" y="111"/>
                </a:cubicBezTo>
                <a:cubicBezTo>
                  <a:pt x="88" y="110"/>
                  <a:pt x="90" y="109"/>
                  <a:pt x="91" y="108"/>
                </a:cubicBezTo>
                <a:cubicBezTo>
                  <a:pt x="106" y="98"/>
                  <a:pt x="116" y="89"/>
                  <a:pt x="121" y="83"/>
                </a:cubicBezTo>
                <a:close/>
                <a:moveTo>
                  <a:pt x="91" y="137"/>
                </a:moveTo>
                <a:cubicBezTo>
                  <a:pt x="91" y="145"/>
                  <a:pt x="91" y="145"/>
                  <a:pt x="91" y="145"/>
                </a:cubicBezTo>
                <a:cubicBezTo>
                  <a:pt x="91" y="148"/>
                  <a:pt x="90" y="149"/>
                  <a:pt x="87" y="149"/>
                </a:cubicBezTo>
                <a:cubicBezTo>
                  <a:pt x="85" y="149"/>
                  <a:pt x="83" y="148"/>
                  <a:pt x="83" y="145"/>
                </a:cubicBezTo>
                <a:cubicBezTo>
                  <a:pt x="83" y="137"/>
                  <a:pt x="83" y="137"/>
                  <a:pt x="83" y="137"/>
                </a:cubicBezTo>
                <a:cubicBezTo>
                  <a:pt x="83" y="134"/>
                  <a:pt x="85" y="132"/>
                  <a:pt x="87" y="132"/>
                </a:cubicBezTo>
                <a:cubicBezTo>
                  <a:pt x="90" y="132"/>
                  <a:pt x="91" y="134"/>
                  <a:pt x="91" y="137"/>
                </a:cubicBezTo>
                <a:close/>
                <a:moveTo>
                  <a:pt x="91" y="161"/>
                </a:moveTo>
                <a:cubicBezTo>
                  <a:pt x="91" y="170"/>
                  <a:pt x="91" y="170"/>
                  <a:pt x="91" y="170"/>
                </a:cubicBezTo>
                <a:cubicBezTo>
                  <a:pt x="91" y="173"/>
                  <a:pt x="90" y="174"/>
                  <a:pt x="87" y="174"/>
                </a:cubicBezTo>
                <a:cubicBezTo>
                  <a:pt x="85" y="174"/>
                  <a:pt x="83" y="173"/>
                  <a:pt x="83" y="170"/>
                </a:cubicBezTo>
                <a:cubicBezTo>
                  <a:pt x="83" y="161"/>
                  <a:pt x="83" y="161"/>
                  <a:pt x="83" y="161"/>
                </a:cubicBezTo>
                <a:cubicBezTo>
                  <a:pt x="83" y="159"/>
                  <a:pt x="85" y="157"/>
                  <a:pt x="87" y="157"/>
                </a:cubicBezTo>
                <a:cubicBezTo>
                  <a:pt x="90" y="157"/>
                  <a:pt x="91" y="159"/>
                  <a:pt x="91" y="1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9" name="Freeform 37"/>
          <p:cNvSpPr>
            <a:spLocks noEditPoints="1"/>
          </p:cNvSpPr>
          <p:nvPr/>
        </p:nvSpPr>
        <p:spPr bwMode="auto">
          <a:xfrm>
            <a:off x="430213" y="3902076"/>
            <a:ext cx="411163" cy="469900"/>
          </a:xfrm>
          <a:custGeom>
            <a:avLst/>
            <a:gdLst>
              <a:gd name="T0" fmla="*/ 199 w 232"/>
              <a:gd name="T1" fmla="*/ 108 h 265"/>
              <a:gd name="T2" fmla="*/ 226 w 232"/>
              <a:gd name="T3" fmla="*/ 114 h 265"/>
              <a:gd name="T4" fmla="*/ 232 w 232"/>
              <a:gd name="T5" fmla="*/ 244 h 265"/>
              <a:gd name="T6" fmla="*/ 211 w 232"/>
              <a:gd name="T7" fmla="*/ 265 h 265"/>
              <a:gd name="T8" fmla="*/ 6 w 232"/>
              <a:gd name="T9" fmla="*/ 259 h 265"/>
              <a:gd name="T10" fmla="*/ 0 w 232"/>
              <a:gd name="T11" fmla="*/ 128 h 265"/>
              <a:gd name="T12" fmla="*/ 21 w 232"/>
              <a:gd name="T13" fmla="*/ 108 h 265"/>
              <a:gd name="T14" fmla="*/ 33 w 232"/>
              <a:gd name="T15" fmla="*/ 83 h 265"/>
              <a:gd name="T16" fmla="*/ 116 w 232"/>
              <a:gd name="T17" fmla="*/ 0 h 265"/>
              <a:gd name="T18" fmla="*/ 199 w 232"/>
              <a:gd name="T19" fmla="*/ 83 h 265"/>
              <a:gd name="T20" fmla="*/ 211 w 232"/>
              <a:gd name="T21" fmla="*/ 116 h 265"/>
              <a:gd name="T22" fmla="*/ 12 w 232"/>
              <a:gd name="T23" fmla="*/ 120 h 265"/>
              <a:gd name="T24" fmla="*/ 9 w 232"/>
              <a:gd name="T25" fmla="*/ 166 h 265"/>
              <a:gd name="T26" fmla="*/ 224 w 232"/>
              <a:gd name="T27" fmla="*/ 128 h 265"/>
              <a:gd name="T28" fmla="*/ 53 w 232"/>
              <a:gd name="T29" fmla="*/ 174 h 265"/>
              <a:gd name="T30" fmla="*/ 9 w 232"/>
              <a:gd name="T31" fmla="*/ 215 h 265"/>
              <a:gd name="T32" fmla="*/ 53 w 232"/>
              <a:gd name="T33" fmla="*/ 174 h 265"/>
              <a:gd name="T34" fmla="*/ 224 w 232"/>
              <a:gd name="T35" fmla="*/ 244 h 265"/>
              <a:gd name="T36" fmla="*/ 9 w 232"/>
              <a:gd name="T37" fmla="*/ 224 h 265"/>
              <a:gd name="T38" fmla="*/ 12 w 232"/>
              <a:gd name="T39" fmla="*/ 253 h 265"/>
              <a:gd name="T40" fmla="*/ 211 w 232"/>
              <a:gd name="T41" fmla="*/ 257 h 265"/>
              <a:gd name="T42" fmla="*/ 64 w 232"/>
              <a:gd name="T43" fmla="*/ 174 h 265"/>
              <a:gd name="T44" fmla="*/ 61 w 232"/>
              <a:gd name="T45" fmla="*/ 215 h 265"/>
              <a:gd name="T46" fmla="*/ 64 w 232"/>
              <a:gd name="T47" fmla="*/ 174 h 265"/>
              <a:gd name="T48" fmla="*/ 66 w 232"/>
              <a:gd name="T49" fmla="*/ 108 h 265"/>
              <a:gd name="T50" fmla="*/ 81 w 232"/>
              <a:gd name="T51" fmla="*/ 48 h 265"/>
              <a:gd name="T52" fmla="*/ 151 w 232"/>
              <a:gd name="T53" fmla="*/ 48 h 265"/>
              <a:gd name="T54" fmla="*/ 166 w 232"/>
              <a:gd name="T55" fmla="*/ 108 h 265"/>
              <a:gd name="T56" fmla="*/ 191 w 232"/>
              <a:gd name="T57" fmla="*/ 83 h 265"/>
              <a:gd name="T58" fmla="*/ 116 w 232"/>
              <a:gd name="T59" fmla="*/ 8 h 265"/>
              <a:gd name="T60" fmla="*/ 42 w 232"/>
              <a:gd name="T61" fmla="*/ 83 h 265"/>
              <a:gd name="T62" fmla="*/ 114 w 232"/>
              <a:gd name="T63" fmla="*/ 174 h 265"/>
              <a:gd name="T64" fmla="*/ 110 w 232"/>
              <a:gd name="T65" fmla="*/ 215 h 265"/>
              <a:gd name="T66" fmla="*/ 114 w 232"/>
              <a:gd name="T67" fmla="*/ 174 h 265"/>
              <a:gd name="T68" fmla="*/ 145 w 232"/>
              <a:gd name="T69" fmla="*/ 54 h 265"/>
              <a:gd name="T70" fmla="*/ 87 w 232"/>
              <a:gd name="T71" fmla="*/ 54 h 265"/>
              <a:gd name="T72" fmla="*/ 75 w 232"/>
              <a:gd name="T73" fmla="*/ 108 h 265"/>
              <a:gd name="T74" fmla="*/ 158 w 232"/>
              <a:gd name="T75" fmla="*/ 83 h 265"/>
              <a:gd name="T76" fmla="*/ 122 w 232"/>
              <a:gd name="T77" fmla="*/ 215 h 265"/>
              <a:gd name="T78" fmla="*/ 202 w 232"/>
              <a:gd name="T79" fmla="*/ 174 h 265"/>
              <a:gd name="T80" fmla="*/ 213 w 232"/>
              <a:gd name="T81" fmla="*/ 174 h 265"/>
              <a:gd name="T82" fmla="*/ 224 w 232"/>
              <a:gd name="T83" fmla="*/ 215 h 265"/>
              <a:gd name="T84" fmla="*/ 213 w 232"/>
              <a:gd name="T85" fmla="*/ 174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32" h="265">
                <a:moveTo>
                  <a:pt x="199" y="83"/>
                </a:moveTo>
                <a:cubicBezTo>
                  <a:pt x="199" y="108"/>
                  <a:pt x="199" y="108"/>
                  <a:pt x="199" y="108"/>
                </a:cubicBezTo>
                <a:cubicBezTo>
                  <a:pt x="211" y="108"/>
                  <a:pt x="211" y="108"/>
                  <a:pt x="211" y="108"/>
                </a:cubicBezTo>
                <a:cubicBezTo>
                  <a:pt x="217" y="108"/>
                  <a:pt x="222" y="110"/>
                  <a:pt x="226" y="114"/>
                </a:cubicBezTo>
                <a:cubicBezTo>
                  <a:pt x="230" y="118"/>
                  <a:pt x="232" y="122"/>
                  <a:pt x="232" y="128"/>
                </a:cubicBezTo>
                <a:cubicBezTo>
                  <a:pt x="232" y="244"/>
                  <a:pt x="232" y="244"/>
                  <a:pt x="232" y="244"/>
                </a:cubicBezTo>
                <a:cubicBezTo>
                  <a:pt x="232" y="250"/>
                  <a:pt x="230" y="255"/>
                  <a:pt x="226" y="259"/>
                </a:cubicBezTo>
                <a:cubicBezTo>
                  <a:pt x="222" y="263"/>
                  <a:pt x="217" y="265"/>
                  <a:pt x="211" y="265"/>
                </a:cubicBezTo>
                <a:cubicBezTo>
                  <a:pt x="21" y="265"/>
                  <a:pt x="21" y="265"/>
                  <a:pt x="21" y="265"/>
                </a:cubicBezTo>
                <a:cubicBezTo>
                  <a:pt x="15" y="265"/>
                  <a:pt x="10" y="263"/>
                  <a:pt x="6" y="259"/>
                </a:cubicBezTo>
                <a:cubicBezTo>
                  <a:pt x="2" y="255"/>
                  <a:pt x="0" y="250"/>
                  <a:pt x="0" y="244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22"/>
                  <a:pt x="2" y="118"/>
                  <a:pt x="6" y="114"/>
                </a:cubicBezTo>
                <a:cubicBezTo>
                  <a:pt x="10" y="110"/>
                  <a:pt x="15" y="108"/>
                  <a:pt x="21" y="108"/>
                </a:cubicBezTo>
                <a:cubicBezTo>
                  <a:pt x="33" y="108"/>
                  <a:pt x="33" y="108"/>
                  <a:pt x="33" y="108"/>
                </a:cubicBezTo>
                <a:cubicBezTo>
                  <a:pt x="33" y="83"/>
                  <a:pt x="33" y="83"/>
                  <a:pt x="33" y="83"/>
                </a:cubicBezTo>
                <a:cubicBezTo>
                  <a:pt x="33" y="60"/>
                  <a:pt x="41" y="41"/>
                  <a:pt x="58" y="24"/>
                </a:cubicBezTo>
                <a:cubicBezTo>
                  <a:pt x="74" y="8"/>
                  <a:pt x="93" y="0"/>
                  <a:pt x="116" y="0"/>
                </a:cubicBezTo>
                <a:cubicBezTo>
                  <a:pt x="139" y="0"/>
                  <a:pt x="158" y="8"/>
                  <a:pt x="175" y="24"/>
                </a:cubicBezTo>
                <a:cubicBezTo>
                  <a:pt x="191" y="41"/>
                  <a:pt x="199" y="60"/>
                  <a:pt x="199" y="83"/>
                </a:cubicBezTo>
                <a:close/>
                <a:moveTo>
                  <a:pt x="220" y="120"/>
                </a:moveTo>
                <a:cubicBezTo>
                  <a:pt x="218" y="117"/>
                  <a:pt x="215" y="116"/>
                  <a:pt x="211" y="116"/>
                </a:cubicBezTo>
                <a:cubicBezTo>
                  <a:pt x="21" y="116"/>
                  <a:pt x="21" y="116"/>
                  <a:pt x="21" y="116"/>
                </a:cubicBezTo>
                <a:cubicBezTo>
                  <a:pt x="18" y="116"/>
                  <a:pt x="15" y="117"/>
                  <a:pt x="12" y="120"/>
                </a:cubicBezTo>
                <a:cubicBezTo>
                  <a:pt x="10" y="122"/>
                  <a:pt x="9" y="125"/>
                  <a:pt x="9" y="128"/>
                </a:cubicBezTo>
                <a:cubicBezTo>
                  <a:pt x="9" y="166"/>
                  <a:pt x="9" y="166"/>
                  <a:pt x="9" y="166"/>
                </a:cubicBezTo>
                <a:cubicBezTo>
                  <a:pt x="224" y="166"/>
                  <a:pt x="224" y="166"/>
                  <a:pt x="224" y="166"/>
                </a:cubicBezTo>
                <a:cubicBezTo>
                  <a:pt x="224" y="128"/>
                  <a:pt x="224" y="128"/>
                  <a:pt x="224" y="128"/>
                </a:cubicBezTo>
                <a:cubicBezTo>
                  <a:pt x="224" y="125"/>
                  <a:pt x="223" y="122"/>
                  <a:pt x="220" y="120"/>
                </a:cubicBezTo>
                <a:close/>
                <a:moveTo>
                  <a:pt x="53" y="174"/>
                </a:moveTo>
                <a:cubicBezTo>
                  <a:pt x="9" y="174"/>
                  <a:pt x="9" y="174"/>
                  <a:pt x="9" y="174"/>
                </a:cubicBezTo>
                <a:cubicBezTo>
                  <a:pt x="9" y="215"/>
                  <a:pt x="9" y="215"/>
                  <a:pt x="9" y="215"/>
                </a:cubicBezTo>
                <a:cubicBezTo>
                  <a:pt x="11" y="215"/>
                  <a:pt x="11" y="215"/>
                  <a:pt x="11" y="215"/>
                </a:cubicBezTo>
                <a:lnTo>
                  <a:pt x="53" y="174"/>
                </a:lnTo>
                <a:close/>
                <a:moveTo>
                  <a:pt x="220" y="253"/>
                </a:moveTo>
                <a:cubicBezTo>
                  <a:pt x="223" y="251"/>
                  <a:pt x="224" y="248"/>
                  <a:pt x="224" y="244"/>
                </a:cubicBezTo>
                <a:cubicBezTo>
                  <a:pt x="224" y="224"/>
                  <a:pt x="224" y="224"/>
                  <a:pt x="224" y="224"/>
                </a:cubicBezTo>
                <a:cubicBezTo>
                  <a:pt x="9" y="224"/>
                  <a:pt x="9" y="224"/>
                  <a:pt x="9" y="224"/>
                </a:cubicBezTo>
                <a:cubicBezTo>
                  <a:pt x="9" y="244"/>
                  <a:pt x="9" y="244"/>
                  <a:pt x="9" y="244"/>
                </a:cubicBezTo>
                <a:cubicBezTo>
                  <a:pt x="9" y="248"/>
                  <a:pt x="10" y="251"/>
                  <a:pt x="12" y="253"/>
                </a:cubicBezTo>
                <a:cubicBezTo>
                  <a:pt x="15" y="255"/>
                  <a:pt x="18" y="257"/>
                  <a:pt x="21" y="257"/>
                </a:cubicBezTo>
                <a:cubicBezTo>
                  <a:pt x="211" y="257"/>
                  <a:pt x="211" y="257"/>
                  <a:pt x="211" y="257"/>
                </a:cubicBezTo>
                <a:cubicBezTo>
                  <a:pt x="215" y="257"/>
                  <a:pt x="218" y="255"/>
                  <a:pt x="220" y="253"/>
                </a:cubicBezTo>
                <a:close/>
                <a:moveTo>
                  <a:pt x="64" y="174"/>
                </a:moveTo>
                <a:cubicBezTo>
                  <a:pt x="23" y="215"/>
                  <a:pt x="23" y="215"/>
                  <a:pt x="23" y="215"/>
                </a:cubicBezTo>
                <a:cubicBezTo>
                  <a:pt x="61" y="215"/>
                  <a:pt x="61" y="215"/>
                  <a:pt x="61" y="215"/>
                </a:cubicBezTo>
                <a:cubicBezTo>
                  <a:pt x="102" y="174"/>
                  <a:pt x="102" y="174"/>
                  <a:pt x="102" y="174"/>
                </a:cubicBezTo>
                <a:lnTo>
                  <a:pt x="64" y="174"/>
                </a:lnTo>
                <a:close/>
                <a:moveTo>
                  <a:pt x="42" y="108"/>
                </a:moveTo>
                <a:cubicBezTo>
                  <a:pt x="66" y="108"/>
                  <a:pt x="66" y="108"/>
                  <a:pt x="66" y="108"/>
                </a:cubicBezTo>
                <a:cubicBezTo>
                  <a:pt x="66" y="83"/>
                  <a:pt x="66" y="83"/>
                  <a:pt x="66" y="83"/>
                </a:cubicBezTo>
                <a:cubicBezTo>
                  <a:pt x="66" y="69"/>
                  <a:pt x="71" y="57"/>
                  <a:pt x="81" y="48"/>
                </a:cubicBezTo>
                <a:cubicBezTo>
                  <a:pt x="91" y="38"/>
                  <a:pt x="102" y="33"/>
                  <a:pt x="116" y="33"/>
                </a:cubicBezTo>
                <a:cubicBezTo>
                  <a:pt x="130" y="33"/>
                  <a:pt x="142" y="38"/>
                  <a:pt x="151" y="48"/>
                </a:cubicBezTo>
                <a:cubicBezTo>
                  <a:pt x="161" y="57"/>
                  <a:pt x="166" y="69"/>
                  <a:pt x="166" y="83"/>
                </a:cubicBezTo>
                <a:cubicBezTo>
                  <a:pt x="166" y="108"/>
                  <a:pt x="166" y="108"/>
                  <a:pt x="166" y="108"/>
                </a:cubicBezTo>
                <a:cubicBezTo>
                  <a:pt x="191" y="108"/>
                  <a:pt x="191" y="108"/>
                  <a:pt x="191" y="108"/>
                </a:cubicBezTo>
                <a:cubicBezTo>
                  <a:pt x="191" y="83"/>
                  <a:pt x="191" y="83"/>
                  <a:pt x="191" y="83"/>
                </a:cubicBezTo>
                <a:cubicBezTo>
                  <a:pt x="191" y="62"/>
                  <a:pt x="183" y="45"/>
                  <a:pt x="169" y="30"/>
                </a:cubicBezTo>
                <a:cubicBezTo>
                  <a:pt x="154" y="16"/>
                  <a:pt x="137" y="8"/>
                  <a:pt x="116" y="8"/>
                </a:cubicBezTo>
                <a:cubicBezTo>
                  <a:pt x="95" y="8"/>
                  <a:pt x="78" y="16"/>
                  <a:pt x="63" y="30"/>
                </a:cubicBezTo>
                <a:cubicBezTo>
                  <a:pt x="49" y="45"/>
                  <a:pt x="42" y="62"/>
                  <a:pt x="42" y="83"/>
                </a:cubicBezTo>
                <a:lnTo>
                  <a:pt x="42" y="108"/>
                </a:lnTo>
                <a:close/>
                <a:moveTo>
                  <a:pt x="114" y="174"/>
                </a:moveTo>
                <a:cubicBezTo>
                  <a:pt x="72" y="215"/>
                  <a:pt x="72" y="215"/>
                  <a:pt x="72" y="215"/>
                </a:cubicBezTo>
                <a:cubicBezTo>
                  <a:pt x="110" y="215"/>
                  <a:pt x="110" y="215"/>
                  <a:pt x="110" y="215"/>
                </a:cubicBezTo>
                <a:cubicBezTo>
                  <a:pt x="152" y="174"/>
                  <a:pt x="152" y="174"/>
                  <a:pt x="152" y="174"/>
                </a:cubicBezTo>
                <a:lnTo>
                  <a:pt x="114" y="174"/>
                </a:lnTo>
                <a:close/>
                <a:moveTo>
                  <a:pt x="158" y="83"/>
                </a:moveTo>
                <a:cubicBezTo>
                  <a:pt x="158" y="71"/>
                  <a:pt x="154" y="62"/>
                  <a:pt x="145" y="54"/>
                </a:cubicBezTo>
                <a:cubicBezTo>
                  <a:pt x="137" y="45"/>
                  <a:pt x="128" y="41"/>
                  <a:pt x="116" y="41"/>
                </a:cubicBezTo>
                <a:cubicBezTo>
                  <a:pt x="105" y="41"/>
                  <a:pt x="95" y="45"/>
                  <a:pt x="87" y="54"/>
                </a:cubicBezTo>
                <a:cubicBezTo>
                  <a:pt x="79" y="62"/>
                  <a:pt x="75" y="71"/>
                  <a:pt x="75" y="83"/>
                </a:cubicBezTo>
                <a:cubicBezTo>
                  <a:pt x="75" y="108"/>
                  <a:pt x="75" y="108"/>
                  <a:pt x="75" y="108"/>
                </a:cubicBezTo>
                <a:cubicBezTo>
                  <a:pt x="158" y="108"/>
                  <a:pt x="158" y="108"/>
                  <a:pt x="158" y="108"/>
                </a:cubicBezTo>
                <a:lnTo>
                  <a:pt x="158" y="83"/>
                </a:lnTo>
                <a:close/>
                <a:moveTo>
                  <a:pt x="163" y="174"/>
                </a:moveTo>
                <a:cubicBezTo>
                  <a:pt x="122" y="215"/>
                  <a:pt x="122" y="215"/>
                  <a:pt x="122" y="215"/>
                </a:cubicBezTo>
                <a:cubicBezTo>
                  <a:pt x="160" y="215"/>
                  <a:pt x="160" y="215"/>
                  <a:pt x="160" y="215"/>
                </a:cubicBezTo>
                <a:cubicBezTo>
                  <a:pt x="202" y="174"/>
                  <a:pt x="202" y="174"/>
                  <a:pt x="202" y="174"/>
                </a:cubicBezTo>
                <a:lnTo>
                  <a:pt x="163" y="174"/>
                </a:lnTo>
                <a:close/>
                <a:moveTo>
                  <a:pt x="213" y="174"/>
                </a:moveTo>
                <a:cubicBezTo>
                  <a:pt x="172" y="215"/>
                  <a:pt x="172" y="215"/>
                  <a:pt x="172" y="215"/>
                </a:cubicBezTo>
                <a:cubicBezTo>
                  <a:pt x="224" y="215"/>
                  <a:pt x="224" y="215"/>
                  <a:pt x="224" y="215"/>
                </a:cubicBezTo>
                <a:cubicBezTo>
                  <a:pt x="224" y="174"/>
                  <a:pt x="224" y="174"/>
                  <a:pt x="224" y="174"/>
                </a:cubicBezTo>
                <a:lnTo>
                  <a:pt x="213" y="17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0" name="Freeform 38"/>
          <p:cNvSpPr>
            <a:spLocks noEditPoints="1"/>
          </p:cNvSpPr>
          <p:nvPr/>
        </p:nvSpPr>
        <p:spPr bwMode="auto">
          <a:xfrm>
            <a:off x="1076326" y="3902076"/>
            <a:ext cx="587375" cy="469900"/>
          </a:xfrm>
          <a:custGeom>
            <a:avLst/>
            <a:gdLst>
              <a:gd name="T0" fmla="*/ 0 w 331"/>
              <a:gd name="T1" fmla="*/ 88 h 265"/>
              <a:gd name="T2" fmla="*/ 8 w 331"/>
              <a:gd name="T3" fmla="*/ 88 h 265"/>
              <a:gd name="T4" fmla="*/ 4 w 331"/>
              <a:gd name="T5" fmla="*/ 181 h 265"/>
              <a:gd name="T6" fmla="*/ 314 w 331"/>
              <a:gd name="T7" fmla="*/ 13 h 265"/>
              <a:gd name="T8" fmla="*/ 312 w 331"/>
              <a:gd name="T9" fmla="*/ 255 h 265"/>
              <a:gd name="T10" fmla="*/ 307 w 331"/>
              <a:gd name="T11" fmla="*/ 255 h 265"/>
              <a:gd name="T12" fmla="*/ 280 w 331"/>
              <a:gd name="T13" fmla="*/ 234 h 265"/>
              <a:gd name="T14" fmla="*/ 207 w 331"/>
              <a:gd name="T15" fmla="*/ 204 h 265"/>
              <a:gd name="T16" fmla="*/ 108 w 331"/>
              <a:gd name="T17" fmla="*/ 199 h 265"/>
              <a:gd name="T18" fmla="*/ 136 w 331"/>
              <a:gd name="T19" fmla="*/ 224 h 265"/>
              <a:gd name="T20" fmla="*/ 136 w 331"/>
              <a:gd name="T21" fmla="*/ 232 h 265"/>
              <a:gd name="T22" fmla="*/ 99 w 331"/>
              <a:gd name="T23" fmla="*/ 199 h 265"/>
              <a:gd name="T24" fmla="*/ 92 w 331"/>
              <a:gd name="T25" fmla="*/ 241 h 265"/>
              <a:gd name="T26" fmla="*/ 140 w 331"/>
              <a:gd name="T27" fmla="*/ 261 h 265"/>
              <a:gd name="T28" fmla="*/ 87 w 331"/>
              <a:gd name="T29" fmla="*/ 246 h 265"/>
              <a:gd name="T30" fmla="*/ 38 w 331"/>
              <a:gd name="T31" fmla="*/ 199 h 265"/>
              <a:gd name="T32" fmla="*/ 16 w 331"/>
              <a:gd name="T33" fmla="*/ 177 h 265"/>
              <a:gd name="T34" fmla="*/ 23 w 331"/>
              <a:gd name="T35" fmla="*/ 73 h 265"/>
              <a:gd name="T36" fmla="*/ 153 w 331"/>
              <a:gd name="T37" fmla="*/ 66 h 265"/>
              <a:gd name="T38" fmla="*/ 251 w 331"/>
              <a:gd name="T39" fmla="*/ 47 h 265"/>
              <a:gd name="T40" fmla="*/ 303 w 331"/>
              <a:gd name="T41" fmla="*/ 14 h 265"/>
              <a:gd name="T42" fmla="*/ 312 w 331"/>
              <a:gd name="T43" fmla="*/ 10 h 265"/>
              <a:gd name="T44" fmla="*/ 28 w 331"/>
              <a:gd name="T45" fmla="*/ 187 h 265"/>
              <a:gd name="T46" fmla="*/ 66 w 331"/>
              <a:gd name="T47" fmla="*/ 190 h 265"/>
              <a:gd name="T48" fmla="*/ 38 w 331"/>
              <a:gd name="T49" fmla="*/ 75 h 265"/>
              <a:gd name="T50" fmla="*/ 24 w 331"/>
              <a:gd name="T51" fmla="*/ 88 h 265"/>
              <a:gd name="T52" fmla="*/ 28 w 331"/>
              <a:gd name="T53" fmla="*/ 187 h 265"/>
              <a:gd name="T54" fmla="*/ 282 w 331"/>
              <a:gd name="T55" fmla="*/ 39 h 265"/>
              <a:gd name="T56" fmla="*/ 208 w 331"/>
              <a:gd name="T57" fmla="*/ 70 h 265"/>
              <a:gd name="T58" fmla="*/ 74 w 331"/>
              <a:gd name="T59" fmla="*/ 75 h 265"/>
              <a:gd name="T60" fmla="*/ 102 w 331"/>
              <a:gd name="T61" fmla="*/ 190 h 265"/>
              <a:gd name="T62" fmla="*/ 104 w 331"/>
              <a:gd name="T63" fmla="*/ 190 h 265"/>
              <a:gd name="T64" fmla="*/ 208 w 331"/>
              <a:gd name="T65" fmla="*/ 195 h 265"/>
              <a:gd name="T66" fmla="*/ 282 w 331"/>
              <a:gd name="T67" fmla="*/ 225 h 265"/>
              <a:gd name="T68" fmla="*/ 306 w 331"/>
              <a:gd name="T69" fmla="*/ 22 h 265"/>
              <a:gd name="T70" fmla="*/ 331 w 331"/>
              <a:gd name="T71" fmla="*/ 261 h 265"/>
              <a:gd name="T72" fmla="*/ 322 w 331"/>
              <a:gd name="T73" fmla="*/ 261 h 265"/>
              <a:gd name="T74" fmla="*/ 327 w 331"/>
              <a:gd name="T75" fmla="*/ 0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31" h="265">
                <a:moveTo>
                  <a:pt x="0" y="177"/>
                </a:moveTo>
                <a:cubicBezTo>
                  <a:pt x="0" y="88"/>
                  <a:pt x="0" y="88"/>
                  <a:pt x="0" y="88"/>
                </a:cubicBezTo>
                <a:cubicBezTo>
                  <a:pt x="0" y="85"/>
                  <a:pt x="1" y="84"/>
                  <a:pt x="4" y="84"/>
                </a:cubicBezTo>
                <a:cubicBezTo>
                  <a:pt x="6" y="84"/>
                  <a:pt x="8" y="85"/>
                  <a:pt x="8" y="88"/>
                </a:cubicBezTo>
                <a:cubicBezTo>
                  <a:pt x="8" y="177"/>
                  <a:pt x="8" y="177"/>
                  <a:pt x="8" y="177"/>
                </a:cubicBezTo>
                <a:cubicBezTo>
                  <a:pt x="8" y="180"/>
                  <a:pt x="6" y="181"/>
                  <a:pt x="4" y="181"/>
                </a:cubicBezTo>
                <a:cubicBezTo>
                  <a:pt x="1" y="181"/>
                  <a:pt x="0" y="180"/>
                  <a:pt x="0" y="177"/>
                </a:cubicBezTo>
                <a:close/>
                <a:moveTo>
                  <a:pt x="314" y="13"/>
                </a:moveTo>
                <a:cubicBezTo>
                  <a:pt x="314" y="252"/>
                  <a:pt x="314" y="252"/>
                  <a:pt x="314" y="252"/>
                </a:cubicBezTo>
                <a:cubicBezTo>
                  <a:pt x="314" y="253"/>
                  <a:pt x="313" y="254"/>
                  <a:pt x="312" y="255"/>
                </a:cubicBezTo>
                <a:cubicBezTo>
                  <a:pt x="311" y="255"/>
                  <a:pt x="311" y="256"/>
                  <a:pt x="310" y="256"/>
                </a:cubicBezTo>
                <a:cubicBezTo>
                  <a:pt x="309" y="256"/>
                  <a:pt x="308" y="255"/>
                  <a:pt x="307" y="255"/>
                </a:cubicBezTo>
                <a:cubicBezTo>
                  <a:pt x="303" y="251"/>
                  <a:pt x="303" y="251"/>
                  <a:pt x="303" y="251"/>
                </a:cubicBezTo>
                <a:cubicBezTo>
                  <a:pt x="294" y="244"/>
                  <a:pt x="287" y="238"/>
                  <a:pt x="280" y="234"/>
                </a:cubicBezTo>
                <a:cubicBezTo>
                  <a:pt x="273" y="230"/>
                  <a:pt x="264" y="225"/>
                  <a:pt x="251" y="218"/>
                </a:cubicBezTo>
                <a:cubicBezTo>
                  <a:pt x="238" y="212"/>
                  <a:pt x="224" y="207"/>
                  <a:pt x="207" y="204"/>
                </a:cubicBezTo>
                <a:cubicBezTo>
                  <a:pt x="190" y="200"/>
                  <a:pt x="172" y="199"/>
                  <a:pt x="152" y="199"/>
                </a:cubicBezTo>
                <a:cubicBezTo>
                  <a:pt x="108" y="199"/>
                  <a:pt x="108" y="199"/>
                  <a:pt x="108" y="199"/>
                </a:cubicBezTo>
                <a:cubicBezTo>
                  <a:pt x="109" y="206"/>
                  <a:pt x="111" y="212"/>
                  <a:pt x="115" y="216"/>
                </a:cubicBezTo>
                <a:cubicBezTo>
                  <a:pt x="121" y="221"/>
                  <a:pt x="128" y="224"/>
                  <a:pt x="136" y="224"/>
                </a:cubicBezTo>
                <a:cubicBezTo>
                  <a:pt x="139" y="224"/>
                  <a:pt x="140" y="225"/>
                  <a:pt x="140" y="228"/>
                </a:cubicBezTo>
                <a:cubicBezTo>
                  <a:pt x="140" y="230"/>
                  <a:pt x="139" y="232"/>
                  <a:pt x="136" y="232"/>
                </a:cubicBezTo>
                <a:cubicBezTo>
                  <a:pt x="125" y="232"/>
                  <a:pt x="116" y="229"/>
                  <a:pt x="110" y="222"/>
                </a:cubicBezTo>
                <a:cubicBezTo>
                  <a:pt x="104" y="216"/>
                  <a:pt x="100" y="208"/>
                  <a:pt x="99" y="199"/>
                </a:cubicBezTo>
                <a:cubicBezTo>
                  <a:pt x="74" y="199"/>
                  <a:pt x="74" y="199"/>
                  <a:pt x="74" y="199"/>
                </a:cubicBezTo>
                <a:cubicBezTo>
                  <a:pt x="76" y="216"/>
                  <a:pt x="82" y="230"/>
                  <a:pt x="92" y="241"/>
                </a:cubicBezTo>
                <a:cubicBezTo>
                  <a:pt x="103" y="251"/>
                  <a:pt x="118" y="257"/>
                  <a:pt x="136" y="257"/>
                </a:cubicBezTo>
                <a:cubicBezTo>
                  <a:pt x="139" y="257"/>
                  <a:pt x="140" y="258"/>
                  <a:pt x="140" y="261"/>
                </a:cubicBezTo>
                <a:cubicBezTo>
                  <a:pt x="140" y="264"/>
                  <a:pt x="139" y="265"/>
                  <a:pt x="136" y="265"/>
                </a:cubicBezTo>
                <a:cubicBezTo>
                  <a:pt x="115" y="265"/>
                  <a:pt x="99" y="259"/>
                  <a:pt x="87" y="246"/>
                </a:cubicBezTo>
                <a:cubicBezTo>
                  <a:pt x="74" y="234"/>
                  <a:pt x="68" y="218"/>
                  <a:pt x="66" y="199"/>
                </a:cubicBezTo>
                <a:cubicBezTo>
                  <a:pt x="38" y="199"/>
                  <a:pt x="38" y="199"/>
                  <a:pt x="38" y="199"/>
                </a:cubicBezTo>
                <a:cubicBezTo>
                  <a:pt x="32" y="199"/>
                  <a:pt x="27" y="197"/>
                  <a:pt x="23" y="192"/>
                </a:cubicBezTo>
                <a:cubicBezTo>
                  <a:pt x="18" y="188"/>
                  <a:pt x="16" y="183"/>
                  <a:pt x="16" y="177"/>
                </a:cubicBezTo>
                <a:cubicBezTo>
                  <a:pt x="16" y="88"/>
                  <a:pt x="16" y="88"/>
                  <a:pt x="16" y="88"/>
                </a:cubicBezTo>
                <a:cubicBezTo>
                  <a:pt x="16" y="82"/>
                  <a:pt x="18" y="77"/>
                  <a:pt x="23" y="73"/>
                </a:cubicBezTo>
                <a:cubicBezTo>
                  <a:pt x="27" y="68"/>
                  <a:pt x="32" y="66"/>
                  <a:pt x="38" y="66"/>
                </a:cubicBezTo>
                <a:cubicBezTo>
                  <a:pt x="153" y="66"/>
                  <a:pt x="153" y="66"/>
                  <a:pt x="153" y="66"/>
                </a:cubicBezTo>
                <a:cubicBezTo>
                  <a:pt x="172" y="66"/>
                  <a:pt x="191" y="65"/>
                  <a:pt x="207" y="61"/>
                </a:cubicBezTo>
                <a:cubicBezTo>
                  <a:pt x="224" y="58"/>
                  <a:pt x="238" y="53"/>
                  <a:pt x="251" y="47"/>
                </a:cubicBezTo>
                <a:cubicBezTo>
                  <a:pt x="264" y="40"/>
                  <a:pt x="273" y="35"/>
                  <a:pt x="280" y="31"/>
                </a:cubicBezTo>
                <a:cubicBezTo>
                  <a:pt x="286" y="27"/>
                  <a:pt x="294" y="21"/>
                  <a:pt x="303" y="14"/>
                </a:cubicBezTo>
                <a:cubicBezTo>
                  <a:pt x="307" y="10"/>
                  <a:pt x="307" y="10"/>
                  <a:pt x="307" y="10"/>
                </a:cubicBezTo>
                <a:cubicBezTo>
                  <a:pt x="309" y="9"/>
                  <a:pt x="310" y="9"/>
                  <a:pt x="312" y="10"/>
                </a:cubicBezTo>
                <a:cubicBezTo>
                  <a:pt x="313" y="11"/>
                  <a:pt x="314" y="12"/>
                  <a:pt x="314" y="13"/>
                </a:cubicBezTo>
                <a:close/>
                <a:moveTo>
                  <a:pt x="28" y="187"/>
                </a:moveTo>
                <a:cubicBezTo>
                  <a:pt x="31" y="189"/>
                  <a:pt x="34" y="190"/>
                  <a:pt x="38" y="190"/>
                </a:cubicBezTo>
                <a:cubicBezTo>
                  <a:pt x="66" y="190"/>
                  <a:pt x="66" y="190"/>
                  <a:pt x="66" y="190"/>
                </a:cubicBezTo>
                <a:cubicBezTo>
                  <a:pt x="66" y="75"/>
                  <a:pt x="66" y="75"/>
                  <a:pt x="66" y="75"/>
                </a:cubicBezTo>
                <a:cubicBezTo>
                  <a:pt x="38" y="75"/>
                  <a:pt x="38" y="75"/>
                  <a:pt x="38" y="75"/>
                </a:cubicBezTo>
                <a:cubicBezTo>
                  <a:pt x="34" y="75"/>
                  <a:pt x="31" y="76"/>
                  <a:pt x="28" y="79"/>
                </a:cubicBezTo>
                <a:cubicBezTo>
                  <a:pt x="26" y="81"/>
                  <a:pt x="24" y="85"/>
                  <a:pt x="24" y="88"/>
                </a:cubicBezTo>
                <a:cubicBezTo>
                  <a:pt x="24" y="177"/>
                  <a:pt x="24" y="177"/>
                  <a:pt x="24" y="177"/>
                </a:cubicBezTo>
                <a:cubicBezTo>
                  <a:pt x="24" y="181"/>
                  <a:pt x="26" y="184"/>
                  <a:pt x="28" y="187"/>
                </a:cubicBezTo>
                <a:close/>
                <a:moveTo>
                  <a:pt x="306" y="22"/>
                </a:moveTo>
                <a:cubicBezTo>
                  <a:pt x="297" y="29"/>
                  <a:pt x="289" y="35"/>
                  <a:pt x="282" y="39"/>
                </a:cubicBezTo>
                <a:cubicBezTo>
                  <a:pt x="275" y="44"/>
                  <a:pt x="265" y="49"/>
                  <a:pt x="252" y="55"/>
                </a:cubicBezTo>
                <a:cubicBezTo>
                  <a:pt x="239" y="62"/>
                  <a:pt x="225" y="66"/>
                  <a:pt x="208" y="70"/>
                </a:cubicBezTo>
                <a:cubicBezTo>
                  <a:pt x="191" y="73"/>
                  <a:pt x="173" y="75"/>
                  <a:pt x="153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190"/>
                  <a:pt x="74" y="190"/>
                  <a:pt x="74" y="190"/>
                </a:cubicBezTo>
                <a:cubicBezTo>
                  <a:pt x="102" y="190"/>
                  <a:pt x="102" y="190"/>
                  <a:pt x="102" y="190"/>
                </a:cubicBezTo>
                <a:cubicBezTo>
                  <a:pt x="102" y="190"/>
                  <a:pt x="103" y="190"/>
                  <a:pt x="103" y="190"/>
                </a:cubicBezTo>
                <a:cubicBezTo>
                  <a:pt x="103" y="190"/>
                  <a:pt x="104" y="190"/>
                  <a:pt x="104" y="190"/>
                </a:cubicBezTo>
                <a:cubicBezTo>
                  <a:pt x="152" y="190"/>
                  <a:pt x="152" y="190"/>
                  <a:pt x="152" y="190"/>
                </a:cubicBezTo>
                <a:cubicBezTo>
                  <a:pt x="172" y="190"/>
                  <a:pt x="191" y="192"/>
                  <a:pt x="208" y="195"/>
                </a:cubicBezTo>
                <a:cubicBezTo>
                  <a:pt x="225" y="199"/>
                  <a:pt x="239" y="203"/>
                  <a:pt x="252" y="209"/>
                </a:cubicBezTo>
                <a:cubicBezTo>
                  <a:pt x="265" y="215"/>
                  <a:pt x="275" y="221"/>
                  <a:pt x="282" y="225"/>
                </a:cubicBezTo>
                <a:cubicBezTo>
                  <a:pt x="289" y="230"/>
                  <a:pt x="297" y="236"/>
                  <a:pt x="306" y="243"/>
                </a:cubicBezTo>
                <a:lnTo>
                  <a:pt x="306" y="22"/>
                </a:lnTo>
                <a:close/>
                <a:moveTo>
                  <a:pt x="331" y="4"/>
                </a:moveTo>
                <a:cubicBezTo>
                  <a:pt x="331" y="261"/>
                  <a:pt x="331" y="261"/>
                  <a:pt x="331" y="261"/>
                </a:cubicBezTo>
                <a:cubicBezTo>
                  <a:pt x="331" y="264"/>
                  <a:pt x="329" y="265"/>
                  <a:pt x="327" y="265"/>
                </a:cubicBezTo>
                <a:cubicBezTo>
                  <a:pt x="324" y="265"/>
                  <a:pt x="322" y="264"/>
                  <a:pt x="322" y="261"/>
                </a:cubicBezTo>
                <a:cubicBezTo>
                  <a:pt x="322" y="4"/>
                  <a:pt x="322" y="4"/>
                  <a:pt x="322" y="4"/>
                </a:cubicBezTo>
                <a:cubicBezTo>
                  <a:pt x="322" y="1"/>
                  <a:pt x="324" y="0"/>
                  <a:pt x="327" y="0"/>
                </a:cubicBezTo>
                <a:cubicBezTo>
                  <a:pt x="329" y="0"/>
                  <a:pt x="331" y="1"/>
                  <a:pt x="331" y="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1" name="Freeform 39"/>
          <p:cNvSpPr>
            <a:spLocks/>
          </p:cNvSpPr>
          <p:nvPr/>
        </p:nvSpPr>
        <p:spPr bwMode="auto">
          <a:xfrm>
            <a:off x="1897063" y="3902076"/>
            <a:ext cx="396875" cy="469900"/>
          </a:xfrm>
          <a:custGeom>
            <a:avLst/>
            <a:gdLst>
              <a:gd name="T0" fmla="*/ 116 w 224"/>
              <a:gd name="T1" fmla="*/ 4 h 265"/>
              <a:gd name="T2" fmla="*/ 116 w 224"/>
              <a:gd name="T3" fmla="*/ 254 h 265"/>
              <a:gd name="T4" fmla="*/ 135 w 224"/>
              <a:gd name="T5" fmla="*/ 244 h 265"/>
              <a:gd name="T6" fmla="*/ 160 w 224"/>
              <a:gd name="T7" fmla="*/ 227 h 265"/>
              <a:gd name="T8" fmla="*/ 187 w 224"/>
              <a:gd name="T9" fmla="*/ 202 h 265"/>
              <a:gd name="T10" fmla="*/ 207 w 224"/>
              <a:gd name="T11" fmla="*/ 169 h 265"/>
              <a:gd name="T12" fmla="*/ 216 w 224"/>
              <a:gd name="T13" fmla="*/ 128 h 265"/>
              <a:gd name="T14" fmla="*/ 216 w 224"/>
              <a:gd name="T15" fmla="*/ 47 h 265"/>
              <a:gd name="T16" fmla="*/ 203 w 224"/>
              <a:gd name="T17" fmla="*/ 35 h 265"/>
              <a:gd name="T18" fmla="*/ 174 w 224"/>
              <a:gd name="T19" fmla="*/ 20 h 265"/>
              <a:gd name="T20" fmla="*/ 130 w 224"/>
              <a:gd name="T21" fmla="*/ 9 h 265"/>
              <a:gd name="T22" fmla="*/ 126 w 224"/>
              <a:gd name="T23" fmla="*/ 4 h 265"/>
              <a:gd name="T24" fmla="*/ 131 w 224"/>
              <a:gd name="T25" fmla="*/ 1 h 265"/>
              <a:gd name="T26" fmla="*/ 164 w 224"/>
              <a:gd name="T27" fmla="*/ 7 h 265"/>
              <a:gd name="T28" fmla="*/ 189 w 224"/>
              <a:gd name="T29" fmla="*/ 18 h 265"/>
              <a:gd name="T30" fmla="*/ 208 w 224"/>
              <a:gd name="T31" fmla="*/ 29 h 265"/>
              <a:gd name="T32" fmla="*/ 219 w 224"/>
              <a:gd name="T33" fmla="*/ 38 h 265"/>
              <a:gd name="T34" fmla="*/ 223 w 224"/>
              <a:gd name="T35" fmla="*/ 43 h 265"/>
              <a:gd name="T36" fmla="*/ 224 w 224"/>
              <a:gd name="T37" fmla="*/ 46 h 265"/>
              <a:gd name="T38" fmla="*/ 224 w 224"/>
              <a:gd name="T39" fmla="*/ 128 h 265"/>
              <a:gd name="T40" fmla="*/ 213 w 224"/>
              <a:gd name="T41" fmla="*/ 174 h 265"/>
              <a:gd name="T42" fmla="*/ 190 w 224"/>
              <a:gd name="T43" fmla="*/ 211 h 265"/>
              <a:gd name="T44" fmla="*/ 159 w 224"/>
              <a:gd name="T45" fmla="*/ 238 h 265"/>
              <a:gd name="T46" fmla="*/ 132 w 224"/>
              <a:gd name="T47" fmla="*/ 255 h 265"/>
              <a:gd name="T48" fmla="*/ 115 w 224"/>
              <a:gd name="T49" fmla="*/ 263 h 265"/>
              <a:gd name="T50" fmla="*/ 112 w 224"/>
              <a:gd name="T51" fmla="*/ 265 h 265"/>
              <a:gd name="T52" fmla="*/ 108 w 224"/>
              <a:gd name="T53" fmla="*/ 261 h 265"/>
              <a:gd name="T54" fmla="*/ 108 w 224"/>
              <a:gd name="T55" fmla="*/ 8 h 265"/>
              <a:gd name="T56" fmla="*/ 68 w 224"/>
              <a:gd name="T57" fmla="*/ 14 h 265"/>
              <a:gd name="T58" fmla="*/ 37 w 224"/>
              <a:gd name="T59" fmla="*/ 27 h 265"/>
              <a:gd name="T60" fmla="*/ 18 w 224"/>
              <a:gd name="T61" fmla="*/ 39 h 265"/>
              <a:gd name="T62" fmla="*/ 9 w 224"/>
              <a:gd name="T63" fmla="*/ 48 h 265"/>
              <a:gd name="T64" fmla="*/ 9 w 224"/>
              <a:gd name="T65" fmla="*/ 129 h 265"/>
              <a:gd name="T66" fmla="*/ 17 w 224"/>
              <a:gd name="T67" fmla="*/ 172 h 265"/>
              <a:gd name="T68" fmla="*/ 41 w 224"/>
              <a:gd name="T69" fmla="*/ 207 h 265"/>
              <a:gd name="T70" fmla="*/ 69 w 224"/>
              <a:gd name="T71" fmla="*/ 232 h 265"/>
              <a:gd name="T72" fmla="*/ 97 w 224"/>
              <a:gd name="T73" fmla="*/ 249 h 265"/>
              <a:gd name="T74" fmla="*/ 99 w 224"/>
              <a:gd name="T75" fmla="*/ 255 h 265"/>
              <a:gd name="T76" fmla="*/ 93 w 224"/>
              <a:gd name="T77" fmla="*/ 256 h 265"/>
              <a:gd name="T78" fmla="*/ 72 w 224"/>
              <a:gd name="T79" fmla="*/ 244 h 265"/>
              <a:gd name="T80" fmla="*/ 49 w 224"/>
              <a:gd name="T81" fmla="*/ 226 h 265"/>
              <a:gd name="T82" fmla="*/ 25 w 224"/>
              <a:gd name="T83" fmla="*/ 201 h 265"/>
              <a:gd name="T84" fmla="*/ 7 w 224"/>
              <a:gd name="T85" fmla="*/ 168 h 265"/>
              <a:gd name="T86" fmla="*/ 0 w 224"/>
              <a:gd name="T87" fmla="*/ 129 h 265"/>
              <a:gd name="T88" fmla="*/ 0 w 224"/>
              <a:gd name="T89" fmla="*/ 46 h 265"/>
              <a:gd name="T90" fmla="*/ 1 w 224"/>
              <a:gd name="T91" fmla="*/ 43 h 265"/>
              <a:gd name="T92" fmla="*/ 6 w 224"/>
              <a:gd name="T93" fmla="*/ 38 h 265"/>
              <a:gd name="T94" fmla="*/ 20 w 224"/>
              <a:gd name="T95" fmla="*/ 28 h 265"/>
              <a:gd name="T96" fmla="*/ 41 w 224"/>
              <a:gd name="T97" fmla="*/ 14 h 265"/>
              <a:gd name="T98" fmla="*/ 72 w 224"/>
              <a:gd name="T99" fmla="*/ 4 h 265"/>
              <a:gd name="T100" fmla="*/ 112 w 224"/>
              <a:gd name="T101" fmla="*/ 0 h 265"/>
              <a:gd name="T102" fmla="*/ 116 w 224"/>
              <a:gd name="T103" fmla="*/ 4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24" h="265">
                <a:moveTo>
                  <a:pt x="116" y="4"/>
                </a:moveTo>
                <a:cubicBezTo>
                  <a:pt x="116" y="254"/>
                  <a:pt x="116" y="254"/>
                  <a:pt x="116" y="254"/>
                </a:cubicBezTo>
                <a:cubicBezTo>
                  <a:pt x="122" y="251"/>
                  <a:pt x="129" y="248"/>
                  <a:pt x="135" y="244"/>
                </a:cubicBezTo>
                <a:cubicBezTo>
                  <a:pt x="142" y="240"/>
                  <a:pt x="150" y="235"/>
                  <a:pt x="160" y="227"/>
                </a:cubicBezTo>
                <a:cubicBezTo>
                  <a:pt x="171" y="219"/>
                  <a:pt x="179" y="210"/>
                  <a:pt x="187" y="202"/>
                </a:cubicBezTo>
                <a:cubicBezTo>
                  <a:pt x="195" y="193"/>
                  <a:pt x="201" y="182"/>
                  <a:pt x="207" y="169"/>
                </a:cubicBezTo>
                <a:cubicBezTo>
                  <a:pt x="213" y="156"/>
                  <a:pt x="216" y="142"/>
                  <a:pt x="216" y="128"/>
                </a:cubicBezTo>
                <a:cubicBezTo>
                  <a:pt x="216" y="47"/>
                  <a:pt x="216" y="47"/>
                  <a:pt x="216" y="47"/>
                </a:cubicBezTo>
                <a:cubicBezTo>
                  <a:pt x="212" y="43"/>
                  <a:pt x="208" y="39"/>
                  <a:pt x="203" y="35"/>
                </a:cubicBezTo>
                <a:cubicBezTo>
                  <a:pt x="197" y="31"/>
                  <a:pt x="188" y="26"/>
                  <a:pt x="174" y="20"/>
                </a:cubicBezTo>
                <a:cubicBezTo>
                  <a:pt x="160" y="14"/>
                  <a:pt x="145" y="10"/>
                  <a:pt x="130" y="9"/>
                </a:cubicBezTo>
                <a:cubicBezTo>
                  <a:pt x="127" y="8"/>
                  <a:pt x="126" y="7"/>
                  <a:pt x="126" y="4"/>
                </a:cubicBezTo>
                <a:cubicBezTo>
                  <a:pt x="126" y="1"/>
                  <a:pt x="128" y="0"/>
                  <a:pt x="131" y="1"/>
                </a:cubicBezTo>
                <a:cubicBezTo>
                  <a:pt x="142" y="2"/>
                  <a:pt x="153" y="4"/>
                  <a:pt x="164" y="7"/>
                </a:cubicBezTo>
                <a:cubicBezTo>
                  <a:pt x="174" y="11"/>
                  <a:pt x="183" y="14"/>
                  <a:pt x="189" y="18"/>
                </a:cubicBezTo>
                <a:cubicBezTo>
                  <a:pt x="196" y="21"/>
                  <a:pt x="202" y="25"/>
                  <a:pt x="208" y="29"/>
                </a:cubicBezTo>
                <a:cubicBezTo>
                  <a:pt x="213" y="34"/>
                  <a:pt x="217" y="37"/>
                  <a:pt x="219" y="38"/>
                </a:cubicBezTo>
                <a:cubicBezTo>
                  <a:pt x="220" y="40"/>
                  <a:pt x="222" y="42"/>
                  <a:pt x="223" y="43"/>
                </a:cubicBezTo>
                <a:cubicBezTo>
                  <a:pt x="223" y="44"/>
                  <a:pt x="224" y="45"/>
                  <a:pt x="224" y="46"/>
                </a:cubicBezTo>
                <a:cubicBezTo>
                  <a:pt x="224" y="128"/>
                  <a:pt x="224" y="128"/>
                  <a:pt x="224" y="128"/>
                </a:cubicBezTo>
                <a:cubicBezTo>
                  <a:pt x="224" y="144"/>
                  <a:pt x="220" y="160"/>
                  <a:pt x="213" y="174"/>
                </a:cubicBezTo>
                <a:cubicBezTo>
                  <a:pt x="207" y="189"/>
                  <a:pt x="199" y="201"/>
                  <a:pt x="190" y="211"/>
                </a:cubicBezTo>
                <a:cubicBezTo>
                  <a:pt x="181" y="221"/>
                  <a:pt x="171" y="230"/>
                  <a:pt x="159" y="238"/>
                </a:cubicBezTo>
                <a:cubicBezTo>
                  <a:pt x="147" y="246"/>
                  <a:pt x="138" y="252"/>
                  <a:pt x="132" y="255"/>
                </a:cubicBezTo>
                <a:cubicBezTo>
                  <a:pt x="126" y="259"/>
                  <a:pt x="120" y="261"/>
                  <a:pt x="115" y="263"/>
                </a:cubicBezTo>
                <a:cubicBezTo>
                  <a:pt x="114" y="264"/>
                  <a:pt x="113" y="265"/>
                  <a:pt x="112" y="265"/>
                </a:cubicBezTo>
                <a:cubicBezTo>
                  <a:pt x="109" y="265"/>
                  <a:pt x="108" y="264"/>
                  <a:pt x="108" y="261"/>
                </a:cubicBezTo>
                <a:cubicBezTo>
                  <a:pt x="108" y="8"/>
                  <a:pt x="108" y="8"/>
                  <a:pt x="108" y="8"/>
                </a:cubicBezTo>
                <a:cubicBezTo>
                  <a:pt x="94" y="9"/>
                  <a:pt x="80" y="11"/>
                  <a:pt x="68" y="14"/>
                </a:cubicBezTo>
                <a:cubicBezTo>
                  <a:pt x="56" y="17"/>
                  <a:pt x="45" y="22"/>
                  <a:pt x="37" y="27"/>
                </a:cubicBezTo>
                <a:cubicBezTo>
                  <a:pt x="29" y="32"/>
                  <a:pt x="22" y="36"/>
                  <a:pt x="18" y="39"/>
                </a:cubicBezTo>
                <a:cubicBezTo>
                  <a:pt x="14" y="42"/>
                  <a:pt x="11" y="45"/>
                  <a:pt x="9" y="48"/>
                </a:cubicBezTo>
                <a:cubicBezTo>
                  <a:pt x="9" y="129"/>
                  <a:pt x="9" y="129"/>
                  <a:pt x="9" y="129"/>
                </a:cubicBezTo>
                <a:cubicBezTo>
                  <a:pt x="9" y="144"/>
                  <a:pt x="11" y="158"/>
                  <a:pt x="17" y="172"/>
                </a:cubicBezTo>
                <a:cubicBezTo>
                  <a:pt x="23" y="185"/>
                  <a:pt x="31" y="197"/>
                  <a:pt x="41" y="207"/>
                </a:cubicBezTo>
                <a:cubicBezTo>
                  <a:pt x="50" y="217"/>
                  <a:pt x="60" y="225"/>
                  <a:pt x="69" y="232"/>
                </a:cubicBezTo>
                <a:cubicBezTo>
                  <a:pt x="78" y="238"/>
                  <a:pt x="87" y="244"/>
                  <a:pt x="97" y="249"/>
                </a:cubicBezTo>
                <a:cubicBezTo>
                  <a:pt x="99" y="250"/>
                  <a:pt x="100" y="252"/>
                  <a:pt x="99" y="255"/>
                </a:cubicBezTo>
                <a:cubicBezTo>
                  <a:pt x="97" y="257"/>
                  <a:pt x="95" y="258"/>
                  <a:pt x="93" y="256"/>
                </a:cubicBezTo>
                <a:cubicBezTo>
                  <a:pt x="86" y="253"/>
                  <a:pt x="79" y="249"/>
                  <a:pt x="72" y="244"/>
                </a:cubicBezTo>
                <a:cubicBezTo>
                  <a:pt x="66" y="240"/>
                  <a:pt x="58" y="234"/>
                  <a:pt x="49" y="226"/>
                </a:cubicBezTo>
                <a:cubicBezTo>
                  <a:pt x="39" y="218"/>
                  <a:pt x="32" y="209"/>
                  <a:pt x="25" y="201"/>
                </a:cubicBezTo>
                <a:cubicBezTo>
                  <a:pt x="18" y="192"/>
                  <a:pt x="12" y="181"/>
                  <a:pt x="7" y="168"/>
                </a:cubicBezTo>
                <a:cubicBezTo>
                  <a:pt x="3" y="156"/>
                  <a:pt x="0" y="143"/>
                  <a:pt x="0" y="12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5"/>
                  <a:pt x="1" y="44"/>
                  <a:pt x="1" y="43"/>
                </a:cubicBezTo>
                <a:cubicBezTo>
                  <a:pt x="2" y="42"/>
                  <a:pt x="4" y="40"/>
                  <a:pt x="6" y="38"/>
                </a:cubicBezTo>
                <a:cubicBezTo>
                  <a:pt x="8" y="36"/>
                  <a:pt x="13" y="33"/>
                  <a:pt x="20" y="28"/>
                </a:cubicBezTo>
                <a:cubicBezTo>
                  <a:pt x="26" y="23"/>
                  <a:pt x="34" y="18"/>
                  <a:pt x="41" y="14"/>
                </a:cubicBezTo>
                <a:cubicBezTo>
                  <a:pt x="49" y="11"/>
                  <a:pt x="59" y="7"/>
                  <a:pt x="72" y="4"/>
                </a:cubicBezTo>
                <a:cubicBezTo>
                  <a:pt x="85" y="1"/>
                  <a:pt x="98" y="0"/>
                  <a:pt x="112" y="0"/>
                </a:cubicBezTo>
                <a:cubicBezTo>
                  <a:pt x="115" y="0"/>
                  <a:pt x="116" y="1"/>
                  <a:pt x="116" y="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2" name="Freeform 40"/>
          <p:cNvSpPr>
            <a:spLocks noEditPoints="1"/>
          </p:cNvSpPr>
          <p:nvPr/>
        </p:nvSpPr>
        <p:spPr bwMode="auto">
          <a:xfrm>
            <a:off x="2527301" y="3902076"/>
            <a:ext cx="500063" cy="469900"/>
          </a:xfrm>
          <a:custGeom>
            <a:avLst/>
            <a:gdLst>
              <a:gd name="T0" fmla="*/ 274 w 282"/>
              <a:gd name="T1" fmla="*/ 34 h 265"/>
              <a:gd name="T2" fmla="*/ 258 w 282"/>
              <a:gd name="T3" fmla="*/ 103 h 265"/>
              <a:gd name="T4" fmla="*/ 228 w 282"/>
              <a:gd name="T5" fmla="*/ 132 h 265"/>
              <a:gd name="T6" fmla="*/ 225 w 282"/>
              <a:gd name="T7" fmla="*/ 125 h 265"/>
              <a:gd name="T8" fmla="*/ 269 w 282"/>
              <a:gd name="T9" fmla="*/ 69 h 265"/>
              <a:gd name="T10" fmla="*/ 228 w 282"/>
              <a:gd name="T11" fmla="*/ 25 h 265"/>
              <a:gd name="T12" fmla="*/ 216 w 282"/>
              <a:gd name="T13" fmla="*/ 103 h 265"/>
              <a:gd name="T14" fmla="*/ 193 w 282"/>
              <a:gd name="T15" fmla="*/ 159 h 265"/>
              <a:gd name="T16" fmla="*/ 153 w 282"/>
              <a:gd name="T17" fmla="*/ 191 h 265"/>
              <a:gd name="T18" fmla="*/ 141 w 282"/>
              <a:gd name="T19" fmla="*/ 199 h 265"/>
              <a:gd name="T20" fmla="*/ 137 w 282"/>
              <a:gd name="T21" fmla="*/ 224 h 265"/>
              <a:gd name="T22" fmla="*/ 133 w 282"/>
              <a:gd name="T23" fmla="*/ 199 h 265"/>
              <a:gd name="T24" fmla="*/ 117 w 282"/>
              <a:gd name="T25" fmla="*/ 188 h 265"/>
              <a:gd name="T26" fmla="*/ 75 w 282"/>
              <a:gd name="T27" fmla="*/ 140 h 265"/>
              <a:gd name="T28" fmla="*/ 67 w 282"/>
              <a:gd name="T29" fmla="*/ 25 h 265"/>
              <a:gd name="T30" fmla="*/ 15 w 282"/>
              <a:gd name="T31" fmla="*/ 39 h 265"/>
              <a:gd name="T32" fmla="*/ 31 w 282"/>
              <a:gd name="T33" fmla="*/ 99 h 265"/>
              <a:gd name="T34" fmla="*/ 57 w 282"/>
              <a:gd name="T35" fmla="*/ 131 h 265"/>
              <a:gd name="T36" fmla="*/ 52 w 282"/>
              <a:gd name="T37" fmla="*/ 131 h 265"/>
              <a:gd name="T38" fmla="*/ 4 w 282"/>
              <a:gd name="T39" fmla="*/ 72 h 265"/>
              <a:gd name="T40" fmla="*/ 54 w 282"/>
              <a:gd name="T41" fmla="*/ 17 h 265"/>
              <a:gd name="T42" fmla="*/ 211 w 282"/>
              <a:gd name="T43" fmla="*/ 17 h 265"/>
              <a:gd name="T44" fmla="*/ 71 w 282"/>
              <a:gd name="T45" fmla="*/ 8 h 265"/>
              <a:gd name="T46" fmla="*/ 71 w 282"/>
              <a:gd name="T47" fmla="*/ 0 h 265"/>
              <a:gd name="T48" fmla="*/ 216 w 282"/>
              <a:gd name="T49" fmla="*/ 4 h 265"/>
              <a:gd name="T50" fmla="*/ 71 w 282"/>
              <a:gd name="T51" fmla="*/ 8 h 265"/>
              <a:gd name="T52" fmla="*/ 75 w 282"/>
              <a:gd name="T53" fmla="*/ 25 h 265"/>
              <a:gd name="T54" fmla="*/ 83 w 282"/>
              <a:gd name="T55" fmla="*/ 137 h 265"/>
              <a:gd name="T56" fmla="*/ 122 w 282"/>
              <a:gd name="T57" fmla="*/ 181 h 265"/>
              <a:gd name="T58" fmla="*/ 149 w 282"/>
              <a:gd name="T59" fmla="*/ 184 h 265"/>
              <a:gd name="T60" fmla="*/ 186 w 282"/>
              <a:gd name="T61" fmla="*/ 154 h 265"/>
              <a:gd name="T62" fmla="*/ 207 w 282"/>
              <a:gd name="T63" fmla="*/ 103 h 265"/>
              <a:gd name="T64" fmla="*/ 182 w 282"/>
              <a:gd name="T65" fmla="*/ 232 h 265"/>
              <a:gd name="T66" fmla="*/ 199 w 282"/>
              <a:gd name="T67" fmla="*/ 249 h 265"/>
              <a:gd name="T68" fmla="*/ 195 w 282"/>
              <a:gd name="T69" fmla="*/ 265 h 265"/>
              <a:gd name="T70" fmla="*/ 75 w 282"/>
              <a:gd name="T71" fmla="*/ 261 h 265"/>
              <a:gd name="T72" fmla="*/ 79 w 282"/>
              <a:gd name="T73" fmla="*/ 236 h 265"/>
              <a:gd name="T74" fmla="*/ 182 w 282"/>
              <a:gd name="T75" fmla="*/ 232 h 265"/>
              <a:gd name="T76" fmla="*/ 182 w 282"/>
              <a:gd name="T77" fmla="*/ 240 h 265"/>
              <a:gd name="T78" fmla="*/ 83 w 282"/>
              <a:gd name="T79" fmla="*/ 248 h 265"/>
              <a:gd name="T80" fmla="*/ 191 w 282"/>
              <a:gd name="T81" fmla="*/ 257 h 265"/>
              <a:gd name="T82" fmla="*/ 188 w 282"/>
              <a:gd name="T83" fmla="*/ 24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82" h="265">
                <a:moveTo>
                  <a:pt x="228" y="17"/>
                </a:moveTo>
                <a:cubicBezTo>
                  <a:pt x="250" y="17"/>
                  <a:pt x="265" y="22"/>
                  <a:pt x="274" y="34"/>
                </a:cubicBezTo>
                <a:cubicBezTo>
                  <a:pt x="281" y="45"/>
                  <a:pt x="282" y="57"/>
                  <a:pt x="278" y="72"/>
                </a:cubicBezTo>
                <a:cubicBezTo>
                  <a:pt x="275" y="80"/>
                  <a:pt x="268" y="90"/>
                  <a:pt x="258" y="103"/>
                </a:cubicBezTo>
                <a:cubicBezTo>
                  <a:pt x="248" y="116"/>
                  <a:pt x="239" y="126"/>
                  <a:pt x="231" y="131"/>
                </a:cubicBezTo>
                <a:cubicBezTo>
                  <a:pt x="230" y="132"/>
                  <a:pt x="229" y="132"/>
                  <a:pt x="228" y="132"/>
                </a:cubicBezTo>
                <a:cubicBezTo>
                  <a:pt x="227" y="132"/>
                  <a:pt x="226" y="132"/>
                  <a:pt x="225" y="131"/>
                </a:cubicBezTo>
                <a:cubicBezTo>
                  <a:pt x="223" y="129"/>
                  <a:pt x="223" y="127"/>
                  <a:pt x="225" y="125"/>
                </a:cubicBezTo>
                <a:cubicBezTo>
                  <a:pt x="233" y="120"/>
                  <a:pt x="241" y="111"/>
                  <a:pt x="251" y="99"/>
                </a:cubicBezTo>
                <a:cubicBezTo>
                  <a:pt x="261" y="86"/>
                  <a:pt x="267" y="76"/>
                  <a:pt x="269" y="69"/>
                </a:cubicBezTo>
                <a:cubicBezTo>
                  <a:pt x="274" y="57"/>
                  <a:pt x="273" y="47"/>
                  <a:pt x="267" y="39"/>
                </a:cubicBezTo>
                <a:cubicBezTo>
                  <a:pt x="260" y="30"/>
                  <a:pt x="247" y="25"/>
                  <a:pt x="228" y="25"/>
                </a:cubicBezTo>
                <a:cubicBezTo>
                  <a:pt x="216" y="25"/>
                  <a:pt x="216" y="25"/>
                  <a:pt x="216" y="25"/>
                </a:cubicBezTo>
                <a:cubicBezTo>
                  <a:pt x="216" y="103"/>
                  <a:pt x="216" y="103"/>
                  <a:pt x="216" y="103"/>
                </a:cubicBezTo>
                <a:cubicBezTo>
                  <a:pt x="216" y="114"/>
                  <a:pt x="213" y="124"/>
                  <a:pt x="209" y="134"/>
                </a:cubicBezTo>
                <a:cubicBezTo>
                  <a:pt x="204" y="144"/>
                  <a:pt x="199" y="152"/>
                  <a:pt x="193" y="159"/>
                </a:cubicBezTo>
                <a:cubicBezTo>
                  <a:pt x="187" y="165"/>
                  <a:pt x="180" y="172"/>
                  <a:pt x="172" y="178"/>
                </a:cubicBezTo>
                <a:cubicBezTo>
                  <a:pt x="164" y="184"/>
                  <a:pt x="158" y="188"/>
                  <a:pt x="153" y="191"/>
                </a:cubicBezTo>
                <a:cubicBezTo>
                  <a:pt x="149" y="193"/>
                  <a:pt x="145" y="195"/>
                  <a:pt x="141" y="197"/>
                </a:cubicBezTo>
                <a:cubicBezTo>
                  <a:pt x="141" y="198"/>
                  <a:pt x="141" y="198"/>
                  <a:pt x="141" y="199"/>
                </a:cubicBezTo>
                <a:cubicBezTo>
                  <a:pt x="141" y="219"/>
                  <a:pt x="141" y="219"/>
                  <a:pt x="141" y="219"/>
                </a:cubicBezTo>
                <a:cubicBezTo>
                  <a:pt x="141" y="222"/>
                  <a:pt x="140" y="224"/>
                  <a:pt x="137" y="224"/>
                </a:cubicBezTo>
                <a:cubicBezTo>
                  <a:pt x="134" y="224"/>
                  <a:pt x="133" y="222"/>
                  <a:pt x="133" y="219"/>
                </a:cubicBezTo>
                <a:cubicBezTo>
                  <a:pt x="133" y="199"/>
                  <a:pt x="133" y="199"/>
                  <a:pt x="133" y="199"/>
                </a:cubicBezTo>
                <a:cubicBezTo>
                  <a:pt x="133" y="198"/>
                  <a:pt x="133" y="198"/>
                  <a:pt x="133" y="197"/>
                </a:cubicBezTo>
                <a:cubicBezTo>
                  <a:pt x="128" y="195"/>
                  <a:pt x="123" y="192"/>
                  <a:pt x="117" y="188"/>
                </a:cubicBezTo>
                <a:cubicBezTo>
                  <a:pt x="112" y="184"/>
                  <a:pt x="105" y="178"/>
                  <a:pt x="96" y="170"/>
                </a:cubicBezTo>
                <a:cubicBezTo>
                  <a:pt x="87" y="162"/>
                  <a:pt x="80" y="152"/>
                  <a:pt x="75" y="140"/>
                </a:cubicBezTo>
                <a:cubicBezTo>
                  <a:pt x="69" y="129"/>
                  <a:pt x="67" y="116"/>
                  <a:pt x="67" y="103"/>
                </a:cubicBezTo>
                <a:cubicBezTo>
                  <a:pt x="67" y="25"/>
                  <a:pt x="67" y="25"/>
                  <a:pt x="67" y="25"/>
                </a:cubicBezTo>
                <a:cubicBezTo>
                  <a:pt x="54" y="25"/>
                  <a:pt x="54" y="25"/>
                  <a:pt x="54" y="25"/>
                </a:cubicBezTo>
                <a:cubicBezTo>
                  <a:pt x="35" y="25"/>
                  <a:pt x="22" y="30"/>
                  <a:pt x="15" y="39"/>
                </a:cubicBezTo>
                <a:cubicBezTo>
                  <a:pt x="9" y="47"/>
                  <a:pt x="9" y="57"/>
                  <a:pt x="13" y="69"/>
                </a:cubicBezTo>
                <a:cubicBezTo>
                  <a:pt x="15" y="78"/>
                  <a:pt x="21" y="88"/>
                  <a:pt x="31" y="99"/>
                </a:cubicBezTo>
                <a:cubicBezTo>
                  <a:pt x="40" y="110"/>
                  <a:pt x="48" y="119"/>
                  <a:pt x="57" y="125"/>
                </a:cubicBezTo>
                <a:cubicBezTo>
                  <a:pt x="59" y="127"/>
                  <a:pt x="59" y="129"/>
                  <a:pt x="57" y="131"/>
                </a:cubicBezTo>
                <a:cubicBezTo>
                  <a:pt x="57" y="132"/>
                  <a:pt x="55" y="132"/>
                  <a:pt x="54" y="132"/>
                </a:cubicBezTo>
                <a:cubicBezTo>
                  <a:pt x="53" y="132"/>
                  <a:pt x="52" y="132"/>
                  <a:pt x="52" y="131"/>
                </a:cubicBezTo>
                <a:cubicBezTo>
                  <a:pt x="43" y="125"/>
                  <a:pt x="34" y="116"/>
                  <a:pt x="24" y="104"/>
                </a:cubicBezTo>
                <a:cubicBezTo>
                  <a:pt x="14" y="93"/>
                  <a:pt x="8" y="82"/>
                  <a:pt x="4" y="72"/>
                </a:cubicBezTo>
                <a:cubicBezTo>
                  <a:pt x="0" y="57"/>
                  <a:pt x="1" y="45"/>
                  <a:pt x="9" y="34"/>
                </a:cubicBezTo>
                <a:cubicBezTo>
                  <a:pt x="17" y="22"/>
                  <a:pt x="32" y="17"/>
                  <a:pt x="54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211" y="17"/>
                  <a:pt x="211" y="17"/>
                  <a:pt x="211" y="17"/>
                </a:cubicBezTo>
                <a:lnTo>
                  <a:pt x="228" y="17"/>
                </a:lnTo>
                <a:close/>
                <a:moveTo>
                  <a:pt x="71" y="8"/>
                </a:moveTo>
                <a:cubicBezTo>
                  <a:pt x="68" y="8"/>
                  <a:pt x="67" y="7"/>
                  <a:pt x="67" y="4"/>
                </a:cubicBezTo>
                <a:cubicBezTo>
                  <a:pt x="67" y="1"/>
                  <a:pt x="68" y="0"/>
                  <a:pt x="71" y="0"/>
                </a:cubicBezTo>
                <a:cubicBezTo>
                  <a:pt x="211" y="0"/>
                  <a:pt x="211" y="0"/>
                  <a:pt x="211" y="0"/>
                </a:cubicBezTo>
                <a:cubicBezTo>
                  <a:pt x="214" y="0"/>
                  <a:pt x="216" y="1"/>
                  <a:pt x="216" y="4"/>
                </a:cubicBezTo>
                <a:cubicBezTo>
                  <a:pt x="216" y="7"/>
                  <a:pt x="214" y="8"/>
                  <a:pt x="211" y="8"/>
                </a:cubicBezTo>
                <a:lnTo>
                  <a:pt x="71" y="8"/>
                </a:lnTo>
                <a:close/>
                <a:moveTo>
                  <a:pt x="207" y="25"/>
                </a:moveTo>
                <a:cubicBezTo>
                  <a:pt x="75" y="25"/>
                  <a:pt x="75" y="25"/>
                  <a:pt x="75" y="25"/>
                </a:cubicBezTo>
                <a:cubicBezTo>
                  <a:pt x="75" y="103"/>
                  <a:pt x="75" y="103"/>
                  <a:pt x="75" y="103"/>
                </a:cubicBezTo>
                <a:cubicBezTo>
                  <a:pt x="75" y="115"/>
                  <a:pt x="77" y="126"/>
                  <a:pt x="83" y="137"/>
                </a:cubicBezTo>
                <a:cubicBezTo>
                  <a:pt x="88" y="148"/>
                  <a:pt x="94" y="157"/>
                  <a:pt x="102" y="164"/>
                </a:cubicBezTo>
                <a:cubicBezTo>
                  <a:pt x="111" y="171"/>
                  <a:pt x="117" y="177"/>
                  <a:pt x="122" y="181"/>
                </a:cubicBezTo>
                <a:cubicBezTo>
                  <a:pt x="128" y="184"/>
                  <a:pt x="132" y="188"/>
                  <a:pt x="137" y="190"/>
                </a:cubicBezTo>
                <a:cubicBezTo>
                  <a:pt x="141" y="188"/>
                  <a:pt x="145" y="186"/>
                  <a:pt x="149" y="184"/>
                </a:cubicBezTo>
                <a:cubicBezTo>
                  <a:pt x="153" y="181"/>
                  <a:pt x="159" y="177"/>
                  <a:pt x="166" y="172"/>
                </a:cubicBezTo>
                <a:cubicBezTo>
                  <a:pt x="174" y="166"/>
                  <a:pt x="181" y="160"/>
                  <a:pt x="186" y="154"/>
                </a:cubicBezTo>
                <a:cubicBezTo>
                  <a:pt x="192" y="148"/>
                  <a:pt x="196" y="140"/>
                  <a:pt x="201" y="131"/>
                </a:cubicBezTo>
                <a:cubicBezTo>
                  <a:pt x="205" y="122"/>
                  <a:pt x="207" y="113"/>
                  <a:pt x="207" y="103"/>
                </a:cubicBezTo>
                <a:lnTo>
                  <a:pt x="207" y="25"/>
                </a:lnTo>
                <a:close/>
                <a:moveTo>
                  <a:pt x="182" y="232"/>
                </a:moveTo>
                <a:cubicBezTo>
                  <a:pt x="187" y="232"/>
                  <a:pt x="191" y="233"/>
                  <a:pt x="194" y="237"/>
                </a:cubicBezTo>
                <a:cubicBezTo>
                  <a:pt x="197" y="240"/>
                  <a:pt x="199" y="244"/>
                  <a:pt x="199" y="249"/>
                </a:cubicBezTo>
                <a:cubicBezTo>
                  <a:pt x="199" y="261"/>
                  <a:pt x="199" y="261"/>
                  <a:pt x="199" y="261"/>
                </a:cubicBezTo>
                <a:cubicBezTo>
                  <a:pt x="199" y="264"/>
                  <a:pt x="198" y="265"/>
                  <a:pt x="195" y="265"/>
                </a:cubicBezTo>
                <a:cubicBezTo>
                  <a:pt x="79" y="265"/>
                  <a:pt x="79" y="265"/>
                  <a:pt x="79" y="265"/>
                </a:cubicBezTo>
                <a:cubicBezTo>
                  <a:pt x="76" y="265"/>
                  <a:pt x="75" y="264"/>
                  <a:pt x="75" y="261"/>
                </a:cubicBezTo>
                <a:cubicBezTo>
                  <a:pt x="75" y="248"/>
                  <a:pt x="75" y="248"/>
                  <a:pt x="75" y="248"/>
                </a:cubicBezTo>
                <a:cubicBezTo>
                  <a:pt x="75" y="244"/>
                  <a:pt x="76" y="240"/>
                  <a:pt x="79" y="236"/>
                </a:cubicBezTo>
                <a:cubicBezTo>
                  <a:pt x="83" y="233"/>
                  <a:pt x="87" y="232"/>
                  <a:pt x="91" y="232"/>
                </a:cubicBezTo>
                <a:lnTo>
                  <a:pt x="182" y="232"/>
                </a:lnTo>
                <a:close/>
                <a:moveTo>
                  <a:pt x="188" y="243"/>
                </a:moveTo>
                <a:cubicBezTo>
                  <a:pt x="187" y="241"/>
                  <a:pt x="185" y="240"/>
                  <a:pt x="182" y="240"/>
                </a:cubicBezTo>
                <a:cubicBezTo>
                  <a:pt x="91" y="240"/>
                  <a:pt x="91" y="240"/>
                  <a:pt x="91" y="240"/>
                </a:cubicBezTo>
                <a:cubicBezTo>
                  <a:pt x="86" y="240"/>
                  <a:pt x="83" y="243"/>
                  <a:pt x="83" y="248"/>
                </a:cubicBezTo>
                <a:cubicBezTo>
                  <a:pt x="83" y="257"/>
                  <a:pt x="83" y="257"/>
                  <a:pt x="83" y="257"/>
                </a:cubicBezTo>
                <a:cubicBezTo>
                  <a:pt x="191" y="257"/>
                  <a:pt x="191" y="257"/>
                  <a:pt x="191" y="257"/>
                </a:cubicBezTo>
                <a:cubicBezTo>
                  <a:pt x="191" y="249"/>
                  <a:pt x="191" y="249"/>
                  <a:pt x="191" y="249"/>
                </a:cubicBezTo>
                <a:cubicBezTo>
                  <a:pt x="191" y="247"/>
                  <a:pt x="190" y="244"/>
                  <a:pt x="188" y="2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3" name="Freeform 41"/>
          <p:cNvSpPr>
            <a:spLocks noEditPoints="1"/>
          </p:cNvSpPr>
          <p:nvPr/>
        </p:nvSpPr>
        <p:spPr bwMode="auto">
          <a:xfrm>
            <a:off x="3260726" y="3902076"/>
            <a:ext cx="404813" cy="469900"/>
          </a:xfrm>
          <a:custGeom>
            <a:avLst/>
            <a:gdLst>
              <a:gd name="T0" fmla="*/ 4 w 228"/>
              <a:gd name="T1" fmla="*/ 265 h 265"/>
              <a:gd name="T2" fmla="*/ 0 w 228"/>
              <a:gd name="T3" fmla="*/ 261 h 265"/>
              <a:gd name="T4" fmla="*/ 0 w 228"/>
              <a:gd name="T5" fmla="*/ 4 h 265"/>
              <a:gd name="T6" fmla="*/ 4 w 228"/>
              <a:gd name="T7" fmla="*/ 0 h 265"/>
              <a:gd name="T8" fmla="*/ 9 w 228"/>
              <a:gd name="T9" fmla="*/ 4 h 265"/>
              <a:gd name="T10" fmla="*/ 9 w 228"/>
              <a:gd name="T11" fmla="*/ 261 h 265"/>
              <a:gd name="T12" fmla="*/ 4 w 228"/>
              <a:gd name="T13" fmla="*/ 265 h 265"/>
              <a:gd name="T14" fmla="*/ 128 w 228"/>
              <a:gd name="T15" fmla="*/ 15 h 265"/>
              <a:gd name="T16" fmla="*/ 133 w 228"/>
              <a:gd name="T17" fmla="*/ 29 h 265"/>
              <a:gd name="T18" fmla="*/ 133 w 228"/>
              <a:gd name="T19" fmla="*/ 153 h 265"/>
              <a:gd name="T20" fmla="*/ 129 w 228"/>
              <a:gd name="T21" fmla="*/ 157 h 265"/>
              <a:gd name="T22" fmla="*/ 124 w 228"/>
              <a:gd name="T23" fmla="*/ 153 h 265"/>
              <a:gd name="T24" fmla="*/ 122 w 228"/>
              <a:gd name="T25" fmla="*/ 145 h 265"/>
              <a:gd name="T26" fmla="*/ 116 w 228"/>
              <a:gd name="T27" fmla="*/ 141 h 265"/>
              <a:gd name="T28" fmla="*/ 112 w 228"/>
              <a:gd name="T29" fmla="*/ 141 h 265"/>
              <a:gd name="T30" fmla="*/ 21 w 228"/>
              <a:gd name="T31" fmla="*/ 141 h 265"/>
              <a:gd name="T32" fmla="*/ 17 w 228"/>
              <a:gd name="T33" fmla="*/ 137 h 265"/>
              <a:gd name="T34" fmla="*/ 17 w 228"/>
              <a:gd name="T35" fmla="*/ 12 h 265"/>
              <a:gd name="T36" fmla="*/ 21 w 228"/>
              <a:gd name="T37" fmla="*/ 8 h 265"/>
              <a:gd name="T38" fmla="*/ 112 w 228"/>
              <a:gd name="T39" fmla="*/ 8 h 265"/>
              <a:gd name="T40" fmla="*/ 128 w 228"/>
              <a:gd name="T41" fmla="*/ 15 h 265"/>
              <a:gd name="T42" fmla="*/ 124 w 228"/>
              <a:gd name="T43" fmla="*/ 29 h 265"/>
              <a:gd name="T44" fmla="*/ 112 w 228"/>
              <a:gd name="T45" fmla="*/ 17 h 265"/>
              <a:gd name="T46" fmla="*/ 25 w 228"/>
              <a:gd name="T47" fmla="*/ 17 h 265"/>
              <a:gd name="T48" fmla="*/ 25 w 228"/>
              <a:gd name="T49" fmla="*/ 132 h 265"/>
              <a:gd name="T50" fmla="*/ 112 w 228"/>
              <a:gd name="T51" fmla="*/ 132 h 265"/>
              <a:gd name="T52" fmla="*/ 124 w 228"/>
              <a:gd name="T53" fmla="*/ 136 h 265"/>
              <a:gd name="T54" fmla="*/ 124 w 228"/>
              <a:gd name="T55" fmla="*/ 29 h 265"/>
              <a:gd name="T56" fmla="*/ 219 w 228"/>
              <a:gd name="T57" fmla="*/ 173 h 265"/>
              <a:gd name="T58" fmla="*/ 220 w 228"/>
              <a:gd name="T59" fmla="*/ 171 h 265"/>
              <a:gd name="T60" fmla="*/ 183 w 228"/>
              <a:gd name="T61" fmla="*/ 114 h 265"/>
              <a:gd name="T62" fmla="*/ 183 w 228"/>
              <a:gd name="T63" fmla="*/ 109 h 265"/>
              <a:gd name="T64" fmla="*/ 220 w 228"/>
              <a:gd name="T65" fmla="*/ 44 h 265"/>
              <a:gd name="T66" fmla="*/ 219 w 228"/>
              <a:gd name="T67" fmla="*/ 42 h 265"/>
              <a:gd name="T68" fmla="*/ 218 w 228"/>
              <a:gd name="T69" fmla="*/ 41 h 265"/>
              <a:gd name="T70" fmla="*/ 146 w 228"/>
              <a:gd name="T71" fmla="*/ 41 h 265"/>
              <a:gd name="T72" fmla="*/ 142 w 228"/>
              <a:gd name="T73" fmla="*/ 37 h 265"/>
              <a:gd name="T74" fmla="*/ 146 w 228"/>
              <a:gd name="T75" fmla="*/ 33 h 265"/>
              <a:gd name="T76" fmla="*/ 218 w 228"/>
              <a:gd name="T77" fmla="*/ 33 h 265"/>
              <a:gd name="T78" fmla="*/ 226 w 228"/>
              <a:gd name="T79" fmla="*/ 37 h 265"/>
              <a:gd name="T80" fmla="*/ 227 w 228"/>
              <a:gd name="T81" fmla="*/ 47 h 265"/>
              <a:gd name="T82" fmla="*/ 191 w 228"/>
              <a:gd name="T83" fmla="*/ 111 h 265"/>
              <a:gd name="T84" fmla="*/ 227 w 228"/>
              <a:gd name="T85" fmla="*/ 169 h 265"/>
              <a:gd name="T86" fmla="*/ 226 w 228"/>
              <a:gd name="T87" fmla="*/ 179 h 265"/>
              <a:gd name="T88" fmla="*/ 218 w 228"/>
              <a:gd name="T89" fmla="*/ 182 h 265"/>
              <a:gd name="T90" fmla="*/ 104 w 228"/>
              <a:gd name="T91" fmla="*/ 182 h 265"/>
              <a:gd name="T92" fmla="*/ 88 w 228"/>
              <a:gd name="T93" fmla="*/ 176 h 265"/>
              <a:gd name="T94" fmla="*/ 83 w 228"/>
              <a:gd name="T95" fmla="*/ 161 h 265"/>
              <a:gd name="T96" fmla="*/ 87 w 228"/>
              <a:gd name="T97" fmla="*/ 157 h 265"/>
              <a:gd name="T98" fmla="*/ 91 w 228"/>
              <a:gd name="T99" fmla="*/ 161 h 265"/>
              <a:gd name="T100" fmla="*/ 94 w 228"/>
              <a:gd name="T101" fmla="*/ 170 h 265"/>
              <a:gd name="T102" fmla="*/ 104 w 228"/>
              <a:gd name="T103" fmla="*/ 174 h 265"/>
              <a:gd name="T104" fmla="*/ 218 w 228"/>
              <a:gd name="T105" fmla="*/ 174 h 265"/>
              <a:gd name="T106" fmla="*/ 219 w 228"/>
              <a:gd name="T107" fmla="*/ 17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28" h="265">
                <a:moveTo>
                  <a:pt x="4" y="265"/>
                </a:moveTo>
                <a:cubicBezTo>
                  <a:pt x="2" y="265"/>
                  <a:pt x="0" y="264"/>
                  <a:pt x="0" y="261"/>
                </a:cubicBezTo>
                <a:cubicBezTo>
                  <a:pt x="0" y="4"/>
                  <a:pt x="0" y="4"/>
                  <a:pt x="0" y="4"/>
                </a:cubicBezTo>
                <a:cubicBezTo>
                  <a:pt x="0" y="1"/>
                  <a:pt x="2" y="0"/>
                  <a:pt x="4" y="0"/>
                </a:cubicBezTo>
                <a:cubicBezTo>
                  <a:pt x="7" y="0"/>
                  <a:pt x="9" y="1"/>
                  <a:pt x="9" y="4"/>
                </a:cubicBezTo>
                <a:cubicBezTo>
                  <a:pt x="9" y="261"/>
                  <a:pt x="9" y="261"/>
                  <a:pt x="9" y="261"/>
                </a:cubicBezTo>
                <a:cubicBezTo>
                  <a:pt x="9" y="264"/>
                  <a:pt x="7" y="265"/>
                  <a:pt x="4" y="265"/>
                </a:cubicBezTo>
                <a:close/>
                <a:moveTo>
                  <a:pt x="128" y="15"/>
                </a:moveTo>
                <a:cubicBezTo>
                  <a:pt x="131" y="19"/>
                  <a:pt x="133" y="24"/>
                  <a:pt x="133" y="29"/>
                </a:cubicBezTo>
                <a:cubicBezTo>
                  <a:pt x="133" y="153"/>
                  <a:pt x="133" y="153"/>
                  <a:pt x="133" y="153"/>
                </a:cubicBezTo>
                <a:cubicBezTo>
                  <a:pt x="133" y="156"/>
                  <a:pt x="131" y="157"/>
                  <a:pt x="129" y="157"/>
                </a:cubicBezTo>
                <a:cubicBezTo>
                  <a:pt x="126" y="157"/>
                  <a:pt x="124" y="156"/>
                  <a:pt x="124" y="153"/>
                </a:cubicBezTo>
                <a:cubicBezTo>
                  <a:pt x="124" y="150"/>
                  <a:pt x="124" y="147"/>
                  <a:pt x="122" y="145"/>
                </a:cubicBezTo>
                <a:cubicBezTo>
                  <a:pt x="120" y="143"/>
                  <a:pt x="118" y="142"/>
                  <a:pt x="116" y="141"/>
                </a:cubicBezTo>
                <a:cubicBezTo>
                  <a:pt x="115" y="141"/>
                  <a:pt x="113" y="141"/>
                  <a:pt x="112" y="141"/>
                </a:cubicBezTo>
                <a:cubicBezTo>
                  <a:pt x="21" y="141"/>
                  <a:pt x="21" y="141"/>
                  <a:pt x="21" y="141"/>
                </a:cubicBezTo>
                <a:cubicBezTo>
                  <a:pt x="18" y="141"/>
                  <a:pt x="17" y="139"/>
                  <a:pt x="17" y="137"/>
                </a:cubicBezTo>
                <a:cubicBezTo>
                  <a:pt x="17" y="12"/>
                  <a:pt x="17" y="12"/>
                  <a:pt x="17" y="12"/>
                </a:cubicBezTo>
                <a:cubicBezTo>
                  <a:pt x="17" y="10"/>
                  <a:pt x="18" y="8"/>
                  <a:pt x="21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9" y="8"/>
                  <a:pt x="124" y="11"/>
                  <a:pt x="128" y="15"/>
                </a:cubicBezTo>
                <a:close/>
                <a:moveTo>
                  <a:pt x="124" y="29"/>
                </a:moveTo>
                <a:cubicBezTo>
                  <a:pt x="124" y="21"/>
                  <a:pt x="120" y="17"/>
                  <a:pt x="112" y="17"/>
                </a:cubicBezTo>
                <a:cubicBezTo>
                  <a:pt x="25" y="17"/>
                  <a:pt x="25" y="17"/>
                  <a:pt x="25" y="17"/>
                </a:cubicBezTo>
                <a:cubicBezTo>
                  <a:pt x="25" y="132"/>
                  <a:pt x="25" y="132"/>
                  <a:pt x="25" y="132"/>
                </a:cubicBezTo>
                <a:cubicBezTo>
                  <a:pt x="112" y="132"/>
                  <a:pt x="112" y="132"/>
                  <a:pt x="112" y="132"/>
                </a:cubicBezTo>
                <a:cubicBezTo>
                  <a:pt x="117" y="132"/>
                  <a:pt x="121" y="134"/>
                  <a:pt x="124" y="136"/>
                </a:cubicBezTo>
                <a:lnTo>
                  <a:pt x="124" y="29"/>
                </a:lnTo>
                <a:close/>
                <a:moveTo>
                  <a:pt x="219" y="173"/>
                </a:moveTo>
                <a:cubicBezTo>
                  <a:pt x="220" y="173"/>
                  <a:pt x="220" y="172"/>
                  <a:pt x="220" y="171"/>
                </a:cubicBezTo>
                <a:cubicBezTo>
                  <a:pt x="217" y="161"/>
                  <a:pt x="204" y="142"/>
                  <a:pt x="183" y="114"/>
                </a:cubicBezTo>
                <a:cubicBezTo>
                  <a:pt x="182" y="112"/>
                  <a:pt x="182" y="110"/>
                  <a:pt x="183" y="109"/>
                </a:cubicBezTo>
                <a:cubicBezTo>
                  <a:pt x="204" y="77"/>
                  <a:pt x="216" y="55"/>
                  <a:pt x="220" y="44"/>
                </a:cubicBezTo>
                <a:cubicBezTo>
                  <a:pt x="220" y="43"/>
                  <a:pt x="220" y="42"/>
                  <a:pt x="219" y="42"/>
                </a:cubicBezTo>
                <a:cubicBezTo>
                  <a:pt x="219" y="42"/>
                  <a:pt x="219" y="41"/>
                  <a:pt x="218" y="41"/>
                </a:cubicBezTo>
                <a:cubicBezTo>
                  <a:pt x="146" y="41"/>
                  <a:pt x="146" y="41"/>
                  <a:pt x="146" y="41"/>
                </a:cubicBezTo>
                <a:cubicBezTo>
                  <a:pt x="143" y="41"/>
                  <a:pt x="142" y="40"/>
                  <a:pt x="142" y="37"/>
                </a:cubicBezTo>
                <a:cubicBezTo>
                  <a:pt x="142" y="35"/>
                  <a:pt x="143" y="33"/>
                  <a:pt x="146" y="33"/>
                </a:cubicBezTo>
                <a:cubicBezTo>
                  <a:pt x="218" y="33"/>
                  <a:pt x="218" y="33"/>
                  <a:pt x="218" y="33"/>
                </a:cubicBezTo>
                <a:cubicBezTo>
                  <a:pt x="222" y="33"/>
                  <a:pt x="224" y="34"/>
                  <a:pt x="226" y="37"/>
                </a:cubicBezTo>
                <a:cubicBezTo>
                  <a:pt x="228" y="40"/>
                  <a:pt x="228" y="43"/>
                  <a:pt x="227" y="47"/>
                </a:cubicBezTo>
                <a:cubicBezTo>
                  <a:pt x="224" y="58"/>
                  <a:pt x="212" y="79"/>
                  <a:pt x="191" y="111"/>
                </a:cubicBezTo>
                <a:cubicBezTo>
                  <a:pt x="212" y="139"/>
                  <a:pt x="224" y="158"/>
                  <a:pt x="227" y="169"/>
                </a:cubicBezTo>
                <a:cubicBezTo>
                  <a:pt x="228" y="173"/>
                  <a:pt x="228" y="176"/>
                  <a:pt x="226" y="179"/>
                </a:cubicBezTo>
                <a:cubicBezTo>
                  <a:pt x="224" y="181"/>
                  <a:pt x="222" y="182"/>
                  <a:pt x="218" y="182"/>
                </a:cubicBezTo>
                <a:cubicBezTo>
                  <a:pt x="104" y="182"/>
                  <a:pt x="104" y="182"/>
                  <a:pt x="104" y="182"/>
                </a:cubicBezTo>
                <a:cubicBezTo>
                  <a:pt x="98" y="182"/>
                  <a:pt x="92" y="180"/>
                  <a:pt x="88" y="176"/>
                </a:cubicBezTo>
                <a:cubicBezTo>
                  <a:pt x="84" y="173"/>
                  <a:pt x="83" y="168"/>
                  <a:pt x="83" y="161"/>
                </a:cubicBezTo>
                <a:cubicBezTo>
                  <a:pt x="83" y="159"/>
                  <a:pt x="84" y="157"/>
                  <a:pt x="87" y="157"/>
                </a:cubicBezTo>
                <a:cubicBezTo>
                  <a:pt x="89" y="157"/>
                  <a:pt x="91" y="159"/>
                  <a:pt x="91" y="161"/>
                </a:cubicBezTo>
                <a:cubicBezTo>
                  <a:pt x="91" y="165"/>
                  <a:pt x="92" y="168"/>
                  <a:pt x="94" y="170"/>
                </a:cubicBezTo>
                <a:cubicBezTo>
                  <a:pt x="96" y="172"/>
                  <a:pt x="99" y="173"/>
                  <a:pt x="104" y="174"/>
                </a:cubicBezTo>
                <a:cubicBezTo>
                  <a:pt x="218" y="174"/>
                  <a:pt x="218" y="174"/>
                  <a:pt x="218" y="174"/>
                </a:cubicBezTo>
                <a:cubicBezTo>
                  <a:pt x="219" y="174"/>
                  <a:pt x="219" y="174"/>
                  <a:pt x="219" y="1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4" name="Freeform 42"/>
          <p:cNvSpPr>
            <a:spLocks noEditPoints="1"/>
          </p:cNvSpPr>
          <p:nvPr/>
        </p:nvSpPr>
        <p:spPr bwMode="auto">
          <a:xfrm>
            <a:off x="3906838" y="3902076"/>
            <a:ext cx="601663" cy="469900"/>
          </a:xfrm>
          <a:custGeom>
            <a:avLst/>
            <a:gdLst>
              <a:gd name="T0" fmla="*/ 1 w 340"/>
              <a:gd name="T1" fmla="*/ 214 h 265"/>
              <a:gd name="T2" fmla="*/ 44 w 340"/>
              <a:gd name="T3" fmla="*/ 66 h 265"/>
              <a:gd name="T4" fmla="*/ 89 w 340"/>
              <a:gd name="T5" fmla="*/ 90 h 265"/>
              <a:gd name="T6" fmla="*/ 85 w 340"/>
              <a:gd name="T7" fmla="*/ 97 h 265"/>
              <a:gd name="T8" fmla="*/ 9 w 340"/>
              <a:gd name="T9" fmla="*/ 213 h 265"/>
              <a:gd name="T10" fmla="*/ 92 w 340"/>
              <a:gd name="T11" fmla="*/ 128 h 265"/>
              <a:gd name="T12" fmla="*/ 100 w 340"/>
              <a:gd name="T13" fmla="*/ 129 h 265"/>
              <a:gd name="T14" fmla="*/ 166 w 340"/>
              <a:gd name="T15" fmla="*/ 233 h 265"/>
              <a:gd name="T16" fmla="*/ 170 w 340"/>
              <a:gd name="T17" fmla="*/ 206 h 265"/>
              <a:gd name="T18" fmla="*/ 174 w 340"/>
              <a:gd name="T19" fmla="*/ 233 h 265"/>
              <a:gd name="T20" fmla="*/ 241 w 340"/>
              <a:gd name="T21" fmla="*/ 129 h 265"/>
              <a:gd name="T22" fmla="*/ 249 w 340"/>
              <a:gd name="T23" fmla="*/ 128 h 265"/>
              <a:gd name="T24" fmla="*/ 331 w 340"/>
              <a:gd name="T25" fmla="*/ 213 h 265"/>
              <a:gd name="T26" fmla="*/ 256 w 340"/>
              <a:gd name="T27" fmla="*/ 97 h 265"/>
              <a:gd name="T28" fmla="*/ 252 w 340"/>
              <a:gd name="T29" fmla="*/ 90 h 265"/>
              <a:gd name="T30" fmla="*/ 296 w 340"/>
              <a:gd name="T31" fmla="*/ 66 h 265"/>
              <a:gd name="T32" fmla="*/ 340 w 340"/>
              <a:gd name="T33" fmla="*/ 214 h 265"/>
              <a:gd name="T34" fmla="*/ 263 w 340"/>
              <a:gd name="T35" fmla="*/ 264 h 265"/>
              <a:gd name="T36" fmla="*/ 260 w 340"/>
              <a:gd name="T37" fmla="*/ 265 h 265"/>
              <a:gd name="T38" fmla="*/ 80 w 340"/>
              <a:gd name="T39" fmla="*/ 265 h 265"/>
              <a:gd name="T40" fmla="*/ 77 w 340"/>
              <a:gd name="T41" fmla="*/ 264 h 265"/>
              <a:gd name="T42" fmla="*/ 159 w 340"/>
              <a:gd name="T43" fmla="*/ 186 h 265"/>
              <a:gd name="T44" fmla="*/ 123 w 340"/>
              <a:gd name="T45" fmla="*/ 139 h 265"/>
              <a:gd name="T46" fmla="*/ 100 w 340"/>
              <a:gd name="T47" fmla="*/ 70 h 265"/>
              <a:gd name="T48" fmla="*/ 170 w 340"/>
              <a:gd name="T49" fmla="*/ 0 h 265"/>
              <a:gd name="T50" fmla="*/ 241 w 340"/>
              <a:gd name="T51" fmla="*/ 70 h 265"/>
              <a:gd name="T52" fmla="*/ 218 w 340"/>
              <a:gd name="T53" fmla="*/ 139 h 265"/>
              <a:gd name="T54" fmla="*/ 181 w 340"/>
              <a:gd name="T55" fmla="*/ 186 h 265"/>
              <a:gd name="T56" fmla="*/ 170 w 340"/>
              <a:gd name="T57" fmla="*/ 195 h 265"/>
              <a:gd name="T58" fmla="*/ 159 w 340"/>
              <a:gd name="T59" fmla="*/ 186 h 265"/>
              <a:gd name="T60" fmla="*/ 116 w 340"/>
              <a:gd name="T61" fmla="*/ 107 h 265"/>
              <a:gd name="T62" fmla="*/ 155 w 340"/>
              <a:gd name="T63" fmla="*/ 168 h 265"/>
              <a:gd name="T64" fmla="*/ 186 w 340"/>
              <a:gd name="T65" fmla="*/ 168 h 265"/>
              <a:gd name="T66" fmla="*/ 225 w 340"/>
              <a:gd name="T67" fmla="*/ 107 h 265"/>
              <a:gd name="T68" fmla="*/ 215 w 340"/>
              <a:gd name="T69" fmla="*/ 26 h 265"/>
              <a:gd name="T70" fmla="*/ 126 w 340"/>
              <a:gd name="T71" fmla="*/ 26 h 265"/>
              <a:gd name="T72" fmla="*/ 170 w 340"/>
              <a:gd name="T73" fmla="*/ 108 h 265"/>
              <a:gd name="T74" fmla="*/ 133 w 340"/>
              <a:gd name="T75" fmla="*/ 70 h 265"/>
              <a:gd name="T76" fmla="*/ 170 w 340"/>
              <a:gd name="T77" fmla="*/ 33 h 265"/>
              <a:gd name="T78" fmla="*/ 208 w 340"/>
              <a:gd name="T79" fmla="*/ 70 h 265"/>
              <a:gd name="T80" fmla="*/ 170 w 340"/>
              <a:gd name="T81" fmla="*/ 108 h 265"/>
              <a:gd name="T82" fmla="*/ 191 w 340"/>
              <a:gd name="T83" fmla="*/ 50 h 265"/>
              <a:gd name="T84" fmla="*/ 150 w 340"/>
              <a:gd name="T85" fmla="*/ 50 h 265"/>
              <a:gd name="T86" fmla="*/ 150 w 340"/>
              <a:gd name="T87" fmla="*/ 91 h 265"/>
              <a:gd name="T88" fmla="*/ 191 w 340"/>
              <a:gd name="T89" fmla="*/ 9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40" h="265">
                <a:moveTo>
                  <a:pt x="3" y="219"/>
                </a:moveTo>
                <a:cubicBezTo>
                  <a:pt x="1" y="218"/>
                  <a:pt x="0" y="216"/>
                  <a:pt x="1" y="214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8"/>
                  <a:pt x="43" y="67"/>
                  <a:pt x="44" y="66"/>
                </a:cubicBezTo>
                <a:cubicBezTo>
                  <a:pt x="46" y="66"/>
                  <a:pt x="47" y="66"/>
                  <a:pt x="48" y="67"/>
                </a:cubicBezTo>
                <a:cubicBezTo>
                  <a:pt x="89" y="90"/>
                  <a:pt x="89" y="90"/>
                  <a:pt x="89" y="90"/>
                </a:cubicBezTo>
                <a:cubicBezTo>
                  <a:pt x="92" y="91"/>
                  <a:pt x="92" y="93"/>
                  <a:pt x="91" y="95"/>
                </a:cubicBezTo>
                <a:cubicBezTo>
                  <a:pt x="89" y="98"/>
                  <a:pt x="87" y="98"/>
                  <a:pt x="85" y="97"/>
                </a:cubicBezTo>
                <a:cubicBezTo>
                  <a:pt x="49" y="77"/>
                  <a:pt x="49" y="77"/>
                  <a:pt x="49" y="77"/>
                </a:cubicBezTo>
                <a:cubicBezTo>
                  <a:pt x="9" y="213"/>
                  <a:pt x="9" y="213"/>
                  <a:pt x="9" y="213"/>
                </a:cubicBezTo>
                <a:cubicBezTo>
                  <a:pt x="76" y="254"/>
                  <a:pt x="76" y="254"/>
                  <a:pt x="76" y="254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92" y="125"/>
                  <a:pt x="94" y="124"/>
                  <a:pt x="96" y="124"/>
                </a:cubicBezTo>
                <a:cubicBezTo>
                  <a:pt x="99" y="125"/>
                  <a:pt x="100" y="126"/>
                  <a:pt x="100" y="129"/>
                </a:cubicBezTo>
                <a:cubicBezTo>
                  <a:pt x="84" y="255"/>
                  <a:pt x="84" y="255"/>
                  <a:pt x="84" y="255"/>
                </a:cubicBezTo>
                <a:cubicBezTo>
                  <a:pt x="166" y="233"/>
                  <a:pt x="166" y="233"/>
                  <a:pt x="166" y="233"/>
                </a:cubicBezTo>
                <a:cubicBezTo>
                  <a:pt x="166" y="210"/>
                  <a:pt x="166" y="210"/>
                  <a:pt x="166" y="210"/>
                </a:cubicBezTo>
                <a:cubicBezTo>
                  <a:pt x="166" y="207"/>
                  <a:pt x="168" y="206"/>
                  <a:pt x="170" y="206"/>
                </a:cubicBezTo>
                <a:cubicBezTo>
                  <a:pt x="173" y="206"/>
                  <a:pt x="174" y="207"/>
                  <a:pt x="174" y="210"/>
                </a:cubicBezTo>
                <a:cubicBezTo>
                  <a:pt x="174" y="233"/>
                  <a:pt x="174" y="233"/>
                  <a:pt x="174" y="233"/>
                </a:cubicBezTo>
                <a:cubicBezTo>
                  <a:pt x="257" y="255"/>
                  <a:pt x="257" y="255"/>
                  <a:pt x="257" y="255"/>
                </a:cubicBezTo>
                <a:cubicBezTo>
                  <a:pt x="241" y="129"/>
                  <a:pt x="241" y="129"/>
                  <a:pt x="241" y="129"/>
                </a:cubicBezTo>
                <a:cubicBezTo>
                  <a:pt x="240" y="126"/>
                  <a:pt x="242" y="125"/>
                  <a:pt x="244" y="124"/>
                </a:cubicBezTo>
                <a:cubicBezTo>
                  <a:pt x="247" y="124"/>
                  <a:pt x="249" y="125"/>
                  <a:pt x="249" y="128"/>
                </a:cubicBezTo>
                <a:cubicBezTo>
                  <a:pt x="265" y="254"/>
                  <a:pt x="265" y="254"/>
                  <a:pt x="265" y="254"/>
                </a:cubicBezTo>
                <a:cubicBezTo>
                  <a:pt x="331" y="213"/>
                  <a:pt x="331" y="213"/>
                  <a:pt x="331" y="213"/>
                </a:cubicBezTo>
                <a:cubicBezTo>
                  <a:pt x="292" y="77"/>
                  <a:pt x="292" y="77"/>
                  <a:pt x="292" y="77"/>
                </a:cubicBezTo>
                <a:cubicBezTo>
                  <a:pt x="256" y="97"/>
                  <a:pt x="256" y="97"/>
                  <a:pt x="256" y="97"/>
                </a:cubicBezTo>
                <a:cubicBezTo>
                  <a:pt x="253" y="98"/>
                  <a:pt x="251" y="98"/>
                  <a:pt x="250" y="95"/>
                </a:cubicBezTo>
                <a:cubicBezTo>
                  <a:pt x="249" y="93"/>
                  <a:pt x="249" y="91"/>
                  <a:pt x="252" y="90"/>
                </a:cubicBezTo>
                <a:cubicBezTo>
                  <a:pt x="292" y="67"/>
                  <a:pt x="292" y="67"/>
                  <a:pt x="292" y="67"/>
                </a:cubicBezTo>
                <a:cubicBezTo>
                  <a:pt x="294" y="66"/>
                  <a:pt x="295" y="66"/>
                  <a:pt x="296" y="66"/>
                </a:cubicBezTo>
                <a:cubicBezTo>
                  <a:pt x="298" y="67"/>
                  <a:pt x="298" y="68"/>
                  <a:pt x="299" y="69"/>
                </a:cubicBezTo>
                <a:cubicBezTo>
                  <a:pt x="340" y="214"/>
                  <a:pt x="340" y="214"/>
                  <a:pt x="340" y="214"/>
                </a:cubicBezTo>
                <a:cubicBezTo>
                  <a:pt x="340" y="216"/>
                  <a:pt x="340" y="218"/>
                  <a:pt x="338" y="219"/>
                </a:cubicBezTo>
                <a:cubicBezTo>
                  <a:pt x="263" y="264"/>
                  <a:pt x="263" y="264"/>
                  <a:pt x="263" y="264"/>
                </a:cubicBezTo>
                <a:cubicBezTo>
                  <a:pt x="263" y="265"/>
                  <a:pt x="262" y="265"/>
                  <a:pt x="261" y="265"/>
                </a:cubicBezTo>
                <a:cubicBezTo>
                  <a:pt x="261" y="265"/>
                  <a:pt x="261" y="265"/>
                  <a:pt x="260" y="265"/>
                </a:cubicBezTo>
                <a:cubicBezTo>
                  <a:pt x="170" y="240"/>
                  <a:pt x="170" y="240"/>
                  <a:pt x="170" y="240"/>
                </a:cubicBezTo>
                <a:cubicBezTo>
                  <a:pt x="80" y="265"/>
                  <a:pt x="80" y="265"/>
                  <a:pt x="80" y="265"/>
                </a:cubicBezTo>
                <a:cubicBezTo>
                  <a:pt x="80" y="265"/>
                  <a:pt x="80" y="265"/>
                  <a:pt x="79" y="265"/>
                </a:cubicBezTo>
                <a:cubicBezTo>
                  <a:pt x="79" y="265"/>
                  <a:pt x="78" y="265"/>
                  <a:pt x="77" y="264"/>
                </a:cubicBezTo>
                <a:lnTo>
                  <a:pt x="3" y="219"/>
                </a:lnTo>
                <a:close/>
                <a:moveTo>
                  <a:pt x="159" y="186"/>
                </a:moveTo>
                <a:cubicBezTo>
                  <a:pt x="156" y="182"/>
                  <a:pt x="150" y="176"/>
                  <a:pt x="143" y="167"/>
                </a:cubicBezTo>
                <a:cubicBezTo>
                  <a:pt x="135" y="157"/>
                  <a:pt x="129" y="148"/>
                  <a:pt x="123" y="139"/>
                </a:cubicBezTo>
                <a:cubicBezTo>
                  <a:pt x="117" y="130"/>
                  <a:pt x="112" y="119"/>
                  <a:pt x="107" y="106"/>
                </a:cubicBezTo>
                <a:cubicBezTo>
                  <a:pt x="102" y="94"/>
                  <a:pt x="100" y="82"/>
                  <a:pt x="100" y="70"/>
                </a:cubicBezTo>
                <a:cubicBezTo>
                  <a:pt x="100" y="51"/>
                  <a:pt x="107" y="34"/>
                  <a:pt x="120" y="20"/>
                </a:cubicBezTo>
                <a:cubicBezTo>
                  <a:pt x="134" y="7"/>
                  <a:pt x="151" y="0"/>
                  <a:pt x="170" y="0"/>
                </a:cubicBezTo>
                <a:cubicBezTo>
                  <a:pt x="190" y="0"/>
                  <a:pt x="207" y="7"/>
                  <a:pt x="220" y="20"/>
                </a:cubicBezTo>
                <a:cubicBezTo>
                  <a:pt x="234" y="34"/>
                  <a:pt x="241" y="51"/>
                  <a:pt x="241" y="70"/>
                </a:cubicBezTo>
                <a:cubicBezTo>
                  <a:pt x="241" y="82"/>
                  <a:pt x="238" y="94"/>
                  <a:pt x="234" y="107"/>
                </a:cubicBezTo>
                <a:cubicBezTo>
                  <a:pt x="229" y="119"/>
                  <a:pt x="224" y="130"/>
                  <a:pt x="218" y="139"/>
                </a:cubicBezTo>
                <a:cubicBezTo>
                  <a:pt x="212" y="149"/>
                  <a:pt x="205" y="158"/>
                  <a:pt x="198" y="167"/>
                </a:cubicBezTo>
                <a:cubicBezTo>
                  <a:pt x="190" y="176"/>
                  <a:pt x="185" y="182"/>
                  <a:pt x="181" y="186"/>
                </a:cubicBezTo>
                <a:cubicBezTo>
                  <a:pt x="178" y="189"/>
                  <a:pt x="175" y="191"/>
                  <a:pt x="173" y="194"/>
                </a:cubicBezTo>
                <a:cubicBezTo>
                  <a:pt x="172" y="194"/>
                  <a:pt x="171" y="195"/>
                  <a:pt x="170" y="195"/>
                </a:cubicBezTo>
                <a:cubicBezTo>
                  <a:pt x="169" y="195"/>
                  <a:pt x="168" y="194"/>
                  <a:pt x="168" y="194"/>
                </a:cubicBezTo>
                <a:cubicBezTo>
                  <a:pt x="165" y="191"/>
                  <a:pt x="162" y="189"/>
                  <a:pt x="159" y="186"/>
                </a:cubicBezTo>
                <a:close/>
                <a:moveTo>
                  <a:pt x="108" y="70"/>
                </a:moveTo>
                <a:cubicBezTo>
                  <a:pt x="108" y="82"/>
                  <a:pt x="111" y="94"/>
                  <a:pt x="116" y="107"/>
                </a:cubicBezTo>
                <a:cubicBezTo>
                  <a:pt x="121" y="119"/>
                  <a:pt x="127" y="131"/>
                  <a:pt x="135" y="142"/>
                </a:cubicBezTo>
                <a:cubicBezTo>
                  <a:pt x="143" y="153"/>
                  <a:pt x="150" y="162"/>
                  <a:pt x="155" y="168"/>
                </a:cubicBezTo>
                <a:cubicBezTo>
                  <a:pt x="160" y="174"/>
                  <a:pt x="166" y="180"/>
                  <a:pt x="170" y="185"/>
                </a:cubicBezTo>
                <a:cubicBezTo>
                  <a:pt x="175" y="180"/>
                  <a:pt x="180" y="174"/>
                  <a:pt x="186" y="168"/>
                </a:cubicBezTo>
                <a:cubicBezTo>
                  <a:pt x="191" y="162"/>
                  <a:pt x="198" y="153"/>
                  <a:pt x="206" y="143"/>
                </a:cubicBezTo>
                <a:cubicBezTo>
                  <a:pt x="213" y="132"/>
                  <a:pt x="220" y="120"/>
                  <a:pt x="225" y="107"/>
                </a:cubicBezTo>
                <a:cubicBezTo>
                  <a:pt x="230" y="94"/>
                  <a:pt x="232" y="82"/>
                  <a:pt x="232" y="70"/>
                </a:cubicBezTo>
                <a:cubicBezTo>
                  <a:pt x="232" y="53"/>
                  <a:pt x="226" y="38"/>
                  <a:pt x="215" y="26"/>
                </a:cubicBezTo>
                <a:cubicBezTo>
                  <a:pt x="203" y="14"/>
                  <a:pt x="188" y="8"/>
                  <a:pt x="170" y="8"/>
                </a:cubicBezTo>
                <a:cubicBezTo>
                  <a:pt x="153" y="8"/>
                  <a:pt x="138" y="14"/>
                  <a:pt x="126" y="26"/>
                </a:cubicBezTo>
                <a:cubicBezTo>
                  <a:pt x="114" y="38"/>
                  <a:pt x="108" y="53"/>
                  <a:pt x="108" y="70"/>
                </a:cubicBezTo>
                <a:close/>
                <a:moveTo>
                  <a:pt x="170" y="108"/>
                </a:moveTo>
                <a:cubicBezTo>
                  <a:pt x="160" y="108"/>
                  <a:pt x="151" y="104"/>
                  <a:pt x="144" y="97"/>
                </a:cubicBezTo>
                <a:cubicBezTo>
                  <a:pt x="137" y="90"/>
                  <a:pt x="133" y="81"/>
                  <a:pt x="133" y="70"/>
                </a:cubicBezTo>
                <a:cubicBezTo>
                  <a:pt x="133" y="60"/>
                  <a:pt x="137" y="51"/>
                  <a:pt x="144" y="44"/>
                </a:cubicBezTo>
                <a:cubicBezTo>
                  <a:pt x="151" y="37"/>
                  <a:pt x="160" y="33"/>
                  <a:pt x="170" y="33"/>
                </a:cubicBezTo>
                <a:cubicBezTo>
                  <a:pt x="181" y="33"/>
                  <a:pt x="189" y="37"/>
                  <a:pt x="197" y="44"/>
                </a:cubicBezTo>
                <a:cubicBezTo>
                  <a:pt x="204" y="51"/>
                  <a:pt x="208" y="60"/>
                  <a:pt x="208" y="70"/>
                </a:cubicBezTo>
                <a:cubicBezTo>
                  <a:pt x="208" y="81"/>
                  <a:pt x="204" y="90"/>
                  <a:pt x="197" y="97"/>
                </a:cubicBezTo>
                <a:cubicBezTo>
                  <a:pt x="189" y="104"/>
                  <a:pt x="181" y="108"/>
                  <a:pt x="170" y="108"/>
                </a:cubicBezTo>
                <a:close/>
                <a:moveTo>
                  <a:pt x="199" y="70"/>
                </a:moveTo>
                <a:cubicBezTo>
                  <a:pt x="199" y="62"/>
                  <a:pt x="196" y="56"/>
                  <a:pt x="191" y="50"/>
                </a:cubicBezTo>
                <a:cubicBezTo>
                  <a:pt x="185" y="44"/>
                  <a:pt x="178" y="41"/>
                  <a:pt x="170" y="41"/>
                </a:cubicBezTo>
                <a:cubicBezTo>
                  <a:pt x="162" y="41"/>
                  <a:pt x="156" y="44"/>
                  <a:pt x="150" y="50"/>
                </a:cubicBezTo>
                <a:cubicBezTo>
                  <a:pt x="144" y="56"/>
                  <a:pt x="141" y="62"/>
                  <a:pt x="141" y="70"/>
                </a:cubicBezTo>
                <a:cubicBezTo>
                  <a:pt x="141" y="78"/>
                  <a:pt x="144" y="85"/>
                  <a:pt x="150" y="91"/>
                </a:cubicBezTo>
                <a:cubicBezTo>
                  <a:pt x="156" y="97"/>
                  <a:pt x="162" y="99"/>
                  <a:pt x="170" y="99"/>
                </a:cubicBezTo>
                <a:cubicBezTo>
                  <a:pt x="178" y="99"/>
                  <a:pt x="185" y="97"/>
                  <a:pt x="191" y="91"/>
                </a:cubicBezTo>
                <a:cubicBezTo>
                  <a:pt x="196" y="85"/>
                  <a:pt x="199" y="78"/>
                  <a:pt x="199" y="7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5" name="Freeform 43"/>
          <p:cNvSpPr>
            <a:spLocks noEditPoints="1"/>
          </p:cNvSpPr>
          <p:nvPr/>
        </p:nvSpPr>
        <p:spPr bwMode="auto">
          <a:xfrm>
            <a:off x="4743451" y="3902076"/>
            <a:ext cx="514350" cy="469900"/>
          </a:xfrm>
          <a:custGeom>
            <a:avLst/>
            <a:gdLst>
              <a:gd name="T0" fmla="*/ 156 w 290"/>
              <a:gd name="T1" fmla="*/ 55 h 265"/>
              <a:gd name="T2" fmla="*/ 161 w 290"/>
              <a:gd name="T3" fmla="*/ 58 h 265"/>
              <a:gd name="T4" fmla="*/ 215 w 290"/>
              <a:gd name="T5" fmla="*/ 68 h 265"/>
              <a:gd name="T6" fmla="*/ 224 w 290"/>
              <a:gd name="T7" fmla="*/ 122 h 265"/>
              <a:gd name="T8" fmla="*/ 226 w 290"/>
              <a:gd name="T9" fmla="*/ 125 h 265"/>
              <a:gd name="T10" fmla="*/ 235 w 290"/>
              <a:gd name="T11" fmla="*/ 124 h 265"/>
              <a:gd name="T12" fmla="*/ 280 w 290"/>
              <a:gd name="T13" fmla="*/ 127 h 265"/>
              <a:gd name="T14" fmla="*/ 279 w 290"/>
              <a:gd name="T15" fmla="*/ 187 h 265"/>
              <a:gd name="T16" fmla="*/ 233 w 290"/>
              <a:gd name="T17" fmla="*/ 190 h 265"/>
              <a:gd name="T18" fmla="*/ 226 w 290"/>
              <a:gd name="T19" fmla="*/ 190 h 265"/>
              <a:gd name="T20" fmla="*/ 224 w 290"/>
              <a:gd name="T21" fmla="*/ 231 h 265"/>
              <a:gd name="T22" fmla="*/ 193 w 290"/>
              <a:gd name="T23" fmla="*/ 265 h 265"/>
              <a:gd name="T24" fmla="*/ 148 w 290"/>
              <a:gd name="T25" fmla="*/ 254 h 265"/>
              <a:gd name="T26" fmla="*/ 158 w 290"/>
              <a:gd name="T27" fmla="*/ 230 h 265"/>
              <a:gd name="T28" fmla="*/ 124 w 290"/>
              <a:gd name="T29" fmla="*/ 206 h 265"/>
              <a:gd name="T30" fmla="*/ 90 w 290"/>
              <a:gd name="T31" fmla="*/ 230 h 265"/>
              <a:gd name="T32" fmla="*/ 100 w 290"/>
              <a:gd name="T33" fmla="*/ 254 h 265"/>
              <a:gd name="T34" fmla="*/ 88 w 290"/>
              <a:gd name="T35" fmla="*/ 265 h 265"/>
              <a:gd name="T36" fmla="*/ 11 w 290"/>
              <a:gd name="T37" fmla="*/ 254 h 265"/>
              <a:gd name="T38" fmla="*/ 0 w 290"/>
              <a:gd name="T39" fmla="*/ 196 h 265"/>
              <a:gd name="T40" fmla="*/ 21 w 290"/>
              <a:gd name="T41" fmla="*/ 187 h 265"/>
              <a:gd name="T42" fmla="*/ 57 w 290"/>
              <a:gd name="T43" fmla="*/ 183 h 265"/>
              <a:gd name="T44" fmla="*/ 58 w 290"/>
              <a:gd name="T45" fmla="*/ 133 h 265"/>
              <a:gd name="T46" fmla="*/ 21 w 290"/>
              <a:gd name="T47" fmla="*/ 130 h 265"/>
              <a:gd name="T48" fmla="*/ 0 w 290"/>
              <a:gd name="T49" fmla="*/ 122 h 265"/>
              <a:gd name="T50" fmla="*/ 11 w 290"/>
              <a:gd name="T51" fmla="*/ 68 h 265"/>
              <a:gd name="T52" fmla="*/ 87 w 290"/>
              <a:gd name="T53" fmla="*/ 58 h 265"/>
              <a:gd name="T54" fmla="*/ 90 w 290"/>
              <a:gd name="T55" fmla="*/ 52 h 265"/>
              <a:gd name="T56" fmla="*/ 93 w 290"/>
              <a:gd name="T57" fmla="*/ 9 h 265"/>
              <a:gd name="T58" fmla="*/ 155 w 290"/>
              <a:gd name="T59" fmla="*/ 10 h 265"/>
              <a:gd name="T60" fmla="*/ 158 w 290"/>
              <a:gd name="T61" fmla="*/ 52 h 265"/>
              <a:gd name="T62" fmla="*/ 149 w 290"/>
              <a:gd name="T63" fmla="*/ 15 h 265"/>
              <a:gd name="T64" fmla="*/ 99 w 290"/>
              <a:gd name="T65" fmla="*/ 15 h 265"/>
              <a:gd name="T66" fmla="*/ 96 w 290"/>
              <a:gd name="T67" fmla="*/ 47 h 265"/>
              <a:gd name="T68" fmla="*/ 88 w 290"/>
              <a:gd name="T69" fmla="*/ 66 h 265"/>
              <a:gd name="T70" fmla="*/ 36 w 290"/>
              <a:gd name="T71" fmla="*/ 66 h 265"/>
              <a:gd name="T72" fmla="*/ 8 w 290"/>
              <a:gd name="T73" fmla="*/ 91 h 265"/>
              <a:gd name="T74" fmla="*/ 11 w 290"/>
              <a:gd name="T75" fmla="*/ 126 h 265"/>
              <a:gd name="T76" fmla="*/ 37 w 290"/>
              <a:gd name="T77" fmla="*/ 116 h 265"/>
              <a:gd name="T78" fmla="*/ 75 w 290"/>
              <a:gd name="T79" fmla="*/ 157 h 265"/>
              <a:gd name="T80" fmla="*/ 38 w 290"/>
              <a:gd name="T81" fmla="*/ 202 h 265"/>
              <a:gd name="T82" fmla="*/ 11 w 290"/>
              <a:gd name="T83" fmla="*/ 191 h 265"/>
              <a:gd name="T84" fmla="*/ 8 w 290"/>
              <a:gd name="T85" fmla="*/ 230 h 265"/>
              <a:gd name="T86" fmla="*/ 36 w 290"/>
              <a:gd name="T87" fmla="*/ 257 h 265"/>
              <a:gd name="T88" fmla="*/ 92 w 290"/>
              <a:gd name="T89" fmla="*/ 254 h 265"/>
              <a:gd name="T90" fmla="*/ 82 w 290"/>
              <a:gd name="T91" fmla="*/ 230 h 265"/>
              <a:gd name="T92" fmla="*/ 124 w 290"/>
              <a:gd name="T93" fmla="*/ 198 h 265"/>
              <a:gd name="T94" fmla="*/ 166 w 290"/>
              <a:gd name="T95" fmla="*/ 230 h 265"/>
              <a:gd name="T96" fmla="*/ 156 w 290"/>
              <a:gd name="T97" fmla="*/ 254 h 265"/>
              <a:gd name="T98" fmla="*/ 193 w 290"/>
              <a:gd name="T99" fmla="*/ 257 h 265"/>
              <a:gd name="T100" fmla="*/ 215 w 290"/>
              <a:gd name="T101" fmla="*/ 231 h 265"/>
              <a:gd name="T102" fmla="*/ 215 w 290"/>
              <a:gd name="T103" fmla="*/ 191 h 265"/>
              <a:gd name="T104" fmla="*/ 230 w 290"/>
              <a:gd name="T105" fmla="*/ 180 h 265"/>
              <a:gd name="T106" fmla="*/ 254 w 290"/>
              <a:gd name="T107" fmla="*/ 189 h 265"/>
              <a:gd name="T108" fmla="*/ 282 w 290"/>
              <a:gd name="T109" fmla="*/ 157 h 265"/>
              <a:gd name="T110" fmla="*/ 257 w 290"/>
              <a:gd name="T111" fmla="*/ 124 h 265"/>
              <a:gd name="T112" fmla="*/ 230 w 290"/>
              <a:gd name="T113" fmla="*/ 136 h 265"/>
              <a:gd name="T114" fmla="*/ 215 w 290"/>
              <a:gd name="T115" fmla="*/ 124 h 265"/>
              <a:gd name="T116" fmla="*/ 215 w 290"/>
              <a:gd name="T117" fmla="*/ 123 h 265"/>
              <a:gd name="T118" fmla="*/ 209 w 290"/>
              <a:gd name="T119" fmla="*/ 74 h 265"/>
              <a:gd name="T120" fmla="*/ 160 w 290"/>
              <a:gd name="T121" fmla="*/ 66 h 265"/>
              <a:gd name="T122" fmla="*/ 148 w 290"/>
              <a:gd name="T123" fmla="*/ 56 h 265"/>
              <a:gd name="T124" fmla="*/ 158 w 290"/>
              <a:gd name="T125" fmla="*/ 3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90" h="265">
                <a:moveTo>
                  <a:pt x="158" y="52"/>
                </a:moveTo>
                <a:cubicBezTo>
                  <a:pt x="157" y="54"/>
                  <a:pt x="156" y="55"/>
                  <a:pt x="156" y="55"/>
                </a:cubicBezTo>
                <a:cubicBezTo>
                  <a:pt x="156" y="57"/>
                  <a:pt x="158" y="58"/>
                  <a:pt x="160" y="58"/>
                </a:cubicBezTo>
                <a:cubicBezTo>
                  <a:pt x="161" y="58"/>
                  <a:pt x="161" y="58"/>
                  <a:pt x="161" y="58"/>
                </a:cubicBezTo>
                <a:cubicBezTo>
                  <a:pt x="193" y="58"/>
                  <a:pt x="193" y="58"/>
                  <a:pt x="193" y="58"/>
                </a:cubicBezTo>
                <a:cubicBezTo>
                  <a:pt x="202" y="58"/>
                  <a:pt x="209" y="61"/>
                  <a:pt x="215" y="68"/>
                </a:cubicBezTo>
                <a:cubicBezTo>
                  <a:pt x="221" y="74"/>
                  <a:pt x="224" y="83"/>
                  <a:pt x="224" y="93"/>
                </a:cubicBezTo>
                <a:cubicBezTo>
                  <a:pt x="224" y="122"/>
                  <a:pt x="224" y="122"/>
                  <a:pt x="224" y="122"/>
                </a:cubicBezTo>
                <a:cubicBezTo>
                  <a:pt x="224" y="123"/>
                  <a:pt x="224" y="123"/>
                  <a:pt x="224" y="123"/>
                </a:cubicBezTo>
                <a:cubicBezTo>
                  <a:pt x="224" y="123"/>
                  <a:pt x="224" y="124"/>
                  <a:pt x="226" y="125"/>
                </a:cubicBezTo>
                <a:cubicBezTo>
                  <a:pt x="227" y="127"/>
                  <a:pt x="229" y="127"/>
                  <a:pt x="230" y="127"/>
                </a:cubicBezTo>
                <a:cubicBezTo>
                  <a:pt x="231" y="127"/>
                  <a:pt x="233" y="126"/>
                  <a:pt x="235" y="124"/>
                </a:cubicBezTo>
                <a:cubicBezTo>
                  <a:pt x="242" y="119"/>
                  <a:pt x="250" y="116"/>
                  <a:pt x="257" y="116"/>
                </a:cubicBezTo>
                <a:cubicBezTo>
                  <a:pt x="266" y="116"/>
                  <a:pt x="273" y="119"/>
                  <a:pt x="280" y="127"/>
                </a:cubicBezTo>
                <a:cubicBezTo>
                  <a:pt x="287" y="134"/>
                  <a:pt x="290" y="144"/>
                  <a:pt x="290" y="157"/>
                </a:cubicBezTo>
                <a:cubicBezTo>
                  <a:pt x="290" y="170"/>
                  <a:pt x="286" y="180"/>
                  <a:pt x="279" y="187"/>
                </a:cubicBezTo>
                <a:cubicBezTo>
                  <a:pt x="272" y="194"/>
                  <a:pt x="263" y="198"/>
                  <a:pt x="254" y="198"/>
                </a:cubicBezTo>
                <a:cubicBezTo>
                  <a:pt x="246" y="198"/>
                  <a:pt x="239" y="195"/>
                  <a:pt x="233" y="190"/>
                </a:cubicBezTo>
                <a:cubicBezTo>
                  <a:pt x="232" y="189"/>
                  <a:pt x="231" y="188"/>
                  <a:pt x="230" y="188"/>
                </a:cubicBezTo>
                <a:cubicBezTo>
                  <a:pt x="229" y="188"/>
                  <a:pt x="227" y="188"/>
                  <a:pt x="226" y="190"/>
                </a:cubicBezTo>
                <a:cubicBezTo>
                  <a:pt x="224" y="191"/>
                  <a:pt x="224" y="192"/>
                  <a:pt x="224" y="193"/>
                </a:cubicBezTo>
                <a:cubicBezTo>
                  <a:pt x="224" y="231"/>
                  <a:pt x="224" y="231"/>
                  <a:pt x="224" y="231"/>
                </a:cubicBezTo>
                <a:cubicBezTo>
                  <a:pt x="224" y="241"/>
                  <a:pt x="221" y="249"/>
                  <a:pt x="215" y="256"/>
                </a:cubicBezTo>
                <a:cubicBezTo>
                  <a:pt x="209" y="262"/>
                  <a:pt x="202" y="265"/>
                  <a:pt x="193" y="265"/>
                </a:cubicBezTo>
                <a:cubicBezTo>
                  <a:pt x="160" y="265"/>
                  <a:pt x="160" y="265"/>
                  <a:pt x="160" y="265"/>
                </a:cubicBezTo>
                <a:cubicBezTo>
                  <a:pt x="152" y="265"/>
                  <a:pt x="148" y="261"/>
                  <a:pt x="148" y="254"/>
                </a:cubicBezTo>
                <a:cubicBezTo>
                  <a:pt x="148" y="251"/>
                  <a:pt x="149" y="248"/>
                  <a:pt x="152" y="244"/>
                </a:cubicBezTo>
                <a:cubicBezTo>
                  <a:pt x="156" y="240"/>
                  <a:pt x="158" y="235"/>
                  <a:pt x="158" y="230"/>
                </a:cubicBezTo>
                <a:cubicBezTo>
                  <a:pt x="158" y="223"/>
                  <a:pt x="155" y="217"/>
                  <a:pt x="149" y="213"/>
                </a:cubicBezTo>
                <a:cubicBezTo>
                  <a:pt x="142" y="208"/>
                  <a:pt x="134" y="206"/>
                  <a:pt x="124" y="206"/>
                </a:cubicBezTo>
                <a:cubicBezTo>
                  <a:pt x="114" y="206"/>
                  <a:pt x="106" y="208"/>
                  <a:pt x="99" y="213"/>
                </a:cubicBezTo>
                <a:cubicBezTo>
                  <a:pt x="93" y="217"/>
                  <a:pt x="90" y="223"/>
                  <a:pt x="90" y="230"/>
                </a:cubicBezTo>
                <a:cubicBezTo>
                  <a:pt x="90" y="235"/>
                  <a:pt x="92" y="240"/>
                  <a:pt x="96" y="244"/>
                </a:cubicBezTo>
                <a:cubicBezTo>
                  <a:pt x="99" y="248"/>
                  <a:pt x="100" y="251"/>
                  <a:pt x="100" y="254"/>
                </a:cubicBezTo>
                <a:cubicBezTo>
                  <a:pt x="100" y="257"/>
                  <a:pt x="99" y="259"/>
                  <a:pt x="97" y="262"/>
                </a:cubicBezTo>
                <a:cubicBezTo>
                  <a:pt x="94" y="264"/>
                  <a:pt x="91" y="265"/>
                  <a:pt x="88" y="265"/>
                </a:cubicBezTo>
                <a:cubicBezTo>
                  <a:pt x="36" y="265"/>
                  <a:pt x="36" y="265"/>
                  <a:pt x="36" y="265"/>
                </a:cubicBezTo>
                <a:cubicBezTo>
                  <a:pt x="27" y="265"/>
                  <a:pt x="19" y="261"/>
                  <a:pt x="11" y="254"/>
                </a:cubicBezTo>
                <a:cubicBezTo>
                  <a:pt x="4" y="247"/>
                  <a:pt x="0" y="239"/>
                  <a:pt x="0" y="230"/>
                </a:cubicBezTo>
                <a:cubicBezTo>
                  <a:pt x="0" y="196"/>
                  <a:pt x="0" y="196"/>
                  <a:pt x="0" y="196"/>
                </a:cubicBezTo>
                <a:cubicBezTo>
                  <a:pt x="0" y="187"/>
                  <a:pt x="4" y="183"/>
                  <a:pt x="11" y="183"/>
                </a:cubicBezTo>
                <a:cubicBezTo>
                  <a:pt x="14" y="183"/>
                  <a:pt x="17" y="184"/>
                  <a:pt x="21" y="187"/>
                </a:cubicBezTo>
                <a:cubicBezTo>
                  <a:pt x="27" y="192"/>
                  <a:pt x="32" y="194"/>
                  <a:pt x="37" y="194"/>
                </a:cubicBezTo>
                <a:cubicBezTo>
                  <a:pt x="45" y="194"/>
                  <a:pt x="51" y="191"/>
                  <a:pt x="57" y="183"/>
                </a:cubicBezTo>
                <a:cubicBezTo>
                  <a:pt x="63" y="176"/>
                  <a:pt x="66" y="168"/>
                  <a:pt x="66" y="157"/>
                </a:cubicBezTo>
                <a:cubicBezTo>
                  <a:pt x="66" y="147"/>
                  <a:pt x="63" y="139"/>
                  <a:pt x="58" y="133"/>
                </a:cubicBezTo>
                <a:cubicBezTo>
                  <a:pt x="52" y="127"/>
                  <a:pt x="45" y="124"/>
                  <a:pt x="37" y="124"/>
                </a:cubicBezTo>
                <a:cubicBezTo>
                  <a:pt x="32" y="124"/>
                  <a:pt x="26" y="126"/>
                  <a:pt x="21" y="130"/>
                </a:cubicBezTo>
                <a:cubicBezTo>
                  <a:pt x="17" y="133"/>
                  <a:pt x="14" y="135"/>
                  <a:pt x="11" y="135"/>
                </a:cubicBezTo>
                <a:cubicBezTo>
                  <a:pt x="4" y="135"/>
                  <a:pt x="0" y="130"/>
                  <a:pt x="0" y="122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82"/>
                  <a:pt x="4" y="74"/>
                  <a:pt x="11" y="68"/>
                </a:cubicBezTo>
                <a:cubicBezTo>
                  <a:pt x="18" y="61"/>
                  <a:pt x="27" y="58"/>
                  <a:pt x="36" y="58"/>
                </a:cubicBezTo>
                <a:cubicBezTo>
                  <a:pt x="87" y="58"/>
                  <a:pt x="87" y="58"/>
                  <a:pt x="87" y="58"/>
                </a:cubicBezTo>
                <a:cubicBezTo>
                  <a:pt x="90" y="58"/>
                  <a:pt x="92" y="57"/>
                  <a:pt x="92" y="55"/>
                </a:cubicBezTo>
                <a:cubicBezTo>
                  <a:pt x="92" y="55"/>
                  <a:pt x="91" y="54"/>
                  <a:pt x="90" y="52"/>
                </a:cubicBezTo>
                <a:cubicBezTo>
                  <a:pt x="84" y="46"/>
                  <a:pt x="82" y="40"/>
                  <a:pt x="82" y="33"/>
                </a:cubicBezTo>
                <a:cubicBezTo>
                  <a:pt x="82" y="23"/>
                  <a:pt x="86" y="15"/>
                  <a:pt x="93" y="9"/>
                </a:cubicBezTo>
                <a:cubicBezTo>
                  <a:pt x="101" y="3"/>
                  <a:pt x="112" y="0"/>
                  <a:pt x="124" y="0"/>
                </a:cubicBezTo>
                <a:cubicBezTo>
                  <a:pt x="138" y="0"/>
                  <a:pt x="148" y="3"/>
                  <a:pt x="155" y="10"/>
                </a:cubicBezTo>
                <a:cubicBezTo>
                  <a:pt x="163" y="16"/>
                  <a:pt x="166" y="24"/>
                  <a:pt x="166" y="33"/>
                </a:cubicBezTo>
                <a:cubicBezTo>
                  <a:pt x="166" y="40"/>
                  <a:pt x="164" y="46"/>
                  <a:pt x="158" y="52"/>
                </a:cubicBezTo>
                <a:close/>
                <a:moveTo>
                  <a:pt x="158" y="33"/>
                </a:moveTo>
                <a:cubicBezTo>
                  <a:pt x="158" y="25"/>
                  <a:pt x="155" y="19"/>
                  <a:pt x="149" y="15"/>
                </a:cubicBezTo>
                <a:cubicBezTo>
                  <a:pt x="142" y="10"/>
                  <a:pt x="134" y="8"/>
                  <a:pt x="124" y="8"/>
                </a:cubicBezTo>
                <a:cubicBezTo>
                  <a:pt x="114" y="8"/>
                  <a:pt x="106" y="11"/>
                  <a:pt x="99" y="15"/>
                </a:cubicBezTo>
                <a:cubicBezTo>
                  <a:pt x="93" y="19"/>
                  <a:pt x="90" y="25"/>
                  <a:pt x="90" y="33"/>
                </a:cubicBezTo>
                <a:cubicBezTo>
                  <a:pt x="90" y="38"/>
                  <a:pt x="92" y="42"/>
                  <a:pt x="96" y="47"/>
                </a:cubicBezTo>
                <a:cubicBezTo>
                  <a:pt x="99" y="50"/>
                  <a:pt x="100" y="53"/>
                  <a:pt x="100" y="55"/>
                </a:cubicBezTo>
                <a:cubicBezTo>
                  <a:pt x="100" y="62"/>
                  <a:pt x="96" y="66"/>
                  <a:pt x="88" y="66"/>
                </a:cubicBezTo>
                <a:cubicBezTo>
                  <a:pt x="87" y="66"/>
                  <a:pt x="87" y="66"/>
                  <a:pt x="87" y="66"/>
                </a:cubicBezTo>
                <a:cubicBezTo>
                  <a:pt x="36" y="66"/>
                  <a:pt x="36" y="66"/>
                  <a:pt x="36" y="66"/>
                </a:cubicBezTo>
                <a:cubicBezTo>
                  <a:pt x="29" y="66"/>
                  <a:pt x="23" y="69"/>
                  <a:pt x="17" y="73"/>
                </a:cubicBezTo>
                <a:cubicBezTo>
                  <a:pt x="11" y="78"/>
                  <a:pt x="8" y="84"/>
                  <a:pt x="8" y="91"/>
                </a:cubicBezTo>
                <a:cubicBezTo>
                  <a:pt x="8" y="122"/>
                  <a:pt x="8" y="122"/>
                  <a:pt x="8" y="122"/>
                </a:cubicBezTo>
                <a:cubicBezTo>
                  <a:pt x="8" y="125"/>
                  <a:pt x="9" y="126"/>
                  <a:pt x="11" y="126"/>
                </a:cubicBezTo>
                <a:cubicBezTo>
                  <a:pt x="12" y="126"/>
                  <a:pt x="14" y="125"/>
                  <a:pt x="16" y="124"/>
                </a:cubicBezTo>
                <a:cubicBezTo>
                  <a:pt x="23" y="119"/>
                  <a:pt x="30" y="116"/>
                  <a:pt x="37" y="116"/>
                </a:cubicBezTo>
                <a:cubicBezTo>
                  <a:pt x="47" y="116"/>
                  <a:pt x="56" y="120"/>
                  <a:pt x="63" y="127"/>
                </a:cubicBezTo>
                <a:cubicBezTo>
                  <a:pt x="71" y="134"/>
                  <a:pt x="75" y="145"/>
                  <a:pt x="75" y="157"/>
                </a:cubicBezTo>
                <a:cubicBezTo>
                  <a:pt x="75" y="170"/>
                  <a:pt x="71" y="181"/>
                  <a:pt x="63" y="190"/>
                </a:cubicBezTo>
                <a:cubicBezTo>
                  <a:pt x="56" y="198"/>
                  <a:pt x="47" y="202"/>
                  <a:pt x="38" y="202"/>
                </a:cubicBezTo>
                <a:cubicBezTo>
                  <a:pt x="30" y="202"/>
                  <a:pt x="23" y="200"/>
                  <a:pt x="16" y="194"/>
                </a:cubicBezTo>
                <a:cubicBezTo>
                  <a:pt x="14" y="192"/>
                  <a:pt x="12" y="191"/>
                  <a:pt x="11" y="191"/>
                </a:cubicBezTo>
                <a:cubicBezTo>
                  <a:pt x="9" y="191"/>
                  <a:pt x="8" y="193"/>
                  <a:pt x="8" y="196"/>
                </a:cubicBezTo>
                <a:cubicBezTo>
                  <a:pt x="8" y="230"/>
                  <a:pt x="8" y="230"/>
                  <a:pt x="8" y="230"/>
                </a:cubicBezTo>
                <a:cubicBezTo>
                  <a:pt x="8" y="236"/>
                  <a:pt x="11" y="242"/>
                  <a:pt x="17" y="248"/>
                </a:cubicBezTo>
                <a:cubicBezTo>
                  <a:pt x="23" y="254"/>
                  <a:pt x="29" y="257"/>
                  <a:pt x="36" y="257"/>
                </a:cubicBezTo>
                <a:cubicBezTo>
                  <a:pt x="87" y="257"/>
                  <a:pt x="87" y="257"/>
                  <a:pt x="87" y="257"/>
                </a:cubicBezTo>
                <a:cubicBezTo>
                  <a:pt x="90" y="257"/>
                  <a:pt x="92" y="256"/>
                  <a:pt x="92" y="254"/>
                </a:cubicBezTo>
                <a:cubicBezTo>
                  <a:pt x="92" y="253"/>
                  <a:pt x="91" y="252"/>
                  <a:pt x="90" y="250"/>
                </a:cubicBezTo>
                <a:cubicBezTo>
                  <a:pt x="84" y="244"/>
                  <a:pt x="82" y="238"/>
                  <a:pt x="82" y="230"/>
                </a:cubicBezTo>
                <a:cubicBezTo>
                  <a:pt x="82" y="221"/>
                  <a:pt x="86" y="213"/>
                  <a:pt x="93" y="207"/>
                </a:cubicBezTo>
                <a:cubicBezTo>
                  <a:pt x="101" y="201"/>
                  <a:pt x="111" y="198"/>
                  <a:pt x="124" y="198"/>
                </a:cubicBezTo>
                <a:cubicBezTo>
                  <a:pt x="138" y="198"/>
                  <a:pt x="148" y="201"/>
                  <a:pt x="155" y="207"/>
                </a:cubicBezTo>
                <a:cubicBezTo>
                  <a:pt x="163" y="214"/>
                  <a:pt x="166" y="221"/>
                  <a:pt x="166" y="230"/>
                </a:cubicBezTo>
                <a:cubicBezTo>
                  <a:pt x="166" y="238"/>
                  <a:pt x="164" y="244"/>
                  <a:pt x="158" y="250"/>
                </a:cubicBezTo>
                <a:cubicBezTo>
                  <a:pt x="157" y="252"/>
                  <a:pt x="156" y="253"/>
                  <a:pt x="156" y="254"/>
                </a:cubicBezTo>
                <a:cubicBezTo>
                  <a:pt x="156" y="256"/>
                  <a:pt x="158" y="257"/>
                  <a:pt x="161" y="257"/>
                </a:cubicBezTo>
                <a:cubicBezTo>
                  <a:pt x="193" y="257"/>
                  <a:pt x="193" y="257"/>
                  <a:pt x="193" y="257"/>
                </a:cubicBezTo>
                <a:cubicBezTo>
                  <a:pt x="200" y="257"/>
                  <a:pt x="206" y="254"/>
                  <a:pt x="210" y="249"/>
                </a:cubicBezTo>
                <a:cubicBezTo>
                  <a:pt x="213" y="244"/>
                  <a:pt x="215" y="238"/>
                  <a:pt x="215" y="231"/>
                </a:cubicBezTo>
                <a:cubicBezTo>
                  <a:pt x="215" y="193"/>
                  <a:pt x="215" y="193"/>
                  <a:pt x="215" y="193"/>
                </a:cubicBezTo>
                <a:cubicBezTo>
                  <a:pt x="215" y="191"/>
                  <a:pt x="215" y="191"/>
                  <a:pt x="215" y="191"/>
                </a:cubicBezTo>
                <a:cubicBezTo>
                  <a:pt x="216" y="189"/>
                  <a:pt x="217" y="186"/>
                  <a:pt x="220" y="183"/>
                </a:cubicBezTo>
                <a:cubicBezTo>
                  <a:pt x="223" y="181"/>
                  <a:pt x="227" y="180"/>
                  <a:pt x="230" y="180"/>
                </a:cubicBezTo>
                <a:cubicBezTo>
                  <a:pt x="233" y="180"/>
                  <a:pt x="236" y="181"/>
                  <a:pt x="239" y="184"/>
                </a:cubicBezTo>
                <a:cubicBezTo>
                  <a:pt x="243" y="188"/>
                  <a:pt x="248" y="189"/>
                  <a:pt x="254" y="189"/>
                </a:cubicBezTo>
                <a:cubicBezTo>
                  <a:pt x="261" y="189"/>
                  <a:pt x="267" y="187"/>
                  <a:pt x="273" y="181"/>
                </a:cubicBezTo>
                <a:cubicBezTo>
                  <a:pt x="279" y="176"/>
                  <a:pt x="282" y="168"/>
                  <a:pt x="282" y="157"/>
                </a:cubicBezTo>
                <a:cubicBezTo>
                  <a:pt x="282" y="147"/>
                  <a:pt x="279" y="139"/>
                  <a:pt x="275" y="133"/>
                </a:cubicBezTo>
                <a:cubicBezTo>
                  <a:pt x="270" y="127"/>
                  <a:pt x="264" y="124"/>
                  <a:pt x="257" y="124"/>
                </a:cubicBezTo>
                <a:cubicBezTo>
                  <a:pt x="251" y="124"/>
                  <a:pt x="246" y="126"/>
                  <a:pt x="240" y="131"/>
                </a:cubicBezTo>
                <a:cubicBezTo>
                  <a:pt x="236" y="134"/>
                  <a:pt x="233" y="136"/>
                  <a:pt x="230" y="136"/>
                </a:cubicBezTo>
                <a:cubicBezTo>
                  <a:pt x="227" y="136"/>
                  <a:pt x="223" y="134"/>
                  <a:pt x="220" y="132"/>
                </a:cubicBezTo>
                <a:cubicBezTo>
                  <a:pt x="217" y="129"/>
                  <a:pt x="216" y="126"/>
                  <a:pt x="215" y="124"/>
                </a:cubicBezTo>
                <a:cubicBezTo>
                  <a:pt x="215" y="123"/>
                  <a:pt x="215" y="123"/>
                  <a:pt x="215" y="123"/>
                </a:cubicBezTo>
                <a:cubicBezTo>
                  <a:pt x="215" y="123"/>
                  <a:pt x="215" y="123"/>
                  <a:pt x="215" y="123"/>
                </a:cubicBezTo>
                <a:cubicBezTo>
                  <a:pt x="215" y="93"/>
                  <a:pt x="215" y="93"/>
                  <a:pt x="215" y="93"/>
                </a:cubicBezTo>
                <a:cubicBezTo>
                  <a:pt x="215" y="86"/>
                  <a:pt x="213" y="80"/>
                  <a:pt x="209" y="74"/>
                </a:cubicBezTo>
                <a:cubicBezTo>
                  <a:pt x="205" y="69"/>
                  <a:pt x="200" y="66"/>
                  <a:pt x="193" y="66"/>
                </a:cubicBezTo>
                <a:cubicBezTo>
                  <a:pt x="160" y="66"/>
                  <a:pt x="160" y="66"/>
                  <a:pt x="160" y="66"/>
                </a:cubicBezTo>
                <a:cubicBezTo>
                  <a:pt x="160" y="66"/>
                  <a:pt x="160" y="66"/>
                  <a:pt x="160" y="66"/>
                </a:cubicBezTo>
                <a:cubicBezTo>
                  <a:pt x="152" y="66"/>
                  <a:pt x="148" y="62"/>
                  <a:pt x="148" y="56"/>
                </a:cubicBezTo>
                <a:cubicBezTo>
                  <a:pt x="148" y="53"/>
                  <a:pt x="149" y="50"/>
                  <a:pt x="152" y="47"/>
                </a:cubicBezTo>
                <a:cubicBezTo>
                  <a:pt x="156" y="42"/>
                  <a:pt x="158" y="38"/>
                  <a:pt x="158" y="3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6" name="Freeform 44"/>
          <p:cNvSpPr>
            <a:spLocks noEditPoints="1"/>
          </p:cNvSpPr>
          <p:nvPr/>
        </p:nvSpPr>
        <p:spPr bwMode="auto">
          <a:xfrm>
            <a:off x="5491163" y="3900488"/>
            <a:ext cx="617538" cy="471488"/>
          </a:xfrm>
          <a:custGeom>
            <a:avLst/>
            <a:gdLst>
              <a:gd name="T0" fmla="*/ 4 w 348"/>
              <a:gd name="T1" fmla="*/ 84 h 266"/>
              <a:gd name="T2" fmla="*/ 50 w 348"/>
              <a:gd name="T3" fmla="*/ 88 h 266"/>
              <a:gd name="T4" fmla="*/ 4 w 348"/>
              <a:gd name="T5" fmla="*/ 92 h 266"/>
              <a:gd name="T6" fmla="*/ 330 w 348"/>
              <a:gd name="T7" fmla="*/ 118 h 266"/>
              <a:gd name="T8" fmla="*/ 298 w 348"/>
              <a:gd name="T9" fmla="*/ 255 h 266"/>
              <a:gd name="T10" fmla="*/ 62 w 348"/>
              <a:gd name="T11" fmla="*/ 266 h 266"/>
              <a:gd name="T12" fmla="*/ 16 w 348"/>
              <a:gd name="T13" fmla="*/ 122 h 266"/>
              <a:gd name="T14" fmla="*/ 21 w 348"/>
              <a:gd name="T15" fmla="*/ 117 h 266"/>
              <a:gd name="T16" fmla="*/ 330 w 348"/>
              <a:gd name="T17" fmla="*/ 118 h 266"/>
              <a:gd name="T18" fmla="*/ 26 w 348"/>
              <a:gd name="T19" fmla="*/ 125 h 266"/>
              <a:gd name="T20" fmla="*/ 62 w 348"/>
              <a:gd name="T21" fmla="*/ 258 h 266"/>
              <a:gd name="T22" fmla="*/ 290 w 348"/>
              <a:gd name="T23" fmla="*/ 253 h 266"/>
              <a:gd name="T24" fmla="*/ 148 w 348"/>
              <a:gd name="T25" fmla="*/ 8 h 266"/>
              <a:gd name="T26" fmla="*/ 70 w 348"/>
              <a:gd name="T27" fmla="*/ 100 h 266"/>
              <a:gd name="T28" fmla="*/ 67 w 348"/>
              <a:gd name="T29" fmla="*/ 94 h 266"/>
              <a:gd name="T30" fmla="*/ 147 w 348"/>
              <a:gd name="T31" fmla="*/ 2 h 266"/>
              <a:gd name="T32" fmla="*/ 91 w 348"/>
              <a:gd name="T33" fmla="*/ 229 h 266"/>
              <a:gd name="T34" fmla="*/ 86 w 348"/>
              <a:gd name="T35" fmla="*/ 150 h 266"/>
              <a:gd name="T36" fmla="*/ 99 w 348"/>
              <a:gd name="T37" fmla="*/ 228 h 266"/>
              <a:gd name="T38" fmla="*/ 95 w 348"/>
              <a:gd name="T39" fmla="*/ 233 h 266"/>
              <a:gd name="T40" fmla="*/ 107 w 348"/>
              <a:gd name="T41" fmla="*/ 88 h 266"/>
              <a:gd name="T42" fmla="*/ 244 w 348"/>
              <a:gd name="T43" fmla="*/ 84 h 266"/>
              <a:gd name="T44" fmla="*/ 244 w 348"/>
              <a:gd name="T45" fmla="*/ 92 h 266"/>
              <a:gd name="T46" fmla="*/ 107 w 348"/>
              <a:gd name="T47" fmla="*/ 88 h 266"/>
              <a:gd name="T48" fmla="*/ 149 w 348"/>
              <a:gd name="T49" fmla="*/ 154 h 266"/>
              <a:gd name="T50" fmla="*/ 157 w 348"/>
              <a:gd name="T51" fmla="*/ 154 h 266"/>
              <a:gd name="T52" fmla="*/ 153 w 348"/>
              <a:gd name="T53" fmla="*/ 233 h 266"/>
              <a:gd name="T54" fmla="*/ 199 w 348"/>
              <a:gd name="T55" fmla="*/ 229 h 266"/>
              <a:gd name="T56" fmla="*/ 203 w 348"/>
              <a:gd name="T57" fmla="*/ 150 h 266"/>
              <a:gd name="T58" fmla="*/ 207 w 348"/>
              <a:gd name="T59" fmla="*/ 229 h 266"/>
              <a:gd name="T60" fmla="*/ 199 w 348"/>
              <a:gd name="T61" fmla="*/ 229 h 266"/>
              <a:gd name="T62" fmla="*/ 204 w 348"/>
              <a:gd name="T63" fmla="*/ 8 h 266"/>
              <a:gd name="T64" fmla="*/ 210 w 348"/>
              <a:gd name="T65" fmla="*/ 3 h 266"/>
              <a:gd name="T66" fmla="*/ 288 w 348"/>
              <a:gd name="T67" fmla="*/ 99 h 266"/>
              <a:gd name="T68" fmla="*/ 282 w 348"/>
              <a:gd name="T69" fmla="*/ 99 h 266"/>
              <a:gd name="T70" fmla="*/ 257 w 348"/>
              <a:gd name="T71" fmla="*/ 154 h 266"/>
              <a:gd name="T72" fmla="*/ 265 w 348"/>
              <a:gd name="T73" fmla="*/ 155 h 266"/>
              <a:gd name="T74" fmla="*/ 252 w 348"/>
              <a:gd name="T75" fmla="*/ 233 h 266"/>
              <a:gd name="T76" fmla="*/ 248 w 348"/>
              <a:gd name="T77" fmla="*/ 228 h 266"/>
              <a:gd name="T78" fmla="*/ 343 w 348"/>
              <a:gd name="T79" fmla="*/ 92 h 266"/>
              <a:gd name="T80" fmla="*/ 306 w 348"/>
              <a:gd name="T81" fmla="*/ 88 h 266"/>
              <a:gd name="T82" fmla="*/ 343 w 348"/>
              <a:gd name="T83" fmla="*/ 84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48" h="266">
                <a:moveTo>
                  <a:pt x="0" y="88"/>
                </a:moveTo>
                <a:cubicBezTo>
                  <a:pt x="0" y="85"/>
                  <a:pt x="1" y="84"/>
                  <a:pt x="4" y="84"/>
                </a:cubicBezTo>
                <a:cubicBezTo>
                  <a:pt x="45" y="84"/>
                  <a:pt x="45" y="84"/>
                  <a:pt x="45" y="84"/>
                </a:cubicBezTo>
                <a:cubicBezTo>
                  <a:pt x="48" y="84"/>
                  <a:pt x="50" y="85"/>
                  <a:pt x="50" y="88"/>
                </a:cubicBezTo>
                <a:cubicBezTo>
                  <a:pt x="50" y="91"/>
                  <a:pt x="48" y="92"/>
                  <a:pt x="45" y="92"/>
                </a:cubicBezTo>
                <a:cubicBezTo>
                  <a:pt x="4" y="92"/>
                  <a:pt x="4" y="92"/>
                  <a:pt x="4" y="92"/>
                </a:cubicBezTo>
                <a:cubicBezTo>
                  <a:pt x="1" y="92"/>
                  <a:pt x="0" y="91"/>
                  <a:pt x="0" y="88"/>
                </a:cubicBezTo>
                <a:close/>
                <a:moveTo>
                  <a:pt x="330" y="118"/>
                </a:moveTo>
                <a:cubicBezTo>
                  <a:pt x="331" y="120"/>
                  <a:pt x="331" y="121"/>
                  <a:pt x="331" y="122"/>
                </a:cubicBezTo>
                <a:cubicBezTo>
                  <a:pt x="298" y="255"/>
                  <a:pt x="298" y="255"/>
                  <a:pt x="298" y="255"/>
                </a:cubicBezTo>
                <a:cubicBezTo>
                  <a:pt x="296" y="262"/>
                  <a:pt x="292" y="266"/>
                  <a:pt x="285" y="266"/>
                </a:cubicBezTo>
                <a:cubicBezTo>
                  <a:pt x="62" y="266"/>
                  <a:pt x="62" y="266"/>
                  <a:pt x="62" y="266"/>
                </a:cubicBezTo>
                <a:cubicBezTo>
                  <a:pt x="56" y="266"/>
                  <a:pt x="52" y="262"/>
                  <a:pt x="50" y="255"/>
                </a:cubicBezTo>
                <a:cubicBezTo>
                  <a:pt x="16" y="122"/>
                  <a:pt x="16" y="122"/>
                  <a:pt x="16" y="122"/>
                </a:cubicBezTo>
                <a:cubicBezTo>
                  <a:pt x="16" y="121"/>
                  <a:pt x="16" y="120"/>
                  <a:pt x="17" y="118"/>
                </a:cubicBezTo>
                <a:cubicBezTo>
                  <a:pt x="18" y="117"/>
                  <a:pt x="19" y="117"/>
                  <a:pt x="21" y="117"/>
                </a:cubicBezTo>
                <a:cubicBezTo>
                  <a:pt x="327" y="117"/>
                  <a:pt x="327" y="117"/>
                  <a:pt x="327" y="117"/>
                </a:cubicBezTo>
                <a:cubicBezTo>
                  <a:pt x="328" y="117"/>
                  <a:pt x="329" y="117"/>
                  <a:pt x="330" y="118"/>
                </a:cubicBezTo>
                <a:close/>
                <a:moveTo>
                  <a:pt x="322" y="125"/>
                </a:moveTo>
                <a:cubicBezTo>
                  <a:pt x="26" y="125"/>
                  <a:pt x="26" y="125"/>
                  <a:pt x="26" y="125"/>
                </a:cubicBezTo>
                <a:cubicBezTo>
                  <a:pt x="58" y="253"/>
                  <a:pt x="58" y="253"/>
                  <a:pt x="58" y="253"/>
                </a:cubicBezTo>
                <a:cubicBezTo>
                  <a:pt x="59" y="256"/>
                  <a:pt x="60" y="258"/>
                  <a:pt x="62" y="258"/>
                </a:cubicBezTo>
                <a:cubicBezTo>
                  <a:pt x="285" y="258"/>
                  <a:pt x="285" y="258"/>
                  <a:pt x="285" y="258"/>
                </a:cubicBezTo>
                <a:cubicBezTo>
                  <a:pt x="287" y="258"/>
                  <a:pt x="289" y="256"/>
                  <a:pt x="290" y="253"/>
                </a:cubicBezTo>
                <a:lnTo>
                  <a:pt x="322" y="125"/>
                </a:lnTo>
                <a:close/>
                <a:moveTo>
                  <a:pt x="148" y="8"/>
                </a:moveTo>
                <a:cubicBezTo>
                  <a:pt x="73" y="99"/>
                  <a:pt x="73" y="99"/>
                  <a:pt x="73" y="99"/>
                </a:cubicBezTo>
                <a:cubicBezTo>
                  <a:pt x="73" y="100"/>
                  <a:pt x="72" y="100"/>
                  <a:pt x="70" y="100"/>
                </a:cubicBezTo>
                <a:cubicBezTo>
                  <a:pt x="69" y="100"/>
                  <a:pt x="68" y="100"/>
                  <a:pt x="68" y="99"/>
                </a:cubicBezTo>
                <a:cubicBezTo>
                  <a:pt x="66" y="98"/>
                  <a:pt x="65" y="96"/>
                  <a:pt x="67" y="94"/>
                </a:cubicBezTo>
                <a:cubicBezTo>
                  <a:pt x="142" y="3"/>
                  <a:pt x="142" y="3"/>
                  <a:pt x="142" y="3"/>
                </a:cubicBezTo>
                <a:cubicBezTo>
                  <a:pt x="143" y="0"/>
                  <a:pt x="145" y="0"/>
                  <a:pt x="147" y="2"/>
                </a:cubicBezTo>
                <a:cubicBezTo>
                  <a:pt x="149" y="4"/>
                  <a:pt x="150" y="6"/>
                  <a:pt x="148" y="8"/>
                </a:cubicBezTo>
                <a:close/>
                <a:moveTo>
                  <a:pt x="91" y="229"/>
                </a:moveTo>
                <a:cubicBezTo>
                  <a:pt x="83" y="155"/>
                  <a:pt x="83" y="155"/>
                  <a:pt x="83" y="155"/>
                </a:cubicBezTo>
                <a:cubicBezTo>
                  <a:pt x="82" y="152"/>
                  <a:pt x="83" y="150"/>
                  <a:pt x="86" y="150"/>
                </a:cubicBezTo>
                <a:cubicBezTo>
                  <a:pt x="89" y="150"/>
                  <a:pt x="91" y="151"/>
                  <a:pt x="91" y="154"/>
                </a:cubicBezTo>
                <a:cubicBezTo>
                  <a:pt x="99" y="228"/>
                  <a:pt x="99" y="228"/>
                  <a:pt x="99" y="228"/>
                </a:cubicBezTo>
                <a:cubicBezTo>
                  <a:pt x="100" y="231"/>
                  <a:pt x="98" y="232"/>
                  <a:pt x="96" y="233"/>
                </a:cubicBezTo>
                <a:cubicBezTo>
                  <a:pt x="95" y="233"/>
                  <a:pt x="95" y="233"/>
                  <a:pt x="95" y="233"/>
                </a:cubicBezTo>
                <a:cubicBezTo>
                  <a:pt x="93" y="233"/>
                  <a:pt x="91" y="232"/>
                  <a:pt x="91" y="229"/>
                </a:cubicBezTo>
                <a:close/>
                <a:moveTo>
                  <a:pt x="107" y="88"/>
                </a:moveTo>
                <a:cubicBezTo>
                  <a:pt x="107" y="85"/>
                  <a:pt x="109" y="84"/>
                  <a:pt x="112" y="84"/>
                </a:cubicBezTo>
                <a:cubicBezTo>
                  <a:pt x="244" y="84"/>
                  <a:pt x="244" y="84"/>
                  <a:pt x="244" y="84"/>
                </a:cubicBezTo>
                <a:cubicBezTo>
                  <a:pt x="247" y="84"/>
                  <a:pt x="248" y="85"/>
                  <a:pt x="248" y="88"/>
                </a:cubicBezTo>
                <a:cubicBezTo>
                  <a:pt x="248" y="91"/>
                  <a:pt x="247" y="92"/>
                  <a:pt x="244" y="92"/>
                </a:cubicBezTo>
                <a:cubicBezTo>
                  <a:pt x="112" y="92"/>
                  <a:pt x="112" y="92"/>
                  <a:pt x="112" y="92"/>
                </a:cubicBezTo>
                <a:cubicBezTo>
                  <a:pt x="109" y="92"/>
                  <a:pt x="107" y="91"/>
                  <a:pt x="107" y="88"/>
                </a:cubicBezTo>
                <a:close/>
                <a:moveTo>
                  <a:pt x="149" y="229"/>
                </a:moveTo>
                <a:cubicBezTo>
                  <a:pt x="149" y="154"/>
                  <a:pt x="149" y="154"/>
                  <a:pt x="149" y="154"/>
                </a:cubicBezTo>
                <a:cubicBezTo>
                  <a:pt x="149" y="151"/>
                  <a:pt x="150" y="150"/>
                  <a:pt x="153" y="150"/>
                </a:cubicBezTo>
                <a:cubicBezTo>
                  <a:pt x="156" y="150"/>
                  <a:pt x="157" y="151"/>
                  <a:pt x="157" y="154"/>
                </a:cubicBezTo>
                <a:cubicBezTo>
                  <a:pt x="157" y="229"/>
                  <a:pt x="157" y="229"/>
                  <a:pt x="157" y="229"/>
                </a:cubicBezTo>
                <a:cubicBezTo>
                  <a:pt x="157" y="231"/>
                  <a:pt x="156" y="233"/>
                  <a:pt x="153" y="233"/>
                </a:cubicBezTo>
                <a:cubicBezTo>
                  <a:pt x="150" y="233"/>
                  <a:pt x="149" y="231"/>
                  <a:pt x="149" y="229"/>
                </a:cubicBezTo>
                <a:close/>
                <a:moveTo>
                  <a:pt x="199" y="229"/>
                </a:moveTo>
                <a:cubicBezTo>
                  <a:pt x="199" y="154"/>
                  <a:pt x="199" y="154"/>
                  <a:pt x="199" y="154"/>
                </a:cubicBezTo>
                <a:cubicBezTo>
                  <a:pt x="199" y="151"/>
                  <a:pt x="200" y="150"/>
                  <a:pt x="203" y="150"/>
                </a:cubicBezTo>
                <a:cubicBezTo>
                  <a:pt x="205" y="150"/>
                  <a:pt x="207" y="151"/>
                  <a:pt x="207" y="154"/>
                </a:cubicBezTo>
                <a:cubicBezTo>
                  <a:pt x="207" y="229"/>
                  <a:pt x="207" y="229"/>
                  <a:pt x="207" y="229"/>
                </a:cubicBezTo>
                <a:cubicBezTo>
                  <a:pt x="207" y="231"/>
                  <a:pt x="205" y="233"/>
                  <a:pt x="203" y="233"/>
                </a:cubicBezTo>
                <a:cubicBezTo>
                  <a:pt x="200" y="233"/>
                  <a:pt x="199" y="231"/>
                  <a:pt x="199" y="229"/>
                </a:cubicBezTo>
                <a:close/>
                <a:moveTo>
                  <a:pt x="282" y="99"/>
                </a:moveTo>
                <a:cubicBezTo>
                  <a:pt x="204" y="8"/>
                  <a:pt x="204" y="8"/>
                  <a:pt x="204" y="8"/>
                </a:cubicBezTo>
                <a:cubicBezTo>
                  <a:pt x="202" y="6"/>
                  <a:pt x="202" y="4"/>
                  <a:pt x="204" y="2"/>
                </a:cubicBezTo>
                <a:cubicBezTo>
                  <a:pt x="206" y="0"/>
                  <a:pt x="208" y="0"/>
                  <a:pt x="210" y="3"/>
                </a:cubicBezTo>
                <a:cubicBezTo>
                  <a:pt x="289" y="94"/>
                  <a:pt x="289" y="94"/>
                  <a:pt x="289" y="94"/>
                </a:cubicBezTo>
                <a:cubicBezTo>
                  <a:pt x="290" y="96"/>
                  <a:pt x="290" y="98"/>
                  <a:pt x="288" y="99"/>
                </a:cubicBezTo>
                <a:cubicBezTo>
                  <a:pt x="287" y="100"/>
                  <a:pt x="287" y="100"/>
                  <a:pt x="285" y="100"/>
                </a:cubicBezTo>
                <a:cubicBezTo>
                  <a:pt x="284" y="100"/>
                  <a:pt x="283" y="100"/>
                  <a:pt x="282" y="99"/>
                </a:cubicBezTo>
                <a:close/>
                <a:moveTo>
                  <a:pt x="248" y="228"/>
                </a:moveTo>
                <a:cubicBezTo>
                  <a:pt x="257" y="154"/>
                  <a:pt x="257" y="154"/>
                  <a:pt x="257" y="154"/>
                </a:cubicBezTo>
                <a:cubicBezTo>
                  <a:pt x="257" y="151"/>
                  <a:pt x="258" y="150"/>
                  <a:pt x="261" y="150"/>
                </a:cubicBezTo>
                <a:cubicBezTo>
                  <a:pt x="264" y="150"/>
                  <a:pt x="265" y="152"/>
                  <a:pt x="265" y="155"/>
                </a:cubicBezTo>
                <a:cubicBezTo>
                  <a:pt x="257" y="229"/>
                  <a:pt x="257" y="229"/>
                  <a:pt x="257" y="229"/>
                </a:cubicBezTo>
                <a:cubicBezTo>
                  <a:pt x="256" y="232"/>
                  <a:pt x="255" y="233"/>
                  <a:pt x="252" y="233"/>
                </a:cubicBezTo>
                <a:cubicBezTo>
                  <a:pt x="252" y="233"/>
                  <a:pt x="252" y="233"/>
                  <a:pt x="252" y="233"/>
                </a:cubicBezTo>
                <a:cubicBezTo>
                  <a:pt x="249" y="232"/>
                  <a:pt x="248" y="231"/>
                  <a:pt x="248" y="228"/>
                </a:cubicBezTo>
                <a:close/>
                <a:moveTo>
                  <a:pt x="348" y="88"/>
                </a:moveTo>
                <a:cubicBezTo>
                  <a:pt x="348" y="91"/>
                  <a:pt x="346" y="92"/>
                  <a:pt x="343" y="92"/>
                </a:cubicBezTo>
                <a:cubicBezTo>
                  <a:pt x="310" y="92"/>
                  <a:pt x="310" y="92"/>
                  <a:pt x="310" y="92"/>
                </a:cubicBezTo>
                <a:cubicBezTo>
                  <a:pt x="308" y="92"/>
                  <a:pt x="306" y="91"/>
                  <a:pt x="306" y="88"/>
                </a:cubicBezTo>
                <a:cubicBezTo>
                  <a:pt x="306" y="85"/>
                  <a:pt x="308" y="84"/>
                  <a:pt x="310" y="84"/>
                </a:cubicBezTo>
                <a:cubicBezTo>
                  <a:pt x="343" y="84"/>
                  <a:pt x="343" y="84"/>
                  <a:pt x="343" y="84"/>
                </a:cubicBezTo>
                <a:cubicBezTo>
                  <a:pt x="346" y="84"/>
                  <a:pt x="348" y="85"/>
                  <a:pt x="348" y="8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7" name="Freeform 45"/>
          <p:cNvSpPr>
            <a:spLocks noEditPoints="1"/>
          </p:cNvSpPr>
          <p:nvPr/>
        </p:nvSpPr>
        <p:spPr bwMode="auto">
          <a:xfrm>
            <a:off x="6342063" y="3902076"/>
            <a:ext cx="558800" cy="469900"/>
          </a:xfrm>
          <a:custGeom>
            <a:avLst/>
            <a:gdLst>
              <a:gd name="T0" fmla="*/ 313 w 315"/>
              <a:gd name="T1" fmla="*/ 92 h 265"/>
              <a:gd name="T2" fmla="*/ 315 w 315"/>
              <a:gd name="T3" fmla="*/ 95 h 265"/>
              <a:gd name="T4" fmla="*/ 315 w 315"/>
              <a:gd name="T5" fmla="*/ 252 h 265"/>
              <a:gd name="T6" fmla="*/ 311 w 315"/>
              <a:gd name="T7" fmla="*/ 261 h 265"/>
              <a:gd name="T8" fmla="*/ 302 w 315"/>
              <a:gd name="T9" fmla="*/ 265 h 265"/>
              <a:gd name="T10" fmla="*/ 13 w 315"/>
              <a:gd name="T11" fmla="*/ 265 h 265"/>
              <a:gd name="T12" fmla="*/ 4 w 315"/>
              <a:gd name="T13" fmla="*/ 261 h 265"/>
              <a:gd name="T14" fmla="*/ 0 w 315"/>
              <a:gd name="T15" fmla="*/ 252 h 265"/>
              <a:gd name="T16" fmla="*/ 0 w 315"/>
              <a:gd name="T17" fmla="*/ 95 h 265"/>
              <a:gd name="T18" fmla="*/ 2 w 315"/>
              <a:gd name="T19" fmla="*/ 92 h 265"/>
              <a:gd name="T20" fmla="*/ 149 w 315"/>
              <a:gd name="T21" fmla="*/ 4 h 265"/>
              <a:gd name="T22" fmla="*/ 157 w 315"/>
              <a:gd name="T23" fmla="*/ 0 h 265"/>
              <a:gd name="T24" fmla="*/ 166 w 315"/>
              <a:gd name="T25" fmla="*/ 4 h 265"/>
              <a:gd name="T26" fmla="*/ 313 w 315"/>
              <a:gd name="T27" fmla="*/ 92 h 265"/>
              <a:gd name="T28" fmla="*/ 10 w 315"/>
              <a:gd name="T29" fmla="*/ 96 h 265"/>
              <a:gd name="T30" fmla="*/ 114 w 315"/>
              <a:gd name="T31" fmla="*/ 158 h 265"/>
              <a:gd name="T32" fmla="*/ 115 w 315"/>
              <a:gd name="T33" fmla="*/ 164 h 265"/>
              <a:gd name="T34" fmla="*/ 112 w 315"/>
              <a:gd name="T35" fmla="*/ 166 h 265"/>
              <a:gd name="T36" fmla="*/ 110 w 315"/>
              <a:gd name="T37" fmla="*/ 165 h 265"/>
              <a:gd name="T38" fmla="*/ 8 w 315"/>
              <a:gd name="T39" fmla="*/ 105 h 265"/>
              <a:gd name="T40" fmla="*/ 8 w 315"/>
              <a:gd name="T41" fmla="*/ 252 h 265"/>
              <a:gd name="T42" fmla="*/ 149 w 315"/>
              <a:gd name="T43" fmla="*/ 158 h 265"/>
              <a:gd name="T44" fmla="*/ 157 w 315"/>
              <a:gd name="T45" fmla="*/ 156 h 265"/>
              <a:gd name="T46" fmla="*/ 166 w 315"/>
              <a:gd name="T47" fmla="*/ 158 h 265"/>
              <a:gd name="T48" fmla="*/ 306 w 315"/>
              <a:gd name="T49" fmla="*/ 252 h 265"/>
              <a:gd name="T50" fmla="*/ 306 w 315"/>
              <a:gd name="T51" fmla="*/ 105 h 265"/>
              <a:gd name="T52" fmla="*/ 205 w 315"/>
              <a:gd name="T53" fmla="*/ 165 h 265"/>
              <a:gd name="T54" fmla="*/ 203 w 315"/>
              <a:gd name="T55" fmla="*/ 166 h 265"/>
              <a:gd name="T56" fmla="*/ 199 w 315"/>
              <a:gd name="T57" fmla="*/ 164 h 265"/>
              <a:gd name="T58" fmla="*/ 201 w 315"/>
              <a:gd name="T59" fmla="*/ 158 h 265"/>
              <a:gd name="T60" fmla="*/ 304 w 315"/>
              <a:gd name="T61" fmla="*/ 96 h 265"/>
              <a:gd name="T62" fmla="*/ 162 w 315"/>
              <a:gd name="T63" fmla="*/ 10 h 265"/>
              <a:gd name="T64" fmla="*/ 160 w 315"/>
              <a:gd name="T65" fmla="*/ 10 h 265"/>
              <a:gd name="T66" fmla="*/ 157 w 315"/>
              <a:gd name="T67" fmla="*/ 8 h 265"/>
              <a:gd name="T68" fmla="*/ 154 w 315"/>
              <a:gd name="T69" fmla="*/ 10 h 265"/>
              <a:gd name="T70" fmla="*/ 153 w 315"/>
              <a:gd name="T71" fmla="*/ 10 h 265"/>
              <a:gd name="T72" fmla="*/ 10 w 315"/>
              <a:gd name="T73" fmla="*/ 96 h 265"/>
              <a:gd name="T74" fmla="*/ 162 w 315"/>
              <a:gd name="T75" fmla="*/ 165 h 265"/>
              <a:gd name="T76" fmla="*/ 157 w 315"/>
              <a:gd name="T77" fmla="*/ 164 h 265"/>
              <a:gd name="T78" fmla="*/ 154 w 315"/>
              <a:gd name="T79" fmla="*/ 165 h 265"/>
              <a:gd name="T80" fmla="*/ 16 w 315"/>
              <a:gd name="T81" fmla="*/ 257 h 265"/>
              <a:gd name="T82" fmla="*/ 299 w 315"/>
              <a:gd name="T83" fmla="*/ 257 h 265"/>
              <a:gd name="T84" fmla="*/ 162 w 315"/>
              <a:gd name="T85" fmla="*/ 165 h 265"/>
              <a:gd name="T86" fmla="*/ 50 w 315"/>
              <a:gd name="T87" fmla="*/ 103 h 265"/>
              <a:gd name="T88" fmla="*/ 54 w 315"/>
              <a:gd name="T89" fmla="*/ 99 h 265"/>
              <a:gd name="T90" fmla="*/ 261 w 315"/>
              <a:gd name="T91" fmla="*/ 99 h 265"/>
              <a:gd name="T92" fmla="*/ 265 w 315"/>
              <a:gd name="T93" fmla="*/ 103 h 265"/>
              <a:gd name="T94" fmla="*/ 261 w 315"/>
              <a:gd name="T95" fmla="*/ 108 h 265"/>
              <a:gd name="T96" fmla="*/ 54 w 315"/>
              <a:gd name="T97" fmla="*/ 108 h 265"/>
              <a:gd name="T98" fmla="*/ 50 w 315"/>
              <a:gd name="T99" fmla="*/ 10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15" h="265">
                <a:moveTo>
                  <a:pt x="313" y="92"/>
                </a:moveTo>
                <a:cubicBezTo>
                  <a:pt x="314" y="93"/>
                  <a:pt x="315" y="94"/>
                  <a:pt x="315" y="95"/>
                </a:cubicBezTo>
                <a:cubicBezTo>
                  <a:pt x="315" y="252"/>
                  <a:pt x="315" y="252"/>
                  <a:pt x="315" y="252"/>
                </a:cubicBezTo>
                <a:cubicBezTo>
                  <a:pt x="315" y="255"/>
                  <a:pt x="313" y="258"/>
                  <a:pt x="311" y="261"/>
                </a:cubicBezTo>
                <a:cubicBezTo>
                  <a:pt x="308" y="264"/>
                  <a:pt x="305" y="265"/>
                  <a:pt x="302" y="265"/>
                </a:cubicBezTo>
                <a:cubicBezTo>
                  <a:pt x="13" y="265"/>
                  <a:pt x="13" y="265"/>
                  <a:pt x="13" y="265"/>
                </a:cubicBezTo>
                <a:cubicBezTo>
                  <a:pt x="10" y="265"/>
                  <a:pt x="7" y="264"/>
                  <a:pt x="4" y="261"/>
                </a:cubicBezTo>
                <a:cubicBezTo>
                  <a:pt x="1" y="258"/>
                  <a:pt x="0" y="255"/>
                  <a:pt x="0" y="252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4"/>
                  <a:pt x="1" y="93"/>
                  <a:pt x="2" y="92"/>
                </a:cubicBezTo>
                <a:cubicBezTo>
                  <a:pt x="149" y="4"/>
                  <a:pt x="149" y="4"/>
                  <a:pt x="149" y="4"/>
                </a:cubicBezTo>
                <a:cubicBezTo>
                  <a:pt x="151" y="1"/>
                  <a:pt x="154" y="0"/>
                  <a:pt x="157" y="0"/>
                </a:cubicBezTo>
                <a:cubicBezTo>
                  <a:pt x="161" y="0"/>
                  <a:pt x="164" y="1"/>
                  <a:pt x="166" y="4"/>
                </a:cubicBezTo>
                <a:lnTo>
                  <a:pt x="313" y="92"/>
                </a:lnTo>
                <a:close/>
                <a:moveTo>
                  <a:pt x="10" y="96"/>
                </a:moveTo>
                <a:cubicBezTo>
                  <a:pt x="114" y="158"/>
                  <a:pt x="114" y="158"/>
                  <a:pt x="114" y="158"/>
                </a:cubicBezTo>
                <a:cubicBezTo>
                  <a:pt x="116" y="159"/>
                  <a:pt x="117" y="161"/>
                  <a:pt x="115" y="164"/>
                </a:cubicBezTo>
                <a:cubicBezTo>
                  <a:pt x="115" y="165"/>
                  <a:pt x="114" y="166"/>
                  <a:pt x="112" y="166"/>
                </a:cubicBezTo>
                <a:cubicBezTo>
                  <a:pt x="111" y="166"/>
                  <a:pt x="110" y="165"/>
                  <a:pt x="110" y="165"/>
                </a:cubicBezTo>
                <a:cubicBezTo>
                  <a:pt x="8" y="105"/>
                  <a:pt x="8" y="105"/>
                  <a:pt x="8" y="105"/>
                </a:cubicBezTo>
                <a:cubicBezTo>
                  <a:pt x="8" y="252"/>
                  <a:pt x="8" y="252"/>
                  <a:pt x="8" y="252"/>
                </a:cubicBezTo>
                <a:cubicBezTo>
                  <a:pt x="149" y="158"/>
                  <a:pt x="149" y="158"/>
                  <a:pt x="149" y="158"/>
                </a:cubicBezTo>
                <a:cubicBezTo>
                  <a:pt x="151" y="157"/>
                  <a:pt x="154" y="156"/>
                  <a:pt x="157" y="156"/>
                </a:cubicBezTo>
                <a:cubicBezTo>
                  <a:pt x="161" y="156"/>
                  <a:pt x="164" y="157"/>
                  <a:pt x="166" y="158"/>
                </a:cubicBezTo>
                <a:cubicBezTo>
                  <a:pt x="306" y="252"/>
                  <a:pt x="306" y="252"/>
                  <a:pt x="306" y="252"/>
                </a:cubicBezTo>
                <a:cubicBezTo>
                  <a:pt x="306" y="105"/>
                  <a:pt x="306" y="105"/>
                  <a:pt x="306" y="105"/>
                </a:cubicBezTo>
                <a:cubicBezTo>
                  <a:pt x="205" y="165"/>
                  <a:pt x="205" y="165"/>
                  <a:pt x="205" y="165"/>
                </a:cubicBezTo>
                <a:cubicBezTo>
                  <a:pt x="204" y="165"/>
                  <a:pt x="204" y="166"/>
                  <a:pt x="203" y="166"/>
                </a:cubicBezTo>
                <a:cubicBezTo>
                  <a:pt x="201" y="166"/>
                  <a:pt x="200" y="165"/>
                  <a:pt x="199" y="164"/>
                </a:cubicBezTo>
                <a:cubicBezTo>
                  <a:pt x="198" y="161"/>
                  <a:pt x="198" y="159"/>
                  <a:pt x="201" y="158"/>
                </a:cubicBezTo>
                <a:cubicBezTo>
                  <a:pt x="304" y="96"/>
                  <a:pt x="304" y="96"/>
                  <a:pt x="304" y="96"/>
                </a:cubicBezTo>
                <a:cubicBezTo>
                  <a:pt x="162" y="10"/>
                  <a:pt x="162" y="10"/>
                  <a:pt x="162" y="10"/>
                </a:cubicBezTo>
                <a:cubicBezTo>
                  <a:pt x="161" y="10"/>
                  <a:pt x="161" y="10"/>
                  <a:pt x="160" y="10"/>
                </a:cubicBezTo>
                <a:cubicBezTo>
                  <a:pt x="160" y="9"/>
                  <a:pt x="159" y="8"/>
                  <a:pt x="157" y="8"/>
                </a:cubicBezTo>
                <a:cubicBezTo>
                  <a:pt x="156" y="8"/>
                  <a:pt x="155" y="9"/>
                  <a:pt x="154" y="10"/>
                </a:cubicBezTo>
                <a:cubicBezTo>
                  <a:pt x="154" y="10"/>
                  <a:pt x="154" y="10"/>
                  <a:pt x="153" y="10"/>
                </a:cubicBezTo>
                <a:lnTo>
                  <a:pt x="10" y="96"/>
                </a:lnTo>
                <a:close/>
                <a:moveTo>
                  <a:pt x="162" y="165"/>
                </a:moveTo>
                <a:cubicBezTo>
                  <a:pt x="160" y="164"/>
                  <a:pt x="159" y="164"/>
                  <a:pt x="157" y="164"/>
                </a:cubicBezTo>
                <a:cubicBezTo>
                  <a:pt x="156" y="164"/>
                  <a:pt x="154" y="164"/>
                  <a:pt x="154" y="165"/>
                </a:cubicBezTo>
                <a:cubicBezTo>
                  <a:pt x="16" y="257"/>
                  <a:pt x="16" y="257"/>
                  <a:pt x="16" y="257"/>
                </a:cubicBezTo>
                <a:cubicBezTo>
                  <a:pt x="299" y="257"/>
                  <a:pt x="299" y="257"/>
                  <a:pt x="299" y="257"/>
                </a:cubicBezTo>
                <a:lnTo>
                  <a:pt x="162" y="165"/>
                </a:lnTo>
                <a:close/>
                <a:moveTo>
                  <a:pt x="50" y="103"/>
                </a:moveTo>
                <a:cubicBezTo>
                  <a:pt x="50" y="101"/>
                  <a:pt x="51" y="99"/>
                  <a:pt x="54" y="99"/>
                </a:cubicBezTo>
                <a:cubicBezTo>
                  <a:pt x="261" y="99"/>
                  <a:pt x="261" y="99"/>
                  <a:pt x="261" y="99"/>
                </a:cubicBezTo>
                <a:cubicBezTo>
                  <a:pt x="264" y="99"/>
                  <a:pt x="265" y="101"/>
                  <a:pt x="265" y="103"/>
                </a:cubicBezTo>
                <a:cubicBezTo>
                  <a:pt x="265" y="106"/>
                  <a:pt x="264" y="108"/>
                  <a:pt x="261" y="108"/>
                </a:cubicBezTo>
                <a:cubicBezTo>
                  <a:pt x="54" y="108"/>
                  <a:pt x="54" y="108"/>
                  <a:pt x="54" y="108"/>
                </a:cubicBezTo>
                <a:cubicBezTo>
                  <a:pt x="51" y="108"/>
                  <a:pt x="50" y="106"/>
                  <a:pt x="50" y="10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8" name="Freeform 46"/>
          <p:cNvSpPr>
            <a:spLocks noEditPoints="1"/>
          </p:cNvSpPr>
          <p:nvPr/>
        </p:nvSpPr>
        <p:spPr bwMode="auto">
          <a:xfrm>
            <a:off x="7134226" y="3902076"/>
            <a:ext cx="425450" cy="469900"/>
          </a:xfrm>
          <a:custGeom>
            <a:avLst/>
            <a:gdLst>
              <a:gd name="T0" fmla="*/ 43 w 240"/>
              <a:gd name="T1" fmla="*/ 25 h 265"/>
              <a:gd name="T2" fmla="*/ 157 w 240"/>
              <a:gd name="T3" fmla="*/ 25 h 265"/>
              <a:gd name="T4" fmla="*/ 163 w 240"/>
              <a:gd name="T5" fmla="*/ 27 h 265"/>
              <a:gd name="T6" fmla="*/ 166 w 240"/>
              <a:gd name="T7" fmla="*/ 34 h 265"/>
              <a:gd name="T8" fmla="*/ 166 w 240"/>
              <a:gd name="T9" fmla="*/ 82 h 265"/>
              <a:gd name="T10" fmla="*/ 163 w 240"/>
              <a:gd name="T11" fmla="*/ 88 h 265"/>
              <a:gd name="T12" fmla="*/ 157 w 240"/>
              <a:gd name="T13" fmla="*/ 91 h 265"/>
              <a:gd name="T14" fmla="*/ 43 w 240"/>
              <a:gd name="T15" fmla="*/ 91 h 265"/>
              <a:gd name="T16" fmla="*/ 32 w 240"/>
              <a:gd name="T17" fmla="*/ 87 h 265"/>
              <a:gd name="T18" fmla="*/ 3 w 240"/>
              <a:gd name="T19" fmla="*/ 64 h 265"/>
              <a:gd name="T20" fmla="*/ 0 w 240"/>
              <a:gd name="T21" fmla="*/ 58 h 265"/>
              <a:gd name="T22" fmla="*/ 3 w 240"/>
              <a:gd name="T23" fmla="*/ 52 h 265"/>
              <a:gd name="T24" fmla="*/ 32 w 240"/>
              <a:gd name="T25" fmla="*/ 29 h 265"/>
              <a:gd name="T26" fmla="*/ 43 w 240"/>
              <a:gd name="T27" fmla="*/ 25 h 265"/>
              <a:gd name="T28" fmla="*/ 158 w 240"/>
              <a:gd name="T29" fmla="*/ 34 h 265"/>
              <a:gd name="T30" fmla="*/ 43 w 240"/>
              <a:gd name="T31" fmla="*/ 33 h 265"/>
              <a:gd name="T32" fmla="*/ 38 w 240"/>
              <a:gd name="T33" fmla="*/ 35 h 265"/>
              <a:gd name="T34" fmla="*/ 8 w 240"/>
              <a:gd name="T35" fmla="*/ 58 h 265"/>
              <a:gd name="T36" fmla="*/ 37 w 240"/>
              <a:gd name="T37" fmla="*/ 81 h 265"/>
              <a:gd name="T38" fmla="*/ 43 w 240"/>
              <a:gd name="T39" fmla="*/ 83 h 265"/>
              <a:gd name="T40" fmla="*/ 157 w 240"/>
              <a:gd name="T41" fmla="*/ 83 h 265"/>
              <a:gd name="T42" fmla="*/ 158 w 240"/>
              <a:gd name="T43" fmla="*/ 82 h 265"/>
              <a:gd name="T44" fmla="*/ 158 w 240"/>
              <a:gd name="T45" fmla="*/ 34 h 265"/>
              <a:gd name="T46" fmla="*/ 237 w 240"/>
              <a:gd name="T47" fmla="*/ 126 h 265"/>
              <a:gd name="T48" fmla="*/ 240 w 240"/>
              <a:gd name="T49" fmla="*/ 132 h 265"/>
              <a:gd name="T50" fmla="*/ 238 w 240"/>
              <a:gd name="T51" fmla="*/ 139 h 265"/>
              <a:gd name="T52" fmla="*/ 208 w 240"/>
              <a:gd name="T53" fmla="*/ 161 h 265"/>
              <a:gd name="T54" fmla="*/ 198 w 240"/>
              <a:gd name="T55" fmla="*/ 166 h 265"/>
              <a:gd name="T56" fmla="*/ 84 w 240"/>
              <a:gd name="T57" fmla="*/ 166 h 265"/>
              <a:gd name="T58" fmla="*/ 77 w 240"/>
              <a:gd name="T59" fmla="*/ 163 h 265"/>
              <a:gd name="T60" fmla="*/ 75 w 240"/>
              <a:gd name="T61" fmla="*/ 157 h 265"/>
              <a:gd name="T62" fmla="*/ 75 w 240"/>
              <a:gd name="T63" fmla="*/ 108 h 265"/>
              <a:gd name="T64" fmla="*/ 77 w 240"/>
              <a:gd name="T65" fmla="*/ 102 h 265"/>
              <a:gd name="T66" fmla="*/ 84 w 240"/>
              <a:gd name="T67" fmla="*/ 99 h 265"/>
              <a:gd name="T68" fmla="*/ 198 w 240"/>
              <a:gd name="T69" fmla="*/ 99 h 265"/>
              <a:gd name="T70" fmla="*/ 208 w 240"/>
              <a:gd name="T71" fmla="*/ 103 h 265"/>
              <a:gd name="T72" fmla="*/ 237 w 240"/>
              <a:gd name="T73" fmla="*/ 126 h 265"/>
              <a:gd name="T74" fmla="*/ 83 w 240"/>
              <a:gd name="T75" fmla="*/ 157 h 265"/>
              <a:gd name="T76" fmla="*/ 198 w 240"/>
              <a:gd name="T77" fmla="*/ 157 h 265"/>
              <a:gd name="T78" fmla="*/ 203 w 240"/>
              <a:gd name="T79" fmla="*/ 155 h 265"/>
              <a:gd name="T80" fmla="*/ 232 w 240"/>
              <a:gd name="T81" fmla="*/ 132 h 265"/>
              <a:gd name="T82" fmla="*/ 203 w 240"/>
              <a:gd name="T83" fmla="*/ 110 h 265"/>
              <a:gd name="T84" fmla="*/ 198 w 240"/>
              <a:gd name="T85" fmla="*/ 108 h 265"/>
              <a:gd name="T86" fmla="*/ 83 w 240"/>
              <a:gd name="T87" fmla="*/ 108 h 265"/>
              <a:gd name="T88" fmla="*/ 83 w 240"/>
              <a:gd name="T89" fmla="*/ 157 h 265"/>
              <a:gd name="T90" fmla="*/ 121 w 240"/>
              <a:gd name="T91" fmla="*/ 265 h 265"/>
              <a:gd name="T92" fmla="*/ 118 w 240"/>
              <a:gd name="T93" fmla="*/ 264 h 265"/>
              <a:gd name="T94" fmla="*/ 116 w 240"/>
              <a:gd name="T95" fmla="*/ 261 h 265"/>
              <a:gd name="T96" fmla="*/ 116 w 240"/>
              <a:gd name="T97" fmla="*/ 178 h 265"/>
              <a:gd name="T98" fmla="*/ 118 w 240"/>
              <a:gd name="T99" fmla="*/ 175 h 265"/>
              <a:gd name="T100" fmla="*/ 121 w 240"/>
              <a:gd name="T101" fmla="*/ 174 h 265"/>
              <a:gd name="T102" fmla="*/ 124 w 240"/>
              <a:gd name="T103" fmla="*/ 182 h 265"/>
              <a:gd name="T104" fmla="*/ 124 w 240"/>
              <a:gd name="T105" fmla="*/ 261 h 265"/>
              <a:gd name="T106" fmla="*/ 121 w 240"/>
              <a:gd name="T107" fmla="*/ 265 h 265"/>
              <a:gd name="T108" fmla="*/ 121 w 240"/>
              <a:gd name="T109" fmla="*/ 17 h 265"/>
              <a:gd name="T110" fmla="*/ 117 w 240"/>
              <a:gd name="T111" fmla="*/ 13 h 265"/>
              <a:gd name="T112" fmla="*/ 117 w 240"/>
              <a:gd name="T113" fmla="*/ 4 h 265"/>
              <a:gd name="T114" fmla="*/ 121 w 240"/>
              <a:gd name="T115" fmla="*/ 0 h 265"/>
              <a:gd name="T116" fmla="*/ 125 w 240"/>
              <a:gd name="T117" fmla="*/ 4 h 265"/>
              <a:gd name="T118" fmla="*/ 125 w 240"/>
              <a:gd name="T119" fmla="*/ 13 h 265"/>
              <a:gd name="T120" fmla="*/ 121 w 240"/>
              <a:gd name="T121" fmla="*/ 17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0" h="265">
                <a:moveTo>
                  <a:pt x="43" y="25"/>
                </a:moveTo>
                <a:cubicBezTo>
                  <a:pt x="157" y="25"/>
                  <a:pt x="157" y="25"/>
                  <a:pt x="157" y="25"/>
                </a:cubicBezTo>
                <a:cubicBezTo>
                  <a:pt x="159" y="25"/>
                  <a:pt x="161" y="26"/>
                  <a:pt x="163" y="27"/>
                </a:cubicBezTo>
                <a:cubicBezTo>
                  <a:pt x="165" y="29"/>
                  <a:pt x="166" y="31"/>
                  <a:pt x="166" y="34"/>
                </a:cubicBezTo>
                <a:cubicBezTo>
                  <a:pt x="166" y="82"/>
                  <a:pt x="166" y="82"/>
                  <a:pt x="166" y="82"/>
                </a:cubicBezTo>
                <a:cubicBezTo>
                  <a:pt x="166" y="85"/>
                  <a:pt x="165" y="87"/>
                  <a:pt x="163" y="88"/>
                </a:cubicBezTo>
                <a:cubicBezTo>
                  <a:pt x="161" y="90"/>
                  <a:pt x="159" y="91"/>
                  <a:pt x="157" y="91"/>
                </a:cubicBezTo>
                <a:cubicBezTo>
                  <a:pt x="43" y="91"/>
                  <a:pt x="43" y="91"/>
                  <a:pt x="43" y="91"/>
                </a:cubicBezTo>
                <a:cubicBezTo>
                  <a:pt x="38" y="91"/>
                  <a:pt x="35" y="90"/>
                  <a:pt x="32" y="87"/>
                </a:cubicBezTo>
                <a:cubicBezTo>
                  <a:pt x="3" y="64"/>
                  <a:pt x="3" y="64"/>
                  <a:pt x="3" y="64"/>
                </a:cubicBezTo>
                <a:cubicBezTo>
                  <a:pt x="1" y="62"/>
                  <a:pt x="0" y="60"/>
                  <a:pt x="0" y="58"/>
                </a:cubicBezTo>
                <a:cubicBezTo>
                  <a:pt x="0" y="56"/>
                  <a:pt x="1" y="53"/>
                  <a:pt x="3" y="52"/>
                </a:cubicBezTo>
                <a:cubicBezTo>
                  <a:pt x="32" y="29"/>
                  <a:pt x="32" y="29"/>
                  <a:pt x="32" y="29"/>
                </a:cubicBezTo>
                <a:cubicBezTo>
                  <a:pt x="35" y="26"/>
                  <a:pt x="38" y="25"/>
                  <a:pt x="43" y="25"/>
                </a:cubicBezTo>
                <a:close/>
                <a:moveTo>
                  <a:pt x="158" y="34"/>
                </a:moveTo>
                <a:cubicBezTo>
                  <a:pt x="43" y="33"/>
                  <a:pt x="43" y="33"/>
                  <a:pt x="43" y="33"/>
                </a:cubicBezTo>
                <a:cubicBezTo>
                  <a:pt x="41" y="33"/>
                  <a:pt x="39" y="34"/>
                  <a:pt x="38" y="35"/>
                </a:cubicBezTo>
                <a:cubicBezTo>
                  <a:pt x="8" y="58"/>
                  <a:pt x="8" y="58"/>
                  <a:pt x="8" y="58"/>
                </a:cubicBezTo>
                <a:cubicBezTo>
                  <a:pt x="37" y="81"/>
                  <a:pt x="37" y="81"/>
                  <a:pt x="37" y="81"/>
                </a:cubicBezTo>
                <a:cubicBezTo>
                  <a:pt x="39" y="82"/>
                  <a:pt x="41" y="83"/>
                  <a:pt x="43" y="83"/>
                </a:cubicBezTo>
                <a:cubicBezTo>
                  <a:pt x="157" y="83"/>
                  <a:pt x="157" y="83"/>
                  <a:pt x="157" y="83"/>
                </a:cubicBezTo>
                <a:cubicBezTo>
                  <a:pt x="157" y="83"/>
                  <a:pt x="158" y="83"/>
                  <a:pt x="158" y="82"/>
                </a:cubicBezTo>
                <a:lnTo>
                  <a:pt x="158" y="34"/>
                </a:lnTo>
                <a:close/>
                <a:moveTo>
                  <a:pt x="237" y="126"/>
                </a:moveTo>
                <a:cubicBezTo>
                  <a:pt x="239" y="128"/>
                  <a:pt x="240" y="130"/>
                  <a:pt x="240" y="132"/>
                </a:cubicBezTo>
                <a:cubicBezTo>
                  <a:pt x="240" y="135"/>
                  <a:pt x="239" y="137"/>
                  <a:pt x="238" y="139"/>
                </a:cubicBezTo>
                <a:cubicBezTo>
                  <a:pt x="208" y="161"/>
                  <a:pt x="208" y="161"/>
                  <a:pt x="208" y="161"/>
                </a:cubicBezTo>
                <a:cubicBezTo>
                  <a:pt x="205" y="164"/>
                  <a:pt x="202" y="166"/>
                  <a:pt x="198" y="166"/>
                </a:cubicBezTo>
                <a:cubicBezTo>
                  <a:pt x="84" y="166"/>
                  <a:pt x="84" y="166"/>
                  <a:pt x="84" y="166"/>
                </a:cubicBezTo>
                <a:cubicBezTo>
                  <a:pt x="81" y="166"/>
                  <a:pt x="79" y="165"/>
                  <a:pt x="77" y="163"/>
                </a:cubicBezTo>
                <a:cubicBezTo>
                  <a:pt x="76" y="161"/>
                  <a:pt x="75" y="159"/>
                  <a:pt x="75" y="157"/>
                </a:cubicBezTo>
                <a:cubicBezTo>
                  <a:pt x="75" y="108"/>
                  <a:pt x="75" y="108"/>
                  <a:pt x="75" y="108"/>
                </a:cubicBezTo>
                <a:cubicBezTo>
                  <a:pt x="75" y="106"/>
                  <a:pt x="76" y="104"/>
                  <a:pt x="77" y="102"/>
                </a:cubicBezTo>
                <a:cubicBezTo>
                  <a:pt x="79" y="100"/>
                  <a:pt x="81" y="99"/>
                  <a:pt x="84" y="99"/>
                </a:cubicBezTo>
                <a:cubicBezTo>
                  <a:pt x="198" y="99"/>
                  <a:pt x="198" y="99"/>
                  <a:pt x="198" y="99"/>
                </a:cubicBezTo>
                <a:cubicBezTo>
                  <a:pt x="202" y="99"/>
                  <a:pt x="205" y="101"/>
                  <a:pt x="208" y="103"/>
                </a:cubicBezTo>
                <a:lnTo>
                  <a:pt x="237" y="126"/>
                </a:lnTo>
                <a:close/>
                <a:moveTo>
                  <a:pt x="83" y="157"/>
                </a:moveTo>
                <a:cubicBezTo>
                  <a:pt x="198" y="157"/>
                  <a:pt x="198" y="157"/>
                  <a:pt x="198" y="157"/>
                </a:cubicBezTo>
                <a:cubicBezTo>
                  <a:pt x="200" y="157"/>
                  <a:pt x="201" y="157"/>
                  <a:pt x="203" y="155"/>
                </a:cubicBezTo>
                <a:cubicBezTo>
                  <a:pt x="232" y="132"/>
                  <a:pt x="232" y="132"/>
                  <a:pt x="232" y="132"/>
                </a:cubicBezTo>
                <a:cubicBezTo>
                  <a:pt x="203" y="110"/>
                  <a:pt x="203" y="110"/>
                  <a:pt x="203" y="110"/>
                </a:cubicBezTo>
                <a:cubicBezTo>
                  <a:pt x="201" y="108"/>
                  <a:pt x="200" y="108"/>
                  <a:pt x="198" y="108"/>
                </a:cubicBezTo>
                <a:cubicBezTo>
                  <a:pt x="83" y="108"/>
                  <a:pt x="83" y="108"/>
                  <a:pt x="83" y="108"/>
                </a:cubicBezTo>
                <a:lnTo>
                  <a:pt x="83" y="157"/>
                </a:lnTo>
                <a:close/>
                <a:moveTo>
                  <a:pt x="121" y="265"/>
                </a:moveTo>
                <a:cubicBezTo>
                  <a:pt x="120" y="265"/>
                  <a:pt x="119" y="265"/>
                  <a:pt x="118" y="264"/>
                </a:cubicBezTo>
                <a:cubicBezTo>
                  <a:pt x="117" y="263"/>
                  <a:pt x="116" y="262"/>
                  <a:pt x="116" y="261"/>
                </a:cubicBezTo>
                <a:cubicBezTo>
                  <a:pt x="116" y="178"/>
                  <a:pt x="116" y="178"/>
                  <a:pt x="116" y="178"/>
                </a:cubicBezTo>
                <a:cubicBezTo>
                  <a:pt x="116" y="177"/>
                  <a:pt x="117" y="176"/>
                  <a:pt x="118" y="175"/>
                </a:cubicBezTo>
                <a:cubicBezTo>
                  <a:pt x="119" y="174"/>
                  <a:pt x="120" y="174"/>
                  <a:pt x="121" y="174"/>
                </a:cubicBezTo>
                <a:cubicBezTo>
                  <a:pt x="123" y="174"/>
                  <a:pt x="124" y="177"/>
                  <a:pt x="124" y="182"/>
                </a:cubicBezTo>
                <a:cubicBezTo>
                  <a:pt x="124" y="261"/>
                  <a:pt x="124" y="261"/>
                  <a:pt x="124" y="261"/>
                </a:cubicBezTo>
                <a:cubicBezTo>
                  <a:pt x="124" y="264"/>
                  <a:pt x="123" y="265"/>
                  <a:pt x="121" y="265"/>
                </a:cubicBezTo>
                <a:close/>
                <a:moveTo>
                  <a:pt x="121" y="17"/>
                </a:moveTo>
                <a:cubicBezTo>
                  <a:pt x="118" y="17"/>
                  <a:pt x="117" y="16"/>
                  <a:pt x="117" y="13"/>
                </a:cubicBezTo>
                <a:cubicBezTo>
                  <a:pt x="117" y="4"/>
                  <a:pt x="117" y="4"/>
                  <a:pt x="117" y="4"/>
                </a:cubicBezTo>
                <a:cubicBezTo>
                  <a:pt x="117" y="1"/>
                  <a:pt x="118" y="0"/>
                  <a:pt x="121" y="0"/>
                </a:cubicBezTo>
                <a:cubicBezTo>
                  <a:pt x="124" y="0"/>
                  <a:pt x="125" y="1"/>
                  <a:pt x="125" y="4"/>
                </a:cubicBezTo>
                <a:cubicBezTo>
                  <a:pt x="125" y="13"/>
                  <a:pt x="125" y="13"/>
                  <a:pt x="125" y="13"/>
                </a:cubicBezTo>
                <a:cubicBezTo>
                  <a:pt x="125" y="16"/>
                  <a:pt x="124" y="17"/>
                  <a:pt x="121" y="1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9" name="Freeform 47"/>
          <p:cNvSpPr>
            <a:spLocks noEditPoints="1"/>
          </p:cNvSpPr>
          <p:nvPr/>
        </p:nvSpPr>
        <p:spPr bwMode="auto">
          <a:xfrm>
            <a:off x="7797801" y="3900488"/>
            <a:ext cx="511175" cy="471488"/>
          </a:xfrm>
          <a:custGeom>
            <a:avLst/>
            <a:gdLst>
              <a:gd name="T0" fmla="*/ 267 w 288"/>
              <a:gd name="T1" fmla="*/ 127 h 266"/>
              <a:gd name="T2" fmla="*/ 156 w 288"/>
              <a:gd name="T3" fmla="*/ 162 h 266"/>
              <a:gd name="T4" fmla="*/ 151 w 288"/>
              <a:gd name="T5" fmla="*/ 160 h 266"/>
              <a:gd name="T6" fmla="*/ 89 w 288"/>
              <a:gd name="T7" fmla="*/ 172 h 266"/>
              <a:gd name="T8" fmla="*/ 84 w 288"/>
              <a:gd name="T9" fmla="*/ 170 h 266"/>
              <a:gd name="T10" fmla="*/ 19 w 288"/>
              <a:gd name="T11" fmla="*/ 188 h 266"/>
              <a:gd name="T12" fmla="*/ 14 w 288"/>
              <a:gd name="T13" fmla="*/ 186 h 266"/>
              <a:gd name="T14" fmla="*/ 3 w 288"/>
              <a:gd name="T15" fmla="*/ 151 h 266"/>
              <a:gd name="T16" fmla="*/ 62 w 288"/>
              <a:gd name="T17" fmla="*/ 117 h 266"/>
              <a:gd name="T18" fmla="*/ 121 w 288"/>
              <a:gd name="T19" fmla="*/ 81 h 266"/>
              <a:gd name="T20" fmla="*/ 121 w 288"/>
              <a:gd name="T21" fmla="*/ 70 h 266"/>
              <a:gd name="T22" fmla="*/ 223 w 288"/>
              <a:gd name="T23" fmla="*/ 18 h 266"/>
              <a:gd name="T24" fmla="*/ 266 w 288"/>
              <a:gd name="T25" fmla="*/ 124 h 266"/>
              <a:gd name="T26" fmla="*/ 67 w 288"/>
              <a:gd name="T27" fmla="*/ 129 h 266"/>
              <a:gd name="T28" fmla="*/ 20 w 288"/>
              <a:gd name="T29" fmla="*/ 179 h 266"/>
              <a:gd name="T30" fmla="*/ 158 w 288"/>
              <a:gd name="T31" fmla="*/ 180 h 266"/>
              <a:gd name="T32" fmla="*/ 163 w 288"/>
              <a:gd name="T33" fmla="*/ 202 h 266"/>
              <a:gd name="T34" fmla="*/ 212 w 288"/>
              <a:gd name="T35" fmla="*/ 265 h 266"/>
              <a:gd name="T36" fmla="*/ 206 w 288"/>
              <a:gd name="T37" fmla="*/ 264 h 266"/>
              <a:gd name="T38" fmla="*/ 139 w 288"/>
              <a:gd name="T39" fmla="*/ 208 h 266"/>
              <a:gd name="T40" fmla="*/ 134 w 288"/>
              <a:gd name="T41" fmla="*/ 266 h 266"/>
              <a:gd name="T42" fmla="*/ 130 w 288"/>
              <a:gd name="T43" fmla="*/ 208 h 266"/>
              <a:gd name="T44" fmla="*/ 63 w 288"/>
              <a:gd name="T45" fmla="*/ 264 h 266"/>
              <a:gd name="T46" fmla="*/ 57 w 288"/>
              <a:gd name="T47" fmla="*/ 265 h 266"/>
              <a:gd name="T48" fmla="*/ 105 w 288"/>
              <a:gd name="T49" fmla="*/ 202 h 266"/>
              <a:gd name="T50" fmla="*/ 110 w 288"/>
              <a:gd name="T51" fmla="*/ 180 h 266"/>
              <a:gd name="T52" fmla="*/ 147 w 288"/>
              <a:gd name="T53" fmla="*/ 175 h 266"/>
              <a:gd name="T54" fmla="*/ 146 w 288"/>
              <a:gd name="T55" fmla="*/ 147 h 266"/>
              <a:gd name="T56" fmla="*/ 124 w 288"/>
              <a:gd name="T57" fmla="*/ 88 h 266"/>
              <a:gd name="T58" fmla="*/ 73 w 288"/>
              <a:gd name="T59" fmla="*/ 122 h 266"/>
              <a:gd name="T60" fmla="*/ 90 w 288"/>
              <a:gd name="T61" fmla="*/ 163 h 266"/>
              <a:gd name="T62" fmla="*/ 155 w 288"/>
              <a:gd name="T63" fmla="*/ 192 h 266"/>
              <a:gd name="T64" fmla="*/ 147 w 288"/>
              <a:gd name="T65" fmla="*/ 183 h 266"/>
              <a:gd name="T66" fmla="*/ 114 w 288"/>
              <a:gd name="T67" fmla="*/ 191 h 266"/>
              <a:gd name="T68" fmla="*/ 155 w 288"/>
              <a:gd name="T69" fmla="*/ 200 h 266"/>
              <a:gd name="T70" fmla="*/ 257 w 288"/>
              <a:gd name="T71" fmla="*/ 123 h 266"/>
              <a:gd name="T72" fmla="*/ 128 w 288"/>
              <a:gd name="T73" fmla="*/ 76 h 266"/>
              <a:gd name="T74" fmla="*/ 156 w 288"/>
              <a:gd name="T75" fmla="*/ 148 h 266"/>
              <a:gd name="T76" fmla="*/ 158 w 288"/>
              <a:gd name="T77" fmla="*/ 153 h 266"/>
              <a:gd name="T78" fmla="*/ 287 w 288"/>
              <a:gd name="T79" fmla="*/ 128 h 266"/>
              <a:gd name="T80" fmla="*/ 283 w 288"/>
              <a:gd name="T81" fmla="*/ 133 h 266"/>
              <a:gd name="T82" fmla="*/ 230 w 288"/>
              <a:gd name="T83" fmla="*/ 7 h 266"/>
              <a:gd name="T84" fmla="*/ 237 w 288"/>
              <a:gd name="T85" fmla="*/ 4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8" h="266">
                <a:moveTo>
                  <a:pt x="266" y="124"/>
                </a:moveTo>
                <a:cubicBezTo>
                  <a:pt x="267" y="125"/>
                  <a:pt x="267" y="126"/>
                  <a:pt x="267" y="127"/>
                </a:cubicBezTo>
                <a:cubicBezTo>
                  <a:pt x="266" y="128"/>
                  <a:pt x="265" y="129"/>
                  <a:pt x="264" y="129"/>
                </a:cubicBezTo>
                <a:cubicBezTo>
                  <a:pt x="156" y="162"/>
                  <a:pt x="156" y="162"/>
                  <a:pt x="156" y="162"/>
                </a:cubicBezTo>
                <a:cubicBezTo>
                  <a:pt x="156" y="162"/>
                  <a:pt x="155" y="162"/>
                  <a:pt x="155" y="162"/>
                </a:cubicBezTo>
                <a:cubicBezTo>
                  <a:pt x="153" y="162"/>
                  <a:pt x="152" y="162"/>
                  <a:pt x="151" y="160"/>
                </a:cubicBezTo>
                <a:cubicBezTo>
                  <a:pt x="149" y="155"/>
                  <a:pt x="149" y="155"/>
                  <a:pt x="149" y="155"/>
                </a:cubicBezTo>
                <a:cubicBezTo>
                  <a:pt x="89" y="172"/>
                  <a:pt x="89" y="172"/>
                  <a:pt x="89" y="172"/>
                </a:cubicBezTo>
                <a:cubicBezTo>
                  <a:pt x="89" y="173"/>
                  <a:pt x="89" y="173"/>
                  <a:pt x="88" y="173"/>
                </a:cubicBezTo>
                <a:cubicBezTo>
                  <a:pt x="86" y="173"/>
                  <a:pt x="85" y="172"/>
                  <a:pt x="84" y="170"/>
                </a:cubicBezTo>
                <a:cubicBezTo>
                  <a:pt x="82" y="166"/>
                  <a:pt x="82" y="166"/>
                  <a:pt x="82" y="166"/>
                </a:cubicBezTo>
                <a:cubicBezTo>
                  <a:pt x="19" y="188"/>
                  <a:pt x="19" y="188"/>
                  <a:pt x="19" y="188"/>
                </a:cubicBezTo>
                <a:cubicBezTo>
                  <a:pt x="19" y="188"/>
                  <a:pt x="18" y="188"/>
                  <a:pt x="18" y="188"/>
                </a:cubicBezTo>
                <a:cubicBezTo>
                  <a:pt x="16" y="188"/>
                  <a:pt x="15" y="187"/>
                  <a:pt x="14" y="186"/>
                </a:cubicBezTo>
                <a:cubicBezTo>
                  <a:pt x="1" y="156"/>
                  <a:pt x="1" y="156"/>
                  <a:pt x="1" y="156"/>
                </a:cubicBezTo>
                <a:cubicBezTo>
                  <a:pt x="0" y="153"/>
                  <a:pt x="1" y="152"/>
                  <a:pt x="3" y="151"/>
                </a:cubicBezTo>
                <a:cubicBezTo>
                  <a:pt x="64" y="122"/>
                  <a:pt x="64" y="122"/>
                  <a:pt x="64" y="122"/>
                </a:cubicBezTo>
                <a:cubicBezTo>
                  <a:pt x="62" y="117"/>
                  <a:pt x="62" y="117"/>
                  <a:pt x="62" y="117"/>
                </a:cubicBezTo>
                <a:cubicBezTo>
                  <a:pt x="61" y="115"/>
                  <a:pt x="62" y="113"/>
                  <a:pt x="64" y="112"/>
                </a:cubicBezTo>
                <a:cubicBezTo>
                  <a:pt x="121" y="81"/>
                  <a:pt x="121" y="81"/>
                  <a:pt x="121" y="81"/>
                </a:cubicBezTo>
                <a:cubicBezTo>
                  <a:pt x="119" y="75"/>
                  <a:pt x="119" y="75"/>
                  <a:pt x="119" y="75"/>
                </a:cubicBezTo>
                <a:cubicBezTo>
                  <a:pt x="118" y="73"/>
                  <a:pt x="119" y="71"/>
                  <a:pt x="121" y="70"/>
                </a:cubicBezTo>
                <a:cubicBezTo>
                  <a:pt x="219" y="18"/>
                  <a:pt x="219" y="18"/>
                  <a:pt x="219" y="18"/>
                </a:cubicBezTo>
                <a:cubicBezTo>
                  <a:pt x="220" y="17"/>
                  <a:pt x="221" y="17"/>
                  <a:pt x="223" y="18"/>
                </a:cubicBezTo>
                <a:cubicBezTo>
                  <a:pt x="224" y="18"/>
                  <a:pt x="225" y="19"/>
                  <a:pt x="225" y="20"/>
                </a:cubicBezTo>
                <a:lnTo>
                  <a:pt x="266" y="124"/>
                </a:lnTo>
                <a:close/>
                <a:moveTo>
                  <a:pt x="79" y="158"/>
                </a:moveTo>
                <a:cubicBezTo>
                  <a:pt x="67" y="129"/>
                  <a:pt x="67" y="129"/>
                  <a:pt x="67" y="129"/>
                </a:cubicBezTo>
                <a:cubicBezTo>
                  <a:pt x="11" y="156"/>
                  <a:pt x="11" y="156"/>
                  <a:pt x="11" y="156"/>
                </a:cubicBezTo>
                <a:cubicBezTo>
                  <a:pt x="20" y="179"/>
                  <a:pt x="20" y="179"/>
                  <a:pt x="20" y="179"/>
                </a:cubicBezTo>
                <a:lnTo>
                  <a:pt x="79" y="158"/>
                </a:lnTo>
                <a:close/>
                <a:moveTo>
                  <a:pt x="158" y="180"/>
                </a:moveTo>
                <a:cubicBezTo>
                  <a:pt x="162" y="183"/>
                  <a:pt x="163" y="187"/>
                  <a:pt x="163" y="192"/>
                </a:cubicBezTo>
                <a:cubicBezTo>
                  <a:pt x="163" y="202"/>
                  <a:pt x="163" y="202"/>
                  <a:pt x="163" y="202"/>
                </a:cubicBezTo>
                <a:cubicBezTo>
                  <a:pt x="212" y="259"/>
                  <a:pt x="212" y="259"/>
                  <a:pt x="212" y="259"/>
                </a:cubicBezTo>
                <a:cubicBezTo>
                  <a:pt x="214" y="261"/>
                  <a:pt x="214" y="263"/>
                  <a:pt x="212" y="265"/>
                </a:cubicBezTo>
                <a:cubicBezTo>
                  <a:pt x="211" y="266"/>
                  <a:pt x="210" y="266"/>
                  <a:pt x="209" y="266"/>
                </a:cubicBezTo>
                <a:cubicBezTo>
                  <a:pt x="208" y="266"/>
                  <a:pt x="207" y="265"/>
                  <a:pt x="206" y="264"/>
                </a:cubicBezTo>
                <a:cubicBezTo>
                  <a:pt x="157" y="208"/>
                  <a:pt x="157" y="208"/>
                  <a:pt x="157" y="208"/>
                </a:cubicBezTo>
                <a:cubicBezTo>
                  <a:pt x="139" y="208"/>
                  <a:pt x="139" y="208"/>
                  <a:pt x="139" y="208"/>
                </a:cubicBezTo>
                <a:cubicBezTo>
                  <a:pt x="139" y="262"/>
                  <a:pt x="139" y="262"/>
                  <a:pt x="139" y="262"/>
                </a:cubicBezTo>
                <a:cubicBezTo>
                  <a:pt x="139" y="265"/>
                  <a:pt x="137" y="266"/>
                  <a:pt x="134" y="266"/>
                </a:cubicBezTo>
                <a:cubicBezTo>
                  <a:pt x="132" y="266"/>
                  <a:pt x="130" y="265"/>
                  <a:pt x="130" y="262"/>
                </a:cubicBezTo>
                <a:cubicBezTo>
                  <a:pt x="130" y="208"/>
                  <a:pt x="130" y="208"/>
                  <a:pt x="130" y="208"/>
                </a:cubicBezTo>
                <a:cubicBezTo>
                  <a:pt x="112" y="208"/>
                  <a:pt x="112" y="208"/>
                  <a:pt x="112" y="208"/>
                </a:cubicBezTo>
                <a:cubicBezTo>
                  <a:pt x="63" y="264"/>
                  <a:pt x="63" y="264"/>
                  <a:pt x="63" y="264"/>
                </a:cubicBezTo>
                <a:cubicBezTo>
                  <a:pt x="62" y="265"/>
                  <a:pt x="61" y="266"/>
                  <a:pt x="60" y="266"/>
                </a:cubicBezTo>
                <a:cubicBezTo>
                  <a:pt x="59" y="266"/>
                  <a:pt x="58" y="266"/>
                  <a:pt x="57" y="265"/>
                </a:cubicBezTo>
                <a:cubicBezTo>
                  <a:pt x="55" y="263"/>
                  <a:pt x="55" y="261"/>
                  <a:pt x="57" y="259"/>
                </a:cubicBezTo>
                <a:cubicBezTo>
                  <a:pt x="105" y="202"/>
                  <a:pt x="105" y="202"/>
                  <a:pt x="105" y="202"/>
                </a:cubicBezTo>
                <a:cubicBezTo>
                  <a:pt x="105" y="191"/>
                  <a:pt x="105" y="191"/>
                  <a:pt x="105" y="191"/>
                </a:cubicBezTo>
                <a:cubicBezTo>
                  <a:pt x="105" y="187"/>
                  <a:pt x="107" y="183"/>
                  <a:pt x="110" y="180"/>
                </a:cubicBezTo>
                <a:cubicBezTo>
                  <a:pt x="113" y="176"/>
                  <a:pt x="117" y="175"/>
                  <a:pt x="122" y="175"/>
                </a:cubicBezTo>
                <a:cubicBezTo>
                  <a:pt x="147" y="175"/>
                  <a:pt x="147" y="175"/>
                  <a:pt x="147" y="175"/>
                </a:cubicBezTo>
                <a:cubicBezTo>
                  <a:pt x="151" y="175"/>
                  <a:pt x="155" y="177"/>
                  <a:pt x="158" y="180"/>
                </a:cubicBezTo>
                <a:close/>
                <a:moveTo>
                  <a:pt x="146" y="147"/>
                </a:moveTo>
                <a:cubicBezTo>
                  <a:pt x="143" y="139"/>
                  <a:pt x="143" y="139"/>
                  <a:pt x="143" y="139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71" y="117"/>
                  <a:pt x="71" y="117"/>
                  <a:pt x="71" y="117"/>
                </a:cubicBezTo>
                <a:cubicBezTo>
                  <a:pt x="73" y="122"/>
                  <a:pt x="73" y="122"/>
                  <a:pt x="73" y="122"/>
                </a:cubicBezTo>
                <a:cubicBezTo>
                  <a:pt x="88" y="159"/>
                  <a:pt x="88" y="159"/>
                  <a:pt x="88" y="159"/>
                </a:cubicBezTo>
                <a:cubicBezTo>
                  <a:pt x="90" y="163"/>
                  <a:pt x="90" y="163"/>
                  <a:pt x="90" y="163"/>
                </a:cubicBezTo>
                <a:lnTo>
                  <a:pt x="146" y="147"/>
                </a:lnTo>
                <a:close/>
                <a:moveTo>
                  <a:pt x="155" y="192"/>
                </a:moveTo>
                <a:cubicBezTo>
                  <a:pt x="155" y="190"/>
                  <a:pt x="154" y="187"/>
                  <a:pt x="153" y="186"/>
                </a:cubicBezTo>
                <a:cubicBezTo>
                  <a:pt x="151" y="184"/>
                  <a:pt x="149" y="183"/>
                  <a:pt x="147" y="183"/>
                </a:cubicBezTo>
                <a:cubicBezTo>
                  <a:pt x="122" y="183"/>
                  <a:pt x="122" y="183"/>
                  <a:pt x="122" y="183"/>
                </a:cubicBezTo>
                <a:cubicBezTo>
                  <a:pt x="116" y="183"/>
                  <a:pt x="114" y="186"/>
                  <a:pt x="114" y="191"/>
                </a:cubicBezTo>
                <a:cubicBezTo>
                  <a:pt x="114" y="200"/>
                  <a:pt x="114" y="200"/>
                  <a:pt x="114" y="200"/>
                </a:cubicBezTo>
                <a:cubicBezTo>
                  <a:pt x="155" y="200"/>
                  <a:pt x="155" y="200"/>
                  <a:pt x="155" y="200"/>
                </a:cubicBezTo>
                <a:lnTo>
                  <a:pt x="155" y="192"/>
                </a:lnTo>
                <a:close/>
                <a:moveTo>
                  <a:pt x="257" y="123"/>
                </a:moveTo>
                <a:cubicBezTo>
                  <a:pt x="219" y="27"/>
                  <a:pt x="219" y="27"/>
                  <a:pt x="219" y="27"/>
                </a:cubicBezTo>
                <a:cubicBezTo>
                  <a:pt x="128" y="76"/>
                  <a:pt x="128" y="76"/>
                  <a:pt x="128" y="76"/>
                </a:cubicBezTo>
                <a:cubicBezTo>
                  <a:pt x="151" y="136"/>
                  <a:pt x="151" y="136"/>
                  <a:pt x="151" y="136"/>
                </a:cubicBezTo>
                <a:cubicBezTo>
                  <a:pt x="156" y="148"/>
                  <a:pt x="156" y="148"/>
                  <a:pt x="156" y="148"/>
                </a:cubicBezTo>
                <a:cubicBezTo>
                  <a:pt x="156" y="148"/>
                  <a:pt x="156" y="149"/>
                  <a:pt x="156" y="149"/>
                </a:cubicBezTo>
                <a:cubicBezTo>
                  <a:pt x="158" y="153"/>
                  <a:pt x="158" y="153"/>
                  <a:pt x="158" y="153"/>
                </a:cubicBezTo>
                <a:lnTo>
                  <a:pt x="257" y="123"/>
                </a:lnTo>
                <a:close/>
                <a:moveTo>
                  <a:pt x="287" y="128"/>
                </a:moveTo>
                <a:cubicBezTo>
                  <a:pt x="288" y="130"/>
                  <a:pt x="287" y="132"/>
                  <a:pt x="285" y="133"/>
                </a:cubicBezTo>
                <a:cubicBezTo>
                  <a:pt x="285" y="133"/>
                  <a:pt x="284" y="133"/>
                  <a:pt x="283" y="133"/>
                </a:cubicBezTo>
                <a:cubicBezTo>
                  <a:pt x="282" y="133"/>
                  <a:pt x="281" y="133"/>
                  <a:pt x="280" y="131"/>
                </a:cubicBezTo>
                <a:cubicBezTo>
                  <a:pt x="230" y="7"/>
                  <a:pt x="230" y="7"/>
                  <a:pt x="230" y="7"/>
                </a:cubicBezTo>
                <a:cubicBezTo>
                  <a:pt x="229" y="4"/>
                  <a:pt x="230" y="3"/>
                  <a:pt x="232" y="2"/>
                </a:cubicBezTo>
                <a:cubicBezTo>
                  <a:pt x="235" y="0"/>
                  <a:pt x="236" y="1"/>
                  <a:pt x="237" y="4"/>
                </a:cubicBezTo>
                <a:lnTo>
                  <a:pt x="287" y="1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0" name="Freeform 48"/>
          <p:cNvSpPr>
            <a:spLocks noEditPoints="1"/>
          </p:cNvSpPr>
          <p:nvPr/>
        </p:nvSpPr>
        <p:spPr bwMode="auto">
          <a:xfrm>
            <a:off x="8542338" y="3902076"/>
            <a:ext cx="619125" cy="469900"/>
          </a:xfrm>
          <a:custGeom>
            <a:avLst/>
            <a:gdLst>
              <a:gd name="T0" fmla="*/ 31 w 349"/>
              <a:gd name="T1" fmla="*/ 135 h 265"/>
              <a:gd name="T2" fmla="*/ 37 w 349"/>
              <a:gd name="T3" fmla="*/ 77 h 265"/>
              <a:gd name="T4" fmla="*/ 90 w 349"/>
              <a:gd name="T5" fmla="*/ 58 h 265"/>
              <a:gd name="T6" fmla="*/ 134 w 349"/>
              <a:gd name="T7" fmla="*/ 84 h 265"/>
              <a:gd name="T8" fmla="*/ 189 w 349"/>
              <a:gd name="T9" fmla="*/ 100 h 265"/>
              <a:gd name="T10" fmla="*/ 215 w 349"/>
              <a:gd name="T11" fmla="*/ 150 h 265"/>
              <a:gd name="T12" fmla="*/ 178 w 349"/>
              <a:gd name="T13" fmla="*/ 190 h 265"/>
              <a:gd name="T14" fmla="*/ 165 w 349"/>
              <a:gd name="T15" fmla="*/ 239 h 265"/>
              <a:gd name="T16" fmla="*/ 115 w 349"/>
              <a:gd name="T17" fmla="*/ 265 h 265"/>
              <a:gd name="T18" fmla="*/ 75 w 349"/>
              <a:gd name="T19" fmla="*/ 228 h 265"/>
              <a:gd name="T20" fmla="*/ 37 w 349"/>
              <a:gd name="T21" fmla="*/ 196 h 265"/>
              <a:gd name="T22" fmla="*/ 11 w 349"/>
              <a:gd name="T23" fmla="*/ 167 h 265"/>
              <a:gd name="T24" fmla="*/ 33 w 349"/>
              <a:gd name="T25" fmla="*/ 223 h 265"/>
              <a:gd name="T26" fmla="*/ 78 w 349"/>
              <a:gd name="T27" fmla="*/ 220 h 265"/>
              <a:gd name="T28" fmla="*/ 114 w 349"/>
              <a:gd name="T29" fmla="*/ 257 h 265"/>
              <a:gd name="T30" fmla="*/ 169 w 349"/>
              <a:gd name="T31" fmla="*/ 232 h 265"/>
              <a:gd name="T32" fmla="*/ 170 w 349"/>
              <a:gd name="T33" fmla="*/ 187 h 265"/>
              <a:gd name="T34" fmla="*/ 207 w 349"/>
              <a:gd name="T35" fmla="*/ 151 h 265"/>
              <a:gd name="T36" fmla="*/ 183 w 349"/>
              <a:gd name="T37" fmla="*/ 96 h 265"/>
              <a:gd name="T38" fmla="*/ 137 w 349"/>
              <a:gd name="T39" fmla="*/ 95 h 265"/>
              <a:gd name="T40" fmla="*/ 101 w 349"/>
              <a:gd name="T41" fmla="*/ 58 h 265"/>
              <a:gd name="T42" fmla="*/ 46 w 349"/>
              <a:gd name="T43" fmla="*/ 82 h 265"/>
              <a:gd name="T44" fmla="*/ 42 w 349"/>
              <a:gd name="T45" fmla="*/ 134 h 265"/>
              <a:gd name="T46" fmla="*/ 62 w 349"/>
              <a:gd name="T47" fmla="*/ 157 h 265"/>
              <a:gd name="T48" fmla="*/ 108 w 349"/>
              <a:gd name="T49" fmla="*/ 203 h 265"/>
              <a:gd name="T50" fmla="*/ 134 w 349"/>
              <a:gd name="T51" fmla="*/ 184 h 265"/>
              <a:gd name="T52" fmla="*/ 231 w 349"/>
              <a:gd name="T53" fmla="*/ 40 h 265"/>
              <a:gd name="T54" fmla="*/ 260 w 349"/>
              <a:gd name="T55" fmla="*/ 20 h 265"/>
              <a:gd name="T56" fmla="*/ 287 w 349"/>
              <a:gd name="T57" fmla="*/ 0 h 265"/>
              <a:gd name="T58" fmla="*/ 308 w 349"/>
              <a:gd name="T59" fmla="*/ 32 h 265"/>
              <a:gd name="T60" fmla="*/ 328 w 349"/>
              <a:gd name="T61" fmla="*/ 62 h 265"/>
              <a:gd name="T62" fmla="*/ 347 w 349"/>
              <a:gd name="T63" fmla="*/ 93 h 265"/>
              <a:gd name="T64" fmla="*/ 315 w 349"/>
              <a:gd name="T65" fmla="*/ 112 h 265"/>
              <a:gd name="T66" fmla="*/ 284 w 349"/>
              <a:gd name="T67" fmla="*/ 128 h 265"/>
              <a:gd name="T68" fmla="*/ 255 w 349"/>
              <a:gd name="T69" fmla="*/ 148 h 265"/>
              <a:gd name="T70" fmla="*/ 237 w 349"/>
              <a:gd name="T71" fmla="*/ 116 h 265"/>
              <a:gd name="T72" fmla="*/ 219 w 349"/>
              <a:gd name="T73" fmla="*/ 85 h 265"/>
              <a:gd name="T74" fmla="*/ 201 w 349"/>
              <a:gd name="T75" fmla="*/ 51 h 265"/>
              <a:gd name="T76" fmla="*/ 210 w 349"/>
              <a:gd name="T77" fmla="*/ 53 h 265"/>
              <a:gd name="T78" fmla="*/ 227 w 349"/>
              <a:gd name="T79" fmla="*/ 79 h 265"/>
              <a:gd name="T80" fmla="*/ 218 w 349"/>
              <a:gd name="T81" fmla="*/ 113 h 265"/>
              <a:gd name="T82" fmla="*/ 252 w 349"/>
              <a:gd name="T83" fmla="*/ 123 h 265"/>
              <a:gd name="T84" fmla="*/ 269 w 349"/>
              <a:gd name="T85" fmla="*/ 127 h 265"/>
              <a:gd name="T86" fmla="*/ 304 w 349"/>
              <a:gd name="T87" fmla="*/ 135 h 265"/>
              <a:gd name="T88" fmla="*/ 312 w 349"/>
              <a:gd name="T89" fmla="*/ 100 h 265"/>
              <a:gd name="T90" fmla="*/ 339 w 349"/>
              <a:gd name="T91" fmla="*/ 86 h 265"/>
              <a:gd name="T92" fmla="*/ 333 w 349"/>
              <a:gd name="T93" fmla="*/ 44 h 265"/>
              <a:gd name="T94" fmla="*/ 299 w 349"/>
              <a:gd name="T95" fmla="*/ 36 h 265"/>
              <a:gd name="T96" fmla="*/ 285 w 349"/>
              <a:gd name="T97" fmla="*/ 9 h 265"/>
              <a:gd name="T98" fmla="*/ 244 w 349"/>
              <a:gd name="T99" fmla="*/ 15 h 265"/>
              <a:gd name="T100" fmla="*/ 237 w 349"/>
              <a:gd name="T101" fmla="*/ 45 h 265"/>
              <a:gd name="T102" fmla="*/ 291 w 349"/>
              <a:gd name="T103" fmla="*/ 57 h 265"/>
              <a:gd name="T104" fmla="*/ 257 w 349"/>
              <a:gd name="T105" fmla="*/ 75 h 265"/>
              <a:gd name="T106" fmla="*/ 273 w 349"/>
              <a:gd name="T107" fmla="*/ 58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9" h="265">
                <a:moveTo>
                  <a:pt x="9" y="175"/>
                </a:moveTo>
                <a:cubicBezTo>
                  <a:pt x="4" y="174"/>
                  <a:pt x="1" y="170"/>
                  <a:pt x="1" y="165"/>
                </a:cubicBezTo>
                <a:cubicBezTo>
                  <a:pt x="0" y="162"/>
                  <a:pt x="0" y="160"/>
                  <a:pt x="0" y="157"/>
                </a:cubicBezTo>
                <a:cubicBezTo>
                  <a:pt x="0" y="150"/>
                  <a:pt x="0" y="150"/>
                  <a:pt x="0" y="150"/>
                </a:cubicBezTo>
                <a:cubicBezTo>
                  <a:pt x="1" y="145"/>
                  <a:pt x="4" y="141"/>
                  <a:pt x="9" y="140"/>
                </a:cubicBezTo>
                <a:cubicBezTo>
                  <a:pt x="31" y="135"/>
                  <a:pt x="31" y="135"/>
                  <a:pt x="31" y="135"/>
                </a:cubicBezTo>
                <a:cubicBezTo>
                  <a:pt x="33" y="134"/>
                  <a:pt x="34" y="133"/>
                  <a:pt x="35" y="131"/>
                </a:cubicBezTo>
                <a:cubicBezTo>
                  <a:pt x="37" y="124"/>
                  <a:pt x="37" y="124"/>
                  <a:pt x="37" y="124"/>
                </a:cubicBezTo>
                <a:cubicBezTo>
                  <a:pt x="38" y="122"/>
                  <a:pt x="38" y="120"/>
                  <a:pt x="37" y="119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23" y="95"/>
                  <a:pt x="23" y="91"/>
                  <a:pt x="27" y="86"/>
                </a:cubicBezTo>
                <a:cubicBezTo>
                  <a:pt x="37" y="77"/>
                  <a:pt x="37" y="77"/>
                  <a:pt x="37" y="77"/>
                </a:cubicBezTo>
                <a:cubicBezTo>
                  <a:pt x="41" y="73"/>
                  <a:pt x="45" y="72"/>
                  <a:pt x="50" y="76"/>
                </a:cubicBezTo>
                <a:cubicBezTo>
                  <a:pt x="69" y="87"/>
                  <a:pt x="69" y="87"/>
                  <a:pt x="69" y="87"/>
                </a:cubicBezTo>
                <a:cubicBezTo>
                  <a:pt x="71" y="88"/>
                  <a:pt x="73" y="88"/>
                  <a:pt x="75" y="87"/>
                </a:cubicBezTo>
                <a:cubicBezTo>
                  <a:pt x="81" y="84"/>
                  <a:pt x="81" y="84"/>
                  <a:pt x="81" y="84"/>
                </a:cubicBezTo>
                <a:cubicBezTo>
                  <a:pt x="83" y="84"/>
                  <a:pt x="85" y="82"/>
                  <a:pt x="85" y="80"/>
                </a:cubicBezTo>
                <a:cubicBezTo>
                  <a:pt x="90" y="58"/>
                  <a:pt x="90" y="58"/>
                  <a:pt x="90" y="58"/>
                </a:cubicBezTo>
                <a:cubicBezTo>
                  <a:pt x="91" y="53"/>
                  <a:pt x="95" y="51"/>
                  <a:pt x="100" y="50"/>
                </a:cubicBezTo>
                <a:cubicBezTo>
                  <a:pt x="103" y="50"/>
                  <a:pt x="105" y="50"/>
                  <a:pt x="108" y="50"/>
                </a:cubicBezTo>
                <a:cubicBezTo>
                  <a:pt x="110" y="50"/>
                  <a:pt x="113" y="50"/>
                  <a:pt x="115" y="50"/>
                </a:cubicBezTo>
                <a:cubicBezTo>
                  <a:pt x="120" y="50"/>
                  <a:pt x="124" y="53"/>
                  <a:pt x="125" y="58"/>
                </a:cubicBezTo>
                <a:cubicBezTo>
                  <a:pt x="130" y="80"/>
                  <a:pt x="130" y="80"/>
                  <a:pt x="130" y="80"/>
                </a:cubicBezTo>
                <a:cubicBezTo>
                  <a:pt x="131" y="82"/>
                  <a:pt x="132" y="84"/>
                  <a:pt x="134" y="84"/>
                </a:cubicBezTo>
                <a:cubicBezTo>
                  <a:pt x="141" y="87"/>
                  <a:pt x="141" y="87"/>
                  <a:pt x="141" y="87"/>
                </a:cubicBezTo>
                <a:cubicBezTo>
                  <a:pt x="143" y="88"/>
                  <a:pt x="145" y="88"/>
                  <a:pt x="147" y="87"/>
                </a:cubicBezTo>
                <a:cubicBezTo>
                  <a:pt x="165" y="76"/>
                  <a:pt x="165" y="76"/>
                  <a:pt x="165" y="76"/>
                </a:cubicBezTo>
                <a:cubicBezTo>
                  <a:pt x="170" y="72"/>
                  <a:pt x="174" y="73"/>
                  <a:pt x="179" y="77"/>
                </a:cubicBezTo>
                <a:cubicBezTo>
                  <a:pt x="188" y="86"/>
                  <a:pt x="188" y="86"/>
                  <a:pt x="188" y="86"/>
                </a:cubicBezTo>
                <a:cubicBezTo>
                  <a:pt x="192" y="91"/>
                  <a:pt x="193" y="95"/>
                  <a:pt x="189" y="100"/>
                </a:cubicBezTo>
                <a:cubicBezTo>
                  <a:pt x="178" y="119"/>
                  <a:pt x="178" y="119"/>
                  <a:pt x="178" y="119"/>
                </a:cubicBezTo>
                <a:cubicBezTo>
                  <a:pt x="177" y="120"/>
                  <a:pt x="177" y="122"/>
                  <a:pt x="178" y="124"/>
                </a:cubicBezTo>
                <a:cubicBezTo>
                  <a:pt x="181" y="131"/>
                  <a:pt x="181" y="131"/>
                  <a:pt x="181" y="131"/>
                </a:cubicBezTo>
                <a:cubicBezTo>
                  <a:pt x="181" y="133"/>
                  <a:pt x="183" y="134"/>
                  <a:pt x="185" y="135"/>
                </a:cubicBezTo>
                <a:cubicBezTo>
                  <a:pt x="207" y="140"/>
                  <a:pt x="207" y="140"/>
                  <a:pt x="207" y="140"/>
                </a:cubicBezTo>
                <a:cubicBezTo>
                  <a:pt x="212" y="141"/>
                  <a:pt x="215" y="145"/>
                  <a:pt x="215" y="150"/>
                </a:cubicBezTo>
                <a:cubicBezTo>
                  <a:pt x="215" y="152"/>
                  <a:pt x="215" y="155"/>
                  <a:pt x="215" y="157"/>
                </a:cubicBezTo>
                <a:cubicBezTo>
                  <a:pt x="215" y="160"/>
                  <a:pt x="215" y="162"/>
                  <a:pt x="215" y="165"/>
                </a:cubicBezTo>
                <a:cubicBezTo>
                  <a:pt x="215" y="170"/>
                  <a:pt x="212" y="174"/>
                  <a:pt x="207" y="175"/>
                </a:cubicBezTo>
                <a:cubicBezTo>
                  <a:pt x="185" y="180"/>
                  <a:pt x="185" y="180"/>
                  <a:pt x="185" y="180"/>
                </a:cubicBezTo>
                <a:cubicBezTo>
                  <a:pt x="183" y="180"/>
                  <a:pt x="181" y="181"/>
                  <a:pt x="181" y="183"/>
                </a:cubicBezTo>
                <a:cubicBezTo>
                  <a:pt x="178" y="190"/>
                  <a:pt x="178" y="190"/>
                  <a:pt x="178" y="190"/>
                </a:cubicBezTo>
                <a:cubicBezTo>
                  <a:pt x="177" y="193"/>
                  <a:pt x="177" y="194"/>
                  <a:pt x="178" y="196"/>
                </a:cubicBezTo>
                <a:cubicBezTo>
                  <a:pt x="189" y="215"/>
                  <a:pt x="189" y="215"/>
                  <a:pt x="189" y="215"/>
                </a:cubicBezTo>
                <a:cubicBezTo>
                  <a:pt x="193" y="220"/>
                  <a:pt x="192" y="224"/>
                  <a:pt x="188" y="228"/>
                </a:cubicBezTo>
                <a:cubicBezTo>
                  <a:pt x="179" y="238"/>
                  <a:pt x="179" y="238"/>
                  <a:pt x="179" y="238"/>
                </a:cubicBezTo>
                <a:cubicBezTo>
                  <a:pt x="177" y="240"/>
                  <a:pt x="174" y="241"/>
                  <a:pt x="171" y="241"/>
                </a:cubicBezTo>
                <a:cubicBezTo>
                  <a:pt x="169" y="241"/>
                  <a:pt x="167" y="240"/>
                  <a:pt x="165" y="239"/>
                </a:cubicBezTo>
                <a:cubicBezTo>
                  <a:pt x="147" y="228"/>
                  <a:pt x="147" y="228"/>
                  <a:pt x="147" y="228"/>
                </a:cubicBezTo>
                <a:cubicBezTo>
                  <a:pt x="145" y="227"/>
                  <a:pt x="143" y="227"/>
                  <a:pt x="141" y="228"/>
                </a:cubicBezTo>
                <a:cubicBezTo>
                  <a:pt x="134" y="230"/>
                  <a:pt x="134" y="230"/>
                  <a:pt x="134" y="230"/>
                </a:cubicBezTo>
                <a:cubicBezTo>
                  <a:pt x="132" y="231"/>
                  <a:pt x="131" y="232"/>
                  <a:pt x="130" y="234"/>
                </a:cubicBezTo>
                <a:cubicBezTo>
                  <a:pt x="125" y="256"/>
                  <a:pt x="125" y="256"/>
                  <a:pt x="125" y="256"/>
                </a:cubicBezTo>
                <a:cubicBezTo>
                  <a:pt x="124" y="261"/>
                  <a:pt x="120" y="264"/>
                  <a:pt x="115" y="265"/>
                </a:cubicBezTo>
                <a:cubicBezTo>
                  <a:pt x="113" y="265"/>
                  <a:pt x="110" y="265"/>
                  <a:pt x="108" y="265"/>
                </a:cubicBezTo>
                <a:cubicBezTo>
                  <a:pt x="105" y="265"/>
                  <a:pt x="103" y="265"/>
                  <a:pt x="100" y="265"/>
                </a:cubicBezTo>
                <a:cubicBezTo>
                  <a:pt x="95" y="264"/>
                  <a:pt x="92" y="261"/>
                  <a:pt x="91" y="256"/>
                </a:cubicBezTo>
                <a:cubicBezTo>
                  <a:pt x="85" y="234"/>
                  <a:pt x="85" y="234"/>
                  <a:pt x="85" y="234"/>
                </a:cubicBezTo>
                <a:cubicBezTo>
                  <a:pt x="85" y="232"/>
                  <a:pt x="84" y="231"/>
                  <a:pt x="82" y="230"/>
                </a:cubicBezTo>
                <a:cubicBezTo>
                  <a:pt x="75" y="228"/>
                  <a:pt x="75" y="228"/>
                  <a:pt x="75" y="228"/>
                </a:cubicBezTo>
                <a:cubicBezTo>
                  <a:pt x="73" y="227"/>
                  <a:pt x="71" y="227"/>
                  <a:pt x="69" y="228"/>
                </a:cubicBezTo>
                <a:cubicBezTo>
                  <a:pt x="50" y="239"/>
                  <a:pt x="50" y="239"/>
                  <a:pt x="50" y="239"/>
                </a:cubicBezTo>
                <a:cubicBezTo>
                  <a:pt x="45" y="242"/>
                  <a:pt x="41" y="242"/>
                  <a:pt x="37" y="238"/>
                </a:cubicBezTo>
                <a:cubicBezTo>
                  <a:pt x="27" y="228"/>
                  <a:pt x="27" y="228"/>
                  <a:pt x="27" y="228"/>
                </a:cubicBezTo>
                <a:cubicBezTo>
                  <a:pt x="23" y="224"/>
                  <a:pt x="23" y="220"/>
                  <a:pt x="26" y="215"/>
                </a:cubicBezTo>
                <a:cubicBezTo>
                  <a:pt x="37" y="196"/>
                  <a:pt x="37" y="196"/>
                  <a:pt x="37" y="196"/>
                </a:cubicBezTo>
                <a:cubicBezTo>
                  <a:pt x="38" y="194"/>
                  <a:pt x="38" y="193"/>
                  <a:pt x="37" y="190"/>
                </a:cubicBezTo>
                <a:cubicBezTo>
                  <a:pt x="35" y="184"/>
                  <a:pt x="35" y="184"/>
                  <a:pt x="35" y="184"/>
                </a:cubicBezTo>
                <a:cubicBezTo>
                  <a:pt x="34" y="182"/>
                  <a:pt x="33" y="180"/>
                  <a:pt x="31" y="180"/>
                </a:cubicBezTo>
                <a:lnTo>
                  <a:pt x="9" y="175"/>
                </a:lnTo>
                <a:close/>
                <a:moveTo>
                  <a:pt x="8" y="164"/>
                </a:moveTo>
                <a:cubicBezTo>
                  <a:pt x="9" y="165"/>
                  <a:pt x="10" y="166"/>
                  <a:pt x="11" y="167"/>
                </a:cubicBezTo>
                <a:cubicBezTo>
                  <a:pt x="33" y="172"/>
                  <a:pt x="33" y="172"/>
                  <a:pt x="33" y="172"/>
                </a:cubicBezTo>
                <a:cubicBezTo>
                  <a:pt x="37" y="173"/>
                  <a:pt x="41" y="176"/>
                  <a:pt x="42" y="181"/>
                </a:cubicBezTo>
                <a:cubicBezTo>
                  <a:pt x="45" y="187"/>
                  <a:pt x="45" y="187"/>
                  <a:pt x="45" y="187"/>
                </a:cubicBezTo>
                <a:cubicBezTo>
                  <a:pt x="47" y="191"/>
                  <a:pt x="47" y="196"/>
                  <a:pt x="45" y="200"/>
                </a:cubicBezTo>
                <a:cubicBezTo>
                  <a:pt x="33" y="219"/>
                  <a:pt x="33" y="219"/>
                  <a:pt x="33" y="219"/>
                </a:cubicBezTo>
                <a:cubicBezTo>
                  <a:pt x="32" y="220"/>
                  <a:pt x="32" y="221"/>
                  <a:pt x="33" y="223"/>
                </a:cubicBezTo>
                <a:cubicBezTo>
                  <a:pt x="42" y="232"/>
                  <a:pt x="42" y="232"/>
                  <a:pt x="42" y="232"/>
                </a:cubicBezTo>
                <a:cubicBezTo>
                  <a:pt x="43" y="232"/>
                  <a:pt x="43" y="232"/>
                  <a:pt x="44" y="232"/>
                </a:cubicBezTo>
                <a:cubicBezTo>
                  <a:pt x="45" y="232"/>
                  <a:pt x="45" y="232"/>
                  <a:pt x="46" y="232"/>
                </a:cubicBezTo>
                <a:cubicBezTo>
                  <a:pt x="65" y="220"/>
                  <a:pt x="65" y="220"/>
                  <a:pt x="65" y="220"/>
                </a:cubicBezTo>
                <a:cubicBezTo>
                  <a:pt x="67" y="219"/>
                  <a:pt x="69" y="219"/>
                  <a:pt x="72" y="219"/>
                </a:cubicBezTo>
                <a:cubicBezTo>
                  <a:pt x="74" y="219"/>
                  <a:pt x="76" y="219"/>
                  <a:pt x="78" y="220"/>
                </a:cubicBezTo>
                <a:cubicBezTo>
                  <a:pt x="84" y="223"/>
                  <a:pt x="84" y="223"/>
                  <a:pt x="84" y="223"/>
                </a:cubicBezTo>
                <a:cubicBezTo>
                  <a:pt x="89" y="224"/>
                  <a:pt x="92" y="228"/>
                  <a:pt x="93" y="232"/>
                </a:cubicBezTo>
                <a:cubicBezTo>
                  <a:pt x="98" y="254"/>
                  <a:pt x="98" y="254"/>
                  <a:pt x="98" y="254"/>
                </a:cubicBezTo>
                <a:cubicBezTo>
                  <a:pt x="99" y="255"/>
                  <a:pt x="100" y="256"/>
                  <a:pt x="101" y="256"/>
                </a:cubicBezTo>
                <a:cubicBezTo>
                  <a:pt x="103" y="257"/>
                  <a:pt x="105" y="257"/>
                  <a:pt x="108" y="257"/>
                </a:cubicBezTo>
                <a:cubicBezTo>
                  <a:pt x="110" y="257"/>
                  <a:pt x="112" y="257"/>
                  <a:pt x="114" y="257"/>
                </a:cubicBezTo>
                <a:cubicBezTo>
                  <a:pt x="116" y="256"/>
                  <a:pt x="117" y="255"/>
                  <a:pt x="117" y="254"/>
                </a:cubicBezTo>
                <a:cubicBezTo>
                  <a:pt x="122" y="232"/>
                  <a:pt x="122" y="232"/>
                  <a:pt x="122" y="232"/>
                </a:cubicBezTo>
                <a:cubicBezTo>
                  <a:pt x="123" y="228"/>
                  <a:pt x="126" y="224"/>
                  <a:pt x="131" y="223"/>
                </a:cubicBezTo>
                <a:cubicBezTo>
                  <a:pt x="138" y="220"/>
                  <a:pt x="138" y="220"/>
                  <a:pt x="138" y="220"/>
                </a:cubicBezTo>
                <a:cubicBezTo>
                  <a:pt x="142" y="218"/>
                  <a:pt x="146" y="218"/>
                  <a:pt x="151" y="220"/>
                </a:cubicBezTo>
                <a:cubicBezTo>
                  <a:pt x="169" y="232"/>
                  <a:pt x="169" y="232"/>
                  <a:pt x="169" y="232"/>
                </a:cubicBezTo>
                <a:cubicBezTo>
                  <a:pt x="170" y="232"/>
                  <a:pt x="170" y="232"/>
                  <a:pt x="171" y="232"/>
                </a:cubicBezTo>
                <a:cubicBezTo>
                  <a:pt x="172" y="232"/>
                  <a:pt x="173" y="232"/>
                  <a:pt x="173" y="232"/>
                </a:cubicBezTo>
                <a:cubicBezTo>
                  <a:pt x="182" y="223"/>
                  <a:pt x="182" y="223"/>
                  <a:pt x="182" y="223"/>
                </a:cubicBezTo>
                <a:cubicBezTo>
                  <a:pt x="183" y="221"/>
                  <a:pt x="183" y="220"/>
                  <a:pt x="183" y="219"/>
                </a:cubicBezTo>
                <a:cubicBezTo>
                  <a:pt x="171" y="200"/>
                  <a:pt x="171" y="200"/>
                  <a:pt x="171" y="200"/>
                </a:cubicBezTo>
                <a:cubicBezTo>
                  <a:pt x="168" y="196"/>
                  <a:pt x="168" y="191"/>
                  <a:pt x="170" y="187"/>
                </a:cubicBezTo>
                <a:cubicBezTo>
                  <a:pt x="173" y="181"/>
                  <a:pt x="173" y="181"/>
                  <a:pt x="173" y="181"/>
                </a:cubicBezTo>
                <a:cubicBezTo>
                  <a:pt x="175" y="176"/>
                  <a:pt x="178" y="173"/>
                  <a:pt x="183" y="172"/>
                </a:cubicBezTo>
                <a:cubicBezTo>
                  <a:pt x="204" y="167"/>
                  <a:pt x="204" y="167"/>
                  <a:pt x="204" y="167"/>
                </a:cubicBezTo>
                <a:cubicBezTo>
                  <a:pt x="206" y="166"/>
                  <a:pt x="207" y="165"/>
                  <a:pt x="207" y="164"/>
                </a:cubicBezTo>
                <a:cubicBezTo>
                  <a:pt x="207" y="162"/>
                  <a:pt x="207" y="160"/>
                  <a:pt x="207" y="157"/>
                </a:cubicBezTo>
                <a:cubicBezTo>
                  <a:pt x="207" y="155"/>
                  <a:pt x="207" y="153"/>
                  <a:pt x="207" y="151"/>
                </a:cubicBezTo>
                <a:cubicBezTo>
                  <a:pt x="207" y="149"/>
                  <a:pt x="206" y="148"/>
                  <a:pt x="204" y="148"/>
                </a:cubicBezTo>
                <a:cubicBezTo>
                  <a:pt x="183" y="143"/>
                  <a:pt x="183" y="143"/>
                  <a:pt x="183" y="143"/>
                </a:cubicBezTo>
                <a:cubicBezTo>
                  <a:pt x="178" y="142"/>
                  <a:pt x="175" y="139"/>
                  <a:pt x="173" y="134"/>
                </a:cubicBezTo>
                <a:cubicBezTo>
                  <a:pt x="170" y="127"/>
                  <a:pt x="170" y="127"/>
                  <a:pt x="170" y="127"/>
                </a:cubicBezTo>
                <a:cubicBezTo>
                  <a:pt x="168" y="123"/>
                  <a:pt x="168" y="119"/>
                  <a:pt x="171" y="114"/>
                </a:cubicBezTo>
                <a:cubicBezTo>
                  <a:pt x="183" y="96"/>
                  <a:pt x="183" y="96"/>
                  <a:pt x="183" y="96"/>
                </a:cubicBezTo>
                <a:cubicBezTo>
                  <a:pt x="183" y="94"/>
                  <a:pt x="183" y="93"/>
                  <a:pt x="182" y="92"/>
                </a:cubicBezTo>
                <a:cubicBezTo>
                  <a:pt x="173" y="83"/>
                  <a:pt x="173" y="83"/>
                  <a:pt x="173" y="83"/>
                </a:cubicBezTo>
                <a:cubicBezTo>
                  <a:pt x="173" y="82"/>
                  <a:pt x="172" y="82"/>
                  <a:pt x="171" y="82"/>
                </a:cubicBezTo>
                <a:cubicBezTo>
                  <a:pt x="171" y="82"/>
                  <a:pt x="170" y="82"/>
                  <a:pt x="169" y="82"/>
                </a:cubicBezTo>
                <a:cubicBezTo>
                  <a:pt x="151" y="94"/>
                  <a:pt x="151" y="94"/>
                  <a:pt x="151" y="94"/>
                </a:cubicBezTo>
                <a:cubicBezTo>
                  <a:pt x="146" y="97"/>
                  <a:pt x="142" y="97"/>
                  <a:pt x="137" y="95"/>
                </a:cubicBezTo>
                <a:cubicBezTo>
                  <a:pt x="131" y="92"/>
                  <a:pt x="131" y="92"/>
                  <a:pt x="131" y="92"/>
                </a:cubicBezTo>
                <a:cubicBezTo>
                  <a:pt x="126" y="90"/>
                  <a:pt x="123" y="87"/>
                  <a:pt x="122" y="82"/>
                </a:cubicBezTo>
                <a:cubicBezTo>
                  <a:pt x="117" y="61"/>
                  <a:pt x="117" y="61"/>
                  <a:pt x="117" y="61"/>
                </a:cubicBezTo>
                <a:cubicBezTo>
                  <a:pt x="117" y="59"/>
                  <a:pt x="116" y="58"/>
                  <a:pt x="114" y="58"/>
                </a:cubicBezTo>
                <a:cubicBezTo>
                  <a:pt x="113" y="58"/>
                  <a:pt x="110" y="58"/>
                  <a:pt x="108" y="58"/>
                </a:cubicBezTo>
                <a:cubicBezTo>
                  <a:pt x="106" y="58"/>
                  <a:pt x="104" y="58"/>
                  <a:pt x="101" y="58"/>
                </a:cubicBezTo>
                <a:cubicBezTo>
                  <a:pt x="100" y="58"/>
                  <a:pt x="99" y="59"/>
                  <a:pt x="98" y="61"/>
                </a:cubicBezTo>
                <a:cubicBezTo>
                  <a:pt x="93" y="82"/>
                  <a:pt x="93" y="82"/>
                  <a:pt x="93" y="82"/>
                </a:cubicBezTo>
                <a:cubicBezTo>
                  <a:pt x="92" y="87"/>
                  <a:pt x="89" y="90"/>
                  <a:pt x="84" y="92"/>
                </a:cubicBezTo>
                <a:cubicBezTo>
                  <a:pt x="78" y="95"/>
                  <a:pt x="78" y="95"/>
                  <a:pt x="78" y="95"/>
                </a:cubicBezTo>
                <a:cubicBezTo>
                  <a:pt x="74" y="97"/>
                  <a:pt x="69" y="97"/>
                  <a:pt x="65" y="94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4" y="82"/>
                  <a:pt x="42" y="83"/>
                </a:cubicBezTo>
                <a:cubicBezTo>
                  <a:pt x="33" y="92"/>
                  <a:pt x="33" y="92"/>
                  <a:pt x="33" y="92"/>
                </a:cubicBezTo>
                <a:cubicBezTo>
                  <a:pt x="32" y="93"/>
                  <a:pt x="32" y="94"/>
                  <a:pt x="33" y="96"/>
                </a:cubicBezTo>
                <a:cubicBezTo>
                  <a:pt x="45" y="114"/>
                  <a:pt x="45" y="114"/>
                  <a:pt x="45" y="114"/>
                </a:cubicBezTo>
                <a:cubicBezTo>
                  <a:pt x="47" y="119"/>
                  <a:pt x="47" y="123"/>
                  <a:pt x="45" y="128"/>
                </a:cubicBezTo>
                <a:cubicBezTo>
                  <a:pt x="42" y="134"/>
                  <a:pt x="42" y="134"/>
                  <a:pt x="42" y="134"/>
                </a:cubicBezTo>
                <a:cubicBezTo>
                  <a:pt x="41" y="139"/>
                  <a:pt x="37" y="142"/>
                  <a:pt x="33" y="143"/>
                </a:cubicBezTo>
                <a:cubicBezTo>
                  <a:pt x="11" y="148"/>
                  <a:pt x="11" y="148"/>
                  <a:pt x="11" y="148"/>
                </a:cubicBezTo>
                <a:cubicBezTo>
                  <a:pt x="10" y="148"/>
                  <a:pt x="9" y="149"/>
                  <a:pt x="9" y="151"/>
                </a:cubicBezTo>
                <a:cubicBezTo>
                  <a:pt x="8" y="152"/>
                  <a:pt x="8" y="155"/>
                  <a:pt x="8" y="157"/>
                </a:cubicBezTo>
                <a:cubicBezTo>
                  <a:pt x="8" y="159"/>
                  <a:pt x="8" y="161"/>
                  <a:pt x="8" y="164"/>
                </a:cubicBezTo>
                <a:close/>
                <a:moveTo>
                  <a:pt x="62" y="157"/>
                </a:moveTo>
                <a:cubicBezTo>
                  <a:pt x="62" y="145"/>
                  <a:pt x="67" y="134"/>
                  <a:pt x="76" y="125"/>
                </a:cubicBezTo>
                <a:cubicBezTo>
                  <a:pt x="85" y="116"/>
                  <a:pt x="95" y="112"/>
                  <a:pt x="108" y="112"/>
                </a:cubicBezTo>
                <a:cubicBezTo>
                  <a:pt x="120" y="112"/>
                  <a:pt x="131" y="116"/>
                  <a:pt x="140" y="125"/>
                </a:cubicBezTo>
                <a:cubicBezTo>
                  <a:pt x="149" y="134"/>
                  <a:pt x="153" y="145"/>
                  <a:pt x="153" y="157"/>
                </a:cubicBezTo>
                <a:cubicBezTo>
                  <a:pt x="153" y="170"/>
                  <a:pt x="149" y="180"/>
                  <a:pt x="140" y="189"/>
                </a:cubicBezTo>
                <a:cubicBezTo>
                  <a:pt x="131" y="198"/>
                  <a:pt x="120" y="203"/>
                  <a:pt x="108" y="203"/>
                </a:cubicBezTo>
                <a:cubicBezTo>
                  <a:pt x="95" y="203"/>
                  <a:pt x="85" y="198"/>
                  <a:pt x="76" y="189"/>
                </a:cubicBezTo>
                <a:cubicBezTo>
                  <a:pt x="67" y="180"/>
                  <a:pt x="62" y="170"/>
                  <a:pt x="62" y="157"/>
                </a:cubicBezTo>
                <a:close/>
                <a:moveTo>
                  <a:pt x="70" y="157"/>
                </a:moveTo>
                <a:cubicBezTo>
                  <a:pt x="70" y="168"/>
                  <a:pt x="74" y="176"/>
                  <a:pt x="81" y="184"/>
                </a:cubicBezTo>
                <a:cubicBezTo>
                  <a:pt x="89" y="191"/>
                  <a:pt x="97" y="195"/>
                  <a:pt x="108" y="195"/>
                </a:cubicBezTo>
                <a:cubicBezTo>
                  <a:pt x="118" y="195"/>
                  <a:pt x="127" y="191"/>
                  <a:pt x="134" y="184"/>
                </a:cubicBezTo>
                <a:cubicBezTo>
                  <a:pt x="141" y="176"/>
                  <a:pt x="145" y="168"/>
                  <a:pt x="145" y="157"/>
                </a:cubicBezTo>
                <a:cubicBezTo>
                  <a:pt x="145" y="147"/>
                  <a:pt x="141" y="138"/>
                  <a:pt x="134" y="131"/>
                </a:cubicBezTo>
                <a:cubicBezTo>
                  <a:pt x="127" y="124"/>
                  <a:pt x="118" y="120"/>
                  <a:pt x="108" y="120"/>
                </a:cubicBezTo>
                <a:cubicBezTo>
                  <a:pt x="97" y="120"/>
                  <a:pt x="89" y="124"/>
                  <a:pt x="81" y="131"/>
                </a:cubicBezTo>
                <a:cubicBezTo>
                  <a:pt x="74" y="138"/>
                  <a:pt x="70" y="147"/>
                  <a:pt x="70" y="157"/>
                </a:cubicBezTo>
                <a:close/>
                <a:moveTo>
                  <a:pt x="231" y="40"/>
                </a:moveTo>
                <a:cubicBezTo>
                  <a:pt x="232" y="39"/>
                  <a:pt x="232" y="38"/>
                  <a:pt x="231" y="37"/>
                </a:cubicBezTo>
                <a:cubicBezTo>
                  <a:pt x="227" y="23"/>
                  <a:pt x="227" y="23"/>
                  <a:pt x="227" y="23"/>
                </a:cubicBezTo>
                <a:cubicBezTo>
                  <a:pt x="225" y="18"/>
                  <a:pt x="227" y="15"/>
                  <a:pt x="230" y="12"/>
                </a:cubicBezTo>
                <a:cubicBezTo>
                  <a:pt x="239" y="7"/>
                  <a:pt x="239" y="7"/>
                  <a:pt x="239" y="7"/>
                </a:cubicBezTo>
                <a:cubicBezTo>
                  <a:pt x="243" y="5"/>
                  <a:pt x="246" y="6"/>
                  <a:pt x="249" y="9"/>
                </a:cubicBezTo>
                <a:cubicBezTo>
                  <a:pt x="260" y="20"/>
                  <a:pt x="260" y="20"/>
                  <a:pt x="260" y="20"/>
                </a:cubicBezTo>
                <a:cubicBezTo>
                  <a:pt x="261" y="20"/>
                  <a:pt x="261" y="21"/>
                  <a:pt x="262" y="21"/>
                </a:cubicBezTo>
                <a:cubicBezTo>
                  <a:pt x="268" y="20"/>
                  <a:pt x="268" y="20"/>
                  <a:pt x="268" y="20"/>
                </a:cubicBezTo>
                <a:cubicBezTo>
                  <a:pt x="269" y="20"/>
                  <a:pt x="269" y="19"/>
                  <a:pt x="270" y="19"/>
                </a:cubicBezTo>
                <a:cubicBezTo>
                  <a:pt x="277" y="5"/>
                  <a:pt x="277" y="5"/>
                  <a:pt x="277" y="5"/>
                </a:cubicBezTo>
                <a:cubicBezTo>
                  <a:pt x="279" y="2"/>
                  <a:pt x="282" y="0"/>
                  <a:pt x="286" y="0"/>
                </a:cubicBezTo>
                <a:cubicBezTo>
                  <a:pt x="286" y="0"/>
                  <a:pt x="286" y="0"/>
                  <a:pt x="287" y="0"/>
                </a:cubicBezTo>
                <a:cubicBezTo>
                  <a:pt x="292" y="1"/>
                  <a:pt x="292" y="1"/>
                  <a:pt x="292" y="1"/>
                </a:cubicBezTo>
                <a:cubicBezTo>
                  <a:pt x="294" y="2"/>
                  <a:pt x="295" y="2"/>
                  <a:pt x="297" y="3"/>
                </a:cubicBezTo>
                <a:cubicBezTo>
                  <a:pt x="301" y="4"/>
                  <a:pt x="303" y="7"/>
                  <a:pt x="303" y="11"/>
                </a:cubicBezTo>
                <a:cubicBezTo>
                  <a:pt x="303" y="26"/>
                  <a:pt x="303" y="26"/>
                  <a:pt x="303" y="26"/>
                </a:cubicBezTo>
                <a:cubicBezTo>
                  <a:pt x="303" y="27"/>
                  <a:pt x="303" y="28"/>
                  <a:pt x="304" y="29"/>
                </a:cubicBezTo>
                <a:cubicBezTo>
                  <a:pt x="308" y="32"/>
                  <a:pt x="308" y="32"/>
                  <a:pt x="308" y="32"/>
                </a:cubicBezTo>
                <a:cubicBezTo>
                  <a:pt x="309" y="32"/>
                  <a:pt x="309" y="33"/>
                  <a:pt x="310" y="33"/>
                </a:cubicBezTo>
                <a:cubicBezTo>
                  <a:pt x="325" y="28"/>
                  <a:pt x="325" y="28"/>
                  <a:pt x="325" y="28"/>
                </a:cubicBezTo>
                <a:cubicBezTo>
                  <a:pt x="330" y="27"/>
                  <a:pt x="333" y="28"/>
                  <a:pt x="335" y="32"/>
                </a:cubicBezTo>
                <a:cubicBezTo>
                  <a:pt x="341" y="40"/>
                  <a:pt x="341" y="40"/>
                  <a:pt x="341" y="40"/>
                </a:cubicBezTo>
                <a:cubicBezTo>
                  <a:pt x="343" y="44"/>
                  <a:pt x="342" y="48"/>
                  <a:pt x="339" y="51"/>
                </a:cubicBezTo>
                <a:cubicBezTo>
                  <a:pt x="328" y="62"/>
                  <a:pt x="328" y="62"/>
                  <a:pt x="328" y="62"/>
                </a:cubicBezTo>
                <a:cubicBezTo>
                  <a:pt x="327" y="62"/>
                  <a:pt x="327" y="63"/>
                  <a:pt x="327" y="64"/>
                </a:cubicBezTo>
                <a:cubicBezTo>
                  <a:pt x="328" y="69"/>
                  <a:pt x="328" y="69"/>
                  <a:pt x="328" y="69"/>
                </a:cubicBezTo>
                <a:cubicBezTo>
                  <a:pt x="328" y="70"/>
                  <a:pt x="328" y="71"/>
                  <a:pt x="329" y="71"/>
                </a:cubicBezTo>
                <a:cubicBezTo>
                  <a:pt x="343" y="78"/>
                  <a:pt x="343" y="78"/>
                  <a:pt x="343" y="78"/>
                </a:cubicBezTo>
                <a:cubicBezTo>
                  <a:pt x="347" y="80"/>
                  <a:pt x="349" y="83"/>
                  <a:pt x="348" y="88"/>
                </a:cubicBezTo>
                <a:cubicBezTo>
                  <a:pt x="347" y="93"/>
                  <a:pt x="347" y="93"/>
                  <a:pt x="347" y="93"/>
                </a:cubicBezTo>
                <a:cubicBezTo>
                  <a:pt x="346" y="95"/>
                  <a:pt x="346" y="96"/>
                  <a:pt x="345" y="98"/>
                </a:cubicBezTo>
                <a:cubicBezTo>
                  <a:pt x="344" y="102"/>
                  <a:pt x="341" y="104"/>
                  <a:pt x="336" y="104"/>
                </a:cubicBezTo>
                <a:cubicBezTo>
                  <a:pt x="321" y="104"/>
                  <a:pt x="321" y="104"/>
                  <a:pt x="321" y="104"/>
                </a:cubicBezTo>
                <a:cubicBezTo>
                  <a:pt x="320" y="104"/>
                  <a:pt x="320" y="104"/>
                  <a:pt x="319" y="105"/>
                </a:cubicBezTo>
                <a:cubicBezTo>
                  <a:pt x="316" y="109"/>
                  <a:pt x="316" y="109"/>
                  <a:pt x="316" y="109"/>
                </a:cubicBezTo>
                <a:cubicBezTo>
                  <a:pt x="315" y="110"/>
                  <a:pt x="315" y="111"/>
                  <a:pt x="315" y="112"/>
                </a:cubicBezTo>
                <a:cubicBezTo>
                  <a:pt x="320" y="126"/>
                  <a:pt x="320" y="126"/>
                  <a:pt x="320" y="126"/>
                </a:cubicBezTo>
                <a:cubicBezTo>
                  <a:pt x="321" y="131"/>
                  <a:pt x="320" y="134"/>
                  <a:pt x="316" y="137"/>
                </a:cubicBezTo>
                <a:cubicBezTo>
                  <a:pt x="308" y="142"/>
                  <a:pt x="308" y="142"/>
                  <a:pt x="308" y="142"/>
                </a:cubicBezTo>
                <a:cubicBezTo>
                  <a:pt x="304" y="144"/>
                  <a:pt x="300" y="143"/>
                  <a:pt x="297" y="140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29"/>
                  <a:pt x="285" y="128"/>
                  <a:pt x="284" y="128"/>
                </a:cubicBezTo>
                <a:cubicBezTo>
                  <a:pt x="279" y="129"/>
                  <a:pt x="279" y="129"/>
                  <a:pt x="279" y="129"/>
                </a:cubicBezTo>
                <a:cubicBezTo>
                  <a:pt x="278" y="129"/>
                  <a:pt x="277" y="130"/>
                  <a:pt x="276" y="130"/>
                </a:cubicBezTo>
                <a:cubicBezTo>
                  <a:pt x="270" y="144"/>
                  <a:pt x="270" y="144"/>
                  <a:pt x="270" y="144"/>
                </a:cubicBezTo>
                <a:cubicBezTo>
                  <a:pt x="268" y="147"/>
                  <a:pt x="265" y="149"/>
                  <a:pt x="261" y="149"/>
                </a:cubicBezTo>
                <a:cubicBezTo>
                  <a:pt x="261" y="149"/>
                  <a:pt x="260" y="149"/>
                  <a:pt x="260" y="149"/>
                </a:cubicBezTo>
                <a:cubicBezTo>
                  <a:pt x="255" y="148"/>
                  <a:pt x="255" y="148"/>
                  <a:pt x="255" y="148"/>
                </a:cubicBezTo>
                <a:cubicBezTo>
                  <a:pt x="253" y="147"/>
                  <a:pt x="251" y="147"/>
                  <a:pt x="250" y="146"/>
                </a:cubicBezTo>
                <a:cubicBezTo>
                  <a:pt x="246" y="145"/>
                  <a:pt x="244" y="142"/>
                  <a:pt x="244" y="138"/>
                </a:cubicBezTo>
                <a:cubicBezTo>
                  <a:pt x="244" y="122"/>
                  <a:pt x="244" y="122"/>
                  <a:pt x="244" y="122"/>
                </a:cubicBezTo>
                <a:cubicBezTo>
                  <a:pt x="244" y="121"/>
                  <a:pt x="243" y="121"/>
                  <a:pt x="243" y="120"/>
                </a:cubicBezTo>
                <a:cubicBezTo>
                  <a:pt x="239" y="117"/>
                  <a:pt x="239" y="117"/>
                  <a:pt x="239" y="117"/>
                </a:cubicBezTo>
                <a:cubicBezTo>
                  <a:pt x="238" y="117"/>
                  <a:pt x="237" y="116"/>
                  <a:pt x="237" y="116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17" y="122"/>
                  <a:pt x="214" y="121"/>
                  <a:pt x="211" y="117"/>
                </a:cubicBezTo>
                <a:cubicBezTo>
                  <a:pt x="206" y="109"/>
                  <a:pt x="206" y="109"/>
                  <a:pt x="206" y="109"/>
                </a:cubicBezTo>
                <a:cubicBezTo>
                  <a:pt x="204" y="105"/>
                  <a:pt x="204" y="101"/>
                  <a:pt x="208" y="98"/>
                </a:cubicBezTo>
                <a:cubicBezTo>
                  <a:pt x="218" y="87"/>
                  <a:pt x="218" y="87"/>
                  <a:pt x="218" y="87"/>
                </a:cubicBezTo>
                <a:cubicBezTo>
                  <a:pt x="219" y="87"/>
                  <a:pt x="219" y="86"/>
                  <a:pt x="219" y="85"/>
                </a:cubicBezTo>
                <a:cubicBezTo>
                  <a:pt x="218" y="80"/>
                  <a:pt x="218" y="80"/>
                  <a:pt x="218" y="80"/>
                </a:cubicBezTo>
                <a:cubicBezTo>
                  <a:pt x="218" y="79"/>
                  <a:pt x="218" y="78"/>
                  <a:pt x="217" y="78"/>
                </a:cubicBezTo>
                <a:cubicBezTo>
                  <a:pt x="203" y="71"/>
                  <a:pt x="203" y="71"/>
                  <a:pt x="203" y="71"/>
                </a:cubicBezTo>
                <a:cubicBezTo>
                  <a:pt x="200" y="69"/>
                  <a:pt x="198" y="66"/>
                  <a:pt x="199" y="61"/>
                </a:cubicBezTo>
                <a:cubicBezTo>
                  <a:pt x="200" y="56"/>
                  <a:pt x="200" y="56"/>
                  <a:pt x="200" y="56"/>
                </a:cubicBezTo>
                <a:cubicBezTo>
                  <a:pt x="200" y="54"/>
                  <a:pt x="201" y="53"/>
                  <a:pt x="201" y="51"/>
                </a:cubicBezTo>
                <a:cubicBezTo>
                  <a:pt x="203" y="47"/>
                  <a:pt x="206" y="45"/>
                  <a:pt x="210" y="45"/>
                </a:cubicBezTo>
                <a:cubicBezTo>
                  <a:pt x="225" y="45"/>
                  <a:pt x="225" y="45"/>
                  <a:pt x="225" y="45"/>
                </a:cubicBezTo>
                <a:cubicBezTo>
                  <a:pt x="226" y="45"/>
                  <a:pt x="227" y="45"/>
                  <a:pt x="228" y="44"/>
                </a:cubicBezTo>
                <a:lnTo>
                  <a:pt x="231" y="40"/>
                </a:lnTo>
                <a:close/>
                <a:moveTo>
                  <a:pt x="225" y="53"/>
                </a:moveTo>
                <a:cubicBezTo>
                  <a:pt x="210" y="53"/>
                  <a:pt x="210" y="53"/>
                  <a:pt x="210" y="53"/>
                </a:cubicBezTo>
                <a:cubicBezTo>
                  <a:pt x="209" y="53"/>
                  <a:pt x="209" y="53"/>
                  <a:pt x="209" y="54"/>
                </a:cubicBezTo>
                <a:cubicBezTo>
                  <a:pt x="209" y="55"/>
                  <a:pt x="208" y="56"/>
                  <a:pt x="208" y="58"/>
                </a:cubicBezTo>
                <a:cubicBezTo>
                  <a:pt x="207" y="60"/>
                  <a:pt x="207" y="62"/>
                  <a:pt x="207" y="62"/>
                </a:cubicBezTo>
                <a:cubicBezTo>
                  <a:pt x="207" y="63"/>
                  <a:pt x="207" y="63"/>
                  <a:pt x="208" y="63"/>
                </a:cubicBezTo>
                <a:cubicBezTo>
                  <a:pt x="221" y="70"/>
                  <a:pt x="221" y="70"/>
                  <a:pt x="221" y="70"/>
                </a:cubicBezTo>
                <a:cubicBezTo>
                  <a:pt x="224" y="72"/>
                  <a:pt x="226" y="75"/>
                  <a:pt x="227" y="79"/>
                </a:cubicBezTo>
                <a:cubicBezTo>
                  <a:pt x="228" y="84"/>
                  <a:pt x="228" y="84"/>
                  <a:pt x="228" y="84"/>
                </a:cubicBezTo>
                <a:cubicBezTo>
                  <a:pt x="228" y="88"/>
                  <a:pt x="227" y="91"/>
                  <a:pt x="225" y="94"/>
                </a:cubicBezTo>
                <a:cubicBezTo>
                  <a:pt x="214" y="104"/>
                  <a:pt x="214" y="104"/>
                  <a:pt x="214" y="104"/>
                </a:cubicBezTo>
                <a:cubicBezTo>
                  <a:pt x="213" y="104"/>
                  <a:pt x="213" y="105"/>
                  <a:pt x="213" y="105"/>
                </a:cubicBezTo>
                <a:cubicBezTo>
                  <a:pt x="218" y="113"/>
                  <a:pt x="218" y="113"/>
                  <a:pt x="218" y="113"/>
                </a:cubicBezTo>
                <a:cubicBezTo>
                  <a:pt x="218" y="113"/>
                  <a:pt x="218" y="113"/>
                  <a:pt x="218" y="113"/>
                </a:cubicBezTo>
                <a:cubicBezTo>
                  <a:pt x="219" y="113"/>
                  <a:pt x="219" y="113"/>
                  <a:pt x="219" y="113"/>
                </a:cubicBezTo>
                <a:cubicBezTo>
                  <a:pt x="233" y="109"/>
                  <a:pt x="233" y="109"/>
                  <a:pt x="233" y="109"/>
                </a:cubicBezTo>
                <a:cubicBezTo>
                  <a:pt x="234" y="108"/>
                  <a:pt x="236" y="108"/>
                  <a:pt x="237" y="108"/>
                </a:cubicBezTo>
                <a:cubicBezTo>
                  <a:pt x="239" y="108"/>
                  <a:pt x="242" y="109"/>
                  <a:pt x="244" y="111"/>
                </a:cubicBezTo>
                <a:cubicBezTo>
                  <a:pt x="247" y="113"/>
                  <a:pt x="247" y="113"/>
                  <a:pt x="247" y="113"/>
                </a:cubicBezTo>
                <a:cubicBezTo>
                  <a:pt x="251" y="115"/>
                  <a:pt x="252" y="119"/>
                  <a:pt x="252" y="123"/>
                </a:cubicBezTo>
                <a:cubicBezTo>
                  <a:pt x="252" y="138"/>
                  <a:pt x="252" y="138"/>
                  <a:pt x="252" y="138"/>
                </a:cubicBezTo>
                <a:cubicBezTo>
                  <a:pt x="252" y="138"/>
                  <a:pt x="252" y="139"/>
                  <a:pt x="253" y="139"/>
                </a:cubicBezTo>
                <a:cubicBezTo>
                  <a:pt x="253" y="139"/>
                  <a:pt x="255" y="139"/>
                  <a:pt x="257" y="140"/>
                </a:cubicBezTo>
                <a:cubicBezTo>
                  <a:pt x="259" y="140"/>
                  <a:pt x="261" y="141"/>
                  <a:pt x="261" y="141"/>
                </a:cubicBezTo>
                <a:cubicBezTo>
                  <a:pt x="262" y="141"/>
                  <a:pt x="262" y="141"/>
                  <a:pt x="262" y="140"/>
                </a:cubicBezTo>
                <a:cubicBezTo>
                  <a:pt x="269" y="127"/>
                  <a:pt x="269" y="127"/>
                  <a:pt x="269" y="127"/>
                </a:cubicBezTo>
                <a:cubicBezTo>
                  <a:pt x="271" y="123"/>
                  <a:pt x="274" y="121"/>
                  <a:pt x="278" y="121"/>
                </a:cubicBezTo>
                <a:cubicBezTo>
                  <a:pt x="283" y="120"/>
                  <a:pt x="283" y="120"/>
                  <a:pt x="283" y="120"/>
                </a:cubicBezTo>
                <a:cubicBezTo>
                  <a:pt x="283" y="120"/>
                  <a:pt x="283" y="120"/>
                  <a:pt x="284" y="120"/>
                </a:cubicBezTo>
                <a:cubicBezTo>
                  <a:pt x="288" y="120"/>
                  <a:pt x="290" y="121"/>
                  <a:pt x="292" y="123"/>
                </a:cubicBezTo>
                <a:cubicBezTo>
                  <a:pt x="303" y="134"/>
                  <a:pt x="303" y="134"/>
                  <a:pt x="303" y="134"/>
                </a:cubicBezTo>
                <a:cubicBezTo>
                  <a:pt x="304" y="135"/>
                  <a:pt x="304" y="135"/>
                  <a:pt x="304" y="135"/>
                </a:cubicBezTo>
                <a:cubicBezTo>
                  <a:pt x="312" y="130"/>
                  <a:pt x="312" y="130"/>
                  <a:pt x="312" y="130"/>
                </a:cubicBezTo>
                <a:cubicBezTo>
                  <a:pt x="312" y="129"/>
                  <a:pt x="312" y="129"/>
                  <a:pt x="312" y="129"/>
                </a:cubicBezTo>
                <a:cubicBezTo>
                  <a:pt x="312" y="129"/>
                  <a:pt x="312" y="129"/>
                  <a:pt x="312" y="129"/>
                </a:cubicBezTo>
                <a:cubicBezTo>
                  <a:pt x="307" y="114"/>
                  <a:pt x="307" y="114"/>
                  <a:pt x="307" y="114"/>
                </a:cubicBezTo>
                <a:cubicBezTo>
                  <a:pt x="306" y="111"/>
                  <a:pt x="307" y="107"/>
                  <a:pt x="310" y="104"/>
                </a:cubicBezTo>
                <a:cubicBezTo>
                  <a:pt x="312" y="100"/>
                  <a:pt x="312" y="100"/>
                  <a:pt x="312" y="100"/>
                </a:cubicBezTo>
                <a:cubicBezTo>
                  <a:pt x="314" y="97"/>
                  <a:pt x="317" y="96"/>
                  <a:pt x="321" y="96"/>
                </a:cubicBezTo>
                <a:cubicBezTo>
                  <a:pt x="336" y="96"/>
                  <a:pt x="336" y="96"/>
                  <a:pt x="336" y="96"/>
                </a:cubicBezTo>
                <a:cubicBezTo>
                  <a:pt x="337" y="96"/>
                  <a:pt x="337" y="96"/>
                  <a:pt x="337" y="95"/>
                </a:cubicBezTo>
                <a:cubicBezTo>
                  <a:pt x="338" y="95"/>
                  <a:pt x="338" y="93"/>
                  <a:pt x="339" y="91"/>
                </a:cubicBezTo>
                <a:cubicBezTo>
                  <a:pt x="339" y="89"/>
                  <a:pt x="340" y="87"/>
                  <a:pt x="340" y="87"/>
                </a:cubicBezTo>
                <a:cubicBezTo>
                  <a:pt x="340" y="86"/>
                  <a:pt x="339" y="86"/>
                  <a:pt x="339" y="86"/>
                </a:cubicBezTo>
                <a:cubicBezTo>
                  <a:pt x="326" y="79"/>
                  <a:pt x="326" y="79"/>
                  <a:pt x="326" y="79"/>
                </a:cubicBezTo>
                <a:cubicBezTo>
                  <a:pt x="322" y="77"/>
                  <a:pt x="320" y="74"/>
                  <a:pt x="320" y="70"/>
                </a:cubicBezTo>
                <a:cubicBezTo>
                  <a:pt x="319" y="65"/>
                  <a:pt x="319" y="65"/>
                  <a:pt x="319" y="65"/>
                </a:cubicBezTo>
                <a:cubicBezTo>
                  <a:pt x="318" y="61"/>
                  <a:pt x="319" y="58"/>
                  <a:pt x="322" y="55"/>
                </a:cubicBezTo>
                <a:cubicBezTo>
                  <a:pt x="333" y="45"/>
                  <a:pt x="333" y="45"/>
                  <a:pt x="333" y="45"/>
                </a:cubicBezTo>
                <a:cubicBezTo>
                  <a:pt x="333" y="45"/>
                  <a:pt x="333" y="44"/>
                  <a:pt x="333" y="44"/>
                </a:cubicBezTo>
                <a:cubicBezTo>
                  <a:pt x="329" y="36"/>
                  <a:pt x="329" y="36"/>
                  <a:pt x="329" y="36"/>
                </a:cubicBezTo>
                <a:cubicBezTo>
                  <a:pt x="328" y="36"/>
                  <a:pt x="328" y="36"/>
                  <a:pt x="328" y="36"/>
                </a:cubicBezTo>
                <a:cubicBezTo>
                  <a:pt x="328" y="36"/>
                  <a:pt x="328" y="36"/>
                  <a:pt x="328" y="36"/>
                </a:cubicBezTo>
                <a:cubicBezTo>
                  <a:pt x="313" y="40"/>
                  <a:pt x="313" y="40"/>
                  <a:pt x="313" y="40"/>
                </a:cubicBezTo>
                <a:cubicBezTo>
                  <a:pt x="309" y="42"/>
                  <a:pt x="306" y="41"/>
                  <a:pt x="303" y="38"/>
                </a:cubicBezTo>
                <a:cubicBezTo>
                  <a:pt x="299" y="36"/>
                  <a:pt x="299" y="36"/>
                  <a:pt x="299" y="36"/>
                </a:cubicBezTo>
                <a:cubicBezTo>
                  <a:pt x="296" y="34"/>
                  <a:pt x="295" y="31"/>
                  <a:pt x="295" y="26"/>
                </a:cubicBezTo>
                <a:cubicBezTo>
                  <a:pt x="295" y="11"/>
                  <a:pt x="295" y="11"/>
                  <a:pt x="295" y="11"/>
                </a:cubicBezTo>
                <a:cubicBezTo>
                  <a:pt x="295" y="11"/>
                  <a:pt x="294" y="10"/>
                  <a:pt x="294" y="10"/>
                </a:cubicBezTo>
                <a:cubicBezTo>
                  <a:pt x="293" y="10"/>
                  <a:pt x="292" y="10"/>
                  <a:pt x="290" y="9"/>
                </a:cubicBezTo>
                <a:cubicBezTo>
                  <a:pt x="287" y="9"/>
                  <a:pt x="286" y="8"/>
                  <a:pt x="286" y="8"/>
                </a:cubicBezTo>
                <a:cubicBezTo>
                  <a:pt x="285" y="8"/>
                  <a:pt x="285" y="8"/>
                  <a:pt x="285" y="9"/>
                </a:cubicBezTo>
                <a:cubicBezTo>
                  <a:pt x="277" y="22"/>
                  <a:pt x="277" y="22"/>
                  <a:pt x="277" y="22"/>
                </a:cubicBezTo>
                <a:cubicBezTo>
                  <a:pt x="276" y="26"/>
                  <a:pt x="273" y="28"/>
                  <a:pt x="269" y="28"/>
                </a:cubicBezTo>
                <a:cubicBezTo>
                  <a:pt x="264" y="29"/>
                  <a:pt x="264" y="29"/>
                  <a:pt x="264" y="29"/>
                </a:cubicBezTo>
                <a:cubicBezTo>
                  <a:pt x="264" y="29"/>
                  <a:pt x="263" y="29"/>
                  <a:pt x="262" y="29"/>
                </a:cubicBezTo>
                <a:cubicBezTo>
                  <a:pt x="259" y="29"/>
                  <a:pt x="256" y="28"/>
                  <a:pt x="254" y="26"/>
                </a:cubicBezTo>
                <a:cubicBezTo>
                  <a:pt x="244" y="15"/>
                  <a:pt x="244" y="15"/>
                  <a:pt x="244" y="15"/>
                </a:cubicBezTo>
                <a:cubicBezTo>
                  <a:pt x="243" y="14"/>
                  <a:pt x="243" y="14"/>
                  <a:pt x="243" y="14"/>
                </a:cubicBezTo>
                <a:cubicBezTo>
                  <a:pt x="235" y="19"/>
                  <a:pt x="235" y="19"/>
                  <a:pt x="235" y="19"/>
                </a:cubicBezTo>
                <a:cubicBezTo>
                  <a:pt x="235" y="20"/>
                  <a:pt x="235" y="20"/>
                  <a:pt x="235" y="20"/>
                </a:cubicBezTo>
                <a:cubicBezTo>
                  <a:pt x="234" y="20"/>
                  <a:pt x="234" y="20"/>
                  <a:pt x="234" y="20"/>
                </a:cubicBezTo>
                <a:cubicBezTo>
                  <a:pt x="239" y="35"/>
                  <a:pt x="239" y="35"/>
                  <a:pt x="239" y="35"/>
                </a:cubicBezTo>
                <a:cubicBezTo>
                  <a:pt x="241" y="38"/>
                  <a:pt x="240" y="42"/>
                  <a:pt x="237" y="45"/>
                </a:cubicBezTo>
                <a:cubicBezTo>
                  <a:pt x="234" y="49"/>
                  <a:pt x="234" y="49"/>
                  <a:pt x="234" y="49"/>
                </a:cubicBezTo>
                <a:cubicBezTo>
                  <a:pt x="232" y="52"/>
                  <a:pt x="229" y="53"/>
                  <a:pt x="225" y="53"/>
                </a:cubicBezTo>
                <a:close/>
                <a:moveTo>
                  <a:pt x="248" y="75"/>
                </a:moveTo>
                <a:cubicBezTo>
                  <a:pt x="248" y="68"/>
                  <a:pt x="251" y="62"/>
                  <a:pt x="256" y="57"/>
                </a:cubicBezTo>
                <a:cubicBezTo>
                  <a:pt x="261" y="52"/>
                  <a:pt x="266" y="50"/>
                  <a:pt x="273" y="50"/>
                </a:cubicBezTo>
                <a:cubicBezTo>
                  <a:pt x="280" y="50"/>
                  <a:pt x="286" y="52"/>
                  <a:pt x="291" y="57"/>
                </a:cubicBezTo>
                <a:cubicBezTo>
                  <a:pt x="296" y="62"/>
                  <a:pt x="298" y="68"/>
                  <a:pt x="298" y="75"/>
                </a:cubicBezTo>
                <a:cubicBezTo>
                  <a:pt x="298" y="81"/>
                  <a:pt x="296" y="87"/>
                  <a:pt x="291" y="92"/>
                </a:cubicBezTo>
                <a:cubicBezTo>
                  <a:pt x="286" y="97"/>
                  <a:pt x="280" y="99"/>
                  <a:pt x="273" y="99"/>
                </a:cubicBezTo>
                <a:cubicBezTo>
                  <a:pt x="266" y="99"/>
                  <a:pt x="261" y="97"/>
                  <a:pt x="256" y="92"/>
                </a:cubicBezTo>
                <a:cubicBezTo>
                  <a:pt x="251" y="87"/>
                  <a:pt x="248" y="81"/>
                  <a:pt x="248" y="75"/>
                </a:cubicBezTo>
                <a:close/>
                <a:moveTo>
                  <a:pt x="257" y="75"/>
                </a:moveTo>
                <a:cubicBezTo>
                  <a:pt x="257" y="79"/>
                  <a:pt x="258" y="83"/>
                  <a:pt x="262" y="86"/>
                </a:cubicBezTo>
                <a:cubicBezTo>
                  <a:pt x="265" y="89"/>
                  <a:pt x="269" y="91"/>
                  <a:pt x="273" y="91"/>
                </a:cubicBezTo>
                <a:cubicBezTo>
                  <a:pt x="278" y="91"/>
                  <a:pt x="282" y="89"/>
                  <a:pt x="285" y="86"/>
                </a:cubicBezTo>
                <a:cubicBezTo>
                  <a:pt x="288" y="83"/>
                  <a:pt x="290" y="79"/>
                  <a:pt x="290" y="75"/>
                </a:cubicBezTo>
                <a:cubicBezTo>
                  <a:pt x="290" y="70"/>
                  <a:pt x="288" y="66"/>
                  <a:pt x="285" y="63"/>
                </a:cubicBezTo>
                <a:cubicBezTo>
                  <a:pt x="282" y="60"/>
                  <a:pt x="278" y="58"/>
                  <a:pt x="273" y="58"/>
                </a:cubicBezTo>
                <a:cubicBezTo>
                  <a:pt x="269" y="58"/>
                  <a:pt x="265" y="60"/>
                  <a:pt x="262" y="63"/>
                </a:cubicBezTo>
                <a:cubicBezTo>
                  <a:pt x="258" y="66"/>
                  <a:pt x="257" y="70"/>
                  <a:pt x="257" y="7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1" name="Freeform 49"/>
          <p:cNvSpPr>
            <a:spLocks noEditPoints="1"/>
          </p:cNvSpPr>
          <p:nvPr/>
        </p:nvSpPr>
        <p:spPr bwMode="auto">
          <a:xfrm>
            <a:off x="9393238" y="3902076"/>
            <a:ext cx="468313" cy="469900"/>
          </a:xfrm>
          <a:custGeom>
            <a:avLst/>
            <a:gdLst>
              <a:gd name="T0" fmla="*/ 0 w 265"/>
              <a:gd name="T1" fmla="*/ 181 h 265"/>
              <a:gd name="T2" fmla="*/ 85 w 265"/>
              <a:gd name="T3" fmla="*/ 96 h 265"/>
              <a:gd name="T4" fmla="*/ 213 w 265"/>
              <a:gd name="T5" fmla="*/ 3 h 265"/>
              <a:gd name="T6" fmla="*/ 253 w 265"/>
              <a:gd name="T7" fmla="*/ 0 h 265"/>
              <a:gd name="T8" fmla="*/ 265 w 265"/>
              <a:gd name="T9" fmla="*/ 12 h 265"/>
              <a:gd name="T10" fmla="*/ 265 w 265"/>
              <a:gd name="T11" fmla="*/ 52 h 265"/>
              <a:gd name="T12" fmla="*/ 259 w 265"/>
              <a:gd name="T13" fmla="*/ 58 h 265"/>
              <a:gd name="T14" fmla="*/ 232 w 265"/>
              <a:gd name="T15" fmla="*/ 58 h 265"/>
              <a:gd name="T16" fmla="*/ 231 w 265"/>
              <a:gd name="T17" fmla="*/ 97 h 265"/>
              <a:gd name="T18" fmla="*/ 224 w 265"/>
              <a:gd name="T19" fmla="*/ 99 h 265"/>
              <a:gd name="T20" fmla="*/ 199 w 265"/>
              <a:gd name="T21" fmla="*/ 132 h 265"/>
              <a:gd name="T22" fmla="*/ 159 w 265"/>
              <a:gd name="T23" fmla="*/ 155 h 265"/>
              <a:gd name="T24" fmla="*/ 143 w 265"/>
              <a:gd name="T25" fmla="*/ 241 h 265"/>
              <a:gd name="T26" fmla="*/ 25 w 265"/>
              <a:gd name="T27" fmla="*/ 240 h 265"/>
              <a:gd name="T28" fmla="*/ 9 w 265"/>
              <a:gd name="T29" fmla="*/ 181 h 265"/>
              <a:gd name="T30" fmla="*/ 85 w 265"/>
              <a:gd name="T31" fmla="*/ 257 h 265"/>
              <a:gd name="T32" fmla="*/ 158 w 265"/>
              <a:gd name="T33" fmla="*/ 186 h 265"/>
              <a:gd name="T34" fmla="*/ 149 w 265"/>
              <a:gd name="T35" fmla="*/ 152 h 265"/>
              <a:gd name="T36" fmla="*/ 191 w 265"/>
              <a:gd name="T37" fmla="*/ 130 h 265"/>
              <a:gd name="T38" fmla="*/ 195 w 265"/>
              <a:gd name="T39" fmla="*/ 91 h 265"/>
              <a:gd name="T40" fmla="*/ 224 w 265"/>
              <a:gd name="T41" fmla="*/ 54 h 265"/>
              <a:gd name="T42" fmla="*/ 257 w 265"/>
              <a:gd name="T43" fmla="*/ 50 h 265"/>
              <a:gd name="T44" fmla="*/ 253 w 265"/>
              <a:gd name="T45" fmla="*/ 8 h 265"/>
              <a:gd name="T46" fmla="*/ 219 w 265"/>
              <a:gd name="T47" fmla="*/ 9 h 265"/>
              <a:gd name="T48" fmla="*/ 104 w 265"/>
              <a:gd name="T49" fmla="*/ 107 h 265"/>
              <a:gd name="T50" fmla="*/ 31 w 265"/>
              <a:gd name="T51" fmla="*/ 127 h 265"/>
              <a:gd name="T52" fmla="*/ 50 w 265"/>
              <a:gd name="T53" fmla="*/ 174 h 265"/>
              <a:gd name="T54" fmla="*/ 91 w 265"/>
              <a:gd name="T55" fmla="*/ 174 h 265"/>
              <a:gd name="T56" fmla="*/ 91 w 265"/>
              <a:gd name="T57" fmla="*/ 215 h 265"/>
              <a:gd name="T58" fmla="*/ 50 w 265"/>
              <a:gd name="T59" fmla="*/ 215 h 265"/>
              <a:gd name="T60" fmla="*/ 50 w 265"/>
              <a:gd name="T61" fmla="*/ 195 h 265"/>
              <a:gd name="T62" fmla="*/ 71 w 265"/>
              <a:gd name="T63" fmla="*/ 215 h 265"/>
              <a:gd name="T64" fmla="*/ 91 w 265"/>
              <a:gd name="T65" fmla="*/ 195 h 265"/>
              <a:gd name="T66" fmla="*/ 71 w 265"/>
              <a:gd name="T67" fmla="*/ 174 h 265"/>
              <a:gd name="T68" fmla="*/ 50 w 265"/>
              <a:gd name="T69" fmla="*/ 195 h 265"/>
              <a:gd name="T70" fmla="*/ 119 w 265"/>
              <a:gd name="T71" fmla="*/ 114 h 265"/>
              <a:gd name="T72" fmla="*/ 218 w 265"/>
              <a:gd name="T73" fmla="*/ 38 h 265"/>
              <a:gd name="T74" fmla="*/ 122 w 265"/>
              <a:gd name="T75" fmla="*/ 122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65" h="265">
                <a:moveTo>
                  <a:pt x="25" y="240"/>
                </a:moveTo>
                <a:cubicBezTo>
                  <a:pt x="9" y="224"/>
                  <a:pt x="0" y="204"/>
                  <a:pt x="0" y="181"/>
                </a:cubicBezTo>
                <a:cubicBezTo>
                  <a:pt x="0" y="157"/>
                  <a:pt x="9" y="138"/>
                  <a:pt x="25" y="121"/>
                </a:cubicBezTo>
                <a:cubicBezTo>
                  <a:pt x="42" y="105"/>
                  <a:pt x="62" y="96"/>
                  <a:pt x="85" y="96"/>
                </a:cubicBezTo>
                <a:cubicBezTo>
                  <a:pt x="89" y="96"/>
                  <a:pt x="96" y="97"/>
                  <a:pt x="104" y="99"/>
                </a:cubicBezTo>
                <a:cubicBezTo>
                  <a:pt x="213" y="3"/>
                  <a:pt x="213" y="3"/>
                  <a:pt x="213" y="3"/>
                </a:cubicBezTo>
                <a:cubicBezTo>
                  <a:pt x="215" y="1"/>
                  <a:pt x="218" y="0"/>
                  <a:pt x="221" y="0"/>
                </a:cubicBezTo>
                <a:cubicBezTo>
                  <a:pt x="253" y="0"/>
                  <a:pt x="253" y="0"/>
                  <a:pt x="253" y="0"/>
                </a:cubicBezTo>
                <a:cubicBezTo>
                  <a:pt x="256" y="0"/>
                  <a:pt x="259" y="1"/>
                  <a:pt x="262" y="4"/>
                </a:cubicBezTo>
                <a:cubicBezTo>
                  <a:pt x="264" y="6"/>
                  <a:pt x="265" y="9"/>
                  <a:pt x="265" y="12"/>
                </a:cubicBezTo>
                <a:cubicBezTo>
                  <a:pt x="265" y="50"/>
                  <a:pt x="265" y="50"/>
                  <a:pt x="265" y="50"/>
                </a:cubicBezTo>
                <a:cubicBezTo>
                  <a:pt x="265" y="50"/>
                  <a:pt x="265" y="51"/>
                  <a:pt x="265" y="52"/>
                </a:cubicBezTo>
                <a:cubicBezTo>
                  <a:pt x="265" y="55"/>
                  <a:pt x="265" y="56"/>
                  <a:pt x="264" y="57"/>
                </a:cubicBezTo>
                <a:cubicBezTo>
                  <a:pt x="263" y="58"/>
                  <a:pt x="261" y="58"/>
                  <a:pt x="259" y="58"/>
                </a:cubicBezTo>
                <a:cubicBezTo>
                  <a:pt x="258" y="58"/>
                  <a:pt x="258" y="58"/>
                  <a:pt x="257" y="58"/>
                </a:cubicBezTo>
                <a:cubicBezTo>
                  <a:pt x="232" y="58"/>
                  <a:pt x="232" y="58"/>
                  <a:pt x="232" y="58"/>
                </a:cubicBezTo>
                <a:cubicBezTo>
                  <a:pt x="232" y="91"/>
                  <a:pt x="232" y="91"/>
                  <a:pt x="232" y="91"/>
                </a:cubicBezTo>
                <a:cubicBezTo>
                  <a:pt x="232" y="94"/>
                  <a:pt x="232" y="96"/>
                  <a:pt x="231" y="97"/>
                </a:cubicBezTo>
                <a:cubicBezTo>
                  <a:pt x="230" y="98"/>
                  <a:pt x="228" y="99"/>
                  <a:pt x="225" y="99"/>
                </a:cubicBezTo>
                <a:cubicBezTo>
                  <a:pt x="224" y="99"/>
                  <a:pt x="224" y="99"/>
                  <a:pt x="224" y="99"/>
                </a:cubicBezTo>
                <a:cubicBezTo>
                  <a:pt x="199" y="99"/>
                  <a:pt x="199" y="99"/>
                  <a:pt x="199" y="99"/>
                </a:cubicBezTo>
                <a:cubicBezTo>
                  <a:pt x="199" y="132"/>
                  <a:pt x="199" y="132"/>
                  <a:pt x="199" y="132"/>
                </a:cubicBezTo>
                <a:cubicBezTo>
                  <a:pt x="199" y="134"/>
                  <a:pt x="198" y="135"/>
                  <a:pt x="197" y="136"/>
                </a:cubicBezTo>
                <a:cubicBezTo>
                  <a:pt x="159" y="155"/>
                  <a:pt x="159" y="155"/>
                  <a:pt x="159" y="155"/>
                </a:cubicBezTo>
                <a:cubicBezTo>
                  <a:pt x="164" y="164"/>
                  <a:pt x="166" y="174"/>
                  <a:pt x="166" y="186"/>
                </a:cubicBezTo>
                <a:cubicBezTo>
                  <a:pt x="166" y="207"/>
                  <a:pt x="158" y="225"/>
                  <a:pt x="143" y="241"/>
                </a:cubicBezTo>
                <a:cubicBezTo>
                  <a:pt x="128" y="257"/>
                  <a:pt x="109" y="265"/>
                  <a:pt x="85" y="265"/>
                </a:cubicBezTo>
                <a:cubicBezTo>
                  <a:pt x="62" y="265"/>
                  <a:pt x="42" y="257"/>
                  <a:pt x="25" y="240"/>
                </a:cubicBezTo>
                <a:close/>
                <a:moveTo>
                  <a:pt x="31" y="127"/>
                </a:moveTo>
                <a:cubicBezTo>
                  <a:pt x="16" y="142"/>
                  <a:pt x="9" y="160"/>
                  <a:pt x="9" y="181"/>
                </a:cubicBezTo>
                <a:cubicBezTo>
                  <a:pt x="9" y="202"/>
                  <a:pt x="16" y="220"/>
                  <a:pt x="31" y="234"/>
                </a:cubicBezTo>
                <a:cubicBezTo>
                  <a:pt x="46" y="249"/>
                  <a:pt x="64" y="257"/>
                  <a:pt x="85" y="257"/>
                </a:cubicBezTo>
                <a:cubicBezTo>
                  <a:pt x="106" y="257"/>
                  <a:pt x="124" y="250"/>
                  <a:pt x="137" y="235"/>
                </a:cubicBezTo>
                <a:cubicBezTo>
                  <a:pt x="151" y="221"/>
                  <a:pt x="158" y="205"/>
                  <a:pt x="158" y="186"/>
                </a:cubicBezTo>
                <a:cubicBezTo>
                  <a:pt x="158" y="173"/>
                  <a:pt x="155" y="163"/>
                  <a:pt x="150" y="156"/>
                </a:cubicBezTo>
                <a:cubicBezTo>
                  <a:pt x="149" y="155"/>
                  <a:pt x="149" y="154"/>
                  <a:pt x="149" y="152"/>
                </a:cubicBezTo>
                <a:cubicBezTo>
                  <a:pt x="150" y="151"/>
                  <a:pt x="150" y="150"/>
                  <a:pt x="151" y="150"/>
                </a:cubicBezTo>
                <a:cubicBezTo>
                  <a:pt x="191" y="130"/>
                  <a:pt x="191" y="130"/>
                  <a:pt x="191" y="130"/>
                </a:cubicBezTo>
                <a:cubicBezTo>
                  <a:pt x="191" y="95"/>
                  <a:pt x="191" y="95"/>
                  <a:pt x="191" y="95"/>
                </a:cubicBezTo>
                <a:cubicBezTo>
                  <a:pt x="191" y="92"/>
                  <a:pt x="192" y="91"/>
                  <a:pt x="195" y="91"/>
                </a:cubicBezTo>
                <a:cubicBezTo>
                  <a:pt x="224" y="91"/>
                  <a:pt x="224" y="91"/>
                  <a:pt x="224" y="91"/>
                </a:cubicBezTo>
                <a:cubicBezTo>
                  <a:pt x="224" y="54"/>
                  <a:pt x="224" y="54"/>
                  <a:pt x="224" y="54"/>
                </a:cubicBezTo>
                <a:cubicBezTo>
                  <a:pt x="224" y="51"/>
                  <a:pt x="225" y="50"/>
                  <a:pt x="228" y="50"/>
                </a:cubicBezTo>
                <a:cubicBezTo>
                  <a:pt x="257" y="50"/>
                  <a:pt x="257" y="50"/>
                  <a:pt x="257" y="50"/>
                </a:cubicBezTo>
                <a:cubicBezTo>
                  <a:pt x="257" y="12"/>
                  <a:pt x="257" y="12"/>
                  <a:pt x="257" y="12"/>
                </a:cubicBezTo>
                <a:cubicBezTo>
                  <a:pt x="257" y="10"/>
                  <a:pt x="256" y="8"/>
                  <a:pt x="253" y="8"/>
                </a:cubicBezTo>
                <a:cubicBezTo>
                  <a:pt x="221" y="8"/>
                  <a:pt x="221" y="8"/>
                  <a:pt x="221" y="8"/>
                </a:cubicBezTo>
                <a:cubicBezTo>
                  <a:pt x="220" y="8"/>
                  <a:pt x="219" y="9"/>
                  <a:pt x="219" y="9"/>
                </a:cubicBezTo>
                <a:cubicBezTo>
                  <a:pt x="108" y="106"/>
                  <a:pt x="108" y="106"/>
                  <a:pt x="108" y="106"/>
                </a:cubicBezTo>
                <a:cubicBezTo>
                  <a:pt x="107" y="107"/>
                  <a:pt x="106" y="107"/>
                  <a:pt x="104" y="107"/>
                </a:cubicBezTo>
                <a:cubicBezTo>
                  <a:pt x="96" y="105"/>
                  <a:pt x="89" y="105"/>
                  <a:pt x="85" y="105"/>
                </a:cubicBezTo>
                <a:cubicBezTo>
                  <a:pt x="64" y="105"/>
                  <a:pt x="46" y="112"/>
                  <a:pt x="31" y="127"/>
                </a:cubicBezTo>
                <a:close/>
                <a:moveTo>
                  <a:pt x="42" y="195"/>
                </a:moveTo>
                <a:cubicBezTo>
                  <a:pt x="42" y="187"/>
                  <a:pt x="45" y="180"/>
                  <a:pt x="50" y="174"/>
                </a:cubicBezTo>
                <a:cubicBezTo>
                  <a:pt x="56" y="168"/>
                  <a:pt x="63" y="166"/>
                  <a:pt x="71" y="166"/>
                </a:cubicBezTo>
                <a:cubicBezTo>
                  <a:pt x="79" y="166"/>
                  <a:pt x="85" y="168"/>
                  <a:pt x="91" y="174"/>
                </a:cubicBezTo>
                <a:cubicBezTo>
                  <a:pt x="97" y="180"/>
                  <a:pt x="100" y="187"/>
                  <a:pt x="100" y="195"/>
                </a:cubicBezTo>
                <a:cubicBezTo>
                  <a:pt x="100" y="203"/>
                  <a:pt x="97" y="209"/>
                  <a:pt x="91" y="215"/>
                </a:cubicBezTo>
                <a:cubicBezTo>
                  <a:pt x="85" y="221"/>
                  <a:pt x="79" y="224"/>
                  <a:pt x="71" y="224"/>
                </a:cubicBezTo>
                <a:cubicBezTo>
                  <a:pt x="63" y="224"/>
                  <a:pt x="56" y="221"/>
                  <a:pt x="50" y="215"/>
                </a:cubicBezTo>
                <a:cubicBezTo>
                  <a:pt x="45" y="209"/>
                  <a:pt x="42" y="203"/>
                  <a:pt x="42" y="195"/>
                </a:cubicBezTo>
                <a:close/>
                <a:moveTo>
                  <a:pt x="50" y="195"/>
                </a:moveTo>
                <a:cubicBezTo>
                  <a:pt x="50" y="200"/>
                  <a:pt x="52" y="205"/>
                  <a:pt x="56" y="209"/>
                </a:cubicBezTo>
                <a:cubicBezTo>
                  <a:pt x="60" y="213"/>
                  <a:pt x="65" y="215"/>
                  <a:pt x="71" y="215"/>
                </a:cubicBezTo>
                <a:cubicBezTo>
                  <a:pt x="77" y="215"/>
                  <a:pt x="81" y="213"/>
                  <a:pt x="85" y="209"/>
                </a:cubicBezTo>
                <a:cubicBezTo>
                  <a:pt x="89" y="205"/>
                  <a:pt x="91" y="200"/>
                  <a:pt x="91" y="195"/>
                </a:cubicBezTo>
                <a:cubicBezTo>
                  <a:pt x="91" y="189"/>
                  <a:pt x="89" y="184"/>
                  <a:pt x="85" y="180"/>
                </a:cubicBezTo>
                <a:cubicBezTo>
                  <a:pt x="81" y="176"/>
                  <a:pt x="77" y="174"/>
                  <a:pt x="71" y="174"/>
                </a:cubicBezTo>
                <a:cubicBezTo>
                  <a:pt x="65" y="174"/>
                  <a:pt x="60" y="176"/>
                  <a:pt x="56" y="180"/>
                </a:cubicBezTo>
                <a:cubicBezTo>
                  <a:pt x="52" y="184"/>
                  <a:pt x="50" y="189"/>
                  <a:pt x="50" y="195"/>
                </a:cubicBezTo>
                <a:close/>
                <a:moveTo>
                  <a:pt x="119" y="120"/>
                </a:moveTo>
                <a:cubicBezTo>
                  <a:pt x="117" y="118"/>
                  <a:pt x="117" y="116"/>
                  <a:pt x="119" y="114"/>
                </a:cubicBezTo>
                <a:cubicBezTo>
                  <a:pt x="213" y="32"/>
                  <a:pt x="213" y="32"/>
                  <a:pt x="213" y="32"/>
                </a:cubicBezTo>
                <a:cubicBezTo>
                  <a:pt x="218" y="38"/>
                  <a:pt x="218" y="38"/>
                  <a:pt x="218" y="38"/>
                </a:cubicBezTo>
                <a:cubicBezTo>
                  <a:pt x="124" y="121"/>
                  <a:pt x="124" y="121"/>
                  <a:pt x="124" y="121"/>
                </a:cubicBezTo>
                <a:cubicBezTo>
                  <a:pt x="124" y="121"/>
                  <a:pt x="123" y="122"/>
                  <a:pt x="122" y="122"/>
                </a:cubicBezTo>
                <a:cubicBezTo>
                  <a:pt x="121" y="122"/>
                  <a:pt x="119" y="121"/>
                  <a:pt x="119" y="1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2" name="Freeform 50"/>
          <p:cNvSpPr>
            <a:spLocks/>
          </p:cNvSpPr>
          <p:nvPr/>
        </p:nvSpPr>
        <p:spPr bwMode="auto">
          <a:xfrm>
            <a:off x="10101263" y="3900488"/>
            <a:ext cx="495300" cy="469900"/>
          </a:xfrm>
          <a:custGeom>
            <a:avLst/>
            <a:gdLst>
              <a:gd name="T0" fmla="*/ 16 w 279"/>
              <a:gd name="T1" fmla="*/ 254 h 265"/>
              <a:gd name="T2" fmla="*/ 1 w 279"/>
              <a:gd name="T3" fmla="*/ 217 h 265"/>
              <a:gd name="T4" fmla="*/ 18 w 279"/>
              <a:gd name="T5" fmla="*/ 179 h 265"/>
              <a:gd name="T6" fmla="*/ 178 w 279"/>
              <a:gd name="T7" fmla="*/ 17 h 265"/>
              <a:gd name="T8" fmla="*/ 221 w 279"/>
              <a:gd name="T9" fmla="*/ 0 h 265"/>
              <a:gd name="T10" fmla="*/ 263 w 279"/>
              <a:gd name="T11" fmla="*/ 17 h 265"/>
              <a:gd name="T12" fmla="*/ 279 w 279"/>
              <a:gd name="T13" fmla="*/ 59 h 265"/>
              <a:gd name="T14" fmla="*/ 263 w 279"/>
              <a:gd name="T15" fmla="*/ 101 h 265"/>
              <a:gd name="T16" fmla="*/ 140 w 279"/>
              <a:gd name="T17" fmla="*/ 230 h 265"/>
              <a:gd name="T18" fmla="*/ 133 w 279"/>
              <a:gd name="T19" fmla="*/ 230 h 265"/>
              <a:gd name="T20" fmla="*/ 133 w 279"/>
              <a:gd name="T21" fmla="*/ 224 h 265"/>
              <a:gd name="T22" fmla="*/ 256 w 279"/>
              <a:gd name="T23" fmla="*/ 95 h 265"/>
              <a:gd name="T24" fmla="*/ 270 w 279"/>
              <a:gd name="T25" fmla="*/ 59 h 265"/>
              <a:gd name="T26" fmla="*/ 257 w 279"/>
              <a:gd name="T27" fmla="*/ 23 h 265"/>
              <a:gd name="T28" fmla="*/ 221 w 279"/>
              <a:gd name="T29" fmla="*/ 10 h 265"/>
              <a:gd name="T30" fmla="*/ 184 w 279"/>
              <a:gd name="T31" fmla="*/ 23 h 265"/>
              <a:gd name="T32" fmla="*/ 25 w 279"/>
              <a:gd name="T33" fmla="*/ 185 h 265"/>
              <a:gd name="T34" fmla="*/ 10 w 279"/>
              <a:gd name="T35" fmla="*/ 217 h 265"/>
              <a:gd name="T36" fmla="*/ 22 w 279"/>
              <a:gd name="T37" fmla="*/ 247 h 265"/>
              <a:gd name="T38" fmla="*/ 43 w 279"/>
              <a:gd name="T39" fmla="*/ 256 h 265"/>
              <a:gd name="T40" fmla="*/ 66 w 279"/>
              <a:gd name="T41" fmla="*/ 251 h 265"/>
              <a:gd name="T42" fmla="*/ 85 w 279"/>
              <a:gd name="T43" fmla="*/ 237 h 265"/>
              <a:gd name="T44" fmla="*/ 225 w 279"/>
              <a:gd name="T45" fmla="*/ 95 h 265"/>
              <a:gd name="T46" fmla="*/ 233 w 279"/>
              <a:gd name="T47" fmla="*/ 75 h 265"/>
              <a:gd name="T48" fmla="*/ 225 w 279"/>
              <a:gd name="T49" fmla="*/ 54 h 265"/>
              <a:gd name="T50" fmla="*/ 205 w 279"/>
              <a:gd name="T51" fmla="*/ 46 h 265"/>
              <a:gd name="T52" fmla="*/ 184 w 279"/>
              <a:gd name="T53" fmla="*/ 55 h 265"/>
              <a:gd name="T54" fmla="*/ 77 w 279"/>
              <a:gd name="T55" fmla="*/ 167 h 265"/>
              <a:gd name="T56" fmla="*/ 71 w 279"/>
              <a:gd name="T57" fmla="*/ 167 h 265"/>
              <a:gd name="T58" fmla="*/ 71 w 279"/>
              <a:gd name="T59" fmla="*/ 160 h 265"/>
              <a:gd name="T60" fmla="*/ 178 w 279"/>
              <a:gd name="T61" fmla="*/ 49 h 265"/>
              <a:gd name="T62" fmla="*/ 205 w 279"/>
              <a:gd name="T63" fmla="*/ 37 h 265"/>
              <a:gd name="T64" fmla="*/ 231 w 279"/>
              <a:gd name="T65" fmla="*/ 48 h 265"/>
              <a:gd name="T66" fmla="*/ 242 w 279"/>
              <a:gd name="T67" fmla="*/ 75 h 265"/>
              <a:gd name="T68" fmla="*/ 231 w 279"/>
              <a:gd name="T69" fmla="*/ 101 h 265"/>
              <a:gd name="T70" fmla="*/ 91 w 279"/>
              <a:gd name="T71" fmla="*/ 244 h 265"/>
              <a:gd name="T72" fmla="*/ 44 w 279"/>
              <a:gd name="T73" fmla="*/ 265 h 265"/>
              <a:gd name="T74" fmla="*/ 16 w 279"/>
              <a:gd name="T75" fmla="*/ 254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79" h="265">
                <a:moveTo>
                  <a:pt x="16" y="254"/>
                </a:moveTo>
                <a:cubicBezTo>
                  <a:pt x="5" y="243"/>
                  <a:pt x="0" y="231"/>
                  <a:pt x="1" y="217"/>
                </a:cubicBezTo>
                <a:cubicBezTo>
                  <a:pt x="1" y="203"/>
                  <a:pt x="7" y="190"/>
                  <a:pt x="18" y="179"/>
                </a:cubicBezTo>
                <a:cubicBezTo>
                  <a:pt x="178" y="17"/>
                  <a:pt x="178" y="17"/>
                  <a:pt x="178" y="17"/>
                </a:cubicBezTo>
                <a:cubicBezTo>
                  <a:pt x="189" y="6"/>
                  <a:pt x="203" y="1"/>
                  <a:pt x="221" y="0"/>
                </a:cubicBezTo>
                <a:cubicBezTo>
                  <a:pt x="238" y="0"/>
                  <a:pt x="253" y="6"/>
                  <a:pt x="263" y="17"/>
                </a:cubicBezTo>
                <a:cubicBezTo>
                  <a:pt x="274" y="27"/>
                  <a:pt x="279" y="41"/>
                  <a:pt x="279" y="59"/>
                </a:cubicBezTo>
                <a:cubicBezTo>
                  <a:pt x="279" y="76"/>
                  <a:pt x="273" y="91"/>
                  <a:pt x="263" y="101"/>
                </a:cubicBezTo>
                <a:cubicBezTo>
                  <a:pt x="140" y="230"/>
                  <a:pt x="140" y="230"/>
                  <a:pt x="140" y="230"/>
                </a:cubicBezTo>
                <a:cubicBezTo>
                  <a:pt x="137" y="232"/>
                  <a:pt x="135" y="232"/>
                  <a:pt x="133" y="230"/>
                </a:cubicBezTo>
                <a:cubicBezTo>
                  <a:pt x="131" y="228"/>
                  <a:pt x="131" y="226"/>
                  <a:pt x="133" y="224"/>
                </a:cubicBezTo>
                <a:cubicBezTo>
                  <a:pt x="256" y="95"/>
                  <a:pt x="256" y="95"/>
                  <a:pt x="256" y="95"/>
                </a:cubicBezTo>
                <a:cubicBezTo>
                  <a:pt x="265" y="86"/>
                  <a:pt x="270" y="74"/>
                  <a:pt x="270" y="59"/>
                </a:cubicBezTo>
                <a:cubicBezTo>
                  <a:pt x="270" y="43"/>
                  <a:pt x="266" y="31"/>
                  <a:pt x="257" y="23"/>
                </a:cubicBezTo>
                <a:cubicBezTo>
                  <a:pt x="248" y="14"/>
                  <a:pt x="236" y="10"/>
                  <a:pt x="221" y="10"/>
                </a:cubicBezTo>
                <a:cubicBezTo>
                  <a:pt x="205" y="10"/>
                  <a:pt x="193" y="14"/>
                  <a:pt x="184" y="23"/>
                </a:cubicBezTo>
                <a:cubicBezTo>
                  <a:pt x="25" y="185"/>
                  <a:pt x="25" y="185"/>
                  <a:pt x="25" y="185"/>
                </a:cubicBezTo>
                <a:cubicBezTo>
                  <a:pt x="15" y="195"/>
                  <a:pt x="10" y="205"/>
                  <a:pt x="10" y="217"/>
                </a:cubicBezTo>
                <a:cubicBezTo>
                  <a:pt x="9" y="229"/>
                  <a:pt x="13" y="239"/>
                  <a:pt x="22" y="247"/>
                </a:cubicBezTo>
                <a:cubicBezTo>
                  <a:pt x="28" y="253"/>
                  <a:pt x="35" y="256"/>
                  <a:pt x="43" y="256"/>
                </a:cubicBezTo>
                <a:cubicBezTo>
                  <a:pt x="51" y="256"/>
                  <a:pt x="59" y="254"/>
                  <a:pt x="66" y="251"/>
                </a:cubicBezTo>
                <a:cubicBezTo>
                  <a:pt x="73" y="247"/>
                  <a:pt x="80" y="243"/>
                  <a:pt x="85" y="237"/>
                </a:cubicBezTo>
                <a:cubicBezTo>
                  <a:pt x="225" y="95"/>
                  <a:pt x="225" y="95"/>
                  <a:pt x="225" y="95"/>
                </a:cubicBezTo>
                <a:cubicBezTo>
                  <a:pt x="230" y="90"/>
                  <a:pt x="233" y="83"/>
                  <a:pt x="233" y="75"/>
                </a:cubicBezTo>
                <a:cubicBezTo>
                  <a:pt x="234" y="67"/>
                  <a:pt x="231" y="60"/>
                  <a:pt x="225" y="54"/>
                </a:cubicBezTo>
                <a:cubicBezTo>
                  <a:pt x="219" y="49"/>
                  <a:pt x="213" y="46"/>
                  <a:pt x="205" y="46"/>
                </a:cubicBezTo>
                <a:cubicBezTo>
                  <a:pt x="197" y="46"/>
                  <a:pt x="190" y="49"/>
                  <a:pt x="184" y="55"/>
                </a:cubicBezTo>
                <a:cubicBezTo>
                  <a:pt x="77" y="167"/>
                  <a:pt x="77" y="167"/>
                  <a:pt x="77" y="167"/>
                </a:cubicBezTo>
                <a:cubicBezTo>
                  <a:pt x="75" y="169"/>
                  <a:pt x="73" y="169"/>
                  <a:pt x="71" y="167"/>
                </a:cubicBezTo>
                <a:cubicBezTo>
                  <a:pt x="69" y="165"/>
                  <a:pt x="69" y="163"/>
                  <a:pt x="71" y="160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85" y="41"/>
                  <a:pt x="194" y="37"/>
                  <a:pt x="205" y="37"/>
                </a:cubicBezTo>
                <a:cubicBezTo>
                  <a:pt x="215" y="37"/>
                  <a:pt x="224" y="41"/>
                  <a:pt x="231" y="48"/>
                </a:cubicBezTo>
                <a:cubicBezTo>
                  <a:pt x="239" y="55"/>
                  <a:pt x="242" y="64"/>
                  <a:pt x="242" y="75"/>
                </a:cubicBezTo>
                <a:cubicBezTo>
                  <a:pt x="242" y="85"/>
                  <a:pt x="238" y="94"/>
                  <a:pt x="231" y="101"/>
                </a:cubicBezTo>
                <a:cubicBezTo>
                  <a:pt x="91" y="244"/>
                  <a:pt x="91" y="244"/>
                  <a:pt x="91" y="244"/>
                </a:cubicBezTo>
                <a:cubicBezTo>
                  <a:pt x="77" y="258"/>
                  <a:pt x="61" y="265"/>
                  <a:pt x="44" y="265"/>
                </a:cubicBezTo>
                <a:cubicBezTo>
                  <a:pt x="32" y="265"/>
                  <a:pt x="23" y="261"/>
                  <a:pt x="16" y="25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3" name="Freeform 51"/>
          <p:cNvSpPr>
            <a:spLocks noEditPoints="1"/>
          </p:cNvSpPr>
          <p:nvPr/>
        </p:nvSpPr>
        <p:spPr bwMode="auto">
          <a:xfrm>
            <a:off x="10831513" y="3900488"/>
            <a:ext cx="461963" cy="471488"/>
          </a:xfrm>
          <a:custGeom>
            <a:avLst/>
            <a:gdLst>
              <a:gd name="T0" fmla="*/ 64 w 261"/>
              <a:gd name="T1" fmla="*/ 255 h 266"/>
              <a:gd name="T2" fmla="*/ 38 w 261"/>
              <a:gd name="T3" fmla="*/ 266 h 266"/>
              <a:gd name="T4" fmla="*/ 11 w 261"/>
              <a:gd name="T5" fmla="*/ 255 h 266"/>
              <a:gd name="T6" fmla="*/ 0 w 261"/>
              <a:gd name="T7" fmla="*/ 229 h 266"/>
              <a:gd name="T8" fmla="*/ 11 w 261"/>
              <a:gd name="T9" fmla="*/ 202 h 266"/>
              <a:gd name="T10" fmla="*/ 73 w 261"/>
              <a:gd name="T11" fmla="*/ 141 h 266"/>
              <a:gd name="T12" fmla="*/ 104 w 261"/>
              <a:gd name="T13" fmla="*/ 130 h 266"/>
              <a:gd name="T14" fmla="*/ 108 w 261"/>
              <a:gd name="T15" fmla="*/ 135 h 266"/>
              <a:gd name="T16" fmla="*/ 103 w 261"/>
              <a:gd name="T17" fmla="*/ 139 h 266"/>
              <a:gd name="T18" fmla="*/ 79 w 261"/>
              <a:gd name="T19" fmla="*/ 147 h 266"/>
              <a:gd name="T20" fmla="*/ 17 w 261"/>
              <a:gd name="T21" fmla="*/ 208 h 266"/>
              <a:gd name="T22" fmla="*/ 9 w 261"/>
              <a:gd name="T23" fmla="*/ 229 h 266"/>
              <a:gd name="T24" fmla="*/ 17 w 261"/>
              <a:gd name="T25" fmla="*/ 249 h 266"/>
              <a:gd name="T26" fmla="*/ 38 w 261"/>
              <a:gd name="T27" fmla="*/ 257 h 266"/>
              <a:gd name="T28" fmla="*/ 58 w 261"/>
              <a:gd name="T29" fmla="*/ 249 h 266"/>
              <a:gd name="T30" fmla="*/ 119 w 261"/>
              <a:gd name="T31" fmla="*/ 187 h 266"/>
              <a:gd name="T32" fmla="*/ 127 w 261"/>
              <a:gd name="T33" fmla="*/ 160 h 266"/>
              <a:gd name="T34" fmla="*/ 130 w 261"/>
              <a:gd name="T35" fmla="*/ 155 h 266"/>
              <a:gd name="T36" fmla="*/ 136 w 261"/>
              <a:gd name="T37" fmla="*/ 158 h 266"/>
              <a:gd name="T38" fmla="*/ 125 w 261"/>
              <a:gd name="T39" fmla="*/ 194 h 266"/>
              <a:gd name="T40" fmla="*/ 64 w 261"/>
              <a:gd name="T41" fmla="*/ 255 h 266"/>
              <a:gd name="T42" fmla="*/ 189 w 261"/>
              <a:gd name="T43" fmla="*/ 81 h 266"/>
              <a:gd name="T44" fmla="*/ 77 w 261"/>
              <a:gd name="T45" fmla="*/ 192 h 266"/>
              <a:gd name="T46" fmla="*/ 73 w 261"/>
              <a:gd name="T47" fmla="*/ 194 h 266"/>
              <a:gd name="T48" fmla="*/ 71 w 261"/>
              <a:gd name="T49" fmla="*/ 192 h 266"/>
              <a:gd name="T50" fmla="*/ 71 w 261"/>
              <a:gd name="T51" fmla="*/ 186 h 266"/>
              <a:gd name="T52" fmla="*/ 182 w 261"/>
              <a:gd name="T53" fmla="*/ 74 h 266"/>
              <a:gd name="T54" fmla="*/ 189 w 261"/>
              <a:gd name="T55" fmla="*/ 74 h 266"/>
              <a:gd name="T56" fmla="*/ 189 w 261"/>
              <a:gd name="T57" fmla="*/ 81 h 266"/>
              <a:gd name="T58" fmla="*/ 153 w 261"/>
              <a:gd name="T59" fmla="*/ 133 h 266"/>
              <a:gd name="T60" fmla="*/ 159 w 261"/>
              <a:gd name="T61" fmla="*/ 128 h 266"/>
              <a:gd name="T62" fmla="*/ 182 w 261"/>
              <a:gd name="T63" fmla="*/ 120 h 266"/>
              <a:gd name="T64" fmla="*/ 243 w 261"/>
              <a:gd name="T65" fmla="*/ 59 h 266"/>
              <a:gd name="T66" fmla="*/ 252 w 261"/>
              <a:gd name="T67" fmla="*/ 38 h 266"/>
              <a:gd name="T68" fmla="*/ 244 w 261"/>
              <a:gd name="T69" fmla="*/ 18 h 266"/>
              <a:gd name="T70" fmla="*/ 224 w 261"/>
              <a:gd name="T71" fmla="*/ 10 h 266"/>
              <a:gd name="T72" fmla="*/ 203 w 261"/>
              <a:gd name="T73" fmla="*/ 18 h 266"/>
              <a:gd name="T74" fmla="*/ 142 w 261"/>
              <a:gd name="T75" fmla="*/ 80 h 266"/>
              <a:gd name="T76" fmla="*/ 134 w 261"/>
              <a:gd name="T77" fmla="*/ 106 h 266"/>
              <a:gd name="T78" fmla="*/ 130 w 261"/>
              <a:gd name="T79" fmla="*/ 111 h 266"/>
              <a:gd name="T80" fmla="*/ 125 w 261"/>
              <a:gd name="T81" fmla="*/ 108 h 266"/>
              <a:gd name="T82" fmla="*/ 135 w 261"/>
              <a:gd name="T83" fmla="*/ 73 h 266"/>
              <a:gd name="T84" fmla="*/ 197 w 261"/>
              <a:gd name="T85" fmla="*/ 12 h 266"/>
              <a:gd name="T86" fmla="*/ 223 w 261"/>
              <a:gd name="T87" fmla="*/ 0 h 266"/>
              <a:gd name="T88" fmla="*/ 224 w 261"/>
              <a:gd name="T89" fmla="*/ 0 h 266"/>
              <a:gd name="T90" fmla="*/ 250 w 261"/>
              <a:gd name="T91" fmla="*/ 12 h 266"/>
              <a:gd name="T92" fmla="*/ 261 w 261"/>
              <a:gd name="T93" fmla="*/ 38 h 266"/>
              <a:gd name="T94" fmla="*/ 250 w 261"/>
              <a:gd name="T95" fmla="*/ 65 h 266"/>
              <a:gd name="T96" fmla="*/ 189 w 261"/>
              <a:gd name="T97" fmla="*/ 126 h 266"/>
              <a:gd name="T98" fmla="*/ 162 w 261"/>
              <a:gd name="T99" fmla="*/ 138 h 266"/>
              <a:gd name="T100" fmla="*/ 158 w 261"/>
              <a:gd name="T101" fmla="*/ 138 h 266"/>
              <a:gd name="T102" fmla="*/ 153 w 261"/>
              <a:gd name="T103" fmla="*/ 133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61" h="266">
                <a:moveTo>
                  <a:pt x="64" y="255"/>
                </a:moveTo>
                <a:cubicBezTo>
                  <a:pt x="57" y="262"/>
                  <a:pt x="48" y="266"/>
                  <a:pt x="38" y="266"/>
                </a:cubicBezTo>
                <a:cubicBezTo>
                  <a:pt x="27" y="266"/>
                  <a:pt x="18" y="263"/>
                  <a:pt x="11" y="255"/>
                </a:cubicBezTo>
                <a:cubicBezTo>
                  <a:pt x="4" y="248"/>
                  <a:pt x="0" y="239"/>
                  <a:pt x="0" y="229"/>
                </a:cubicBezTo>
                <a:cubicBezTo>
                  <a:pt x="0" y="218"/>
                  <a:pt x="4" y="209"/>
                  <a:pt x="11" y="202"/>
                </a:cubicBezTo>
                <a:cubicBezTo>
                  <a:pt x="73" y="141"/>
                  <a:pt x="73" y="141"/>
                  <a:pt x="73" y="141"/>
                </a:cubicBezTo>
                <a:cubicBezTo>
                  <a:pt x="81" y="132"/>
                  <a:pt x="92" y="128"/>
                  <a:pt x="104" y="130"/>
                </a:cubicBezTo>
                <a:cubicBezTo>
                  <a:pt x="107" y="130"/>
                  <a:pt x="108" y="132"/>
                  <a:pt x="108" y="135"/>
                </a:cubicBezTo>
                <a:cubicBezTo>
                  <a:pt x="108" y="137"/>
                  <a:pt x="106" y="139"/>
                  <a:pt x="103" y="139"/>
                </a:cubicBezTo>
                <a:cubicBezTo>
                  <a:pt x="93" y="137"/>
                  <a:pt x="85" y="140"/>
                  <a:pt x="79" y="147"/>
                </a:cubicBezTo>
                <a:cubicBezTo>
                  <a:pt x="17" y="208"/>
                  <a:pt x="17" y="208"/>
                  <a:pt x="17" y="208"/>
                </a:cubicBezTo>
                <a:cubicBezTo>
                  <a:pt x="12" y="214"/>
                  <a:pt x="9" y="221"/>
                  <a:pt x="9" y="229"/>
                </a:cubicBezTo>
                <a:cubicBezTo>
                  <a:pt x="9" y="237"/>
                  <a:pt x="11" y="243"/>
                  <a:pt x="17" y="249"/>
                </a:cubicBezTo>
                <a:cubicBezTo>
                  <a:pt x="23" y="255"/>
                  <a:pt x="30" y="258"/>
                  <a:pt x="38" y="257"/>
                </a:cubicBezTo>
                <a:cubicBezTo>
                  <a:pt x="45" y="257"/>
                  <a:pt x="52" y="254"/>
                  <a:pt x="58" y="249"/>
                </a:cubicBezTo>
                <a:cubicBezTo>
                  <a:pt x="119" y="187"/>
                  <a:pt x="119" y="187"/>
                  <a:pt x="119" y="187"/>
                </a:cubicBezTo>
                <a:cubicBezTo>
                  <a:pt x="127" y="180"/>
                  <a:pt x="130" y="171"/>
                  <a:pt x="127" y="160"/>
                </a:cubicBezTo>
                <a:cubicBezTo>
                  <a:pt x="126" y="157"/>
                  <a:pt x="127" y="155"/>
                  <a:pt x="130" y="155"/>
                </a:cubicBezTo>
                <a:cubicBezTo>
                  <a:pt x="133" y="154"/>
                  <a:pt x="135" y="155"/>
                  <a:pt x="136" y="158"/>
                </a:cubicBezTo>
                <a:cubicBezTo>
                  <a:pt x="139" y="172"/>
                  <a:pt x="136" y="184"/>
                  <a:pt x="125" y="194"/>
                </a:cubicBezTo>
                <a:lnTo>
                  <a:pt x="64" y="255"/>
                </a:lnTo>
                <a:close/>
                <a:moveTo>
                  <a:pt x="189" y="81"/>
                </a:moveTo>
                <a:cubicBezTo>
                  <a:pt x="77" y="192"/>
                  <a:pt x="77" y="192"/>
                  <a:pt x="77" y="192"/>
                </a:cubicBezTo>
                <a:cubicBezTo>
                  <a:pt x="76" y="194"/>
                  <a:pt x="75" y="194"/>
                  <a:pt x="73" y="194"/>
                </a:cubicBezTo>
                <a:cubicBezTo>
                  <a:pt x="72" y="194"/>
                  <a:pt x="71" y="194"/>
                  <a:pt x="71" y="192"/>
                </a:cubicBezTo>
                <a:cubicBezTo>
                  <a:pt x="69" y="190"/>
                  <a:pt x="69" y="188"/>
                  <a:pt x="71" y="186"/>
                </a:cubicBezTo>
                <a:cubicBezTo>
                  <a:pt x="182" y="74"/>
                  <a:pt x="182" y="74"/>
                  <a:pt x="182" y="74"/>
                </a:cubicBezTo>
                <a:cubicBezTo>
                  <a:pt x="184" y="72"/>
                  <a:pt x="187" y="72"/>
                  <a:pt x="189" y="74"/>
                </a:cubicBezTo>
                <a:cubicBezTo>
                  <a:pt x="191" y="77"/>
                  <a:pt x="191" y="79"/>
                  <a:pt x="189" y="81"/>
                </a:cubicBezTo>
                <a:close/>
                <a:moveTo>
                  <a:pt x="153" y="133"/>
                </a:moveTo>
                <a:cubicBezTo>
                  <a:pt x="154" y="130"/>
                  <a:pt x="155" y="128"/>
                  <a:pt x="159" y="128"/>
                </a:cubicBezTo>
                <a:cubicBezTo>
                  <a:pt x="168" y="129"/>
                  <a:pt x="176" y="127"/>
                  <a:pt x="182" y="120"/>
                </a:cubicBezTo>
                <a:cubicBezTo>
                  <a:pt x="243" y="59"/>
                  <a:pt x="243" y="59"/>
                  <a:pt x="243" y="59"/>
                </a:cubicBezTo>
                <a:cubicBezTo>
                  <a:pt x="249" y="53"/>
                  <a:pt x="252" y="46"/>
                  <a:pt x="252" y="38"/>
                </a:cubicBezTo>
                <a:cubicBezTo>
                  <a:pt x="252" y="30"/>
                  <a:pt x="249" y="24"/>
                  <a:pt x="244" y="18"/>
                </a:cubicBezTo>
                <a:cubicBezTo>
                  <a:pt x="238" y="13"/>
                  <a:pt x="232" y="10"/>
                  <a:pt x="224" y="10"/>
                </a:cubicBezTo>
                <a:cubicBezTo>
                  <a:pt x="215" y="10"/>
                  <a:pt x="209" y="13"/>
                  <a:pt x="203" y="18"/>
                </a:cubicBezTo>
                <a:cubicBezTo>
                  <a:pt x="142" y="80"/>
                  <a:pt x="142" y="80"/>
                  <a:pt x="142" y="80"/>
                </a:cubicBezTo>
                <a:cubicBezTo>
                  <a:pt x="134" y="87"/>
                  <a:pt x="132" y="96"/>
                  <a:pt x="134" y="106"/>
                </a:cubicBezTo>
                <a:cubicBezTo>
                  <a:pt x="134" y="109"/>
                  <a:pt x="133" y="111"/>
                  <a:pt x="130" y="111"/>
                </a:cubicBezTo>
                <a:cubicBezTo>
                  <a:pt x="127" y="112"/>
                  <a:pt x="126" y="111"/>
                  <a:pt x="125" y="108"/>
                </a:cubicBezTo>
                <a:cubicBezTo>
                  <a:pt x="122" y="94"/>
                  <a:pt x="126" y="83"/>
                  <a:pt x="135" y="73"/>
                </a:cubicBezTo>
                <a:cubicBezTo>
                  <a:pt x="197" y="12"/>
                  <a:pt x="197" y="12"/>
                  <a:pt x="197" y="12"/>
                </a:cubicBezTo>
                <a:cubicBezTo>
                  <a:pt x="204" y="5"/>
                  <a:pt x="213" y="1"/>
                  <a:pt x="223" y="0"/>
                </a:cubicBezTo>
                <a:cubicBezTo>
                  <a:pt x="224" y="0"/>
                  <a:pt x="224" y="0"/>
                  <a:pt x="224" y="0"/>
                </a:cubicBezTo>
                <a:cubicBezTo>
                  <a:pt x="234" y="0"/>
                  <a:pt x="243" y="4"/>
                  <a:pt x="250" y="12"/>
                </a:cubicBezTo>
                <a:cubicBezTo>
                  <a:pt x="257" y="19"/>
                  <a:pt x="261" y="28"/>
                  <a:pt x="261" y="38"/>
                </a:cubicBezTo>
                <a:cubicBezTo>
                  <a:pt x="261" y="49"/>
                  <a:pt x="257" y="58"/>
                  <a:pt x="250" y="6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181" y="134"/>
                  <a:pt x="172" y="138"/>
                  <a:pt x="162" y="138"/>
                </a:cubicBezTo>
                <a:cubicBezTo>
                  <a:pt x="160" y="138"/>
                  <a:pt x="159" y="138"/>
                  <a:pt x="158" y="138"/>
                </a:cubicBezTo>
                <a:cubicBezTo>
                  <a:pt x="154" y="137"/>
                  <a:pt x="153" y="136"/>
                  <a:pt x="153" y="13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4" name="Freeform 52"/>
          <p:cNvSpPr>
            <a:spLocks noEditPoints="1"/>
          </p:cNvSpPr>
          <p:nvPr/>
        </p:nvSpPr>
        <p:spPr bwMode="auto">
          <a:xfrm>
            <a:off x="11534776" y="3902076"/>
            <a:ext cx="615950" cy="469900"/>
          </a:xfrm>
          <a:custGeom>
            <a:avLst/>
            <a:gdLst>
              <a:gd name="T0" fmla="*/ 228 w 348"/>
              <a:gd name="T1" fmla="*/ 37 h 265"/>
              <a:gd name="T2" fmla="*/ 231 w 348"/>
              <a:gd name="T3" fmla="*/ 129 h 265"/>
              <a:gd name="T4" fmla="*/ 108 w 348"/>
              <a:gd name="T5" fmla="*/ 261 h 265"/>
              <a:gd name="T6" fmla="*/ 90 w 348"/>
              <a:gd name="T7" fmla="*/ 261 h 265"/>
              <a:gd name="T8" fmla="*/ 0 w 348"/>
              <a:gd name="T9" fmla="*/ 166 h 265"/>
              <a:gd name="T10" fmla="*/ 120 w 348"/>
              <a:gd name="T11" fmla="*/ 40 h 265"/>
              <a:gd name="T12" fmla="*/ 219 w 348"/>
              <a:gd name="T13" fmla="*/ 33 h 265"/>
              <a:gd name="T14" fmla="*/ 136 w 348"/>
              <a:gd name="T15" fmla="*/ 41 h 265"/>
              <a:gd name="T16" fmla="*/ 9 w 348"/>
              <a:gd name="T17" fmla="*/ 163 h 265"/>
              <a:gd name="T18" fmla="*/ 96 w 348"/>
              <a:gd name="T19" fmla="*/ 256 h 265"/>
              <a:gd name="T20" fmla="*/ 219 w 348"/>
              <a:gd name="T21" fmla="*/ 140 h 265"/>
              <a:gd name="T22" fmla="*/ 224 w 348"/>
              <a:gd name="T23" fmla="*/ 46 h 265"/>
              <a:gd name="T24" fmla="*/ 207 w 348"/>
              <a:gd name="T25" fmla="*/ 75 h 265"/>
              <a:gd name="T26" fmla="*/ 191 w 348"/>
              <a:gd name="T27" fmla="*/ 91 h 265"/>
              <a:gd name="T28" fmla="*/ 174 w 348"/>
              <a:gd name="T29" fmla="*/ 75 h 265"/>
              <a:gd name="T30" fmla="*/ 191 w 348"/>
              <a:gd name="T31" fmla="*/ 58 h 265"/>
              <a:gd name="T32" fmla="*/ 207 w 348"/>
              <a:gd name="T33" fmla="*/ 75 h 265"/>
              <a:gd name="T34" fmla="*/ 197 w 348"/>
              <a:gd name="T35" fmla="*/ 69 h 265"/>
              <a:gd name="T36" fmla="*/ 185 w 348"/>
              <a:gd name="T37" fmla="*/ 69 h 265"/>
              <a:gd name="T38" fmla="*/ 185 w 348"/>
              <a:gd name="T39" fmla="*/ 80 h 265"/>
              <a:gd name="T40" fmla="*/ 197 w 348"/>
              <a:gd name="T41" fmla="*/ 80 h 265"/>
              <a:gd name="T42" fmla="*/ 344 w 348"/>
              <a:gd name="T43" fmla="*/ 4 h 265"/>
              <a:gd name="T44" fmla="*/ 348 w 348"/>
              <a:gd name="T45" fmla="*/ 96 h 265"/>
              <a:gd name="T46" fmla="*/ 224 w 348"/>
              <a:gd name="T47" fmla="*/ 228 h 265"/>
              <a:gd name="T48" fmla="*/ 207 w 348"/>
              <a:gd name="T49" fmla="*/ 228 h 265"/>
              <a:gd name="T50" fmla="*/ 185 w 348"/>
              <a:gd name="T51" fmla="*/ 201 h 265"/>
              <a:gd name="T52" fmla="*/ 212 w 348"/>
              <a:gd name="T53" fmla="*/ 223 h 265"/>
              <a:gd name="T54" fmla="*/ 335 w 348"/>
              <a:gd name="T55" fmla="*/ 107 h 265"/>
              <a:gd name="T56" fmla="*/ 340 w 348"/>
              <a:gd name="T57" fmla="*/ 12 h 265"/>
              <a:gd name="T58" fmla="*/ 253 w 348"/>
              <a:gd name="T59" fmla="*/ 8 h 265"/>
              <a:gd name="T60" fmla="*/ 230 w 348"/>
              <a:gd name="T61" fmla="*/ 24 h 265"/>
              <a:gd name="T62" fmla="*/ 225 w 348"/>
              <a:gd name="T63" fmla="*/ 18 h 265"/>
              <a:gd name="T64" fmla="*/ 253 w 348"/>
              <a:gd name="T65" fmla="*/ 0 h 265"/>
              <a:gd name="T66" fmla="*/ 344 w 348"/>
              <a:gd name="T67" fmla="*/ 4 h 265"/>
              <a:gd name="T68" fmla="*/ 295 w 348"/>
              <a:gd name="T69" fmla="*/ 53 h 265"/>
              <a:gd name="T70" fmla="*/ 295 w 348"/>
              <a:gd name="T71" fmla="*/ 30 h 265"/>
              <a:gd name="T72" fmla="*/ 319 w 348"/>
              <a:gd name="T73" fmla="*/ 30 h 265"/>
              <a:gd name="T74" fmla="*/ 319 w 348"/>
              <a:gd name="T75" fmla="*/ 53 h 265"/>
              <a:gd name="T76" fmla="*/ 307 w 348"/>
              <a:gd name="T77" fmla="*/ 50 h 265"/>
              <a:gd name="T78" fmla="*/ 315 w 348"/>
              <a:gd name="T79" fmla="*/ 41 h 265"/>
              <a:gd name="T80" fmla="*/ 307 w 348"/>
              <a:gd name="T81" fmla="*/ 33 h 265"/>
              <a:gd name="T82" fmla="*/ 299 w 348"/>
              <a:gd name="T83" fmla="*/ 41 h 265"/>
              <a:gd name="T84" fmla="*/ 307 w 348"/>
              <a:gd name="T85" fmla="*/ 50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48" h="265">
                <a:moveTo>
                  <a:pt x="219" y="33"/>
                </a:moveTo>
                <a:cubicBezTo>
                  <a:pt x="223" y="33"/>
                  <a:pt x="225" y="34"/>
                  <a:pt x="228" y="37"/>
                </a:cubicBezTo>
                <a:cubicBezTo>
                  <a:pt x="230" y="39"/>
                  <a:pt x="231" y="42"/>
                  <a:pt x="231" y="46"/>
                </a:cubicBezTo>
                <a:cubicBezTo>
                  <a:pt x="231" y="129"/>
                  <a:pt x="231" y="129"/>
                  <a:pt x="231" y="129"/>
                </a:cubicBezTo>
                <a:cubicBezTo>
                  <a:pt x="231" y="135"/>
                  <a:pt x="229" y="141"/>
                  <a:pt x="224" y="146"/>
                </a:cubicBezTo>
                <a:cubicBezTo>
                  <a:pt x="108" y="261"/>
                  <a:pt x="108" y="261"/>
                  <a:pt x="108" y="261"/>
                </a:cubicBezTo>
                <a:cubicBezTo>
                  <a:pt x="105" y="264"/>
                  <a:pt x="102" y="265"/>
                  <a:pt x="99" y="265"/>
                </a:cubicBezTo>
                <a:cubicBezTo>
                  <a:pt x="96" y="265"/>
                  <a:pt x="93" y="264"/>
                  <a:pt x="90" y="261"/>
                </a:cubicBezTo>
                <a:cubicBezTo>
                  <a:pt x="4" y="175"/>
                  <a:pt x="4" y="175"/>
                  <a:pt x="4" y="175"/>
                </a:cubicBezTo>
                <a:cubicBezTo>
                  <a:pt x="1" y="173"/>
                  <a:pt x="0" y="170"/>
                  <a:pt x="0" y="166"/>
                </a:cubicBezTo>
                <a:cubicBezTo>
                  <a:pt x="0" y="163"/>
                  <a:pt x="1" y="160"/>
                  <a:pt x="4" y="157"/>
                </a:cubicBezTo>
                <a:cubicBezTo>
                  <a:pt x="120" y="40"/>
                  <a:pt x="120" y="40"/>
                  <a:pt x="120" y="40"/>
                </a:cubicBezTo>
                <a:cubicBezTo>
                  <a:pt x="124" y="36"/>
                  <a:pt x="130" y="33"/>
                  <a:pt x="136" y="33"/>
                </a:cubicBezTo>
                <a:lnTo>
                  <a:pt x="219" y="33"/>
                </a:lnTo>
                <a:close/>
                <a:moveTo>
                  <a:pt x="219" y="41"/>
                </a:moveTo>
                <a:cubicBezTo>
                  <a:pt x="136" y="41"/>
                  <a:pt x="136" y="41"/>
                  <a:pt x="136" y="41"/>
                </a:cubicBezTo>
                <a:cubicBezTo>
                  <a:pt x="132" y="41"/>
                  <a:pt x="129" y="43"/>
                  <a:pt x="125" y="46"/>
                </a:cubicBezTo>
                <a:cubicBezTo>
                  <a:pt x="9" y="163"/>
                  <a:pt x="9" y="163"/>
                  <a:pt x="9" y="163"/>
                </a:cubicBezTo>
                <a:cubicBezTo>
                  <a:pt x="8" y="165"/>
                  <a:pt x="8" y="167"/>
                  <a:pt x="9" y="169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8" y="257"/>
                  <a:pt x="100" y="257"/>
                  <a:pt x="102" y="256"/>
                </a:cubicBezTo>
                <a:cubicBezTo>
                  <a:pt x="219" y="140"/>
                  <a:pt x="219" y="140"/>
                  <a:pt x="219" y="140"/>
                </a:cubicBezTo>
                <a:cubicBezTo>
                  <a:pt x="222" y="137"/>
                  <a:pt x="224" y="133"/>
                  <a:pt x="224" y="129"/>
                </a:cubicBezTo>
                <a:cubicBezTo>
                  <a:pt x="224" y="46"/>
                  <a:pt x="224" y="46"/>
                  <a:pt x="224" y="46"/>
                </a:cubicBezTo>
                <a:cubicBezTo>
                  <a:pt x="224" y="43"/>
                  <a:pt x="222" y="41"/>
                  <a:pt x="219" y="41"/>
                </a:cubicBezTo>
                <a:close/>
                <a:moveTo>
                  <a:pt x="207" y="75"/>
                </a:moveTo>
                <a:cubicBezTo>
                  <a:pt x="207" y="79"/>
                  <a:pt x="206" y="83"/>
                  <a:pt x="202" y="86"/>
                </a:cubicBezTo>
                <a:cubicBezTo>
                  <a:pt x="199" y="89"/>
                  <a:pt x="195" y="91"/>
                  <a:pt x="191" y="91"/>
                </a:cubicBezTo>
                <a:cubicBezTo>
                  <a:pt x="186" y="91"/>
                  <a:pt x="182" y="89"/>
                  <a:pt x="179" y="86"/>
                </a:cubicBezTo>
                <a:cubicBezTo>
                  <a:pt x="176" y="83"/>
                  <a:pt x="174" y="79"/>
                  <a:pt x="174" y="75"/>
                </a:cubicBezTo>
                <a:cubicBezTo>
                  <a:pt x="174" y="70"/>
                  <a:pt x="176" y="66"/>
                  <a:pt x="179" y="63"/>
                </a:cubicBezTo>
                <a:cubicBezTo>
                  <a:pt x="182" y="60"/>
                  <a:pt x="186" y="58"/>
                  <a:pt x="191" y="58"/>
                </a:cubicBezTo>
                <a:cubicBezTo>
                  <a:pt x="195" y="58"/>
                  <a:pt x="199" y="60"/>
                  <a:pt x="202" y="63"/>
                </a:cubicBezTo>
                <a:cubicBezTo>
                  <a:pt x="206" y="66"/>
                  <a:pt x="207" y="70"/>
                  <a:pt x="207" y="75"/>
                </a:cubicBezTo>
                <a:close/>
                <a:moveTo>
                  <a:pt x="199" y="75"/>
                </a:moveTo>
                <a:cubicBezTo>
                  <a:pt x="199" y="72"/>
                  <a:pt x="198" y="70"/>
                  <a:pt x="197" y="69"/>
                </a:cubicBezTo>
                <a:cubicBezTo>
                  <a:pt x="195" y="67"/>
                  <a:pt x="193" y="66"/>
                  <a:pt x="191" y="66"/>
                </a:cubicBezTo>
                <a:cubicBezTo>
                  <a:pt x="188" y="66"/>
                  <a:pt x="186" y="67"/>
                  <a:pt x="185" y="69"/>
                </a:cubicBezTo>
                <a:cubicBezTo>
                  <a:pt x="183" y="70"/>
                  <a:pt x="182" y="72"/>
                  <a:pt x="182" y="75"/>
                </a:cubicBezTo>
                <a:cubicBezTo>
                  <a:pt x="182" y="77"/>
                  <a:pt x="183" y="79"/>
                  <a:pt x="185" y="80"/>
                </a:cubicBezTo>
                <a:cubicBezTo>
                  <a:pt x="186" y="82"/>
                  <a:pt x="188" y="83"/>
                  <a:pt x="191" y="83"/>
                </a:cubicBezTo>
                <a:cubicBezTo>
                  <a:pt x="193" y="83"/>
                  <a:pt x="195" y="82"/>
                  <a:pt x="197" y="80"/>
                </a:cubicBezTo>
                <a:cubicBezTo>
                  <a:pt x="198" y="79"/>
                  <a:pt x="199" y="77"/>
                  <a:pt x="199" y="75"/>
                </a:cubicBezTo>
                <a:close/>
                <a:moveTo>
                  <a:pt x="344" y="4"/>
                </a:moveTo>
                <a:cubicBezTo>
                  <a:pt x="347" y="6"/>
                  <a:pt x="348" y="9"/>
                  <a:pt x="348" y="12"/>
                </a:cubicBezTo>
                <a:cubicBezTo>
                  <a:pt x="348" y="96"/>
                  <a:pt x="348" y="96"/>
                  <a:pt x="348" y="96"/>
                </a:cubicBezTo>
                <a:cubicBezTo>
                  <a:pt x="348" y="102"/>
                  <a:pt x="346" y="108"/>
                  <a:pt x="341" y="113"/>
                </a:cubicBezTo>
                <a:cubicBezTo>
                  <a:pt x="224" y="228"/>
                  <a:pt x="224" y="228"/>
                  <a:pt x="224" y="228"/>
                </a:cubicBezTo>
                <a:cubicBezTo>
                  <a:pt x="222" y="231"/>
                  <a:pt x="219" y="232"/>
                  <a:pt x="215" y="232"/>
                </a:cubicBezTo>
                <a:cubicBezTo>
                  <a:pt x="212" y="232"/>
                  <a:pt x="209" y="231"/>
                  <a:pt x="207" y="228"/>
                </a:cubicBezTo>
                <a:cubicBezTo>
                  <a:pt x="184" y="206"/>
                  <a:pt x="184" y="206"/>
                  <a:pt x="184" y="206"/>
                </a:cubicBezTo>
                <a:cubicBezTo>
                  <a:pt x="183" y="204"/>
                  <a:pt x="183" y="202"/>
                  <a:pt x="185" y="201"/>
                </a:cubicBezTo>
                <a:cubicBezTo>
                  <a:pt x="187" y="199"/>
                  <a:pt x="188" y="199"/>
                  <a:pt x="190" y="200"/>
                </a:cubicBezTo>
                <a:cubicBezTo>
                  <a:pt x="212" y="223"/>
                  <a:pt x="212" y="223"/>
                  <a:pt x="212" y="223"/>
                </a:cubicBezTo>
                <a:cubicBezTo>
                  <a:pt x="214" y="224"/>
                  <a:pt x="216" y="224"/>
                  <a:pt x="219" y="223"/>
                </a:cubicBezTo>
                <a:cubicBezTo>
                  <a:pt x="335" y="107"/>
                  <a:pt x="335" y="107"/>
                  <a:pt x="335" y="107"/>
                </a:cubicBezTo>
                <a:cubicBezTo>
                  <a:pt x="338" y="103"/>
                  <a:pt x="340" y="100"/>
                  <a:pt x="340" y="96"/>
                </a:cubicBezTo>
                <a:cubicBezTo>
                  <a:pt x="340" y="12"/>
                  <a:pt x="340" y="12"/>
                  <a:pt x="340" y="12"/>
                </a:cubicBezTo>
                <a:cubicBezTo>
                  <a:pt x="340" y="10"/>
                  <a:pt x="338" y="8"/>
                  <a:pt x="335" y="8"/>
                </a:cubicBezTo>
                <a:cubicBezTo>
                  <a:pt x="253" y="8"/>
                  <a:pt x="253" y="8"/>
                  <a:pt x="253" y="8"/>
                </a:cubicBezTo>
                <a:cubicBezTo>
                  <a:pt x="248" y="8"/>
                  <a:pt x="245" y="10"/>
                  <a:pt x="242" y="13"/>
                </a:cubicBezTo>
                <a:cubicBezTo>
                  <a:pt x="230" y="24"/>
                  <a:pt x="230" y="24"/>
                  <a:pt x="230" y="24"/>
                </a:cubicBezTo>
                <a:cubicBezTo>
                  <a:pt x="229" y="26"/>
                  <a:pt x="227" y="26"/>
                  <a:pt x="225" y="24"/>
                </a:cubicBezTo>
                <a:cubicBezTo>
                  <a:pt x="223" y="22"/>
                  <a:pt x="223" y="20"/>
                  <a:pt x="225" y="18"/>
                </a:cubicBezTo>
                <a:cubicBezTo>
                  <a:pt x="236" y="7"/>
                  <a:pt x="236" y="7"/>
                  <a:pt x="236" y="7"/>
                </a:cubicBezTo>
                <a:cubicBezTo>
                  <a:pt x="240" y="2"/>
                  <a:pt x="246" y="0"/>
                  <a:pt x="253" y="0"/>
                </a:cubicBezTo>
                <a:cubicBezTo>
                  <a:pt x="335" y="0"/>
                  <a:pt x="335" y="0"/>
                  <a:pt x="335" y="0"/>
                </a:cubicBezTo>
                <a:cubicBezTo>
                  <a:pt x="339" y="0"/>
                  <a:pt x="342" y="1"/>
                  <a:pt x="344" y="4"/>
                </a:cubicBezTo>
                <a:close/>
                <a:moveTo>
                  <a:pt x="307" y="58"/>
                </a:moveTo>
                <a:cubicBezTo>
                  <a:pt x="302" y="58"/>
                  <a:pt x="298" y="56"/>
                  <a:pt x="295" y="53"/>
                </a:cubicBezTo>
                <a:cubicBezTo>
                  <a:pt x="292" y="50"/>
                  <a:pt x="290" y="46"/>
                  <a:pt x="290" y="41"/>
                </a:cubicBezTo>
                <a:cubicBezTo>
                  <a:pt x="290" y="37"/>
                  <a:pt x="292" y="33"/>
                  <a:pt x="295" y="30"/>
                </a:cubicBezTo>
                <a:cubicBezTo>
                  <a:pt x="298" y="26"/>
                  <a:pt x="302" y="25"/>
                  <a:pt x="307" y="25"/>
                </a:cubicBezTo>
                <a:cubicBezTo>
                  <a:pt x="311" y="25"/>
                  <a:pt x="315" y="26"/>
                  <a:pt x="319" y="30"/>
                </a:cubicBezTo>
                <a:cubicBezTo>
                  <a:pt x="322" y="33"/>
                  <a:pt x="324" y="37"/>
                  <a:pt x="324" y="41"/>
                </a:cubicBezTo>
                <a:cubicBezTo>
                  <a:pt x="324" y="46"/>
                  <a:pt x="322" y="50"/>
                  <a:pt x="319" y="53"/>
                </a:cubicBezTo>
                <a:cubicBezTo>
                  <a:pt x="315" y="56"/>
                  <a:pt x="311" y="58"/>
                  <a:pt x="307" y="58"/>
                </a:cubicBezTo>
                <a:close/>
                <a:moveTo>
                  <a:pt x="307" y="50"/>
                </a:moveTo>
                <a:cubicBezTo>
                  <a:pt x="309" y="50"/>
                  <a:pt x="311" y="49"/>
                  <a:pt x="313" y="47"/>
                </a:cubicBezTo>
                <a:cubicBezTo>
                  <a:pt x="314" y="46"/>
                  <a:pt x="315" y="44"/>
                  <a:pt x="315" y="41"/>
                </a:cubicBezTo>
                <a:cubicBezTo>
                  <a:pt x="315" y="39"/>
                  <a:pt x="314" y="37"/>
                  <a:pt x="313" y="35"/>
                </a:cubicBezTo>
                <a:cubicBezTo>
                  <a:pt x="311" y="34"/>
                  <a:pt x="309" y="33"/>
                  <a:pt x="307" y="33"/>
                </a:cubicBezTo>
                <a:cubicBezTo>
                  <a:pt x="305" y="33"/>
                  <a:pt x="303" y="34"/>
                  <a:pt x="301" y="35"/>
                </a:cubicBezTo>
                <a:cubicBezTo>
                  <a:pt x="300" y="37"/>
                  <a:pt x="299" y="39"/>
                  <a:pt x="299" y="41"/>
                </a:cubicBezTo>
                <a:cubicBezTo>
                  <a:pt x="299" y="44"/>
                  <a:pt x="300" y="46"/>
                  <a:pt x="301" y="47"/>
                </a:cubicBezTo>
                <a:cubicBezTo>
                  <a:pt x="303" y="49"/>
                  <a:pt x="305" y="50"/>
                  <a:pt x="307" y="5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5" name="Freeform 53"/>
          <p:cNvSpPr>
            <a:spLocks noEditPoints="1"/>
          </p:cNvSpPr>
          <p:nvPr/>
        </p:nvSpPr>
        <p:spPr bwMode="auto">
          <a:xfrm>
            <a:off x="430213" y="5319713"/>
            <a:ext cx="322263" cy="469900"/>
          </a:xfrm>
          <a:custGeom>
            <a:avLst/>
            <a:gdLst>
              <a:gd name="T0" fmla="*/ 182 w 182"/>
              <a:gd name="T1" fmla="*/ 91 h 265"/>
              <a:gd name="T2" fmla="*/ 149 w 182"/>
              <a:gd name="T3" fmla="*/ 160 h 265"/>
              <a:gd name="T4" fmla="*/ 133 w 182"/>
              <a:gd name="T5" fmla="*/ 188 h 265"/>
              <a:gd name="T6" fmla="*/ 133 w 182"/>
              <a:gd name="T7" fmla="*/ 190 h 265"/>
              <a:gd name="T8" fmla="*/ 129 w 182"/>
              <a:gd name="T9" fmla="*/ 198 h 265"/>
              <a:gd name="T10" fmla="*/ 87 w 182"/>
              <a:gd name="T11" fmla="*/ 190 h 265"/>
              <a:gd name="T12" fmla="*/ 89 w 182"/>
              <a:gd name="T13" fmla="*/ 182 h 265"/>
              <a:gd name="T14" fmla="*/ 124 w 182"/>
              <a:gd name="T15" fmla="*/ 190 h 265"/>
              <a:gd name="T16" fmla="*/ 124 w 182"/>
              <a:gd name="T17" fmla="*/ 188 h 265"/>
              <a:gd name="T18" fmla="*/ 144 w 182"/>
              <a:gd name="T19" fmla="*/ 155 h 265"/>
              <a:gd name="T20" fmla="*/ 174 w 182"/>
              <a:gd name="T21" fmla="*/ 91 h 265"/>
              <a:gd name="T22" fmla="*/ 91 w 182"/>
              <a:gd name="T23" fmla="*/ 8 h 265"/>
              <a:gd name="T24" fmla="*/ 9 w 182"/>
              <a:gd name="T25" fmla="*/ 91 h 265"/>
              <a:gd name="T26" fmla="*/ 39 w 182"/>
              <a:gd name="T27" fmla="*/ 155 h 265"/>
              <a:gd name="T28" fmla="*/ 58 w 182"/>
              <a:gd name="T29" fmla="*/ 188 h 265"/>
              <a:gd name="T30" fmla="*/ 58 w 182"/>
              <a:gd name="T31" fmla="*/ 195 h 265"/>
              <a:gd name="T32" fmla="*/ 126 w 182"/>
              <a:gd name="T33" fmla="*/ 214 h 265"/>
              <a:gd name="T34" fmla="*/ 125 w 182"/>
              <a:gd name="T35" fmla="*/ 221 h 265"/>
              <a:gd name="T36" fmla="*/ 57 w 182"/>
              <a:gd name="T37" fmla="*/ 207 h 265"/>
              <a:gd name="T38" fmla="*/ 50 w 182"/>
              <a:gd name="T39" fmla="*/ 193 h 265"/>
              <a:gd name="T40" fmla="*/ 47 w 182"/>
              <a:gd name="T41" fmla="*/ 177 h 265"/>
              <a:gd name="T42" fmla="*/ 32 w 182"/>
              <a:gd name="T43" fmla="*/ 160 h 265"/>
              <a:gd name="T44" fmla="*/ 28 w 182"/>
              <a:gd name="T45" fmla="*/ 25 h 265"/>
              <a:gd name="T46" fmla="*/ 155 w 182"/>
              <a:gd name="T47" fmla="*/ 25 h 265"/>
              <a:gd name="T48" fmla="*/ 57 w 182"/>
              <a:gd name="T49" fmla="*/ 229 h 265"/>
              <a:gd name="T50" fmla="*/ 59 w 182"/>
              <a:gd name="T51" fmla="*/ 221 h 265"/>
              <a:gd name="T52" fmla="*/ 129 w 182"/>
              <a:gd name="T53" fmla="*/ 241 h 265"/>
              <a:gd name="T54" fmla="*/ 123 w 182"/>
              <a:gd name="T55" fmla="*/ 244 h 265"/>
              <a:gd name="T56" fmla="*/ 120 w 182"/>
              <a:gd name="T57" fmla="*/ 262 h 265"/>
              <a:gd name="T58" fmla="*/ 115 w 182"/>
              <a:gd name="T59" fmla="*/ 265 h 265"/>
              <a:gd name="T60" fmla="*/ 58 w 182"/>
              <a:gd name="T61" fmla="*/ 248 h 265"/>
              <a:gd name="T62" fmla="*/ 117 w 182"/>
              <a:gd name="T63" fmla="*/ 257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82" h="265">
                <a:moveTo>
                  <a:pt x="155" y="25"/>
                </a:moveTo>
                <a:cubicBezTo>
                  <a:pt x="173" y="42"/>
                  <a:pt x="182" y="64"/>
                  <a:pt x="182" y="91"/>
                </a:cubicBezTo>
                <a:cubicBezTo>
                  <a:pt x="182" y="119"/>
                  <a:pt x="172" y="142"/>
                  <a:pt x="150" y="160"/>
                </a:cubicBezTo>
                <a:cubicBezTo>
                  <a:pt x="149" y="160"/>
                  <a:pt x="149" y="160"/>
                  <a:pt x="149" y="160"/>
                </a:cubicBezTo>
                <a:cubicBezTo>
                  <a:pt x="142" y="169"/>
                  <a:pt x="137" y="174"/>
                  <a:pt x="136" y="177"/>
                </a:cubicBezTo>
                <a:cubicBezTo>
                  <a:pt x="134" y="181"/>
                  <a:pt x="133" y="184"/>
                  <a:pt x="133" y="188"/>
                </a:cubicBezTo>
                <a:cubicBezTo>
                  <a:pt x="133" y="189"/>
                  <a:pt x="133" y="189"/>
                  <a:pt x="133" y="189"/>
                </a:cubicBezTo>
                <a:cubicBezTo>
                  <a:pt x="133" y="189"/>
                  <a:pt x="133" y="190"/>
                  <a:pt x="133" y="190"/>
                </a:cubicBezTo>
                <a:cubicBezTo>
                  <a:pt x="133" y="190"/>
                  <a:pt x="133" y="190"/>
                  <a:pt x="133" y="190"/>
                </a:cubicBezTo>
                <a:cubicBezTo>
                  <a:pt x="132" y="194"/>
                  <a:pt x="131" y="196"/>
                  <a:pt x="129" y="198"/>
                </a:cubicBezTo>
                <a:cubicBezTo>
                  <a:pt x="127" y="199"/>
                  <a:pt x="124" y="199"/>
                  <a:pt x="121" y="198"/>
                </a:cubicBezTo>
                <a:cubicBezTo>
                  <a:pt x="87" y="190"/>
                  <a:pt x="87" y="190"/>
                  <a:pt x="87" y="190"/>
                </a:cubicBezTo>
                <a:cubicBezTo>
                  <a:pt x="84" y="190"/>
                  <a:pt x="83" y="188"/>
                  <a:pt x="84" y="185"/>
                </a:cubicBezTo>
                <a:cubicBezTo>
                  <a:pt x="84" y="183"/>
                  <a:pt x="86" y="181"/>
                  <a:pt x="89" y="182"/>
                </a:cubicBezTo>
                <a:cubicBezTo>
                  <a:pt x="123" y="190"/>
                  <a:pt x="123" y="190"/>
                  <a:pt x="123" y="190"/>
                </a:cubicBezTo>
                <a:cubicBezTo>
                  <a:pt x="124" y="190"/>
                  <a:pt x="124" y="190"/>
                  <a:pt x="124" y="190"/>
                </a:cubicBezTo>
                <a:cubicBezTo>
                  <a:pt x="124" y="190"/>
                  <a:pt x="124" y="190"/>
                  <a:pt x="124" y="189"/>
                </a:cubicBezTo>
                <a:cubicBezTo>
                  <a:pt x="124" y="188"/>
                  <a:pt x="124" y="188"/>
                  <a:pt x="124" y="188"/>
                </a:cubicBezTo>
                <a:cubicBezTo>
                  <a:pt x="124" y="183"/>
                  <a:pt x="126" y="178"/>
                  <a:pt x="128" y="174"/>
                </a:cubicBezTo>
                <a:cubicBezTo>
                  <a:pt x="130" y="170"/>
                  <a:pt x="136" y="163"/>
                  <a:pt x="144" y="155"/>
                </a:cubicBezTo>
                <a:cubicBezTo>
                  <a:pt x="144" y="154"/>
                  <a:pt x="144" y="154"/>
                  <a:pt x="145" y="154"/>
                </a:cubicBezTo>
                <a:cubicBezTo>
                  <a:pt x="164" y="137"/>
                  <a:pt x="174" y="116"/>
                  <a:pt x="174" y="91"/>
                </a:cubicBezTo>
                <a:cubicBezTo>
                  <a:pt x="174" y="66"/>
                  <a:pt x="166" y="46"/>
                  <a:pt x="149" y="31"/>
                </a:cubicBezTo>
                <a:cubicBezTo>
                  <a:pt x="132" y="16"/>
                  <a:pt x="113" y="8"/>
                  <a:pt x="91" y="8"/>
                </a:cubicBezTo>
                <a:cubicBezTo>
                  <a:pt x="70" y="8"/>
                  <a:pt x="51" y="16"/>
                  <a:pt x="34" y="31"/>
                </a:cubicBezTo>
                <a:cubicBezTo>
                  <a:pt x="17" y="47"/>
                  <a:pt x="9" y="67"/>
                  <a:pt x="9" y="91"/>
                </a:cubicBezTo>
                <a:cubicBezTo>
                  <a:pt x="9" y="116"/>
                  <a:pt x="18" y="137"/>
                  <a:pt x="38" y="154"/>
                </a:cubicBezTo>
                <a:cubicBezTo>
                  <a:pt x="38" y="154"/>
                  <a:pt x="39" y="154"/>
                  <a:pt x="39" y="155"/>
                </a:cubicBezTo>
                <a:cubicBezTo>
                  <a:pt x="47" y="163"/>
                  <a:pt x="53" y="170"/>
                  <a:pt x="55" y="174"/>
                </a:cubicBezTo>
                <a:cubicBezTo>
                  <a:pt x="57" y="178"/>
                  <a:pt x="58" y="183"/>
                  <a:pt x="58" y="188"/>
                </a:cubicBezTo>
                <a:cubicBezTo>
                  <a:pt x="58" y="193"/>
                  <a:pt x="58" y="193"/>
                  <a:pt x="58" y="193"/>
                </a:cubicBezTo>
                <a:cubicBezTo>
                  <a:pt x="58" y="195"/>
                  <a:pt x="58" y="195"/>
                  <a:pt x="58" y="195"/>
                </a:cubicBezTo>
                <a:cubicBezTo>
                  <a:pt x="58" y="197"/>
                  <a:pt x="59" y="199"/>
                  <a:pt x="59" y="199"/>
                </a:cubicBezTo>
                <a:cubicBezTo>
                  <a:pt x="126" y="214"/>
                  <a:pt x="126" y="214"/>
                  <a:pt x="126" y="214"/>
                </a:cubicBezTo>
                <a:cubicBezTo>
                  <a:pt x="129" y="214"/>
                  <a:pt x="130" y="216"/>
                  <a:pt x="129" y="218"/>
                </a:cubicBezTo>
                <a:cubicBezTo>
                  <a:pt x="129" y="220"/>
                  <a:pt x="128" y="221"/>
                  <a:pt x="125" y="221"/>
                </a:cubicBezTo>
                <a:cubicBezTo>
                  <a:pt x="125" y="221"/>
                  <a:pt x="125" y="221"/>
                  <a:pt x="124" y="221"/>
                </a:cubicBezTo>
                <a:cubicBezTo>
                  <a:pt x="57" y="207"/>
                  <a:pt x="57" y="207"/>
                  <a:pt x="57" y="207"/>
                </a:cubicBezTo>
                <a:cubicBezTo>
                  <a:pt x="52" y="205"/>
                  <a:pt x="50" y="201"/>
                  <a:pt x="50" y="195"/>
                </a:cubicBezTo>
                <a:cubicBezTo>
                  <a:pt x="50" y="193"/>
                  <a:pt x="50" y="193"/>
                  <a:pt x="50" y="193"/>
                </a:cubicBezTo>
                <a:cubicBezTo>
                  <a:pt x="50" y="192"/>
                  <a:pt x="50" y="191"/>
                  <a:pt x="50" y="188"/>
                </a:cubicBezTo>
                <a:cubicBezTo>
                  <a:pt x="50" y="184"/>
                  <a:pt x="49" y="181"/>
                  <a:pt x="47" y="177"/>
                </a:cubicBezTo>
                <a:cubicBezTo>
                  <a:pt x="45" y="174"/>
                  <a:pt x="41" y="169"/>
                  <a:pt x="33" y="160"/>
                </a:cubicBezTo>
                <a:cubicBezTo>
                  <a:pt x="33" y="160"/>
                  <a:pt x="33" y="160"/>
                  <a:pt x="32" y="160"/>
                </a:cubicBezTo>
                <a:cubicBezTo>
                  <a:pt x="11" y="142"/>
                  <a:pt x="0" y="119"/>
                  <a:pt x="0" y="91"/>
                </a:cubicBezTo>
                <a:cubicBezTo>
                  <a:pt x="0" y="64"/>
                  <a:pt x="10" y="42"/>
                  <a:pt x="28" y="25"/>
                </a:cubicBezTo>
                <a:cubicBezTo>
                  <a:pt x="47" y="8"/>
                  <a:pt x="68" y="0"/>
                  <a:pt x="91" y="0"/>
                </a:cubicBezTo>
                <a:cubicBezTo>
                  <a:pt x="115" y="0"/>
                  <a:pt x="136" y="8"/>
                  <a:pt x="155" y="25"/>
                </a:cubicBezTo>
                <a:close/>
                <a:moveTo>
                  <a:pt x="123" y="244"/>
                </a:moveTo>
                <a:cubicBezTo>
                  <a:pt x="57" y="229"/>
                  <a:pt x="57" y="229"/>
                  <a:pt x="57" y="229"/>
                </a:cubicBezTo>
                <a:cubicBezTo>
                  <a:pt x="54" y="229"/>
                  <a:pt x="53" y="227"/>
                  <a:pt x="54" y="224"/>
                </a:cubicBezTo>
                <a:cubicBezTo>
                  <a:pt x="55" y="221"/>
                  <a:pt x="56" y="220"/>
                  <a:pt x="59" y="221"/>
                </a:cubicBezTo>
                <a:cubicBezTo>
                  <a:pt x="125" y="236"/>
                  <a:pt x="125" y="236"/>
                  <a:pt x="125" y="236"/>
                </a:cubicBezTo>
                <a:cubicBezTo>
                  <a:pt x="128" y="237"/>
                  <a:pt x="129" y="238"/>
                  <a:pt x="129" y="241"/>
                </a:cubicBezTo>
                <a:cubicBezTo>
                  <a:pt x="128" y="243"/>
                  <a:pt x="127" y="244"/>
                  <a:pt x="124" y="244"/>
                </a:cubicBezTo>
                <a:cubicBezTo>
                  <a:pt x="124" y="244"/>
                  <a:pt x="124" y="244"/>
                  <a:pt x="123" y="244"/>
                </a:cubicBezTo>
                <a:close/>
                <a:moveTo>
                  <a:pt x="117" y="257"/>
                </a:moveTo>
                <a:cubicBezTo>
                  <a:pt x="120" y="257"/>
                  <a:pt x="121" y="259"/>
                  <a:pt x="120" y="262"/>
                </a:cubicBezTo>
                <a:cubicBezTo>
                  <a:pt x="120" y="264"/>
                  <a:pt x="118" y="265"/>
                  <a:pt x="116" y="265"/>
                </a:cubicBezTo>
                <a:cubicBezTo>
                  <a:pt x="116" y="265"/>
                  <a:pt x="115" y="265"/>
                  <a:pt x="115" y="265"/>
                </a:cubicBezTo>
                <a:cubicBezTo>
                  <a:pt x="61" y="253"/>
                  <a:pt x="61" y="253"/>
                  <a:pt x="61" y="253"/>
                </a:cubicBezTo>
                <a:cubicBezTo>
                  <a:pt x="59" y="252"/>
                  <a:pt x="58" y="251"/>
                  <a:pt x="58" y="248"/>
                </a:cubicBezTo>
                <a:cubicBezTo>
                  <a:pt x="59" y="245"/>
                  <a:pt x="61" y="244"/>
                  <a:pt x="63" y="245"/>
                </a:cubicBezTo>
                <a:lnTo>
                  <a:pt x="117" y="25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6" name="Freeform 54"/>
          <p:cNvSpPr>
            <a:spLocks noEditPoints="1"/>
          </p:cNvSpPr>
          <p:nvPr/>
        </p:nvSpPr>
        <p:spPr bwMode="auto">
          <a:xfrm>
            <a:off x="995363" y="5321301"/>
            <a:ext cx="463550" cy="466725"/>
          </a:xfrm>
          <a:custGeom>
            <a:avLst/>
            <a:gdLst>
              <a:gd name="T0" fmla="*/ 250 w 262"/>
              <a:gd name="T1" fmla="*/ 92 h 263"/>
              <a:gd name="T2" fmla="*/ 131 w 262"/>
              <a:gd name="T3" fmla="*/ 151 h 263"/>
              <a:gd name="T4" fmla="*/ 11 w 262"/>
              <a:gd name="T5" fmla="*/ 92 h 263"/>
              <a:gd name="T6" fmla="*/ 11 w 262"/>
              <a:gd name="T7" fmla="*/ 59 h 263"/>
              <a:gd name="T8" fmla="*/ 131 w 262"/>
              <a:gd name="T9" fmla="*/ 0 h 263"/>
              <a:gd name="T10" fmla="*/ 250 w 262"/>
              <a:gd name="T11" fmla="*/ 59 h 263"/>
              <a:gd name="T12" fmla="*/ 262 w 262"/>
              <a:gd name="T13" fmla="*/ 132 h 263"/>
              <a:gd name="T14" fmla="*/ 155 w 262"/>
              <a:gd name="T15" fmla="*/ 202 h 263"/>
              <a:gd name="T16" fmla="*/ 107 w 262"/>
              <a:gd name="T17" fmla="*/ 202 h 263"/>
              <a:gd name="T18" fmla="*/ 0 w 262"/>
              <a:gd name="T19" fmla="*/ 132 h 263"/>
              <a:gd name="T20" fmla="*/ 17 w 262"/>
              <a:gd name="T21" fmla="*/ 117 h 263"/>
              <a:gd name="T22" fmla="*/ 9 w 262"/>
              <a:gd name="T23" fmla="*/ 132 h 263"/>
              <a:gd name="T24" fmla="*/ 111 w 262"/>
              <a:gd name="T25" fmla="*/ 195 h 263"/>
              <a:gd name="T26" fmla="*/ 151 w 262"/>
              <a:gd name="T27" fmla="*/ 195 h 263"/>
              <a:gd name="T28" fmla="*/ 253 w 262"/>
              <a:gd name="T29" fmla="*/ 132 h 263"/>
              <a:gd name="T30" fmla="*/ 245 w 262"/>
              <a:gd name="T31" fmla="*/ 117 h 263"/>
              <a:gd name="T32" fmla="*/ 262 w 262"/>
              <a:gd name="T33" fmla="*/ 132 h 263"/>
              <a:gd name="T34" fmla="*/ 250 w 262"/>
              <a:gd name="T35" fmla="*/ 204 h 263"/>
              <a:gd name="T36" fmla="*/ 131 w 262"/>
              <a:gd name="T37" fmla="*/ 263 h 263"/>
              <a:gd name="T38" fmla="*/ 11 w 262"/>
              <a:gd name="T39" fmla="*/ 204 h 263"/>
              <a:gd name="T40" fmla="*/ 11 w 262"/>
              <a:gd name="T41" fmla="*/ 171 h 263"/>
              <a:gd name="T42" fmla="*/ 16 w 262"/>
              <a:gd name="T43" fmla="*/ 179 h 263"/>
              <a:gd name="T44" fmla="*/ 16 w 262"/>
              <a:gd name="T45" fmla="*/ 196 h 263"/>
              <a:gd name="T46" fmla="*/ 131 w 262"/>
              <a:gd name="T47" fmla="*/ 255 h 263"/>
              <a:gd name="T48" fmla="*/ 246 w 262"/>
              <a:gd name="T49" fmla="*/ 196 h 263"/>
              <a:gd name="T50" fmla="*/ 246 w 262"/>
              <a:gd name="T51" fmla="*/ 179 h 263"/>
              <a:gd name="T52" fmla="*/ 250 w 262"/>
              <a:gd name="T53" fmla="*/ 171 h 263"/>
              <a:gd name="T54" fmla="*/ 253 w 262"/>
              <a:gd name="T55" fmla="*/ 76 h 263"/>
              <a:gd name="T56" fmla="*/ 151 w 262"/>
              <a:gd name="T57" fmla="*/ 13 h 263"/>
              <a:gd name="T58" fmla="*/ 111 w 262"/>
              <a:gd name="T59" fmla="*/ 13 h 263"/>
              <a:gd name="T60" fmla="*/ 9 w 262"/>
              <a:gd name="T61" fmla="*/ 76 h 263"/>
              <a:gd name="T62" fmla="*/ 111 w 262"/>
              <a:gd name="T63" fmla="*/ 138 h 263"/>
              <a:gd name="T64" fmla="*/ 151 w 262"/>
              <a:gd name="T65" fmla="*/ 138 h 263"/>
              <a:gd name="T66" fmla="*/ 253 w 262"/>
              <a:gd name="T67" fmla="*/ 76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62" h="263">
                <a:moveTo>
                  <a:pt x="262" y="76"/>
                </a:moveTo>
                <a:cubicBezTo>
                  <a:pt x="262" y="82"/>
                  <a:pt x="258" y="87"/>
                  <a:pt x="250" y="92"/>
                </a:cubicBezTo>
                <a:cubicBezTo>
                  <a:pt x="155" y="145"/>
                  <a:pt x="155" y="145"/>
                  <a:pt x="155" y="145"/>
                </a:cubicBezTo>
                <a:cubicBezTo>
                  <a:pt x="148" y="149"/>
                  <a:pt x="140" y="151"/>
                  <a:pt x="131" y="151"/>
                </a:cubicBezTo>
                <a:cubicBezTo>
                  <a:pt x="122" y="151"/>
                  <a:pt x="114" y="149"/>
                  <a:pt x="107" y="145"/>
                </a:cubicBezTo>
                <a:cubicBezTo>
                  <a:pt x="11" y="92"/>
                  <a:pt x="11" y="92"/>
                  <a:pt x="11" y="92"/>
                </a:cubicBezTo>
                <a:cubicBezTo>
                  <a:pt x="3" y="87"/>
                  <a:pt x="0" y="82"/>
                  <a:pt x="0" y="76"/>
                </a:cubicBezTo>
                <a:cubicBezTo>
                  <a:pt x="0" y="69"/>
                  <a:pt x="3" y="64"/>
                  <a:pt x="11" y="59"/>
                </a:cubicBezTo>
                <a:cubicBezTo>
                  <a:pt x="107" y="5"/>
                  <a:pt x="107" y="5"/>
                  <a:pt x="107" y="5"/>
                </a:cubicBezTo>
                <a:cubicBezTo>
                  <a:pt x="113" y="1"/>
                  <a:pt x="121" y="0"/>
                  <a:pt x="131" y="0"/>
                </a:cubicBezTo>
                <a:cubicBezTo>
                  <a:pt x="141" y="0"/>
                  <a:pt x="149" y="1"/>
                  <a:pt x="155" y="5"/>
                </a:cubicBezTo>
                <a:cubicBezTo>
                  <a:pt x="250" y="59"/>
                  <a:pt x="250" y="59"/>
                  <a:pt x="250" y="59"/>
                </a:cubicBezTo>
                <a:cubicBezTo>
                  <a:pt x="258" y="64"/>
                  <a:pt x="262" y="69"/>
                  <a:pt x="262" y="76"/>
                </a:cubicBezTo>
                <a:close/>
                <a:moveTo>
                  <a:pt x="262" y="132"/>
                </a:moveTo>
                <a:cubicBezTo>
                  <a:pt x="262" y="139"/>
                  <a:pt x="258" y="144"/>
                  <a:pt x="250" y="149"/>
                </a:cubicBezTo>
                <a:cubicBezTo>
                  <a:pt x="155" y="202"/>
                  <a:pt x="155" y="202"/>
                  <a:pt x="155" y="202"/>
                </a:cubicBezTo>
                <a:cubicBezTo>
                  <a:pt x="148" y="206"/>
                  <a:pt x="140" y="208"/>
                  <a:pt x="131" y="208"/>
                </a:cubicBezTo>
                <a:cubicBezTo>
                  <a:pt x="122" y="208"/>
                  <a:pt x="114" y="206"/>
                  <a:pt x="107" y="202"/>
                </a:cubicBezTo>
                <a:cubicBezTo>
                  <a:pt x="11" y="149"/>
                  <a:pt x="11" y="149"/>
                  <a:pt x="11" y="149"/>
                </a:cubicBezTo>
                <a:cubicBezTo>
                  <a:pt x="3" y="144"/>
                  <a:pt x="0" y="139"/>
                  <a:pt x="0" y="132"/>
                </a:cubicBezTo>
                <a:cubicBezTo>
                  <a:pt x="0" y="125"/>
                  <a:pt x="3" y="120"/>
                  <a:pt x="11" y="116"/>
                </a:cubicBezTo>
                <a:cubicBezTo>
                  <a:pt x="14" y="114"/>
                  <a:pt x="16" y="115"/>
                  <a:pt x="17" y="117"/>
                </a:cubicBezTo>
                <a:cubicBezTo>
                  <a:pt x="18" y="120"/>
                  <a:pt x="18" y="122"/>
                  <a:pt x="16" y="123"/>
                </a:cubicBezTo>
                <a:cubicBezTo>
                  <a:pt x="11" y="126"/>
                  <a:pt x="9" y="129"/>
                  <a:pt x="9" y="132"/>
                </a:cubicBezTo>
                <a:cubicBezTo>
                  <a:pt x="9" y="135"/>
                  <a:pt x="11" y="138"/>
                  <a:pt x="16" y="141"/>
                </a:cubicBezTo>
                <a:cubicBezTo>
                  <a:pt x="111" y="195"/>
                  <a:pt x="111" y="195"/>
                  <a:pt x="111" y="195"/>
                </a:cubicBezTo>
                <a:cubicBezTo>
                  <a:pt x="116" y="198"/>
                  <a:pt x="123" y="199"/>
                  <a:pt x="131" y="199"/>
                </a:cubicBezTo>
                <a:cubicBezTo>
                  <a:pt x="139" y="199"/>
                  <a:pt x="145" y="198"/>
                  <a:pt x="151" y="195"/>
                </a:cubicBezTo>
                <a:cubicBezTo>
                  <a:pt x="246" y="141"/>
                  <a:pt x="246" y="141"/>
                  <a:pt x="246" y="141"/>
                </a:cubicBezTo>
                <a:cubicBezTo>
                  <a:pt x="251" y="138"/>
                  <a:pt x="253" y="135"/>
                  <a:pt x="253" y="132"/>
                </a:cubicBezTo>
                <a:cubicBezTo>
                  <a:pt x="253" y="129"/>
                  <a:pt x="251" y="126"/>
                  <a:pt x="246" y="123"/>
                </a:cubicBezTo>
                <a:cubicBezTo>
                  <a:pt x="244" y="122"/>
                  <a:pt x="243" y="120"/>
                  <a:pt x="245" y="117"/>
                </a:cubicBezTo>
                <a:cubicBezTo>
                  <a:pt x="246" y="115"/>
                  <a:pt x="248" y="114"/>
                  <a:pt x="250" y="116"/>
                </a:cubicBezTo>
                <a:cubicBezTo>
                  <a:pt x="258" y="120"/>
                  <a:pt x="262" y="125"/>
                  <a:pt x="262" y="132"/>
                </a:cubicBezTo>
                <a:close/>
                <a:moveTo>
                  <a:pt x="262" y="187"/>
                </a:moveTo>
                <a:cubicBezTo>
                  <a:pt x="262" y="194"/>
                  <a:pt x="258" y="199"/>
                  <a:pt x="250" y="204"/>
                </a:cubicBezTo>
                <a:cubicBezTo>
                  <a:pt x="155" y="258"/>
                  <a:pt x="155" y="258"/>
                  <a:pt x="155" y="258"/>
                </a:cubicBezTo>
                <a:cubicBezTo>
                  <a:pt x="148" y="262"/>
                  <a:pt x="140" y="263"/>
                  <a:pt x="131" y="263"/>
                </a:cubicBezTo>
                <a:cubicBezTo>
                  <a:pt x="122" y="263"/>
                  <a:pt x="114" y="262"/>
                  <a:pt x="107" y="258"/>
                </a:cubicBezTo>
                <a:cubicBezTo>
                  <a:pt x="11" y="204"/>
                  <a:pt x="11" y="204"/>
                  <a:pt x="11" y="204"/>
                </a:cubicBezTo>
                <a:cubicBezTo>
                  <a:pt x="3" y="199"/>
                  <a:pt x="0" y="194"/>
                  <a:pt x="0" y="187"/>
                </a:cubicBezTo>
                <a:cubicBezTo>
                  <a:pt x="0" y="181"/>
                  <a:pt x="3" y="175"/>
                  <a:pt x="11" y="171"/>
                </a:cubicBezTo>
                <a:cubicBezTo>
                  <a:pt x="14" y="170"/>
                  <a:pt x="16" y="171"/>
                  <a:pt x="17" y="173"/>
                </a:cubicBezTo>
                <a:cubicBezTo>
                  <a:pt x="18" y="176"/>
                  <a:pt x="18" y="178"/>
                  <a:pt x="16" y="179"/>
                </a:cubicBezTo>
                <a:cubicBezTo>
                  <a:pt x="11" y="182"/>
                  <a:pt x="9" y="184"/>
                  <a:pt x="9" y="187"/>
                </a:cubicBezTo>
                <a:cubicBezTo>
                  <a:pt x="9" y="190"/>
                  <a:pt x="11" y="193"/>
                  <a:pt x="16" y="196"/>
                </a:cubicBezTo>
                <a:cubicBezTo>
                  <a:pt x="111" y="250"/>
                  <a:pt x="111" y="250"/>
                  <a:pt x="111" y="250"/>
                </a:cubicBezTo>
                <a:cubicBezTo>
                  <a:pt x="116" y="253"/>
                  <a:pt x="123" y="255"/>
                  <a:pt x="131" y="255"/>
                </a:cubicBezTo>
                <a:cubicBezTo>
                  <a:pt x="139" y="255"/>
                  <a:pt x="145" y="253"/>
                  <a:pt x="151" y="250"/>
                </a:cubicBezTo>
                <a:cubicBezTo>
                  <a:pt x="246" y="196"/>
                  <a:pt x="246" y="196"/>
                  <a:pt x="246" y="196"/>
                </a:cubicBezTo>
                <a:cubicBezTo>
                  <a:pt x="251" y="193"/>
                  <a:pt x="253" y="190"/>
                  <a:pt x="253" y="187"/>
                </a:cubicBezTo>
                <a:cubicBezTo>
                  <a:pt x="253" y="184"/>
                  <a:pt x="251" y="182"/>
                  <a:pt x="246" y="179"/>
                </a:cubicBezTo>
                <a:cubicBezTo>
                  <a:pt x="244" y="178"/>
                  <a:pt x="243" y="176"/>
                  <a:pt x="245" y="173"/>
                </a:cubicBezTo>
                <a:cubicBezTo>
                  <a:pt x="246" y="171"/>
                  <a:pt x="248" y="170"/>
                  <a:pt x="250" y="171"/>
                </a:cubicBezTo>
                <a:cubicBezTo>
                  <a:pt x="258" y="175"/>
                  <a:pt x="262" y="181"/>
                  <a:pt x="262" y="187"/>
                </a:cubicBezTo>
                <a:close/>
                <a:moveTo>
                  <a:pt x="253" y="76"/>
                </a:moveTo>
                <a:cubicBezTo>
                  <a:pt x="253" y="72"/>
                  <a:pt x="251" y="70"/>
                  <a:pt x="246" y="67"/>
                </a:cubicBezTo>
                <a:cubicBezTo>
                  <a:pt x="151" y="13"/>
                  <a:pt x="151" y="13"/>
                  <a:pt x="151" y="13"/>
                </a:cubicBezTo>
                <a:cubicBezTo>
                  <a:pt x="145" y="10"/>
                  <a:pt x="139" y="8"/>
                  <a:pt x="131" y="8"/>
                </a:cubicBezTo>
                <a:cubicBezTo>
                  <a:pt x="123" y="8"/>
                  <a:pt x="116" y="10"/>
                  <a:pt x="111" y="13"/>
                </a:cubicBezTo>
                <a:cubicBezTo>
                  <a:pt x="16" y="67"/>
                  <a:pt x="16" y="67"/>
                  <a:pt x="16" y="67"/>
                </a:cubicBezTo>
                <a:cubicBezTo>
                  <a:pt x="11" y="70"/>
                  <a:pt x="9" y="72"/>
                  <a:pt x="9" y="76"/>
                </a:cubicBezTo>
                <a:cubicBezTo>
                  <a:pt x="9" y="79"/>
                  <a:pt x="11" y="81"/>
                  <a:pt x="16" y="84"/>
                </a:cubicBezTo>
                <a:cubicBezTo>
                  <a:pt x="111" y="138"/>
                  <a:pt x="111" y="138"/>
                  <a:pt x="111" y="138"/>
                </a:cubicBezTo>
                <a:cubicBezTo>
                  <a:pt x="116" y="141"/>
                  <a:pt x="123" y="142"/>
                  <a:pt x="131" y="142"/>
                </a:cubicBezTo>
                <a:cubicBezTo>
                  <a:pt x="139" y="142"/>
                  <a:pt x="145" y="141"/>
                  <a:pt x="151" y="138"/>
                </a:cubicBezTo>
                <a:cubicBezTo>
                  <a:pt x="246" y="84"/>
                  <a:pt x="246" y="84"/>
                  <a:pt x="246" y="84"/>
                </a:cubicBezTo>
                <a:cubicBezTo>
                  <a:pt x="251" y="81"/>
                  <a:pt x="253" y="79"/>
                  <a:pt x="253" y="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7" name="Freeform 55"/>
          <p:cNvSpPr>
            <a:spLocks noEditPoints="1"/>
          </p:cNvSpPr>
          <p:nvPr/>
        </p:nvSpPr>
        <p:spPr bwMode="auto">
          <a:xfrm>
            <a:off x="1692276" y="5319713"/>
            <a:ext cx="471488" cy="469900"/>
          </a:xfrm>
          <a:custGeom>
            <a:avLst/>
            <a:gdLst>
              <a:gd name="T0" fmla="*/ 4 w 266"/>
              <a:gd name="T1" fmla="*/ 257 h 265"/>
              <a:gd name="T2" fmla="*/ 234 w 266"/>
              <a:gd name="T3" fmla="*/ 257 h 265"/>
              <a:gd name="T4" fmla="*/ 178 w 266"/>
              <a:gd name="T5" fmla="*/ 240 h 265"/>
              <a:gd name="T6" fmla="*/ 176 w 266"/>
              <a:gd name="T7" fmla="*/ 239 h 265"/>
              <a:gd name="T8" fmla="*/ 35 w 266"/>
              <a:gd name="T9" fmla="*/ 96 h 265"/>
              <a:gd name="T10" fmla="*/ 34 w 266"/>
              <a:gd name="T11" fmla="*/ 96 h 265"/>
              <a:gd name="T12" fmla="*/ 4 w 266"/>
              <a:gd name="T13" fmla="*/ 66 h 265"/>
              <a:gd name="T14" fmla="*/ 0 w 266"/>
              <a:gd name="T15" fmla="*/ 56 h 265"/>
              <a:gd name="T16" fmla="*/ 4 w 266"/>
              <a:gd name="T17" fmla="*/ 47 h 265"/>
              <a:gd name="T18" fmla="*/ 47 w 266"/>
              <a:gd name="T19" fmla="*/ 4 h 265"/>
              <a:gd name="T20" fmla="*/ 56 w 266"/>
              <a:gd name="T21" fmla="*/ 0 h 265"/>
              <a:gd name="T22" fmla="*/ 66 w 266"/>
              <a:gd name="T23" fmla="*/ 4 h 265"/>
              <a:gd name="T24" fmla="*/ 97 w 266"/>
              <a:gd name="T25" fmla="*/ 35 h 265"/>
              <a:gd name="T26" fmla="*/ 97 w 266"/>
              <a:gd name="T27" fmla="*/ 36 h 265"/>
              <a:gd name="T28" fmla="*/ 239 w 266"/>
              <a:gd name="T29" fmla="*/ 177 h 265"/>
              <a:gd name="T30" fmla="*/ 240 w 266"/>
              <a:gd name="T31" fmla="*/ 179 h 265"/>
              <a:gd name="T32" fmla="*/ 266 w 266"/>
              <a:gd name="T33" fmla="*/ 259 h 265"/>
              <a:gd name="T34" fmla="*/ 266 w 266"/>
              <a:gd name="T35" fmla="*/ 260 h 265"/>
              <a:gd name="T36" fmla="*/ 266 w 266"/>
              <a:gd name="T37" fmla="*/ 261 h 265"/>
              <a:gd name="T38" fmla="*/ 266 w 266"/>
              <a:gd name="T39" fmla="*/ 261 h 265"/>
              <a:gd name="T40" fmla="*/ 266 w 266"/>
              <a:gd name="T41" fmla="*/ 262 h 265"/>
              <a:gd name="T42" fmla="*/ 265 w 266"/>
              <a:gd name="T43" fmla="*/ 263 h 265"/>
              <a:gd name="T44" fmla="*/ 265 w 266"/>
              <a:gd name="T45" fmla="*/ 263 h 265"/>
              <a:gd name="T46" fmla="*/ 263 w 266"/>
              <a:gd name="T47" fmla="*/ 264 h 265"/>
              <a:gd name="T48" fmla="*/ 262 w 266"/>
              <a:gd name="T49" fmla="*/ 265 h 265"/>
              <a:gd name="T50" fmla="*/ 4 w 266"/>
              <a:gd name="T51" fmla="*/ 265 h 265"/>
              <a:gd name="T52" fmla="*/ 0 w 266"/>
              <a:gd name="T53" fmla="*/ 261 h 265"/>
              <a:gd name="T54" fmla="*/ 0 w 266"/>
              <a:gd name="T55" fmla="*/ 257 h 265"/>
              <a:gd name="T56" fmla="*/ 4 w 266"/>
              <a:gd name="T57" fmla="*/ 257 h 265"/>
              <a:gd name="T58" fmla="*/ 10 w 266"/>
              <a:gd name="T59" fmla="*/ 60 h 265"/>
              <a:gd name="T60" fmla="*/ 38 w 266"/>
              <a:gd name="T61" fmla="*/ 87 h 265"/>
              <a:gd name="T62" fmla="*/ 88 w 266"/>
              <a:gd name="T63" fmla="*/ 38 h 265"/>
              <a:gd name="T64" fmla="*/ 60 w 266"/>
              <a:gd name="T65" fmla="*/ 10 h 265"/>
              <a:gd name="T66" fmla="*/ 53 w 266"/>
              <a:gd name="T67" fmla="*/ 10 h 265"/>
              <a:gd name="T68" fmla="*/ 10 w 266"/>
              <a:gd name="T69" fmla="*/ 53 h 265"/>
              <a:gd name="T70" fmla="*/ 9 w 266"/>
              <a:gd name="T71" fmla="*/ 56 h 265"/>
              <a:gd name="T72" fmla="*/ 10 w 266"/>
              <a:gd name="T73" fmla="*/ 60 h 265"/>
              <a:gd name="T74" fmla="*/ 44 w 266"/>
              <a:gd name="T75" fmla="*/ 94 h 265"/>
              <a:gd name="T76" fmla="*/ 178 w 266"/>
              <a:gd name="T77" fmla="*/ 229 h 265"/>
              <a:gd name="T78" fmla="*/ 183 w 266"/>
              <a:gd name="T79" fmla="*/ 212 h 265"/>
              <a:gd name="T80" fmla="*/ 53 w 266"/>
              <a:gd name="T81" fmla="*/ 84 h 265"/>
              <a:gd name="T82" fmla="*/ 44 w 266"/>
              <a:gd name="T83" fmla="*/ 94 h 265"/>
              <a:gd name="T84" fmla="*/ 208 w 266"/>
              <a:gd name="T85" fmla="*/ 207 h 265"/>
              <a:gd name="T86" fmla="*/ 208 w 266"/>
              <a:gd name="T87" fmla="*/ 188 h 265"/>
              <a:gd name="T88" fmla="*/ 79 w 266"/>
              <a:gd name="T89" fmla="*/ 58 h 265"/>
              <a:gd name="T90" fmla="*/ 59 w 266"/>
              <a:gd name="T91" fmla="*/ 78 h 265"/>
              <a:gd name="T92" fmla="*/ 189 w 266"/>
              <a:gd name="T93" fmla="*/ 207 h 265"/>
              <a:gd name="T94" fmla="*/ 208 w 266"/>
              <a:gd name="T95" fmla="*/ 207 h 265"/>
              <a:gd name="T96" fmla="*/ 228 w 266"/>
              <a:gd name="T97" fmla="*/ 178 h 265"/>
              <a:gd name="T98" fmla="*/ 93 w 266"/>
              <a:gd name="T99" fmla="*/ 43 h 265"/>
              <a:gd name="T100" fmla="*/ 85 w 266"/>
              <a:gd name="T101" fmla="*/ 52 h 265"/>
              <a:gd name="T102" fmla="*/ 214 w 266"/>
              <a:gd name="T103" fmla="*/ 181 h 265"/>
              <a:gd name="T104" fmla="*/ 228 w 266"/>
              <a:gd name="T105" fmla="*/ 178 h 265"/>
              <a:gd name="T106" fmla="*/ 186 w 266"/>
              <a:gd name="T107" fmla="*/ 233 h 265"/>
              <a:gd name="T108" fmla="*/ 255 w 266"/>
              <a:gd name="T109" fmla="*/ 255 h 265"/>
              <a:gd name="T110" fmla="*/ 233 w 266"/>
              <a:gd name="T111" fmla="*/ 185 h 265"/>
              <a:gd name="T112" fmla="*/ 217 w 266"/>
              <a:gd name="T113" fmla="*/ 189 h 265"/>
              <a:gd name="T114" fmla="*/ 217 w 266"/>
              <a:gd name="T115" fmla="*/ 211 h 265"/>
              <a:gd name="T116" fmla="*/ 213 w 266"/>
              <a:gd name="T117" fmla="*/ 215 h 265"/>
              <a:gd name="T118" fmla="*/ 191 w 266"/>
              <a:gd name="T119" fmla="*/ 215 h 265"/>
              <a:gd name="T120" fmla="*/ 186 w 266"/>
              <a:gd name="T121" fmla="*/ 23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66" h="265">
                <a:moveTo>
                  <a:pt x="4" y="257"/>
                </a:moveTo>
                <a:cubicBezTo>
                  <a:pt x="234" y="257"/>
                  <a:pt x="234" y="257"/>
                  <a:pt x="234" y="257"/>
                </a:cubicBezTo>
                <a:cubicBezTo>
                  <a:pt x="178" y="240"/>
                  <a:pt x="178" y="240"/>
                  <a:pt x="178" y="240"/>
                </a:cubicBezTo>
                <a:cubicBezTo>
                  <a:pt x="177" y="240"/>
                  <a:pt x="177" y="239"/>
                  <a:pt x="176" y="239"/>
                </a:cubicBezTo>
                <a:cubicBezTo>
                  <a:pt x="35" y="96"/>
                  <a:pt x="35" y="96"/>
                  <a:pt x="35" y="96"/>
                </a:cubicBezTo>
                <a:cubicBezTo>
                  <a:pt x="35" y="96"/>
                  <a:pt x="34" y="96"/>
                  <a:pt x="34" y="96"/>
                </a:cubicBezTo>
                <a:cubicBezTo>
                  <a:pt x="4" y="66"/>
                  <a:pt x="4" y="66"/>
                  <a:pt x="4" y="66"/>
                </a:cubicBezTo>
                <a:cubicBezTo>
                  <a:pt x="2" y="63"/>
                  <a:pt x="0" y="60"/>
                  <a:pt x="0" y="56"/>
                </a:cubicBezTo>
                <a:cubicBezTo>
                  <a:pt x="0" y="53"/>
                  <a:pt x="2" y="50"/>
                  <a:pt x="4" y="47"/>
                </a:cubicBezTo>
                <a:cubicBezTo>
                  <a:pt x="47" y="4"/>
                  <a:pt x="47" y="4"/>
                  <a:pt x="47" y="4"/>
                </a:cubicBezTo>
                <a:cubicBezTo>
                  <a:pt x="50" y="1"/>
                  <a:pt x="53" y="0"/>
                  <a:pt x="56" y="0"/>
                </a:cubicBezTo>
                <a:cubicBezTo>
                  <a:pt x="60" y="0"/>
                  <a:pt x="63" y="1"/>
                  <a:pt x="66" y="4"/>
                </a:cubicBezTo>
                <a:cubicBezTo>
                  <a:pt x="97" y="35"/>
                  <a:pt x="97" y="35"/>
                  <a:pt x="97" y="35"/>
                </a:cubicBezTo>
                <a:cubicBezTo>
                  <a:pt x="97" y="36"/>
                  <a:pt x="97" y="36"/>
                  <a:pt x="97" y="36"/>
                </a:cubicBezTo>
                <a:cubicBezTo>
                  <a:pt x="239" y="177"/>
                  <a:pt x="239" y="177"/>
                  <a:pt x="239" y="177"/>
                </a:cubicBezTo>
                <a:cubicBezTo>
                  <a:pt x="239" y="178"/>
                  <a:pt x="240" y="178"/>
                  <a:pt x="240" y="179"/>
                </a:cubicBezTo>
                <a:cubicBezTo>
                  <a:pt x="266" y="259"/>
                  <a:pt x="266" y="259"/>
                  <a:pt x="266" y="259"/>
                </a:cubicBezTo>
                <a:cubicBezTo>
                  <a:pt x="266" y="260"/>
                  <a:pt x="266" y="260"/>
                  <a:pt x="266" y="260"/>
                </a:cubicBezTo>
                <a:cubicBezTo>
                  <a:pt x="266" y="260"/>
                  <a:pt x="266" y="260"/>
                  <a:pt x="266" y="261"/>
                </a:cubicBezTo>
                <a:cubicBezTo>
                  <a:pt x="266" y="261"/>
                  <a:pt x="266" y="261"/>
                  <a:pt x="266" y="261"/>
                </a:cubicBezTo>
                <a:cubicBezTo>
                  <a:pt x="266" y="262"/>
                  <a:pt x="266" y="262"/>
                  <a:pt x="266" y="262"/>
                </a:cubicBezTo>
                <a:cubicBezTo>
                  <a:pt x="266" y="263"/>
                  <a:pt x="266" y="263"/>
                  <a:pt x="265" y="263"/>
                </a:cubicBezTo>
                <a:cubicBezTo>
                  <a:pt x="265" y="263"/>
                  <a:pt x="265" y="263"/>
                  <a:pt x="265" y="263"/>
                </a:cubicBezTo>
                <a:cubicBezTo>
                  <a:pt x="264" y="264"/>
                  <a:pt x="264" y="264"/>
                  <a:pt x="263" y="264"/>
                </a:cubicBezTo>
                <a:cubicBezTo>
                  <a:pt x="263" y="265"/>
                  <a:pt x="263" y="265"/>
                  <a:pt x="262" y="265"/>
                </a:cubicBezTo>
                <a:cubicBezTo>
                  <a:pt x="4" y="265"/>
                  <a:pt x="4" y="265"/>
                  <a:pt x="4" y="265"/>
                </a:cubicBezTo>
                <a:cubicBezTo>
                  <a:pt x="2" y="265"/>
                  <a:pt x="0" y="264"/>
                  <a:pt x="0" y="261"/>
                </a:cubicBezTo>
                <a:cubicBezTo>
                  <a:pt x="0" y="258"/>
                  <a:pt x="0" y="257"/>
                  <a:pt x="0" y="257"/>
                </a:cubicBezTo>
                <a:cubicBezTo>
                  <a:pt x="0" y="257"/>
                  <a:pt x="2" y="257"/>
                  <a:pt x="4" y="257"/>
                </a:cubicBezTo>
                <a:close/>
                <a:moveTo>
                  <a:pt x="10" y="60"/>
                </a:moveTo>
                <a:cubicBezTo>
                  <a:pt x="38" y="87"/>
                  <a:pt x="38" y="87"/>
                  <a:pt x="38" y="87"/>
                </a:cubicBezTo>
                <a:cubicBezTo>
                  <a:pt x="88" y="38"/>
                  <a:pt x="88" y="38"/>
                  <a:pt x="88" y="38"/>
                </a:cubicBezTo>
                <a:cubicBezTo>
                  <a:pt x="60" y="10"/>
                  <a:pt x="60" y="10"/>
                  <a:pt x="60" y="10"/>
                </a:cubicBezTo>
                <a:cubicBezTo>
                  <a:pt x="58" y="8"/>
                  <a:pt x="56" y="8"/>
                  <a:pt x="53" y="10"/>
                </a:cubicBezTo>
                <a:cubicBezTo>
                  <a:pt x="10" y="53"/>
                  <a:pt x="10" y="53"/>
                  <a:pt x="10" y="53"/>
                </a:cubicBezTo>
                <a:cubicBezTo>
                  <a:pt x="9" y="54"/>
                  <a:pt x="9" y="55"/>
                  <a:pt x="9" y="56"/>
                </a:cubicBezTo>
                <a:cubicBezTo>
                  <a:pt x="9" y="58"/>
                  <a:pt x="9" y="59"/>
                  <a:pt x="10" y="60"/>
                </a:cubicBezTo>
                <a:close/>
                <a:moveTo>
                  <a:pt x="44" y="94"/>
                </a:moveTo>
                <a:cubicBezTo>
                  <a:pt x="178" y="229"/>
                  <a:pt x="178" y="229"/>
                  <a:pt x="178" y="229"/>
                </a:cubicBezTo>
                <a:cubicBezTo>
                  <a:pt x="183" y="212"/>
                  <a:pt x="183" y="212"/>
                  <a:pt x="183" y="212"/>
                </a:cubicBezTo>
                <a:cubicBezTo>
                  <a:pt x="53" y="84"/>
                  <a:pt x="53" y="84"/>
                  <a:pt x="53" y="84"/>
                </a:cubicBezTo>
                <a:lnTo>
                  <a:pt x="44" y="94"/>
                </a:lnTo>
                <a:close/>
                <a:moveTo>
                  <a:pt x="208" y="207"/>
                </a:moveTo>
                <a:cubicBezTo>
                  <a:pt x="208" y="188"/>
                  <a:pt x="208" y="188"/>
                  <a:pt x="208" y="188"/>
                </a:cubicBezTo>
                <a:cubicBezTo>
                  <a:pt x="79" y="58"/>
                  <a:pt x="79" y="58"/>
                  <a:pt x="79" y="58"/>
                </a:cubicBezTo>
                <a:cubicBezTo>
                  <a:pt x="59" y="78"/>
                  <a:pt x="59" y="78"/>
                  <a:pt x="59" y="78"/>
                </a:cubicBezTo>
                <a:cubicBezTo>
                  <a:pt x="189" y="207"/>
                  <a:pt x="189" y="207"/>
                  <a:pt x="189" y="207"/>
                </a:cubicBezTo>
                <a:lnTo>
                  <a:pt x="208" y="207"/>
                </a:lnTo>
                <a:close/>
                <a:moveTo>
                  <a:pt x="228" y="178"/>
                </a:moveTo>
                <a:cubicBezTo>
                  <a:pt x="93" y="43"/>
                  <a:pt x="93" y="43"/>
                  <a:pt x="93" y="43"/>
                </a:cubicBezTo>
                <a:cubicBezTo>
                  <a:pt x="85" y="52"/>
                  <a:pt x="85" y="52"/>
                  <a:pt x="85" y="52"/>
                </a:cubicBezTo>
                <a:cubicBezTo>
                  <a:pt x="214" y="181"/>
                  <a:pt x="214" y="181"/>
                  <a:pt x="214" y="181"/>
                </a:cubicBezTo>
                <a:lnTo>
                  <a:pt x="228" y="178"/>
                </a:lnTo>
                <a:close/>
                <a:moveTo>
                  <a:pt x="186" y="233"/>
                </a:moveTo>
                <a:cubicBezTo>
                  <a:pt x="255" y="255"/>
                  <a:pt x="255" y="255"/>
                  <a:pt x="255" y="255"/>
                </a:cubicBezTo>
                <a:cubicBezTo>
                  <a:pt x="233" y="185"/>
                  <a:pt x="233" y="185"/>
                  <a:pt x="233" y="185"/>
                </a:cubicBezTo>
                <a:cubicBezTo>
                  <a:pt x="217" y="189"/>
                  <a:pt x="217" y="189"/>
                  <a:pt x="217" y="189"/>
                </a:cubicBezTo>
                <a:cubicBezTo>
                  <a:pt x="217" y="211"/>
                  <a:pt x="217" y="211"/>
                  <a:pt x="217" y="211"/>
                </a:cubicBezTo>
                <a:cubicBezTo>
                  <a:pt x="217" y="214"/>
                  <a:pt x="215" y="215"/>
                  <a:pt x="213" y="215"/>
                </a:cubicBezTo>
                <a:cubicBezTo>
                  <a:pt x="191" y="215"/>
                  <a:pt x="191" y="215"/>
                  <a:pt x="191" y="215"/>
                </a:cubicBezTo>
                <a:lnTo>
                  <a:pt x="186" y="2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8" name="Freeform 56"/>
          <p:cNvSpPr>
            <a:spLocks noEditPoints="1"/>
          </p:cNvSpPr>
          <p:nvPr/>
        </p:nvSpPr>
        <p:spPr bwMode="auto">
          <a:xfrm>
            <a:off x="2389188" y="5319713"/>
            <a:ext cx="473075" cy="469900"/>
          </a:xfrm>
          <a:custGeom>
            <a:avLst/>
            <a:gdLst>
              <a:gd name="T0" fmla="*/ 27 w 267"/>
              <a:gd name="T1" fmla="*/ 179 h 265"/>
              <a:gd name="T2" fmla="*/ 170 w 267"/>
              <a:gd name="T3" fmla="*/ 36 h 265"/>
              <a:gd name="T4" fmla="*/ 201 w 267"/>
              <a:gd name="T5" fmla="*/ 4 h 265"/>
              <a:gd name="T6" fmla="*/ 220 w 267"/>
              <a:gd name="T7" fmla="*/ 4 h 265"/>
              <a:gd name="T8" fmla="*/ 267 w 267"/>
              <a:gd name="T9" fmla="*/ 56 h 265"/>
              <a:gd name="T10" fmla="*/ 232 w 267"/>
              <a:gd name="T11" fmla="*/ 96 h 265"/>
              <a:gd name="T12" fmla="*/ 91 w 267"/>
              <a:gd name="T13" fmla="*/ 239 h 265"/>
              <a:gd name="T14" fmla="*/ 6 w 267"/>
              <a:gd name="T15" fmla="*/ 264 h 265"/>
              <a:gd name="T16" fmla="*/ 2 w 267"/>
              <a:gd name="T17" fmla="*/ 263 h 265"/>
              <a:gd name="T18" fmla="*/ 47 w 267"/>
              <a:gd name="T19" fmla="*/ 5 h 265"/>
              <a:gd name="T20" fmla="*/ 70 w 267"/>
              <a:gd name="T21" fmla="*/ 5 h 265"/>
              <a:gd name="T22" fmla="*/ 123 w 267"/>
              <a:gd name="T23" fmla="*/ 67 h 265"/>
              <a:gd name="T24" fmla="*/ 64 w 267"/>
              <a:gd name="T25" fmla="*/ 11 h 265"/>
              <a:gd name="T26" fmla="*/ 12 w 267"/>
              <a:gd name="T27" fmla="*/ 53 h 265"/>
              <a:gd name="T28" fmla="*/ 14 w 267"/>
              <a:gd name="T29" fmla="*/ 65 h 265"/>
              <a:gd name="T30" fmla="*/ 18 w 267"/>
              <a:gd name="T31" fmla="*/ 69 h 265"/>
              <a:gd name="T32" fmla="*/ 51 w 267"/>
              <a:gd name="T33" fmla="*/ 42 h 265"/>
              <a:gd name="T34" fmla="*/ 58 w 267"/>
              <a:gd name="T35" fmla="*/ 49 h 265"/>
              <a:gd name="T36" fmla="*/ 47 w 267"/>
              <a:gd name="T37" fmla="*/ 97 h 265"/>
              <a:gd name="T38" fmla="*/ 66 w 267"/>
              <a:gd name="T39" fmla="*/ 84 h 265"/>
              <a:gd name="T40" fmla="*/ 52 w 267"/>
              <a:gd name="T41" fmla="*/ 103 h 265"/>
              <a:gd name="T42" fmla="*/ 66 w 267"/>
              <a:gd name="T43" fmla="*/ 122 h 265"/>
              <a:gd name="T44" fmla="*/ 60 w 267"/>
              <a:gd name="T45" fmla="*/ 122 h 265"/>
              <a:gd name="T46" fmla="*/ 1 w 267"/>
              <a:gd name="T47" fmla="*/ 58 h 265"/>
              <a:gd name="T48" fmla="*/ 47 w 267"/>
              <a:gd name="T49" fmla="*/ 5 h 265"/>
              <a:gd name="T50" fmla="*/ 81 w 267"/>
              <a:gd name="T51" fmla="*/ 233 h 265"/>
              <a:gd name="T52" fmla="*/ 54 w 267"/>
              <a:gd name="T53" fmla="*/ 215 h 265"/>
              <a:gd name="T54" fmla="*/ 50 w 267"/>
              <a:gd name="T55" fmla="*/ 189 h 265"/>
              <a:gd name="T56" fmla="*/ 11 w 267"/>
              <a:gd name="T57" fmla="*/ 255 h 265"/>
              <a:gd name="T58" fmla="*/ 53 w 267"/>
              <a:gd name="T59" fmla="*/ 181 h 265"/>
              <a:gd name="T60" fmla="*/ 174 w 267"/>
              <a:gd name="T61" fmla="*/ 43 h 265"/>
              <a:gd name="T62" fmla="*/ 59 w 267"/>
              <a:gd name="T63" fmla="*/ 207 h 265"/>
              <a:gd name="T64" fmla="*/ 208 w 267"/>
              <a:gd name="T65" fmla="*/ 78 h 265"/>
              <a:gd name="T66" fmla="*/ 59 w 267"/>
              <a:gd name="T67" fmla="*/ 188 h 265"/>
              <a:gd name="T68" fmla="*/ 214 w 267"/>
              <a:gd name="T69" fmla="*/ 84 h 265"/>
              <a:gd name="T70" fmla="*/ 89 w 267"/>
              <a:gd name="T71" fmla="*/ 229 h 265"/>
              <a:gd name="T72" fmla="*/ 214 w 267"/>
              <a:gd name="T73" fmla="*/ 84 h 265"/>
              <a:gd name="T74" fmla="*/ 168 w 267"/>
              <a:gd name="T75" fmla="*/ 219 h 265"/>
              <a:gd name="T76" fmla="*/ 217 w 267"/>
              <a:gd name="T77" fmla="*/ 208 h 265"/>
              <a:gd name="T78" fmla="*/ 223 w 267"/>
              <a:gd name="T79" fmla="*/ 214 h 265"/>
              <a:gd name="T80" fmla="*/ 202 w 267"/>
              <a:gd name="T81" fmla="*/ 254 h 265"/>
              <a:gd name="T82" fmla="*/ 213 w 267"/>
              <a:gd name="T83" fmla="*/ 254 h 265"/>
              <a:gd name="T84" fmla="*/ 255 w 267"/>
              <a:gd name="T85" fmla="*/ 205 h 265"/>
              <a:gd name="T86" fmla="*/ 200 w 267"/>
              <a:gd name="T87" fmla="*/ 144 h 265"/>
              <a:gd name="T88" fmla="*/ 261 w 267"/>
              <a:gd name="T89" fmla="*/ 199 h 265"/>
              <a:gd name="T90" fmla="*/ 260 w 267"/>
              <a:gd name="T91" fmla="*/ 218 h 265"/>
              <a:gd name="T92" fmla="*/ 208 w 267"/>
              <a:gd name="T93" fmla="*/ 264 h 265"/>
              <a:gd name="T94" fmla="*/ 144 w 267"/>
              <a:gd name="T95" fmla="*/ 206 h 265"/>
              <a:gd name="T96" fmla="*/ 150 w 267"/>
              <a:gd name="T97" fmla="*/ 200 h 265"/>
              <a:gd name="T98" fmla="*/ 176 w 267"/>
              <a:gd name="T99" fmla="*/ 200 h 265"/>
              <a:gd name="T100" fmla="*/ 182 w 267"/>
              <a:gd name="T101" fmla="*/ 206 h 265"/>
              <a:gd name="T102" fmla="*/ 229 w 267"/>
              <a:gd name="T103" fmla="*/ 87 h 265"/>
              <a:gd name="T104" fmla="*/ 258 w 267"/>
              <a:gd name="T105" fmla="*/ 56 h 265"/>
              <a:gd name="T106" fmla="*/ 213 w 267"/>
              <a:gd name="T107" fmla="*/ 10 h 265"/>
              <a:gd name="T108" fmla="*/ 179 w 267"/>
              <a:gd name="T109" fmla="*/ 38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67" h="265">
                <a:moveTo>
                  <a:pt x="1" y="259"/>
                </a:moveTo>
                <a:cubicBezTo>
                  <a:pt x="27" y="179"/>
                  <a:pt x="27" y="179"/>
                  <a:pt x="27" y="179"/>
                </a:cubicBezTo>
                <a:cubicBezTo>
                  <a:pt x="27" y="178"/>
                  <a:pt x="28" y="178"/>
                  <a:pt x="28" y="177"/>
                </a:cubicBezTo>
                <a:cubicBezTo>
                  <a:pt x="170" y="36"/>
                  <a:pt x="170" y="36"/>
                  <a:pt x="170" y="36"/>
                </a:cubicBezTo>
                <a:cubicBezTo>
                  <a:pt x="170" y="35"/>
                  <a:pt x="170" y="35"/>
                  <a:pt x="170" y="35"/>
                </a:cubicBezTo>
                <a:cubicBezTo>
                  <a:pt x="201" y="4"/>
                  <a:pt x="201" y="4"/>
                  <a:pt x="201" y="4"/>
                </a:cubicBezTo>
                <a:cubicBezTo>
                  <a:pt x="204" y="1"/>
                  <a:pt x="207" y="0"/>
                  <a:pt x="211" y="0"/>
                </a:cubicBezTo>
                <a:cubicBezTo>
                  <a:pt x="214" y="0"/>
                  <a:pt x="217" y="1"/>
                  <a:pt x="220" y="4"/>
                </a:cubicBezTo>
                <a:cubicBezTo>
                  <a:pt x="263" y="47"/>
                  <a:pt x="263" y="47"/>
                  <a:pt x="263" y="47"/>
                </a:cubicBezTo>
                <a:cubicBezTo>
                  <a:pt x="265" y="50"/>
                  <a:pt x="267" y="53"/>
                  <a:pt x="267" y="56"/>
                </a:cubicBezTo>
                <a:cubicBezTo>
                  <a:pt x="267" y="60"/>
                  <a:pt x="265" y="63"/>
                  <a:pt x="263" y="66"/>
                </a:cubicBezTo>
                <a:cubicBezTo>
                  <a:pt x="232" y="96"/>
                  <a:pt x="232" y="96"/>
                  <a:pt x="232" y="96"/>
                </a:cubicBezTo>
                <a:cubicBezTo>
                  <a:pt x="232" y="96"/>
                  <a:pt x="232" y="96"/>
                  <a:pt x="232" y="96"/>
                </a:cubicBezTo>
                <a:cubicBezTo>
                  <a:pt x="91" y="239"/>
                  <a:pt x="91" y="239"/>
                  <a:pt x="91" y="239"/>
                </a:cubicBezTo>
                <a:cubicBezTo>
                  <a:pt x="90" y="239"/>
                  <a:pt x="89" y="240"/>
                  <a:pt x="89" y="240"/>
                </a:cubicBezTo>
                <a:cubicBezTo>
                  <a:pt x="6" y="264"/>
                  <a:pt x="6" y="264"/>
                  <a:pt x="6" y="264"/>
                </a:cubicBezTo>
                <a:cubicBezTo>
                  <a:pt x="5" y="265"/>
                  <a:pt x="5" y="265"/>
                  <a:pt x="5" y="265"/>
                </a:cubicBezTo>
                <a:cubicBezTo>
                  <a:pt x="4" y="265"/>
                  <a:pt x="3" y="264"/>
                  <a:pt x="2" y="263"/>
                </a:cubicBezTo>
                <a:cubicBezTo>
                  <a:pt x="1" y="262"/>
                  <a:pt x="0" y="261"/>
                  <a:pt x="1" y="259"/>
                </a:cubicBezTo>
                <a:close/>
                <a:moveTo>
                  <a:pt x="47" y="5"/>
                </a:moveTo>
                <a:cubicBezTo>
                  <a:pt x="50" y="2"/>
                  <a:pt x="54" y="1"/>
                  <a:pt x="58" y="1"/>
                </a:cubicBezTo>
                <a:cubicBezTo>
                  <a:pt x="62" y="0"/>
                  <a:pt x="66" y="2"/>
                  <a:pt x="70" y="5"/>
                </a:cubicBezTo>
                <a:cubicBezTo>
                  <a:pt x="84" y="22"/>
                  <a:pt x="102" y="40"/>
                  <a:pt x="123" y="61"/>
                </a:cubicBezTo>
                <a:cubicBezTo>
                  <a:pt x="125" y="63"/>
                  <a:pt x="124" y="65"/>
                  <a:pt x="123" y="67"/>
                </a:cubicBezTo>
                <a:cubicBezTo>
                  <a:pt x="121" y="69"/>
                  <a:pt x="119" y="69"/>
                  <a:pt x="117" y="67"/>
                </a:cubicBezTo>
                <a:cubicBezTo>
                  <a:pt x="97" y="47"/>
                  <a:pt x="80" y="29"/>
                  <a:pt x="64" y="11"/>
                </a:cubicBezTo>
                <a:cubicBezTo>
                  <a:pt x="60" y="7"/>
                  <a:pt x="57" y="8"/>
                  <a:pt x="53" y="11"/>
                </a:cubicBezTo>
                <a:cubicBezTo>
                  <a:pt x="12" y="53"/>
                  <a:pt x="12" y="53"/>
                  <a:pt x="12" y="53"/>
                </a:cubicBezTo>
                <a:cubicBezTo>
                  <a:pt x="8" y="56"/>
                  <a:pt x="8" y="60"/>
                  <a:pt x="12" y="63"/>
                </a:cubicBezTo>
                <a:cubicBezTo>
                  <a:pt x="12" y="64"/>
                  <a:pt x="13" y="64"/>
                  <a:pt x="14" y="65"/>
                </a:cubicBezTo>
                <a:cubicBezTo>
                  <a:pt x="14" y="65"/>
                  <a:pt x="15" y="66"/>
                  <a:pt x="16" y="67"/>
                </a:cubicBezTo>
                <a:cubicBezTo>
                  <a:pt x="16" y="67"/>
                  <a:pt x="17" y="68"/>
                  <a:pt x="18" y="69"/>
                </a:cubicBezTo>
                <a:cubicBezTo>
                  <a:pt x="19" y="70"/>
                  <a:pt x="20" y="71"/>
                  <a:pt x="21" y="72"/>
                </a:cubicBezTo>
                <a:cubicBezTo>
                  <a:pt x="51" y="42"/>
                  <a:pt x="51" y="42"/>
                  <a:pt x="51" y="42"/>
                </a:cubicBezTo>
                <a:cubicBezTo>
                  <a:pt x="53" y="41"/>
                  <a:pt x="55" y="41"/>
                  <a:pt x="57" y="43"/>
                </a:cubicBezTo>
                <a:cubicBezTo>
                  <a:pt x="59" y="45"/>
                  <a:pt x="59" y="47"/>
                  <a:pt x="58" y="49"/>
                </a:cubicBezTo>
                <a:cubicBezTo>
                  <a:pt x="28" y="78"/>
                  <a:pt x="28" y="78"/>
                  <a:pt x="28" y="78"/>
                </a:cubicBezTo>
                <a:cubicBezTo>
                  <a:pt x="34" y="85"/>
                  <a:pt x="41" y="91"/>
                  <a:pt x="47" y="97"/>
                </a:cubicBezTo>
                <a:cubicBezTo>
                  <a:pt x="60" y="84"/>
                  <a:pt x="60" y="84"/>
                  <a:pt x="60" y="84"/>
                </a:cubicBezTo>
                <a:cubicBezTo>
                  <a:pt x="62" y="82"/>
                  <a:pt x="64" y="82"/>
                  <a:pt x="66" y="84"/>
                </a:cubicBezTo>
                <a:cubicBezTo>
                  <a:pt x="67" y="86"/>
                  <a:pt x="68" y="88"/>
                  <a:pt x="66" y="90"/>
                </a:cubicBezTo>
                <a:cubicBezTo>
                  <a:pt x="52" y="103"/>
                  <a:pt x="52" y="103"/>
                  <a:pt x="52" y="103"/>
                </a:cubicBezTo>
                <a:cubicBezTo>
                  <a:pt x="58" y="108"/>
                  <a:pt x="62" y="112"/>
                  <a:pt x="66" y="116"/>
                </a:cubicBezTo>
                <a:cubicBezTo>
                  <a:pt x="68" y="119"/>
                  <a:pt x="68" y="120"/>
                  <a:pt x="66" y="122"/>
                </a:cubicBezTo>
                <a:cubicBezTo>
                  <a:pt x="65" y="123"/>
                  <a:pt x="64" y="124"/>
                  <a:pt x="63" y="124"/>
                </a:cubicBezTo>
                <a:cubicBezTo>
                  <a:pt x="62" y="124"/>
                  <a:pt x="61" y="123"/>
                  <a:pt x="60" y="122"/>
                </a:cubicBezTo>
                <a:cubicBezTo>
                  <a:pt x="42" y="104"/>
                  <a:pt x="24" y="87"/>
                  <a:pt x="6" y="69"/>
                </a:cubicBezTo>
                <a:cubicBezTo>
                  <a:pt x="3" y="66"/>
                  <a:pt x="2" y="63"/>
                  <a:pt x="1" y="58"/>
                </a:cubicBezTo>
                <a:cubicBezTo>
                  <a:pt x="1" y="54"/>
                  <a:pt x="3" y="50"/>
                  <a:pt x="6" y="47"/>
                </a:cubicBezTo>
                <a:lnTo>
                  <a:pt x="47" y="5"/>
                </a:lnTo>
                <a:close/>
                <a:moveTo>
                  <a:pt x="11" y="255"/>
                </a:moveTo>
                <a:cubicBezTo>
                  <a:pt x="81" y="233"/>
                  <a:pt x="81" y="233"/>
                  <a:pt x="81" y="233"/>
                </a:cubicBezTo>
                <a:cubicBezTo>
                  <a:pt x="76" y="215"/>
                  <a:pt x="76" y="215"/>
                  <a:pt x="76" y="215"/>
                </a:cubicBezTo>
                <a:cubicBezTo>
                  <a:pt x="54" y="215"/>
                  <a:pt x="54" y="215"/>
                  <a:pt x="54" y="215"/>
                </a:cubicBezTo>
                <a:cubicBezTo>
                  <a:pt x="52" y="215"/>
                  <a:pt x="50" y="214"/>
                  <a:pt x="50" y="211"/>
                </a:cubicBezTo>
                <a:cubicBezTo>
                  <a:pt x="50" y="189"/>
                  <a:pt x="50" y="189"/>
                  <a:pt x="50" y="189"/>
                </a:cubicBezTo>
                <a:cubicBezTo>
                  <a:pt x="34" y="185"/>
                  <a:pt x="34" y="185"/>
                  <a:pt x="34" y="185"/>
                </a:cubicBezTo>
                <a:lnTo>
                  <a:pt x="11" y="255"/>
                </a:lnTo>
                <a:close/>
                <a:moveTo>
                  <a:pt x="39" y="178"/>
                </a:moveTo>
                <a:cubicBezTo>
                  <a:pt x="53" y="181"/>
                  <a:pt x="53" y="181"/>
                  <a:pt x="53" y="181"/>
                </a:cubicBezTo>
                <a:cubicBezTo>
                  <a:pt x="182" y="52"/>
                  <a:pt x="182" y="52"/>
                  <a:pt x="182" y="52"/>
                </a:cubicBezTo>
                <a:cubicBezTo>
                  <a:pt x="174" y="43"/>
                  <a:pt x="174" y="43"/>
                  <a:pt x="174" y="43"/>
                </a:cubicBezTo>
                <a:lnTo>
                  <a:pt x="39" y="178"/>
                </a:lnTo>
                <a:close/>
                <a:moveTo>
                  <a:pt x="59" y="207"/>
                </a:moveTo>
                <a:cubicBezTo>
                  <a:pt x="78" y="207"/>
                  <a:pt x="78" y="207"/>
                  <a:pt x="78" y="207"/>
                </a:cubicBezTo>
                <a:cubicBezTo>
                  <a:pt x="208" y="78"/>
                  <a:pt x="208" y="78"/>
                  <a:pt x="208" y="78"/>
                </a:cubicBezTo>
                <a:cubicBezTo>
                  <a:pt x="188" y="58"/>
                  <a:pt x="188" y="58"/>
                  <a:pt x="188" y="58"/>
                </a:cubicBezTo>
                <a:cubicBezTo>
                  <a:pt x="59" y="188"/>
                  <a:pt x="59" y="188"/>
                  <a:pt x="59" y="188"/>
                </a:cubicBezTo>
                <a:lnTo>
                  <a:pt x="59" y="207"/>
                </a:lnTo>
                <a:close/>
                <a:moveTo>
                  <a:pt x="214" y="84"/>
                </a:moveTo>
                <a:cubicBezTo>
                  <a:pt x="84" y="212"/>
                  <a:pt x="84" y="212"/>
                  <a:pt x="84" y="212"/>
                </a:cubicBezTo>
                <a:cubicBezTo>
                  <a:pt x="89" y="229"/>
                  <a:pt x="89" y="229"/>
                  <a:pt x="89" y="229"/>
                </a:cubicBezTo>
                <a:cubicBezTo>
                  <a:pt x="223" y="94"/>
                  <a:pt x="223" y="94"/>
                  <a:pt x="223" y="94"/>
                </a:cubicBezTo>
                <a:lnTo>
                  <a:pt x="214" y="84"/>
                </a:lnTo>
                <a:close/>
                <a:moveTo>
                  <a:pt x="182" y="206"/>
                </a:moveTo>
                <a:cubicBezTo>
                  <a:pt x="168" y="219"/>
                  <a:pt x="168" y="219"/>
                  <a:pt x="168" y="219"/>
                </a:cubicBezTo>
                <a:cubicBezTo>
                  <a:pt x="175" y="226"/>
                  <a:pt x="181" y="232"/>
                  <a:pt x="187" y="238"/>
                </a:cubicBezTo>
                <a:cubicBezTo>
                  <a:pt x="217" y="208"/>
                  <a:pt x="217" y="208"/>
                  <a:pt x="217" y="208"/>
                </a:cubicBezTo>
                <a:cubicBezTo>
                  <a:pt x="219" y="206"/>
                  <a:pt x="221" y="206"/>
                  <a:pt x="223" y="208"/>
                </a:cubicBezTo>
                <a:cubicBezTo>
                  <a:pt x="225" y="210"/>
                  <a:pt x="225" y="212"/>
                  <a:pt x="223" y="214"/>
                </a:cubicBezTo>
                <a:cubicBezTo>
                  <a:pt x="193" y="244"/>
                  <a:pt x="193" y="244"/>
                  <a:pt x="193" y="244"/>
                </a:cubicBezTo>
                <a:cubicBezTo>
                  <a:pt x="198" y="250"/>
                  <a:pt x="201" y="253"/>
                  <a:pt x="202" y="254"/>
                </a:cubicBezTo>
                <a:cubicBezTo>
                  <a:pt x="204" y="255"/>
                  <a:pt x="206" y="256"/>
                  <a:pt x="208" y="256"/>
                </a:cubicBezTo>
                <a:cubicBezTo>
                  <a:pt x="210" y="256"/>
                  <a:pt x="212" y="255"/>
                  <a:pt x="213" y="254"/>
                </a:cubicBezTo>
                <a:cubicBezTo>
                  <a:pt x="254" y="212"/>
                  <a:pt x="254" y="212"/>
                  <a:pt x="254" y="212"/>
                </a:cubicBezTo>
                <a:cubicBezTo>
                  <a:pt x="257" y="210"/>
                  <a:pt x="257" y="207"/>
                  <a:pt x="255" y="205"/>
                </a:cubicBezTo>
                <a:cubicBezTo>
                  <a:pt x="199" y="150"/>
                  <a:pt x="199" y="150"/>
                  <a:pt x="199" y="150"/>
                </a:cubicBezTo>
                <a:cubicBezTo>
                  <a:pt x="198" y="147"/>
                  <a:pt x="198" y="146"/>
                  <a:pt x="200" y="144"/>
                </a:cubicBezTo>
                <a:cubicBezTo>
                  <a:pt x="202" y="142"/>
                  <a:pt x="204" y="142"/>
                  <a:pt x="206" y="144"/>
                </a:cubicBezTo>
                <a:cubicBezTo>
                  <a:pt x="261" y="199"/>
                  <a:pt x="261" y="199"/>
                  <a:pt x="261" y="199"/>
                </a:cubicBezTo>
                <a:cubicBezTo>
                  <a:pt x="263" y="202"/>
                  <a:pt x="264" y="205"/>
                  <a:pt x="264" y="209"/>
                </a:cubicBezTo>
                <a:cubicBezTo>
                  <a:pt x="264" y="212"/>
                  <a:pt x="263" y="216"/>
                  <a:pt x="260" y="218"/>
                </a:cubicBezTo>
                <a:cubicBezTo>
                  <a:pt x="219" y="260"/>
                  <a:pt x="219" y="260"/>
                  <a:pt x="219" y="260"/>
                </a:cubicBezTo>
                <a:cubicBezTo>
                  <a:pt x="216" y="263"/>
                  <a:pt x="212" y="264"/>
                  <a:pt x="208" y="264"/>
                </a:cubicBezTo>
                <a:cubicBezTo>
                  <a:pt x="203" y="264"/>
                  <a:pt x="199" y="263"/>
                  <a:pt x="196" y="260"/>
                </a:cubicBezTo>
                <a:cubicBezTo>
                  <a:pt x="184" y="247"/>
                  <a:pt x="166" y="229"/>
                  <a:pt x="144" y="206"/>
                </a:cubicBezTo>
                <a:cubicBezTo>
                  <a:pt x="142" y="204"/>
                  <a:pt x="142" y="202"/>
                  <a:pt x="144" y="200"/>
                </a:cubicBezTo>
                <a:cubicBezTo>
                  <a:pt x="146" y="198"/>
                  <a:pt x="148" y="198"/>
                  <a:pt x="150" y="200"/>
                </a:cubicBezTo>
                <a:cubicBezTo>
                  <a:pt x="153" y="204"/>
                  <a:pt x="158" y="208"/>
                  <a:pt x="163" y="213"/>
                </a:cubicBezTo>
                <a:cubicBezTo>
                  <a:pt x="176" y="200"/>
                  <a:pt x="176" y="200"/>
                  <a:pt x="176" y="200"/>
                </a:cubicBezTo>
                <a:cubicBezTo>
                  <a:pt x="178" y="198"/>
                  <a:pt x="180" y="198"/>
                  <a:pt x="182" y="200"/>
                </a:cubicBezTo>
                <a:cubicBezTo>
                  <a:pt x="183" y="202"/>
                  <a:pt x="184" y="204"/>
                  <a:pt x="182" y="206"/>
                </a:cubicBezTo>
                <a:close/>
                <a:moveTo>
                  <a:pt x="179" y="38"/>
                </a:moveTo>
                <a:cubicBezTo>
                  <a:pt x="229" y="87"/>
                  <a:pt x="229" y="87"/>
                  <a:pt x="229" y="87"/>
                </a:cubicBezTo>
                <a:cubicBezTo>
                  <a:pt x="257" y="60"/>
                  <a:pt x="257" y="60"/>
                  <a:pt x="257" y="60"/>
                </a:cubicBezTo>
                <a:cubicBezTo>
                  <a:pt x="258" y="59"/>
                  <a:pt x="258" y="58"/>
                  <a:pt x="258" y="56"/>
                </a:cubicBezTo>
                <a:cubicBezTo>
                  <a:pt x="258" y="55"/>
                  <a:pt x="258" y="54"/>
                  <a:pt x="257" y="53"/>
                </a:cubicBezTo>
                <a:cubicBezTo>
                  <a:pt x="213" y="10"/>
                  <a:pt x="213" y="10"/>
                  <a:pt x="213" y="10"/>
                </a:cubicBezTo>
                <a:cubicBezTo>
                  <a:pt x="211" y="8"/>
                  <a:pt x="209" y="8"/>
                  <a:pt x="207" y="10"/>
                </a:cubicBezTo>
                <a:lnTo>
                  <a:pt x="179" y="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9" name="Freeform 57"/>
          <p:cNvSpPr>
            <a:spLocks noEditPoints="1"/>
          </p:cNvSpPr>
          <p:nvPr/>
        </p:nvSpPr>
        <p:spPr bwMode="auto">
          <a:xfrm>
            <a:off x="3084513" y="5318126"/>
            <a:ext cx="471488" cy="471488"/>
          </a:xfrm>
          <a:custGeom>
            <a:avLst/>
            <a:gdLst>
              <a:gd name="T0" fmla="*/ 44 w 266"/>
              <a:gd name="T1" fmla="*/ 38 h 266"/>
              <a:gd name="T2" fmla="*/ 108 w 266"/>
              <a:gd name="T3" fmla="*/ 108 h 266"/>
              <a:gd name="T4" fmla="*/ 101 w 266"/>
              <a:gd name="T5" fmla="*/ 108 h 266"/>
              <a:gd name="T6" fmla="*/ 33 w 266"/>
              <a:gd name="T7" fmla="*/ 50 h 266"/>
              <a:gd name="T8" fmla="*/ 27 w 266"/>
              <a:gd name="T9" fmla="*/ 50 h 266"/>
              <a:gd name="T10" fmla="*/ 2 w 266"/>
              <a:gd name="T11" fmla="*/ 19 h 266"/>
              <a:gd name="T12" fmla="*/ 25 w 266"/>
              <a:gd name="T13" fmla="*/ 2 h 266"/>
              <a:gd name="T14" fmla="*/ 50 w 266"/>
              <a:gd name="T15" fmla="*/ 33 h 266"/>
              <a:gd name="T16" fmla="*/ 207 w 266"/>
              <a:gd name="T17" fmla="*/ 48 h 266"/>
              <a:gd name="T18" fmla="*/ 226 w 266"/>
              <a:gd name="T19" fmla="*/ 60 h 266"/>
              <a:gd name="T20" fmla="*/ 258 w 266"/>
              <a:gd name="T21" fmla="*/ 30 h 266"/>
              <a:gd name="T22" fmla="*/ 265 w 266"/>
              <a:gd name="T23" fmla="*/ 62 h 266"/>
              <a:gd name="T24" fmla="*/ 213 w 266"/>
              <a:gd name="T25" fmla="*/ 104 h 266"/>
              <a:gd name="T26" fmla="*/ 101 w 266"/>
              <a:gd name="T27" fmla="*/ 197 h 266"/>
              <a:gd name="T28" fmla="*/ 88 w 266"/>
              <a:gd name="T29" fmla="*/ 251 h 266"/>
              <a:gd name="T30" fmla="*/ 32 w 266"/>
              <a:gd name="T31" fmla="*/ 261 h 266"/>
              <a:gd name="T32" fmla="*/ 31 w 266"/>
              <a:gd name="T33" fmla="*/ 255 h 266"/>
              <a:gd name="T34" fmla="*/ 60 w 266"/>
              <a:gd name="T35" fmla="*/ 219 h 266"/>
              <a:gd name="T36" fmla="*/ 41 w 266"/>
              <a:gd name="T37" fmla="*/ 206 h 266"/>
              <a:gd name="T38" fmla="*/ 8 w 266"/>
              <a:gd name="T39" fmla="*/ 237 h 266"/>
              <a:gd name="T40" fmla="*/ 2 w 266"/>
              <a:gd name="T41" fmla="*/ 205 h 266"/>
              <a:gd name="T42" fmla="*/ 54 w 266"/>
              <a:gd name="T43" fmla="*/ 163 h 266"/>
              <a:gd name="T44" fmla="*/ 166 w 266"/>
              <a:gd name="T45" fmla="*/ 70 h 266"/>
              <a:gd name="T46" fmla="*/ 178 w 266"/>
              <a:gd name="T47" fmla="*/ 15 h 266"/>
              <a:gd name="T48" fmla="*/ 234 w 266"/>
              <a:gd name="T49" fmla="*/ 6 h 266"/>
              <a:gd name="T50" fmla="*/ 236 w 266"/>
              <a:gd name="T51" fmla="*/ 12 h 266"/>
              <a:gd name="T52" fmla="*/ 197 w 266"/>
              <a:gd name="T53" fmla="*/ 44 h 266"/>
              <a:gd name="T54" fmla="*/ 226 w 266"/>
              <a:gd name="T55" fmla="*/ 11 h 266"/>
              <a:gd name="T56" fmla="*/ 172 w 266"/>
              <a:gd name="T57" fmla="*/ 44 h 266"/>
              <a:gd name="T58" fmla="*/ 174 w 266"/>
              <a:gd name="T59" fmla="*/ 74 h 266"/>
              <a:gd name="T60" fmla="*/ 70 w 266"/>
              <a:gd name="T61" fmla="*/ 174 h 266"/>
              <a:gd name="T62" fmla="*/ 22 w 266"/>
              <a:gd name="T63" fmla="*/ 185 h 266"/>
              <a:gd name="T64" fmla="*/ 35 w 266"/>
              <a:gd name="T65" fmla="*/ 201 h 266"/>
              <a:gd name="T66" fmla="*/ 54 w 266"/>
              <a:gd name="T67" fmla="*/ 200 h 266"/>
              <a:gd name="T68" fmla="*/ 70 w 266"/>
              <a:gd name="T69" fmla="*/ 222 h 266"/>
              <a:gd name="T70" fmla="*/ 41 w 266"/>
              <a:gd name="T71" fmla="*/ 256 h 266"/>
              <a:gd name="T72" fmla="*/ 83 w 266"/>
              <a:gd name="T73" fmla="*/ 246 h 266"/>
              <a:gd name="T74" fmla="*/ 93 w 266"/>
              <a:gd name="T75" fmla="*/ 197 h 266"/>
              <a:gd name="T76" fmla="*/ 192 w 266"/>
              <a:gd name="T77" fmla="*/ 93 h 266"/>
              <a:gd name="T78" fmla="*/ 213 w 266"/>
              <a:gd name="T79" fmla="*/ 96 h 266"/>
              <a:gd name="T80" fmla="*/ 256 w 266"/>
              <a:gd name="T81" fmla="*/ 42 h 266"/>
              <a:gd name="T82" fmla="*/ 223 w 266"/>
              <a:gd name="T83" fmla="*/ 70 h 266"/>
              <a:gd name="T84" fmla="*/ 201 w 266"/>
              <a:gd name="T85" fmla="*/ 54 h 266"/>
              <a:gd name="T86" fmla="*/ 41 w 266"/>
              <a:gd name="T87" fmla="*/ 30 h 266"/>
              <a:gd name="T88" fmla="*/ 11 w 266"/>
              <a:gd name="T89" fmla="*/ 22 h 266"/>
              <a:gd name="T90" fmla="*/ 41 w 266"/>
              <a:gd name="T91" fmla="*/ 30 h 266"/>
              <a:gd name="T92" fmla="*/ 254 w 266"/>
              <a:gd name="T93" fmla="*/ 236 h 266"/>
              <a:gd name="T94" fmla="*/ 172 w 266"/>
              <a:gd name="T95" fmla="*/ 147 h 266"/>
              <a:gd name="T96" fmla="*/ 261 w 266"/>
              <a:gd name="T97" fmla="*/ 230 h 266"/>
              <a:gd name="T98" fmla="*/ 261 w 266"/>
              <a:gd name="T99" fmla="*/ 248 h 266"/>
              <a:gd name="T100" fmla="*/ 239 w 266"/>
              <a:gd name="T101" fmla="*/ 264 h 266"/>
              <a:gd name="T102" fmla="*/ 147 w 266"/>
              <a:gd name="T103" fmla="*/ 178 h 266"/>
              <a:gd name="T104" fmla="*/ 153 w 266"/>
              <a:gd name="T105" fmla="*/ 172 h 266"/>
              <a:gd name="T106" fmla="*/ 243 w 266"/>
              <a:gd name="T107" fmla="*/ 255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66" h="266">
                <a:moveTo>
                  <a:pt x="50" y="33"/>
                </a:moveTo>
                <a:cubicBezTo>
                  <a:pt x="44" y="38"/>
                  <a:pt x="44" y="38"/>
                  <a:pt x="44" y="38"/>
                </a:cubicBezTo>
                <a:cubicBezTo>
                  <a:pt x="108" y="101"/>
                  <a:pt x="108" y="101"/>
                  <a:pt x="108" y="101"/>
                </a:cubicBezTo>
                <a:cubicBezTo>
                  <a:pt x="109" y="103"/>
                  <a:pt x="109" y="106"/>
                  <a:pt x="108" y="108"/>
                </a:cubicBezTo>
                <a:cubicBezTo>
                  <a:pt x="106" y="108"/>
                  <a:pt x="105" y="109"/>
                  <a:pt x="104" y="109"/>
                </a:cubicBezTo>
                <a:cubicBezTo>
                  <a:pt x="103" y="109"/>
                  <a:pt x="102" y="108"/>
                  <a:pt x="101" y="108"/>
                </a:cubicBezTo>
                <a:cubicBezTo>
                  <a:pt x="38" y="44"/>
                  <a:pt x="38" y="44"/>
                  <a:pt x="38" y="44"/>
                </a:cubicBezTo>
                <a:cubicBezTo>
                  <a:pt x="33" y="50"/>
                  <a:pt x="33" y="50"/>
                  <a:pt x="33" y="50"/>
                </a:cubicBezTo>
                <a:cubicBezTo>
                  <a:pt x="32" y="50"/>
                  <a:pt x="31" y="51"/>
                  <a:pt x="30" y="51"/>
                </a:cubicBezTo>
                <a:cubicBezTo>
                  <a:pt x="29" y="51"/>
                  <a:pt x="28" y="50"/>
                  <a:pt x="27" y="50"/>
                </a:cubicBezTo>
                <a:cubicBezTo>
                  <a:pt x="2" y="25"/>
                  <a:pt x="2" y="25"/>
                  <a:pt x="2" y="25"/>
                </a:cubicBezTo>
                <a:cubicBezTo>
                  <a:pt x="0" y="23"/>
                  <a:pt x="0" y="21"/>
                  <a:pt x="2" y="19"/>
                </a:cubicBezTo>
                <a:cubicBezTo>
                  <a:pt x="19" y="2"/>
                  <a:pt x="19" y="2"/>
                  <a:pt x="19" y="2"/>
                </a:cubicBezTo>
                <a:cubicBezTo>
                  <a:pt x="21" y="0"/>
                  <a:pt x="23" y="0"/>
                  <a:pt x="25" y="2"/>
                </a:cubicBezTo>
                <a:cubicBezTo>
                  <a:pt x="50" y="27"/>
                  <a:pt x="50" y="27"/>
                  <a:pt x="50" y="27"/>
                </a:cubicBezTo>
                <a:cubicBezTo>
                  <a:pt x="51" y="29"/>
                  <a:pt x="51" y="31"/>
                  <a:pt x="50" y="33"/>
                </a:cubicBezTo>
                <a:close/>
                <a:moveTo>
                  <a:pt x="207" y="41"/>
                </a:moveTo>
                <a:cubicBezTo>
                  <a:pt x="204" y="43"/>
                  <a:pt x="204" y="46"/>
                  <a:pt x="207" y="48"/>
                </a:cubicBezTo>
                <a:cubicBezTo>
                  <a:pt x="219" y="60"/>
                  <a:pt x="219" y="60"/>
                  <a:pt x="219" y="60"/>
                </a:cubicBezTo>
                <a:cubicBezTo>
                  <a:pt x="221" y="62"/>
                  <a:pt x="223" y="62"/>
                  <a:pt x="226" y="60"/>
                </a:cubicBezTo>
                <a:cubicBezTo>
                  <a:pt x="254" y="31"/>
                  <a:pt x="254" y="31"/>
                  <a:pt x="254" y="31"/>
                </a:cubicBezTo>
                <a:cubicBezTo>
                  <a:pt x="256" y="30"/>
                  <a:pt x="257" y="30"/>
                  <a:pt x="258" y="30"/>
                </a:cubicBezTo>
                <a:cubicBezTo>
                  <a:pt x="260" y="30"/>
                  <a:pt x="261" y="31"/>
                  <a:pt x="261" y="33"/>
                </a:cubicBezTo>
                <a:cubicBezTo>
                  <a:pt x="265" y="42"/>
                  <a:pt x="266" y="52"/>
                  <a:pt x="265" y="62"/>
                </a:cubicBezTo>
                <a:cubicBezTo>
                  <a:pt x="263" y="72"/>
                  <a:pt x="258" y="81"/>
                  <a:pt x="251" y="88"/>
                </a:cubicBezTo>
                <a:cubicBezTo>
                  <a:pt x="241" y="99"/>
                  <a:pt x="228" y="104"/>
                  <a:pt x="213" y="104"/>
                </a:cubicBezTo>
                <a:cubicBezTo>
                  <a:pt x="207" y="104"/>
                  <a:pt x="202" y="103"/>
                  <a:pt x="197" y="101"/>
                </a:cubicBezTo>
                <a:cubicBezTo>
                  <a:pt x="101" y="197"/>
                  <a:pt x="101" y="197"/>
                  <a:pt x="101" y="197"/>
                </a:cubicBezTo>
                <a:cubicBezTo>
                  <a:pt x="104" y="206"/>
                  <a:pt x="105" y="216"/>
                  <a:pt x="103" y="226"/>
                </a:cubicBezTo>
                <a:cubicBezTo>
                  <a:pt x="100" y="236"/>
                  <a:pt x="96" y="245"/>
                  <a:pt x="88" y="251"/>
                </a:cubicBezTo>
                <a:cubicBezTo>
                  <a:pt x="79" y="261"/>
                  <a:pt x="67" y="266"/>
                  <a:pt x="54" y="266"/>
                </a:cubicBezTo>
                <a:cubicBezTo>
                  <a:pt x="46" y="266"/>
                  <a:pt x="39" y="265"/>
                  <a:pt x="32" y="261"/>
                </a:cubicBezTo>
                <a:cubicBezTo>
                  <a:pt x="31" y="261"/>
                  <a:pt x="30" y="260"/>
                  <a:pt x="30" y="258"/>
                </a:cubicBezTo>
                <a:cubicBezTo>
                  <a:pt x="30" y="257"/>
                  <a:pt x="30" y="256"/>
                  <a:pt x="31" y="255"/>
                </a:cubicBezTo>
                <a:cubicBezTo>
                  <a:pt x="60" y="226"/>
                  <a:pt x="60" y="226"/>
                  <a:pt x="60" y="226"/>
                </a:cubicBezTo>
                <a:cubicBezTo>
                  <a:pt x="62" y="224"/>
                  <a:pt x="62" y="221"/>
                  <a:pt x="60" y="219"/>
                </a:cubicBezTo>
                <a:cubicBezTo>
                  <a:pt x="47" y="206"/>
                  <a:pt x="47" y="206"/>
                  <a:pt x="47" y="206"/>
                </a:cubicBezTo>
                <a:cubicBezTo>
                  <a:pt x="45" y="204"/>
                  <a:pt x="43" y="204"/>
                  <a:pt x="41" y="206"/>
                </a:cubicBezTo>
                <a:cubicBezTo>
                  <a:pt x="12" y="236"/>
                  <a:pt x="12" y="236"/>
                  <a:pt x="12" y="236"/>
                </a:cubicBezTo>
                <a:cubicBezTo>
                  <a:pt x="11" y="237"/>
                  <a:pt x="10" y="237"/>
                  <a:pt x="8" y="237"/>
                </a:cubicBezTo>
                <a:cubicBezTo>
                  <a:pt x="7" y="237"/>
                  <a:pt x="6" y="236"/>
                  <a:pt x="6" y="234"/>
                </a:cubicBezTo>
                <a:cubicBezTo>
                  <a:pt x="1" y="225"/>
                  <a:pt x="0" y="215"/>
                  <a:pt x="2" y="205"/>
                </a:cubicBezTo>
                <a:cubicBezTo>
                  <a:pt x="4" y="195"/>
                  <a:pt x="9" y="186"/>
                  <a:pt x="16" y="178"/>
                </a:cubicBezTo>
                <a:cubicBezTo>
                  <a:pt x="26" y="168"/>
                  <a:pt x="39" y="163"/>
                  <a:pt x="54" y="163"/>
                </a:cubicBezTo>
                <a:cubicBezTo>
                  <a:pt x="60" y="163"/>
                  <a:pt x="65" y="164"/>
                  <a:pt x="70" y="166"/>
                </a:cubicBezTo>
                <a:cubicBezTo>
                  <a:pt x="166" y="70"/>
                  <a:pt x="166" y="70"/>
                  <a:pt x="166" y="70"/>
                </a:cubicBezTo>
                <a:cubicBezTo>
                  <a:pt x="163" y="61"/>
                  <a:pt x="162" y="51"/>
                  <a:pt x="164" y="41"/>
                </a:cubicBezTo>
                <a:cubicBezTo>
                  <a:pt x="166" y="31"/>
                  <a:pt x="171" y="22"/>
                  <a:pt x="178" y="15"/>
                </a:cubicBezTo>
                <a:cubicBezTo>
                  <a:pt x="186" y="8"/>
                  <a:pt x="194" y="3"/>
                  <a:pt x="205" y="2"/>
                </a:cubicBezTo>
                <a:cubicBezTo>
                  <a:pt x="215" y="0"/>
                  <a:pt x="225" y="1"/>
                  <a:pt x="234" y="6"/>
                </a:cubicBezTo>
                <a:cubicBezTo>
                  <a:pt x="236" y="6"/>
                  <a:pt x="237" y="7"/>
                  <a:pt x="237" y="9"/>
                </a:cubicBezTo>
                <a:cubicBezTo>
                  <a:pt x="237" y="10"/>
                  <a:pt x="237" y="11"/>
                  <a:pt x="236" y="12"/>
                </a:cubicBezTo>
                <a:lnTo>
                  <a:pt x="207" y="41"/>
                </a:lnTo>
                <a:close/>
                <a:moveTo>
                  <a:pt x="197" y="44"/>
                </a:moveTo>
                <a:cubicBezTo>
                  <a:pt x="197" y="41"/>
                  <a:pt x="198" y="38"/>
                  <a:pt x="201" y="35"/>
                </a:cubicBezTo>
                <a:cubicBezTo>
                  <a:pt x="226" y="11"/>
                  <a:pt x="226" y="11"/>
                  <a:pt x="226" y="11"/>
                </a:cubicBezTo>
                <a:cubicBezTo>
                  <a:pt x="210" y="6"/>
                  <a:pt x="196" y="9"/>
                  <a:pt x="184" y="21"/>
                </a:cubicBezTo>
                <a:cubicBezTo>
                  <a:pt x="178" y="27"/>
                  <a:pt x="174" y="35"/>
                  <a:pt x="172" y="44"/>
                </a:cubicBezTo>
                <a:cubicBezTo>
                  <a:pt x="170" y="53"/>
                  <a:pt x="171" y="62"/>
                  <a:pt x="174" y="70"/>
                </a:cubicBezTo>
                <a:cubicBezTo>
                  <a:pt x="175" y="72"/>
                  <a:pt x="175" y="73"/>
                  <a:pt x="174" y="74"/>
                </a:cubicBezTo>
                <a:cubicBezTo>
                  <a:pt x="74" y="174"/>
                  <a:pt x="74" y="174"/>
                  <a:pt x="74" y="174"/>
                </a:cubicBezTo>
                <a:cubicBezTo>
                  <a:pt x="73" y="175"/>
                  <a:pt x="71" y="175"/>
                  <a:pt x="70" y="174"/>
                </a:cubicBezTo>
                <a:cubicBezTo>
                  <a:pt x="65" y="172"/>
                  <a:pt x="60" y="171"/>
                  <a:pt x="54" y="171"/>
                </a:cubicBezTo>
                <a:cubicBezTo>
                  <a:pt x="41" y="171"/>
                  <a:pt x="31" y="176"/>
                  <a:pt x="22" y="185"/>
                </a:cubicBezTo>
                <a:cubicBezTo>
                  <a:pt x="10" y="196"/>
                  <a:pt x="7" y="210"/>
                  <a:pt x="11" y="225"/>
                </a:cubicBezTo>
                <a:cubicBezTo>
                  <a:pt x="35" y="201"/>
                  <a:pt x="35" y="201"/>
                  <a:pt x="35" y="201"/>
                </a:cubicBezTo>
                <a:cubicBezTo>
                  <a:pt x="37" y="198"/>
                  <a:pt x="41" y="197"/>
                  <a:pt x="44" y="197"/>
                </a:cubicBezTo>
                <a:cubicBezTo>
                  <a:pt x="48" y="197"/>
                  <a:pt x="51" y="198"/>
                  <a:pt x="54" y="200"/>
                </a:cubicBezTo>
                <a:cubicBezTo>
                  <a:pt x="66" y="213"/>
                  <a:pt x="66" y="213"/>
                  <a:pt x="66" y="213"/>
                </a:cubicBezTo>
                <a:cubicBezTo>
                  <a:pt x="69" y="216"/>
                  <a:pt x="70" y="219"/>
                  <a:pt x="70" y="222"/>
                </a:cubicBezTo>
                <a:cubicBezTo>
                  <a:pt x="70" y="226"/>
                  <a:pt x="68" y="229"/>
                  <a:pt x="66" y="232"/>
                </a:cubicBezTo>
                <a:cubicBezTo>
                  <a:pt x="41" y="256"/>
                  <a:pt x="41" y="256"/>
                  <a:pt x="41" y="256"/>
                </a:cubicBezTo>
                <a:cubicBezTo>
                  <a:pt x="49" y="259"/>
                  <a:pt x="56" y="259"/>
                  <a:pt x="63" y="257"/>
                </a:cubicBezTo>
                <a:cubicBezTo>
                  <a:pt x="71" y="255"/>
                  <a:pt x="77" y="251"/>
                  <a:pt x="83" y="246"/>
                </a:cubicBezTo>
                <a:cubicBezTo>
                  <a:pt x="89" y="240"/>
                  <a:pt x="93" y="232"/>
                  <a:pt x="95" y="223"/>
                </a:cubicBezTo>
                <a:cubicBezTo>
                  <a:pt x="96" y="214"/>
                  <a:pt x="96" y="205"/>
                  <a:pt x="93" y="197"/>
                </a:cubicBezTo>
                <a:cubicBezTo>
                  <a:pt x="92" y="195"/>
                  <a:pt x="92" y="194"/>
                  <a:pt x="93" y="192"/>
                </a:cubicBezTo>
                <a:cubicBezTo>
                  <a:pt x="192" y="93"/>
                  <a:pt x="192" y="93"/>
                  <a:pt x="192" y="93"/>
                </a:cubicBezTo>
                <a:cubicBezTo>
                  <a:pt x="194" y="92"/>
                  <a:pt x="195" y="92"/>
                  <a:pt x="197" y="93"/>
                </a:cubicBezTo>
                <a:cubicBezTo>
                  <a:pt x="202" y="95"/>
                  <a:pt x="207" y="96"/>
                  <a:pt x="213" y="96"/>
                </a:cubicBezTo>
                <a:cubicBezTo>
                  <a:pt x="226" y="96"/>
                  <a:pt x="236" y="91"/>
                  <a:pt x="245" y="83"/>
                </a:cubicBezTo>
                <a:cubicBezTo>
                  <a:pt x="257" y="71"/>
                  <a:pt x="260" y="57"/>
                  <a:pt x="256" y="42"/>
                </a:cubicBezTo>
                <a:cubicBezTo>
                  <a:pt x="232" y="66"/>
                  <a:pt x="232" y="66"/>
                  <a:pt x="232" y="66"/>
                </a:cubicBezTo>
                <a:cubicBezTo>
                  <a:pt x="229" y="69"/>
                  <a:pt x="226" y="70"/>
                  <a:pt x="223" y="70"/>
                </a:cubicBezTo>
                <a:cubicBezTo>
                  <a:pt x="219" y="70"/>
                  <a:pt x="216" y="69"/>
                  <a:pt x="213" y="66"/>
                </a:cubicBezTo>
                <a:cubicBezTo>
                  <a:pt x="201" y="54"/>
                  <a:pt x="201" y="54"/>
                  <a:pt x="201" y="54"/>
                </a:cubicBezTo>
                <a:cubicBezTo>
                  <a:pt x="198" y="51"/>
                  <a:pt x="197" y="48"/>
                  <a:pt x="197" y="44"/>
                </a:cubicBezTo>
                <a:close/>
                <a:moveTo>
                  <a:pt x="41" y="30"/>
                </a:moveTo>
                <a:cubicBezTo>
                  <a:pt x="22" y="11"/>
                  <a:pt x="22" y="11"/>
                  <a:pt x="22" y="11"/>
                </a:cubicBezTo>
                <a:cubicBezTo>
                  <a:pt x="11" y="22"/>
                  <a:pt x="11" y="22"/>
                  <a:pt x="11" y="22"/>
                </a:cubicBezTo>
                <a:cubicBezTo>
                  <a:pt x="30" y="41"/>
                  <a:pt x="30" y="41"/>
                  <a:pt x="30" y="41"/>
                </a:cubicBezTo>
                <a:lnTo>
                  <a:pt x="41" y="30"/>
                </a:lnTo>
                <a:close/>
                <a:moveTo>
                  <a:pt x="254" y="242"/>
                </a:moveTo>
                <a:cubicBezTo>
                  <a:pt x="257" y="240"/>
                  <a:pt x="257" y="238"/>
                  <a:pt x="254" y="236"/>
                </a:cubicBezTo>
                <a:cubicBezTo>
                  <a:pt x="172" y="153"/>
                  <a:pt x="172" y="153"/>
                  <a:pt x="172" y="153"/>
                </a:cubicBezTo>
                <a:cubicBezTo>
                  <a:pt x="170" y="151"/>
                  <a:pt x="170" y="149"/>
                  <a:pt x="172" y="147"/>
                </a:cubicBezTo>
                <a:cubicBezTo>
                  <a:pt x="174" y="145"/>
                  <a:pt x="176" y="145"/>
                  <a:pt x="178" y="147"/>
                </a:cubicBezTo>
                <a:cubicBezTo>
                  <a:pt x="261" y="230"/>
                  <a:pt x="261" y="230"/>
                  <a:pt x="261" y="230"/>
                </a:cubicBezTo>
                <a:cubicBezTo>
                  <a:pt x="263" y="232"/>
                  <a:pt x="264" y="236"/>
                  <a:pt x="264" y="239"/>
                </a:cubicBezTo>
                <a:cubicBezTo>
                  <a:pt x="264" y="242"/>
                  <a:pt x="263" y="246"/>
                  <a:pt x="261" y="248"/>
                </a:cubicBezTo>
                <a:cubicBezTo>
                  <a:pt x="249" y="261"/>
                  <a:pt x="249" y="261"/>
                  <a:pt x="249" y="261"/>
                </a:cubicBezTo>
                <a:cubicBezTo>
                  <a:pt x="246" y="263"/>
                  <a:pt x="243" y="264"/>
                  <a:pt x="239" y="264"/>
                </a:cubicBezTo>
                <a:cubicBezTo>
                  <a:pt x="236" y="264"/>
                  <a:pt x="233" y="263"/>
                  <a:pt x="230" y="261"/>
                </a:cubicBezTo>
                <a:cubicBezTo>
                  <a:pt x="147" y="178"/>
                  <a:pt x="147" y="178"/>
                  <a:pt x="147" y="178"/>
                </a:cubicBezTo>
                <a:cubicBezTo>
                  <a:pt x="145" y="176"/>
                  <a:pt x="145" y="174"/>
                  <a:pt x="147" y="172"/>
                </a:cubicBezTo>
                <a:cubicBezTo>
                  <a:pt x="149" y="170"/>
                  <a:pt x="151" y="170"/>
                  <a:pt x="153" y="172"/>
                </a:cubicBezTo>
                <a:cubicBezTo>
                  <a:pt x="236" y="255"/>
                  <a:pt x="236" y="255"/>
                  <a:pt x="236" y="255"/>
                </a:cubicBezTo>
                <a:cubicBezTo>
                  <a:pt x="238" y="257"/>
                  <a:pt x="241" y="257"/>
                  <a:pt x="243" y="255"/>
                </a:cubicBezTo>
                <a:lnTo>
                  <a:pt x="254" y="2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0" name="Freeform 58"/>
          <p:cNvSpPr>
            <a:spLocks noEditPoints="1"/>
          </p:cNvSpPr>
          <p:nvPr/>
        </p:nvSpPr>
        <p:spPr bwMode="auto">
          <a:xfrm>
            <a:off x="3789363" y="5319713"/>
            <a:ext cx="469900" cy="469900"/>
          </a:xfrm>
          <a:custGeom>
            <a:avLst/>
            <a:gdLst>
              <a:gd name="T0" fmla="*/ 56 w 265"/>
              <a:gd name="T1" fmla="*/ 167 h 265"/>
              <a:gd name="T2" fmla="*/ 9 w 265"/>
              <a:gd name="T3" fmla="*/ 210 h 265"/>
              <a:gd name="T4" fmla="*/ 56 w 265"/>
              <a:gd name="T5" fmla="*/ 257 h 265"/>
              <a:gd name="T6" fmla="*/ 100 w 265"/>
              <a:gd name="T7" fmla="*/ 195 h 265"/>
              <a:gd name="T8" fmla="*/ 121 w 265"/>
              <a:gd name="T9" fmla="*/ 171 h 265"/>
              <a:gd name="T10" fmla="*/ 128 w 265"/>
              <a:gd name="T11" fmla="*/ 176 h 265"/>
              <a:gd name="T12" fmla="*/ 108 w 265"/>
              <a:gd name="T13" fmla="*/ 195 h 265"/>
              <a:gd name="T14" fmla="*/ 56 w 265"/>
              <a:gd name="T15" fmla="*/ 265 h 265"/>
              <a:gd name="T16" fmla="*/ 0 w 265"/>
              <a:gd name="T17" fmla="*/ 210 h 265"/>
              <a:gd name="T18" fmla="*/ 56 w 265"/>
              <a:gd name="T19" fmla="*/ 158 h 265"/>
              <a:gd name="T20" fmla="*/ 88 w 265"/>
              <a:gd name="T21" fmla="*/ 149 h 265"/>
              <a:gd name="T22" fmla="*/ 91 w 265"/>
              <a:gd name="T23" fmla="*/ 156 h 265"/>
              <a:gd name="T24" fmla="*/ 54 w 265"/>
              <a:gd name="T25" fmla="*/ 182 h 265"/>
              <a:gd name="T26" fmla="*/ 83 w 265"/>
              <a:gd name="T27" fmla="*/ 211 h 265"/>
              <a:gd name="T28" fmla="*/ 54 w 265"/>
              <a:gd name="T29" fmla="*/ 240 h 265"/>
              <a:gd name="T30" fmla="*/ 25 w 265"/>
              <a:gd name="T31" fmla="*/ 211 h 265"/>
              <a:gd name="T32" fmla="*/ 54 w 265"/>
              <a:gd name="T33" fmla="*/ 182 h 265"/>
              <a:gd name="T34" fmla="*/ 138 w 265"/>
              <a:gd name="T35" fmla="*/ 172 h 265"/>
              <a:gd name="T36" fmla="*/ 93 w 265"/>
              <a:gd name="T37" fmla="*/ 136 h 265"/>
              <a:gd name="T38" fmla="*/ 47 w 265"/>
              <a:gd name="T39" fmla="*/ 83 h 265"/>
              <a:gd name="T40" fmla="*/ 26 w 265"/>
              <a:gd name="T41" fmla="*/ 4 h 265"/>
              <a:gd name="T42" fmla="*/ 33 w 265"/>
              <a:gd name="T43" fmla="*/ 2 h 265"/>
              <a:gd name="T44" fmla="*/ 161 w 265"/>
              <a:gd name="T45" fmla="*/ 138 h 265"/>
              <a:gd name="T46" fmla="*/ 181 w 265"/>
              <a:gd name="T47" fmla="*/ 153 h 265"/>
              <a:gd name="T48" fmla="*/ 250 w 265"/>
              <a:gd name="T49" fmla="*/ 173 h 265"/>
              <a:gd name="T50" fmla="*/ 249 w 265"/>
              <a:gd name="T51" fmla="*/ 249 h 265"/>
              <a:gd name="T52" fmla="*/ 162 w 265"/>
              <a:gd name="T53" fmla="*/ 234 h 265"/>
              <a:gd name="T54" fmla="*/ 150 w 265"/>
              <a:gd name="T55" fmla="*/ 185 h 265"/>
              <a:gd name="T56" fmla="*/ 39 w 265"/>
              <a:gd name="T57" fmla="*/ 196 h 265"/>
              <a:gd name="T58" fmla="*/ 39 w 265"/>
              <a:gd name="T59" fmla="*/ 226 h 265"/>
              <a:gd name="T60" fmla="*/ 69 w 265"/>
              <a:gd name="T61" fmla="*/ 226 h 265"/>
              <a:gd name="T62" fmla="*/ 69 w 265"/>
              <a:gd name="T63" fmla="*/ 196 h 265"/>
              <a:gd name="T64" fmla="*/ 43 w 265"/>
              <a:gd name="T65" fmla="*/ 53 h 265"/>
              <a:gd name="T66" fmla="*/ 78 w 265"/>
              <a:gd name="T67" fmla="*/ 110 h 265"/>
              <a:gd name="T68" fmla="*/ 124 w 265"/>
              <a:gd name="T69" fmla="*/ 150 h 265"/>
              <a:gd name="T70" fmla="*/ 158 w 265"/>
              <a:gd name="T71" fmla="*/ 182 h 265"/>
              <a:gd name="T72" fmla="*/ 170 w 265"/>
              <a:gd name="T73" fmla="*/ 231 h 265"/>
              <a:gd name="T74" fmla="*/ 243 w 265"/>
              <a:gd name="T75" fmla="*/ 243 h 265"/>
              <a:gd name="T76" fmla="*/ 244 w 265"/>
              <a:gd name="T77" fmla="*/ 179 h 265"/>
              <a:gd name="T78" fmla="*/ 179 w 265"/>
              <a:gd name="T79" fmla="*/ 161 h 265"/>
              <a:gd name="T80" fmla="*/ 154 w 265"/>
              <a:gd name="T81" fmla="*/ 142 h 265"/>
              <a:gd name="T82" fmla="*/ 43 w 265"/>
              <a:gd name="T83" fmla="*/ 53 h 265"/>
              <a:gd name="T84" fmla="*/ 137 w 265"/>
              <a:gd name="T85" fmla="*/ 136 h 265"/>
              <a:gd name="T86" fmla="*/ 137 w 265"/>
              <a:gd name="T87" fmla="*/ 145 h 265"/>
              <a:gd name="T88" fmla="*/ 128 w 265"/>
              <a:gd name="T89" fmla="*/ 145 h 265"/>
              <a:gd name="T90" fmla="*/ 126 w 265"/>
              <a:gd name="T91" fmla="*/ 138 h 265"/>
              <a:gd name="T92" fmla="*/ 133 w 265"/>
              <a:gd name="T93" fmla="*/ 134 h 265"/>
              <a:gd name="T94" fmla="*/ 231 w 265"/>
              <a:gd name="T95" fmla="*/ 15 h 265"/>
              <a:gd name="T96" fmla="*/ 142 w 265"/>
              <a:gd name="T97" fmla="*/ 104 h 265"/>
              <a:gd name="T98" fmla="*/ 233 w 265"/>
              <a:gd name="T99" fmla="*/ 2 h 265"/>
              <a:gd name="T100" fmla="*/ 239 w 265"/>
              <a:gd name="T101" fmla="*/ 4 h 265"/>
              <a:gd name="T102" fmla="*/ 177 w 265"/>
              <a:gd name="T103" fmla="*/ 134 h 265"/>
              <a:gd name="T104" fmla="*/ 171 w 265"/>
              <a:gd name="T105" fmla="*/ 134 h 265"/>
              <a:gd name="T106" fmla="*/ 212 w 265"/>
              <a:gd name="T107" fmla="*/ 79 h 265"/>
              <a:gd name="T108" fmla="*/ 191 w 265"/>
              <a:gd name="T109" fmla="*/ 191 h 265"/>
              <a:gd name="T110" fmla="*/ 232 w 265"/>
              <a:gd name="T111" fmla="*/ 191 h 265"/>
              <a:gd name="T112" fmla="*/ 232 w 265"/>
              <a:gd name="T113" fmla="*/ 232 h 265"/>
              <a:gd name="T114" fmla="*/ 191 w 265"/>
              <a:gd name="T115" fmla="*/ 232 h 265"/>
              <a:gd name="T116" fmla="*/ 191 w 265"/>
              <a:gd name="T117" fmla="*/ 211 h 265"/>
              <a:gd name="T118" fmla="*/ 211 w 265"/>
              <a:gd name="T119" fmla="*/ 232 h 265"/>
              <a:gd name="T120" fmla="*/ 232 w 265"/>
              <a:gd name="T121" fmla="*/ 211 h 265"/>
              <a:gd name="T122" fmla="*/ 211 w 265"/>
              <a:gd name="T123" fmla="*/ 190 h 265"/>
              <a:gd name="T124" fmla="*/ 191 w 265"/>
              <a:gd name="T125" fmla="*/ 21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5" h="265">
                <a:moveTo>
                  <a:pt x="85" y="159"/>
                </a:moveTo>
                <a:cubicBezTo>
                  <a:pt x="74" y="164"/>
                  <a:pt x="64" y="167"/>
                  <a:pt x="56" y="167"/>
                </a:cubicBezTo>
                <a:cubicBezTo>
                  <a:pt x="42" y="167"/>
                  <a:pt x="31" y="171"/>
                  <a:pt x="22" y="179"/>
                </a:cubicBezTo>
                <a:cubicBezTo>
                  <a:pt x="13" y="187"/>
                  <a:pt x="9" y="197"/>
                  <a:pt x="9" y="210"/>
                </a:cubicBezTo>
                <a:cubicBezTo>
                  <a:pt x="9" y="223"/>
                  <a:pt x="13" y="234"/>
                  <a:pt x="22" y="243"/>
                </a:cubicBezTo>
                <a:cubicBezTo>
                  <a:pt x="31" y="252"/>
                  <a:pt x="43" y="257"/>
                  <a:pt x="56" y="257"/>
                </a:cubicBezTo>
                <a:cubicBezTo>
                  <a:pt x="75" y="257"/>
                  <a:pt x="89" y="248"/>
                  <a:pt x="96" y="231"/>
                </a:cubicBezTo>
                <a:cubicBezTo>
                  <a:pt x="98" y="225"/>
                  <a:pt x="100" y="213"/>
                  <a:pt x="100" y="195"/>
                </a:cubicBezTo>
                <a:cubicBezTo>
                  <a:pt x="100" y="190"/>
                  <a:pt x="104" y="185"/>
                  <a:pt x="113" y="178"/>
                </a:cubicBezTo>
                <a:cubicBezTo>
                  <a:pt x="117" y="175"/>
                  <a:pt x="120" y="173"/>
                  <a:pt x="121" y="171"/>
                </a:cubicBezTo>
                <a:cubicBezTo>
                  <a:pt x="123" y="169"/>
                  <a:pt x="125" y="169"/>
                  <a:pt x="127" y="171"/>
                </a:cubicBezTo>
                <a:cubicBezTo>
                  <a:pt x="129" y="173"/>
                  <a:pt x="129" y="174"/>
                  <a:pt x="128" y="176"/>
                </a:cubicBezTo>
                <a:cubicBezTo>
                  <a:pt x="126" y="179"/>
                  <a:pt x="123" y="181"/>
                  <a:pt x="118" y="185"/>
                </a:cubicBezTo>
                <a:cubicBezTo>
                  <a:pt x="111" y="190"/>
                  <a:pt x="108" y="193"/>
                  <a:pt x="108" y="195"/>
                </a:cubicBezTo>
                <a:cubicBezTo>
                  <a:pt x="108" y="214"/>
                  <a:pt x="106" y="227"/>
                  <a:pt x="103" y="234"/>
                </a:cubicBezTo>
                <a:cubicBezTo>
                  <a:pt x="95" y="255"/>
                  <a:pt x="79" y="265"/>
                  <a:pt x="56" y="265"/>
                </a:cubicBezTo>
                <a:cubicBezTo>
                  <a:pt x="41" y="265"/>
                  <a:pt x="28" y="260"/>
                  <a:pt x="17" y="249"/>
                </a:cubicBezTo>
                <a:cubicBezTo>
                  <a:pt x="6" y="238"/>
                  <a:pt x="0" y="225"/>
                  <a:pt x="0" y="210"/>
                </a:cubicBezTo>
                <a:cubicBezTo>
                  <a:pt x="0" y="195"/>
                  <a:pt x="6" y="183"/>
                  <a:pt x="16" y="173"/>
                </a:cubicBezTo>
                <a:cubicBezTo>
                  <a:pt x="27" y="163"/>
                  <a:pt x="40" y="158"/>
                  <a:pt x="56" y="158"/>
                </a:cubicBezTo>
                <a:cubicBezTo>
                  <a:pt x="63" y="158"/>
                  <a:pt x="71" y="156"/>
                  <a:pt x="82" y="151"/>
                </a:cubicBezTo>
                <a:cubicBezTo>
                  <a:pt x="85" y="150"/>
                  <a:pt x="86" y="149"/>
                  <a:pt x="88" y="149"/>
                </a:cubicBezTo>
                <a:cubicBezTo>
                  <a:pt x="90" y="147"/>
                  <a:pt x="92" y="148"/>
                  <a:pt x="93" y="151"/>
                </a:cubicBezTo>
                <a:cubicBezTo>
                  <a:pt x="94" y="153"/>
                  <a:pt x="93" y="155"/>
                  <a:pt x="91" y="156"/>
                </a:cubicBezTo>
                <a:cubicBezTo>
                  <a:pt x="90" y="157"/>
                  <a:pt x="88" y="158"/>
                  <a:pt x="85" y="159"/>
                </a:cubicBezTo>
                <a:close/>
                <a:moveTo>
                  <a:pt x="54" y="182"/>
                </a:moveTo>
                <a:cubicBezTo>
                  <a:pt x="62" y="182"/>
                  <a:pt x="69" y="185"/>
                  <a:pt x="75" y="191"/>
                </a:cubicBezTo>
                <a:cubicBezTo>
                  <a:pt x="80" y="196"/>
                  <a:pt x="83" y="203"/>
                  <a:pt x="83" y="211"/>
                </a:cubicBezTo>
                <a:cubicBezTo>
                  <a:pt x="83" y="219"/>
                  <a:pt x="80" y="226"/>
                  <a:pt x="75" y="232"/>
                </a:cubicBezTo>
                <a:cubicBezTo>
                  <a:pt x="69" y="237"/>
                  <a:pt x="62" y="240"/>
                  <a:pt x="54" y="240"/>
                </a:cubicBezTo>
                <a:cubicBezTo>
                  <a:pt x="46" y="240"/>
                  <a:pt x="39" y="237"/>
                  <a:pt x="34" y="232"/>
                </a:cubicBezTo>
                <a:cubicBezTo>
                  <a:pt x="28" y="226"/>
                  <a:pt x="25" y="219"/>
                  <a:pt x="25" y="211"/>
                </a:cubicBezTo>
                <a:cubicBezTo>
                  <a:pt x="25" y="203"/>
                  <a:pt x="28" y="196"/>
                  <a:pt x="34" y="191"/>
                </a:cubicBezTo>
                <a:cubicBezTo>
                  <a:pt x="39" y="185"/>
                  <a:pt x="46" y="182"/>
                  <a:pt x="54" y="182"/>
                </a:cubicBezTo>
                <a:close/>
                <a:moveTo>
                  <a:pt x="150" y="185"/>
                </a:moveTo>
                <a:cubicBezTo>
                  <a:pt x="146" y="180"/>
                  <a:pt x="142" y="176"/>
                  <a:pt x="138" y="172"/>
                </a:cubicBezTo>
                <a:cubicBezTo>
                  <a:pt x="134" y="169"/>
                  <a:pt x="127" y="164"/>
                  <a:pt x="118" y="157"/>
                </a:cubicBezTo>
                <a:cubicBezTo>
                  <a:pt x="108" y="148"/>
                  <a:pt x="99" y="141"/>
                  <a:pt x="93" y="136"/>
                </a:cubicBezTo>
                <a:cubicBezTo>
                  <a:pt x="87" y="131"/>
                  <a:pt x="79" y="124"/>
                  <a:pt x="69" y="113"/>
                </a:cubicBezTo>
                <a:cubicBezTo>
                  <a:pt x="60" y="103"/>
                  <a:pt x="52" y="93"/>
                  <a:pt x="47" y="83"/>
                </a:cubicBezTo>
                <a:cubicBezTo>
                  <a:pt x="41" y="74"/>
                  <a:pt x="37" y="62"/>
                  <a:pt x="32" y="48"/>
                </a:cubicBezTo>
                <a:cubicBezTo>
                  <a:pt x="28" y="34"/>
                  <a:pt x="26" y="19"/>
                  <a:pt x="26" y="4"/>
                </a:cubicBezTo>
                <a:cubicBezTo>
                  <a:pt x="26" y="2"/>
                  <a:pt x="27" y="1"/>
                  <a:pt x="29" y="1"/>
                </a:cubicBezTo>
                <a:cubicBezTo>
                  <a:pt x="31" y="0"/>
                  <a:pt x="32" y="0"/>
                  <a:pt x="33" y="2"/>
                </a:cubicBezTo>
                <a:cubicBezTo>
                  <a:pt x="160" y="137"/>
                  <a:pt x="160" y="137"/>
                  <a:pt x="160" y="137"/>
                </a:cubicBezTo>
                <a:cubicBezTo>
                  <a:pt x="161" y="137"/>
                  <a:pt x="161" y="137"/>
                  <a:pt x="161" y="138"/>
                </a:cubicBezTo>
                <a:cubicBezTo>
                  <a:pt x="162" y="139"/>
                  <a:pt x="163" y="141"/>
                  <a:pt x="165" y="144"/>
                </a:cubicBezTo>
                <a:cubicBezTo>
                  <a:pt x="168" y="146"/>
                  <a:pt x="173" y="149"/>
                  <a:pt x="181" y="153"/>
                </a:cubicBezTo>
                <a:cubicBezTo>
                  <a:pt x="189" y="156"/>
                  <a:pt x="199" y="158"/>
                  <a:pt x="210" y="158"/>
                </a:cubicBezTo>
                <a:cubicBezTo>
                  <a:pt x="226" y="158"/>
                  <a:pt x="239" y="163"/>
                  <a:pt x="250" y="173"/>
                </a:cubicBezTo>
                <a:cubicBezTo>
                  <a:pt x="260" y="183"/>
                  <a:pt x="265" y="195"/>
                  <a:pt x="265" y="210"/>
                </a:cubicBezTo>
                <a:cubicBezTo>
                  <a:pt x="265" y="225"/>
                  <a:pt x="260" y="238"/>
                  <a:pt x="249" y="249"/>
                </a:cubicBezTo>
                <a:cubicBezTo>
                  <a:pt x="238" y="260"/>
                  <a:pt x="225" y="265"/>
                  <a:pt x="210" y="265"/>
                </a:cubicBezTo>
                <a:cubicBezTo>
                  <a:pt x="186" y="265"/>
                  <a:pt x="171" y="255"/>
                  <a:pt x="162" y="234"/>
                </a:cubicBezTo>
                <a:cubicBezTo>
                  <a:pt x="158" y="224"/>
                  <a:pt x="156" y="212"/>
                  <a:pt x="156" y="198"/>
                </a:cubicBezTo>
                <a:cubicBezTo>
                  <a:pt x="156" y="194"/>
                  <a:pt x="154" y="190"/>
                  <a:pt x="150" y="185"/>
                </a:cubicBezTo>
                <a:close/>
                <a:moveTo>
                  <a:pt x="54" y="190"/>
                </a:moveTo>
                <a:cubicBezTo>
                  <a:pt x="48" y="190"/>
                  <a:pt x="43" y="192"/>
                  <a:pt x="39" y="196"/>
                </a:cubicBezTo>
                <a:cubicBezTo>
                  <a:pt x="35" y="200"/>
                  <a:pt x="33" y="205"/>
                  <a:pt x="33" y="211"/>
                </a:cubicBezTo>
                <a:cubicBezTo>
                  <a:pt x="33" y="217"/>
                  <a:pt x="35" y="222"/>
                  <a:pt x="39" y="226"/>
                </a:cubicBezTo>
                <a:cubicBezTo>
                  <a:pt x="43" y="230"/>
                  <a:pt x="48" y="232"/>
                  <a:pt x="54" y="232"/>
                </a:cubicBezTo>
                <a:cubicBezTo>
                  <a:pt x="60" y="232"/>
                  <a:pt x="65" y="230"/>
                  <a:pt x="69" y="226"/>
                </a:cubicBezTo>
                <a:cubicBezTo>
                  <a:pt x="73" y="222"/>
                  <a:pt x="75" y="217"/>
                  <a:pt x="75" y="211"/>
                </a:cubicBezTo>
                <a:cubicBezTo>
                  <a:pt x="75" y="205"/>
                  <a:pt x="73" y="200"/>
                  <a:pt x="69" y="196"/>
                </a:cubicBezTo>
                <a:cubicBezTo>
                  <a:pt x="65" y="192"/>
                  <a:pt x="60" y="190"/>
                  <a:pt x="54" y="190"/>
                </a:cubicBezTo>
                <a:close/>
                <a:moveTo>
                  <a:pt x="43" y="53"/>
                </a:moveTo>
                <a:cubicBezTo>
                  <a:pt x="47" y="65"/>
                  <a:pt x="52" y="76"/>
                  <a:pt x="57" y="84"/>
                </a:cubicBezTo>
                <a:cubicBezTo>
                  <a:pt x="62" y="92"/>
                  <a:pt x="70" y="101"/>
                  <a:pt x="78" y="110"/>
                </a:cubicBezTo>
                <a:cubicBezTo>
                  <a:pt x="87" y="120"/>
                  <a:pt x="95" y="127"/>
                  <a:pt x="100" y="131"/>
                </a:cubicBezTo>
                <a:cubicBezTo>
                  <a:pt x="106" y="136"/>
                  <a:pt x="114" y="142"/>
                  <a:pt x="124" y="150"/>
                </a:cubicBezTo>
                <a:cubicBezTo>
                  <a:pt x="133" y="158"/>
                  <a:pt x="140" y="163"/>
                  <a:pt x="145" y="167"/>
                </a:cubicBezTo>
                <a:cubicBezTo>
                  <a:pt x="149" y="171"/>
                  <a:pt x="154" y="176"/>
                  <a:pt x="158" y="182"/>
                </a:cubicBezTo>
                <a:cubicBezTo>
                  <a:pt x="162" y="188"/>
                  <a:pt x="164" y="193"/>
                  <a:pt x="164" y="198"/>
                </a:cubicBezTo>
                <a:cubicBezTo>
                  <a:pt x="164" y="211"/>
                  <a:pt x="166" y="222"/>
                  <a:pt x="170" y="231"/>
                </a:cubicBezTo>
                <a:cubicBezTo>
                  <a:pt x="177" y="248"/>
                  <a:pt x="190" y="257"/>
                  <a:pt x="210" y="257"/>
                </a:cubicBezTo>
                <a:cubicBezTo>
                  <a:pt x="223" y="257"/>
                  <a:pt x="234" y="252"/>
                  <a:pt x="243" y="243"/>
                </a:cubicBezTo>
                <a:cubicBezTo>
                  <a:pt x="252" y="234"/>
                  <a:pt x="257" y="223"/>
                  <a:pt x="257" y="210"/>
                </a:cubicBezTo>
                <a:cubicBezTo>
                  <a:pt x="257" y="197"/>
                  <a:pt x="253" y="187"/>
                  <a:pt x="244" y="179"/>
                </a:cubicBezTo>
                <a:cubicBezTo>
                  <a:pt x="235" y="171"/>
                  <a:pt x="223" y="167"/>
                  <a:pt x="210" y="167"/>
                </a:cubicBezTo>
                <a:cubicBezTo>
                  <a:pt x="198" y="167"/>
                  <a:pt x="188" y="165"/>
                  <a:pt x="179" y="161"/>
                </a:cubicBezTo>
                <a:cubicBezTo>
                  <a:pt x="169" y="157"/>
                  <a:pt x="164" y="153"/>
                  <a:pt x="161" y="150"/>
                </a:cubicBezTo>
                <a:cubicBezTo>
                  <a:pt x="158" y="147"/>
                  <a:pt x="156" y="145"/>
                  <a:pt x="154" y="142"/>
                </a:cubicBezTo>
                <a:cubicBezTo>
                  <a:pt x="35" y="15"/>
                  <a:pt x="35" y="15"/>
                  <a:pt x="35" y="15"/>
                </a:cubicBezTo>
                <a:cubicBezTo>
                  <a:pt x="36" y="28"/>
                  <a:pt x="38" y="41"/>
                  <a:pt x="43" y="53"/>
                </a:cubicBezTo>
                <a:close/>
                <a:moveTo>
                  <a:pt x="133" y="134"/>
                </a:moveTo>
                <a:cubicBezTo>
                  <a:pt x="135" y="134"/>
                  <a:pt x="136" y="135"/>
                  <a:pt x="137" y="136"/>
                </a:cubicBezTo>
                <a:cubicBezTo>
                  <a:pt x="139" y="137"/>
                  <a:pt x="140" y="139"/>
                  <a:pt x="140" y="141"/>
                </a:cubicBezTo>
                <a:cubicBezTo>
                  <a:pt x="140" y="142"/>
                  <a:pt x="139" y="144"/>
                  <a:pt x="137" y="145"/>
                </a:cubicBezTo>
                <a:cubicBezTo>
                  <a:pt x="136" y="147"/>
                  <a:pt x="135" y="147"/>
                  <a:pt x="133" y="147"/>
                </a:cubicBezTo>
                <a:cubicBezTo>
                  <a:pt x="131" y="147"/>
                  <a:pt x="130" y="147"/>
                  <a:pt x="128" y="145"/>
                </a:cubicBezTo>
                <a:cubicBezTo>
                  <a:pt x="127" y="144"/>
                  <a:pt x="126" y="142"/>
                  <a:pt x="126" y="140"/>
                </a:cubicBezTo>
                <a:cubicBezTo>
                  <a:pt x="126" y="139"/>
                  <a:pt x="126" y="138"/>
                  <a:pt x="126" y="138"/>
                </a:cubicBezTo>
                <a:cubicBezTo>
                  <a:pt x="126" y="138"/>
                  <a:pt x="127" y="137"/>
                  <a:pt x="128" y="136"/>
                </a:cubicBezTo>
                <a:cubicBezTo>
                  <a:pt x="130" y="135"/>
                  <a:pt x="131" y="134"/>
                  <a:pt x="133" y="134"/>
                </a:cubicBezTo>
                <a:close/>
                <a:moveTo>
                  <a:pt x="212" y="79"/>
                </a:moveTo>
                <a:cubicBezTo>
                  <a:pt x="223" y="61"/>
                  <a:pt x="229" y="40"/>
                  <a:pt x="231" y="15"/>
                </a:cubicBezTo>
                <a:cubicBezTo>
                  <a:pt x="148" y="103"/>
                  <a:pt x="148" y="103"/>
                  <a:pt x="148" y="103"/>
                </a:cubicBezTo>
                <a:cubicBezTo>
                  <a:pt x="146" y="106"/>
                  <a:pt x="144" y="106"/>
                  <a:pt x="142" y="104"/>
                </a:cubicBezTo>
                <a:cubicBezTo>
                  <a:pt x="140" y="102"/>
                  <a:pt x="140" y="100"/>
                  <a:pt x="142" y="98"/>
                </a:cubicBezTo>
                <a:cubicBezTo>
                  <a:pt x="233" y="2"/>
                  <a:pt x="233" y="2"/>
                  <a:pt x="233" y="2"/>
                </a:cubicBezTo>
                <a:cubicBezTo>
                  <a:pt x="234" y="0"/>
                  <a:pt x="235" y="0"/>
                  <a:pt x="237" y="1"/>
                </a:cubicBezTo>
                <a:cubicBezTo>
                  <a:pt x="239" y="1"/>
                  <a:pt x="239" y="2"/>
                  <a:pt x="239" y="4"/>
                </a:cubicBezTo>
                <a:cubicBezTo>
                  <a:pt x="239" y="33"/>
                  <a:pt x="234" y="58"/>
                  <a:pt x="222" y="78"/>
                </a:cubicBezTo>
                <a:cubicBezTo>
                  <a:pt x="211" y="99"/>
                  <a:pt x="195" y="117"/>
                  <a:pt x="177" y="134"/>
                </a:cubicBezTo>
                <a:cubicBezTo>
                  <a:pt x="176" y="135"/>
                  <a:pt x="175" y="135"/>
                  <a:pt x="174" y="135"/>
                </a:cubicBezTo>
                <a:cubicBezTo>
                  <a:pt x="173" y="135"/>
                  <a:pt x="172" y="135"/>
                  <a:pt x="171" y="134"/>
                </a:cubicBezTo>
                <a:cubicBezTo>
                  <a:pt x="169" y="132"/>
                  <a:pt x="169" y="130"/>
                  <a:pt x="171" y="128"/>
                </a:cubicBezTo>
                <a:cubicBezTo>
                  <a:pt x="188" y="113"/>
                  <a:pt x="201" y="97"/>
                  <a:pt x="212" y="79"/>
                </a:cubicBezTo>
                <a:close/>
                <a:moveTo>
                  <a:pt x="183" y="211"/>
                </a:moveTo>
                <a:cubicBezTo>
                  <a:pt x="183" y="203"/>
                  <a:pt x="185" y="196"/>
                  <a:pt x="191" y="191"/>
                </a:cubicBezTo>
                <a:cubicBezTo>
                  <a:pt x="197" y="185"/>
                  <a:pt x="204" y="182"/>
                  <a:pt x="211" y="182"/>
                </a:cubicBezTo>
                <a:cubicBezTo>
                  <a:pt x="219" y="182"/>
                  <a:pt x="226" y="185"/>
                  <a:pt x="232" y="191"/>
                </a:cubicBezTo>
                <a:cubicBezTo>
                  <a:pt x="238" y="196"/>
                  <a:pt x="240" y="203"/>
                  <a:pt x="240" y="211"/>
                </a:cubicBezTo>
                <a:cubicBezTo>
                  <a:pt x="240" y="219"/>
                  <a:pt x="238" y="226"/>
                  <a:pt x="232" y="232"/>
                </a:cubicBezTo>
                <a:cubicBezTo>
                  <a:pt x="226" y="237"/>
                  <a:pt x="219" y="240"/>
                  <a:pt x="211" y="240"/>
                </a:cubicBezTo>
                <a:cubicBezTo>
                  <a:pt x="204" y="240"/>
                  <a:pt x="197" y="237"/>
                  <a:pt x="191" y="232"/>
                </a:cubicBezTo>
                <a:cubicBezTo>
                  <a:pt x="185" y="226"/>
                  <a:pt x="183" y="219"/>
                  <a:pt x="183" y="211"/>
                </a:cubicBezTo>
                <a:close/>
                <a:moveTo>
                  <a:pt x="191" y="211"/>
                </a:moveTo>
                <a:cubicBezTo>
                  <a:pt x="191" y="217"/>
                  <a:pt x="193" y="222"/>
                  <a:pt x="197" y="226"/>
                </a:cubicBezTo>
                <a:cubicBezTo>
                  <a:pt x="201" y="230"/>
                  <a:pt x="206" y="232"/>
                  <a:pt x="211" y="232"/>
                </a:cubicBezTo>
                <a:cubicBezTo>
                  <a:pt x="217" y="232"/>
                  <a:pt x="222" y="230"/>
                  <a:pt x="226" y="226"/>
                </a:cubicBezTo>
                <a:cubicBezTo>
                  <a:pt x="230" y="222"/>
                  <a:pt x="232" y="217"/>
                  <a:pt x="232" y="211"/>
                </a:cubicBezTo>
                <a:cubicBezTo>
                  <a:pt x="232" y="205"/>
                  <a:pt x="230" y="200"/>
                  <a:pt x="226" y="196"/>
                </a:cubicBezTo>
                <a:cubicBezTo>
                  <a:pt x="222" y="192"/>
                  <a:pt x="217" y="190"/>
                  <a:pt x="211" y="190"/>
                </a:cubicBezTo>
                <a:cubicBezTo>
                  <a:pt x="206" y="190"/>
                  <a:pt x="201" y="192"/>
                  <a:pt x="197" y="196"/>
                </a:cubicBezTo>
                <a:cubicBezTo>
                  <a:pt x="193" y="200"/>
                  <a:pt x="191" y="205"/>
                  <a:pt x="191" y="2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1" name="Freeform 59"/>
          <p:cNvSpPr>
            <a:spLocks noEditPoints="1"/>
          </p:cNvSpPr>
          <p:nvPr/>
        </p:nvSpPr>
        <p:spPr bwMode="auto">
          <a:xfrm>
            <a:off x="4494213" y="5319713"/>
            <a:ext cx="322263" cy="469900"/>
          </a:xfrm>
          <a:custGeom>
            <a:avLst/>
            <a:gdLst>
              <a:gd name="T0" fmla="*/ 107 w 182"/>
              <a:gd name="T1" fmla="*/ 187 h 265"/>
              <a:gd name="T2" fmla="*/ 114 w 182"/>
              <a:gd name="T3" fmla="*/ 223 h 265"/>
              <a:gd name="T4" fmla="*/ 117 w 182"/>
              <a:gd name="T5" fmla="*/ 235 h 265"/>
              <a:gd name="T6" fmla="*/ 91 w 182"/>
              <a:gd name="T7" fmla="*/ 265 h 265"/>
              <a:gd name="T8" fmla="*/ 66 w 182"/>
              <a:gd name="T9" fmla="*/ 235 h 265"/>
              <a:gd name="T10" fmla="*/ 68 w 182"/>
              <a:gd name="T11" fmla="*/ 224 h 265"/>
              <a:gd name="T12" fmla="*/ 68 w 182"/>
              <a:gd name="T13" fmla="*/ 223 h 265"/>
              <a:gd name="T14" fmla="*/ 75 w 182"/>
              <a:gd name="T15" fmla="*/ 187 h 265"/>
              <a:gd name="T16" fmla="*/ 16 w 182"/>
              <a:gd name="T17" fmla="*/ 174 h 265"/>
              <a:gd name="T18" fmla="*/ 0 w 182"/>
              <a:gd name="T19" fmla="*/ 158 h 265"/>
              <a:gd name="T20" fmla="*/ 5 w 182"/>
              <a:gd name="T21" fmla="*/ 5 h 265"/>
              <a:gd name="T22" fmla="*/ 165 w 182"/>
              <a:gd name="T23" fmla="*/ 0 h 265"/>
              <a:gd name="T24" fmla="*/ 182 w 182"/>
              <a:gd name="T25" fmla="*/ 16 h 265"/>
              <a:gd name="T26" fmla="*/ 177 w 182"/>
              <a:gd name="T27" fmla="*/ 169 h 265"/>
              <a:gd name="T28" fmla="*/ 127 w 182"/>
              <a:gd name="T29" fmla="*/ 174 h 265"/>
              <a:gd name="T30" fmla="*/ 8 w 182"/>
              <a:gd name="T31" fmla="*/ 16 h 265"/>
              <a:gd name="T32" fmla="*/ 174 w 182"/>
              <a:gd name="T33" fmla="*/ 92 h 265"/>
              <a:gd name="T34" fmla="*/ 165 w 182"/>
              <a:gd name="T35" fmla="*/ 8 h 265"/>
              <a:gd name="T36" fmla="*/ 8 w 182"/>
              <a:gd name="T37" fmla="*/ 16 h 265"/>
              <a:gd name="T38" fmla="*/ 174 w 182"/>
              <a:gd name="T39" fmla="*/ 132 h 265"/>
              <a:gd name="T40" fmla="*/ 8 w 182"/>
              <a:gd name="T41" fmla="*/ 100 h 265"/>
              <a:gd name="T42" fmla="*/ 99 w 182"/>
              <a:gd name="T43" fmla="*/ 187 h 265"/>
              <a:gd name="T44" fmla="*/ 127 w 182"/>
              <a:gd name="T45" fmla="*/ 166 h 265"/>
              <a:gd name="T46" fmla="*/ 174 w 182"/>
              <a:gd name="T47" fmla="*/ 158 h 265"/>
              <a:gd name="T48" fmla="*/ 8 w 182"/>
              <a:gd name="T49" fmla="*/ 141 h 265"/>
              <a:gd name="T50" fmla="*/ 16 w 182"/>
              <a:gd name="T51" fmla="*/ 166 h 265"/>
              <a:gd name="T52" fmla="*/ 75 w 182"/>
              <a:gd name="T53" fmla="*/ 171 h 265"/>
              <a:gd name="T54" fmla="*/ 76 w 182"/>
              <a:gd name="T55" fmla="*/ 226 h 265"/>
              <a:gd name="T56" fmla="*/ 75 w 182"/>
              <a:gd name="T57" fmla="*/ 227 h 265"/>
              <a:gd name="T58" fmla="*/ 78 w 182"/>
              <a:gd name="T59" fmla="*/ 250 h 265"/>
              <a:gd name="T60" fmla="*/ 104 w 182"/>
              <a:gd name="T61" fmla="*/ 250 h 265"/>
              <a:gd name="T62" fmla="*/ 106 w 182"/>
              <a:gd name="T63" fmla="*/ 227 h 265"/>
              <a:gd name="T64" fmla="*/ 106 w 182"/>
              <a:gd name="T65" fmla="*/ 225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82" h="265">
                <a:moveTo>
                  <a:pt x="112" y="178"/>
                </a:moveTo>
                <a:cubicBezTo>
                  <a:pt x="109" y="181"/>
                  <a:pt x="107" y="184"/>
                  <a:pt x="107" y="187"/>
                </a:cubicBezTo>
                <a:cubicBezTo>
                  <a:pt x="107" y="203"/>
                  <a:pt x="109" y="214"/>
                  <a:pt x="113" y="221"/>
                </a:cubicBezTo>
                <a:cubicBezTo>
                  <a:pt x="113" y="222"/>
                  <a:pt x="114" y="223"/>
                  <a:pt x="114" y="223"/>
                </a:cubicBezTo>
                <a:cubicBezTo>
                  <a:pt x="114" y="224"/>
                  <a:pt x="115" y="225"/>
                  <a:pt x="115" y="226"/>
                </a:cubicBezTo>
                <a:cubicBezTo>
                  <a:pt x="116" y="229"/>
                  <a:pt x="117" y="232"/>
                  <a:pt x="117" y="235"/>
                </a:cubicBezTo>
                <a:cubicBezTo>
                  <a:pt x="117" y="244"/>
                  <a:pt x="114" y="251"/>
                  <a:pt x="110" y="257"/>
                </a:cubicBezTo>
                <a:cubicBezTo>
                  <a:pt x="105" y="262"/>
                  <a:pt x="98" y="265"/>
                  <a:pt x="91" y="265"/>
                </a:cubicBezTo>
                <a:cubicBezTo>
                  <a:pt x="83" y="265"/>
                  <a:pt x="77" y="262"/>
                  <a:pt x="73" y="257"/>
                </a:cubicBezTo>
                <a:cubicBezTo>
                  <a:pt x="68" y="251"/>
                  <a:pt x="66" y="244"/>
                  <a:pt x="66" y="235"/>
                </a:cubicBezTo>
                <a:cubicBezTo>
                  <a:pt x="66" y="232"/>
                  <a:pt x="66" y="228"/>
                  <a:pt x="68" y="225"/>
                </a:cubicBezTo>
                <a:cubicBezTo>
                  <a:pt x="68" y="224"/>
                  <a:pt x="68" y="224"/>
                  <a:pt x="68" y="224"/>
                </a:cubicBezTo>
                <a:cubicBezTo>
                  <a:pt x="71" y="225"/>
                  <a:pt x="71" y="225"/>
                  <a:pt x="71" y="225"/>
                </a:cubicBezTo>
                <a:cubicBezTo>
                  <a:pt x="68" y="223"/>
                  <a:pt x="68" y="223"/>
                  <a:pt x="68" y="223"/>
                </a:cubicBezTo>
                <a:cubicBezTo>
                  <a:pt x="69" y="223"/>
                  <a:pt x="69" y="223"/>
                  <a:pt x="69" y="223"/>
                </a:cubicBezTo>
                <a:cubicBezTo>
                  <a:pt x="73" y="213"/>
                  <a:pt x="75" y="201"/>
                  <a:pt x="75" y="187"/>
                </a:cubicBezTo>
                <a:cubicBezTo>
                  <a:pt x="75" y="178"/>
                  <a:pt x="69" y="174"/>
                  <a:pt x="58" y="174"/>
                </a:cubicBezTo>
                <a:cubicBezTo>
                  <a:pt x="16" y="174"/>
                  <a:pt x="16" y="174"/>
                  <a:pt x="16" y="174"/>
                </a:cubicBezTo>
                <a:cubicBezTo>
                  <a:pt x="12" y="174"/>
                  <a:pt x="9" y="172"/>
                  <a:pt x="5" y="169"/>
                </a:cubicBezTo>
                <a:cubicBezTo>
                  <a:pt x="2" y="166"/>
                  <a:pt x="0" y="162"/>
                  <a:pt x="0" y="158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2"/>
                  <a:pt x="2" y="8"/>
                  <a:pt x="5" y="5"/>
                </a:cubicBezTo>
                <a:cubicBezTo>
                  <a:pt x="9" y="2"/>
                  <a:pt x="12" y="0"/>
                  <a:pt x="16" y="0"/>
                </a:cubicBezTo>
                <a:cubicBezTo>
                  <a:pt x="165" y="0"/>
                  <a:pt x="165" y="0"/>
                  <a:pt x="165" y="0"/>
                </a:cubicBezTo>
                <a:cubicBezTo>
                  <a:pt x="170" y="0"/>
                  <a:pt x="173" y="2"/>
                  <a:pt x="177" y="5"/>
                </a:cubicBezTo>
                <a:cubicBezTo>
                  <a:pt x="180" y="8"/>
                  <a:pt x="182" y="12"/>
                  <a:pt x="182" y="16"/>
                </a:cubicBezTo>
                <a:cubicBezTo>
                  <a:pt x="182" y="158"/>
                  <a:pt x="182" y="158"/>
                  <a:pt x="182" y="158"/>
                </a:cubicBezTo>
                <a:cubicBezTo>
                  <a:pt x="182" y="162"/>
                  <a:pt x="180" y="166"/>
                  <a:pt x="177" y="169"/>
                </a:cubicBezTo>
                <a:cubicBezTo>
                  <a:pt x="173" y="172"/>
                  <a:pt x="170" y="174"/>
                  <a:pt x="165" y="174"/>
                </a:cubicBezTo>
                <a:cubicBezTo>
                  <a:pt x="127" y="174"/>
                  <a:pt x="127" y="174"/>
                  <a:pt x="127" y="174"/>
                </a:cubicBezTo>
                <a:cubicBezTo>
                  <a:pt x="121" y="174"/>
                  <a:pt x="116" y="175"/>
                  <a:pt x="112" y="178"/>
                </a:cubicBezTo>
                <a:close/>
                <a:moveTo>
                  <a:pt x="8" y="16"/>
                </a:moveTo>
                <a:cubicBezTo>
                  <a:pt x="8" y="92"/>
                  <a:pt x="8" y="92"/>
                  <a:pt x="8" y="92"/>
                </a:cubicBezTo>
                <a:cubicBezTo>
                  <a:pt x="174" y="92"/>
                  <a:pt x="174" y="92"/>
                  <a:pt x="174" y="92"/>
                </a:cubicBezTo>
                <a:cubicBezTo>
                  <a:pt x="174" y="16"/>
                  <a:pt x="174" y="16"/>
                  <a:pt x="174" y="16"/>
                </a:cubicBezTo>
                <a:cubicBezTo>
                  <a:pt x="173" y="11"/>
                  <a:pt x="170" y="8"/>
                  <a:pt x="165" y="8"/>
                </a:cubicBezTo>
                <a:cubicBezTo>
                  <a:pt x="16" y="8"/>
                  <a:pt x="16" y="8"/>
                  <a:pt x="16" y="8"/>
                </a:cubicBezTo>
                <a:cubicBezTo>
                  <a:pt x="12" y="8"/>
                  <a:pt x="9" y="11"/>
                  <a:pt x="8" y="16"/>
                </a:cubicBezTo>
                <a:close/>
                <a:moveTo>
                  <a:pt x="8" y="132"/>
                </a:moveTo>
                <a:cubicBezTo>
                  <a:pt x="174" y="132"/>
                  <a:pt x="174" y="132"/>
                  <a:pt x="174" y="132"/>
                </a:cubicBezTo>
                <a:cubicBezTo>
                  <a:pt x="174" y="100"/>
                  <a:pt x="174" y="100"/>
                  <a:pt x="174" y="100"/>
                </a:cubicBezTo>
                <a:cubicBezTo>
                  <a:pt x="8" y="100"/>
                  <a:pt x="8" y="100"/>
                  <a:pt x="8" y="100"/>
                </a:cubicBezTo>
                <a:lnTo>
                  <a:pt x="8" y="132"/>
                </a:lnTo>
                <a:close/>
                <a:moveTo>
                  <a:pt x="99" y="187"/>
                </a:moveTo>
                <a:cubicBezTo>
                  <a:pt x="99" y="182"/>
                  <a:pt x="101" y="177"/>
                  <a:pt x="106" y="172"/>
                </a:cubicBezTo>
                <a:cubicBezTo>
                  <a:pt x="111" y="168"/>
                  <a:pt x="118" y="166"/>
                  <a:pt x="127" y="166"/>
                </a:cubicBezTo>
                <a:cubicBezTo>
                  <a:pt x="165" y="166"/>
                  <a:pt x="165" y="166"/>
                  <a:pt x="165" y="166"/>
                </a:cubicBezTo>
                <a:cubicBezTo>
                  <a:pt x="170" y="166"/>
                  <a:pt x="173" y="163"/>
                  <a:pt x="174" y="158"/>
                </a:cubicBezTo>
                <a:cubicBezTo>
                  <a:pt x="174" y="141"/>
                  <a:pt x="174" y="141"/>
                  <a:pt x="174" y="141"/>
                </a:cubicBezTo>
                <a:cubicBezTo>
                  <a:pt x="8" y="141"/>
                  <a:pt x="8" y="141"/>
                  <a:pt x="8" y="141"/>
                </a:cubicBezTo>
                <a:cubicBezTo>
                  <a:pt x="8" y="158"/>
                  <a:pt x="8" y="158"/>
                  <a:pt x="8" y="158"/>
                </a:cubicBezTo>
                <a:cubicBezTo>
                  <a:pt x="9" y="163"/>
                  <a:pt x="12" y="166"/>
                  <a:pt x="16" y="166"/>
                </a:cubicBezTo>
                <a:cubicBezTo>
                  <a:pt x="57" y="166"/>
                  <a:pt x="57" y="166"/>
                  <a:pt x="57" y="166"/>
                </a:cubicBezTo>
                <a:cubicBezTo>
                  <a:pt x="64" y="166"/>
                  <a:pt x="70" y="167"/>
                  <a:pt x="75" y="171"/>
                </a:cubicBezTo>
                <a:cubicBezTo>
                  <a:pt x="80" y="174"/>
                  <a:pt x="83" y="179"/>
                  <a:pt x="83" y="187"/>
                </a:cubicBezTo>
                <a:cubicBezTo>
                  <a:pt x="83" y="202"/>
                  <a:pt x="81" y="215"/>
                  <a:pt x="76" y="226"/>
                </a:cubicBezTo>
                <a:cubicBezTo>
                  <a:pt x="76" y="227"/>
                  <a:pt x="76" y="227"/>
                  <a:pt x="76" y="227"/>
                </a:cubicBezTo>
                <a:cubicBezTo>
                  <a:pt x="76" y="227"/>
                  <a:pt x="75" y="227"/>
                  <a:pt x="75" y="227"/>
                </a:cubicBezTo>
                <a:cubicBezTo>
                  <a:pt x="74" y="230"/>
                  <a:pt x="74" y="233"/>
                  <a:pt x="74" y="235"/>
                </a:cubicBezTo>
                <a:cubicBezTo>
                  <a:pt x="74" y="241"/>
                  <a:pt x="75" y="246"/>
                  <a:pt x="78" y="250"/>
                </a:cubicBezTo>
                <a:cubicBezTo>
                  <a:pt x="81" y="255"/>
                  <a:pt x="85" y="257"/>
                  <a:pt x="91" y="257"/>
                </a:cubicBezTo>
                <a:cubicBezTo>
                  <a:pt x="97" y="257"/>
                  <a:pt x="101" y="255"/>
                  <a:pt x="104" y="250"/>
                </a:cubicBezTo>
                <a:cubicBezTo>
                  <a:pt x="107" y="246"/>
                  <a:pt x="108" y="241"/>
                  <a:pt x="108" y="235"/>
                </a:cubicBezTo>
                <a:cubicBezTo>
                  <a:pt x="108" y="233"/>
                  <a:pt x="107" y="230"/>
                  <a:pt x="106" y="227"/>
                </a:cubicBezTo>
                <a:cubicBezTo>
                  <a:pt x="106" y="227"/>
                  <a:pt x="106" y="227"/>
                  <a:pt x="106" y="227"/>
                </a:cubicBezTo>
                <a:cubicBezTo>
                  <a:pt x="106" y="226"/>
                  <a:pt x="106" y="226"/>
                  <a:pt x="106" y="225"/>
                </a:cubicBezTo>
                <a:cubicBezTo>
                  <a:pt x="101" y="217"/>
                  <a:pt x="99" y="204"/>
                  <a:pt x="99" y="18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2" name="Freeform 60"/>
          <p:cNvSpPr>
            <a:spLocks noEditPoints="1"/>
          </p:cNvSpPr>
          <p:nvPr/>
        </p:nvSpPr>
        <p:spPr bwMode="auto">
          <a:xfrm>
            <a:off x="5051426" y="5319713"/>
            <a:ext cx="468313" cy="469900"/>
          </a:xfrm>
          <a:custGeom>
            <a:avLst/>
            <a:gdLst>
              <a:gd name="T0" fmla="*/ 174 w 265"/>
              <a:gd name="T1" fmla="*/ 87 h 265"/>
              <a:gd name="T2" fmla="*/ 152 w 265"/>
              <a:gd name="T3" fmla="*/ 145 h 265"/>
              <a:gd name="T4" fmla="*/ 153 w 265"/>
              <a:gd name="T5" fmla="*/ 146 h 265"/>
              <a:gd name="T6" fmla="*/ 170 w 265"/>
              <a:gd name="T7" fmla="*/ 164 h 265"/>
              <a:gd name="T8" fmla="*/ 190 w 265"/>
              <a:gd name="T9" fmla="*/ 167 h 265"/>
              <a:gd name="T10" fmla="*/ 261 w 265"/>
              <a:gd name="T11" fmla="*/ 236 h 265"/>
              <a:gd name="T12" fmla="*/ 265 w 265"/>
              <a:gd name="T13" fmla="*/ 248 h 265"/>
              <a:gd name="T14" fmla="*/ 260 w 265"/>
              <a:gd name="T15" fmla="*/ 260 h 265"/>
              <a:gd name="T16" fmla="*/ 249 w 265"/>
              <a:gd name="T17" fmla="*/ 265 h 265"/>
              <a:gd name="T18" fmla="*/ 237 w 265"/>
              <a:gd name="T19" fmla="*/ 260 h 265"/>
              <a:gd name="T20" fmla="*/ 167 w 265"/>
              <a:gd name="T21" fmla="*/ 190 h 265"/>
              <a:gd name="T22" fmla="*/ 162 w 265"/>
              <a:gd name="T23" fmla="*/ 178 h 265"/>
              <a:gd name="T24" fmla="*/ 164 w 265"/>
              <a:gd name="T25" fmla="*/ 170 h 265"/>
              <a:gd name="T26" fmla="*/ 146 w 265"/>
              <a:gd name="T27" fmla="*/ 152 h 265"/>
              <a:gd name="T28" fmla="*/ 146 w 265"/>
              <a:gd name="T29" fmla="*/ 151 h 265"/>
              <a:gd name="T30" fmla="*/ 87 w 265"/>
              <a:gd name="T31" fmla="*/ 174 h 265"/>
              <a:gd name="T32" fmla="*/ 26 w 265"/>
              <a:gd name="T33" fmla="*/ 148 h 265"/>
              <a:gd name="T34" fmla="*/ 0 w 265"/>
              <a:gd name="T35" fmla="*/ 87 h 265"/>
              <a:gd name="T36" fmla="*/ 26 w 265"/>
              <a:gd name="T37" fmla="*/ 26 h 265"/>
              <a:gd name="T38" fmla="*/ 87 w 265"/>
              <a:gd name="T39" fmla="*/ 0 h 265"/>
              <a:gd name="T40" fmla="*/ 149 w 265"/>
              <a:gd name="T41" fmla="*/ 26 h 265"/>
              <a:gd name="T42" fmla="*/ 174 w 265"/>
              <a:gd name="T43" fmla="*/ 87 h 265"/>
              <a:gd name="T44" fmla="*/ 166 w 265"/>
              <a:gd name="T45" fmla="*/ 87 h 265"/>
              <a:gd name="T46" fmla="*/ 143 w 265"/>
              <a:gd name="T47" fmla="*/ 31 h 265"/>
              <a:gd name="T48" fmla="*/ 87 w 265"/>
              <a:gd name="T49" fmla="*/ 8 h 265"/>
              <a:gd name="T50" fmla="*/ 32 w 265"/>
              <a:gd name="T51" fmla="*/ 31 h 265"/>
              <a:gd name="T52" fmla="*/ 9 w 265"/>
              <a:gd name="T53" fmla="*/ 87 h 265"/>
              <a:gd name="T54" fmla="*/ 32 w 265"/>
              <a:gd name="T55" fmla="*/ 143 h 265"/>
              <a:gd name="T56" fmla="*/ 87 w 265"/>
              <a:gd name="T57" fmla="*/ 166 h 265"/>
              <a:gd name="T58" fmla="*/ 143 w 265"/>
              <a:gd name="T59" fmla="*/ 143 h 265"/>
              <a:gd name="T60" fmla="*/ 166 w 265"/>
              <a:gd name="T61" fmla="*/ 87 h 265"/>
              <a:gd name="T62" fmla="*/ 149 w 265"/>
              <a:gd name="T63" fmla="*/ 87 h 265"/>
              <a:gd name="T64" fmla="*/ 131 w 265"/>
              <a:gd name="T65" fmla="*/ 131 h 265"/>
              <a:gd name="T66" fmla="*/ 87 w 265"/>
              <a:gd name="T67" fmla="*/ 149 h 265"/>
              <a:gd name="T68" fmla="*/ 43 w 265"/>
              <a:gd name="T69" fmla="*/ 131 h 265"/>
              <a:gd name="T70" fmla="*/ 25 w 265"/>
              <a:gd name="T71" fmla="*/ 87 h 265"/>
              <a:gd name="T72" fmla="*/ 43 w 265"/>
              <a:gd name="T73" fmla="*/ 43 h 265"/>
              <a:gd name="T74" fmla="*/ 87 w 265"/>
              <a:gd name="T75" fmla="*/ 25 h 265"/>
              <a:gd name="T76" fmla="*/ 131 w 265"/>
              <a:gd name="T77" fmla="*/ 43 h 265"/>
              <a:gd name="T78" fmla="*/ 149 w 265"/>
              <a:gd name="T79" fmla="*/ 87 h 265"/>
              <a:gd name="T80" fmla="*/ 141 w 265"/>
              <a:gd name="T81" fmla="*/ 87 h 265"/>
              <a:gd name="T82" fmla="*/ 125 w 265"/>
              <a:gd name="T83" fmla="*/ 49 h 265"/>
              <a:gd name="T84" fmla="*/ 87 w 265"/>
              <a:gd name="T85" fmla="*/ 33 h 265"/>
              <a:gd name="T86" fmla="*/ 49 w 265"/>
              <a:gd name="T87" fmla="*/ 49 h 265"/>
              <a:gd name="T88" fmla="*/ 34 w 265"/>
              <a:gd name="T89" fmla="*/ 87 h 265"/>
              <a:gd name="T90" fmla="*/ 49 w 265"/>
              <a:gd name="T91" fmla="*/ 125 h 265"/>
              <a:gd name="T92" fmla="*/ 87 w 265"/>
              <a:gd name="T93" fmla="*/ 141 h 265"/>
              <a:gd name="T94" fmla="*/ 125 w 265"/>
              <a:gd name="T95" fmla="*/ 125 h 265"/>
              <a:gd name="T96" fmla="*/ 141 w 265"/>
              <a:gd name="T97" fmla="*/ 87 h 265"/>
              <a:gd name="T98" fmla="*/ 179 w 265"/>
              <a:gd name="T99" fmla="*/ 170 h 265"/>
              <a:gd name="T100" fmla="*/ 173 w 265"/>
              <a:gd name="T101" fmla="*/ 172 h 265"/>
              <a:gd name="T102" fmla="*/ 170 w 265"/>
              <a:gd name="T103" fmla="*/ 178 h 265"/>
              <a:gd name="T104" fmla="*/ 173 w 265"/>
              <a:gd name="T105" fmla="*/ 184 h 265"/>
              <a:gd name="T106" fmla="*/ 243 w 265"/>
              <a:gd name="T107" fmla="*/ 254 h 265"/>
              <a:gd name="T108" fmla="*/ 249 w 265"/>
              <a:gd name="T109" fmla="*/ 257 h 265"/>
              <a:gd name="T110" fmla="*/ 255 w 265"/>
              <a:gd name="T111" fmla="*/ 254 h 265"/>
              <a:gd name="T112" fmla="*/ 257 w 265"/>
              <a:gd name="T113" fmla="*/ 248 h 265"/>
              <a:gd name="T114" fmla="*/ 255 w 265"/>
              <a:gd name="T115" fmla="*/ 243 h 265"/>
              <a:gd name="T116" fmla="*/ 185 w 265"/>
              <a:gd name="T117" fmla="*/ 172 h 265"/>
              <a:gd name="T118" fmla="*/ 179 w 265"/>
              <a:gd name="T119" fmla="*/ 170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65" h="265">
                <a:moveTo>
                  <a:pt x="174" y="87"/>
                </a:moveTo>
                <a:cubicBezTo>
                  <a:pt x="174" y="109"/>
                  <a:pt x="167" y="129"/>
                  <a:pt x="152" y="145"/>
                </a:cubicBezTo>
                <a:cubicBezTo>
                  <a:pt x="152" y="146"/>
                  <a:pt x="152" y="146"/>
                  <a:pt x="153" y="146"/>
                </a:cubicBezTo>
                <a:cubicBezTo>
                  <a:pt x="170" y="164"/>
                  <a:pt x="170" y="164"/>
                  <a:pt x="170" y="164"/>
                </a:cubicBezTo>
                <a:cubicBezTo>
                  <a:pt x="178" y="160"/>
                  <a:pt x="184" y="161"/>
                  <a:pt x="190" y="167"/>
                </a:cubicBezTo>
                <a:cubicBezTo>
                  <a:pt x="261" y="236"/>
                  <a:pt x="261" y="236"/>
                  <a:pt x="261" y="236"/>
                </a:cubicBezTo>
                <a:cubicBezTo>
                  <a:pt x="264" y="240"/>
                  <a:pt x="265" y="244"/>
                  <a:pt x="265" y="248"/>
                </a:cubicBezTo>
                <a:cubicBezTo>
                  <a:pt x="265" y="253"/>
                  <a:pt x="264" y="257"/>
                  <a:pt x="260" y="260"/>
                </a:cubicBezTo>
                <a:cubicBezTo>
                  <a:pt x="257" y="263"/>
                  <a:pt x="253" y="265"/>
                  <a:pt x="249" y="265"/>
                </a:cubicBezTo>
                <a:cubicBezTo>
                  <a:pt x="244" y="265"/>
                  <a:pt x="240" y="263"/>
                  <a:pt x="237" y="260"/>
                </a:cubicBezTo>
                <a:cubicBezTo>
                  <a:pt x="167" y="190"/>
                  <a:pt x="167" y="190"/>
                  <a:pt x="167" y="190"/>
                </a:cubicBezTo>
                <a:cubicBezTo>
                  <a:pt x="164" y="187"/>
                  <a:pt x="162" y="183"/>
                  <a:pt x="162" y="178"/>
                </a:cubicBezTo>
                <a:cubicBezTo>
                  <a:pt x="162" y="175"/>
                  <a:pt x="163" y="173"/>
                  <a:pt x="164" y="170"/>
                </a:cubicBezTo>
                <a:cubicBezTo>
                  <a:pt x="146" y="152"/>
                  <a:pt x="146" y="152"/>
                  <a:pt x="146" y="152"/>
                </a:cubicBezTo>
                <a:cubicBezTo>
                  <a:pt x="146" y="152"/>
                  <a:pt x="146" y="151"/>
                  <a:pt x="146" y="151"/>
                </a:cubicBezTo>
                <a:cubicBezTo>
                  <a:pt x="129" y="166"/>
                  <a:pt x="110" y="174"/>
                  <a:pt x="87" y="174"/>
                </a:cubicBezTo>
                <a:cubicBezTo>
                  <a:pt x="64" y="174"/>
                  <a:pt x="43" y="165"/>
                  <a:pt x="26" y="148"/>
                </a:cubicBezTo>
                <a:cubicBezTo>
                  <a:pt x="9" y="131"/>
                  <a:pt x="0" y="111"/>
                  <a:pt x="0" y="87"/>
                </a:cubicBezTo>
                <a:cubicBezTo>
                  <a:pt x="0" y="63"/>
                  <a:pt x="9" y="43"/>
                  <a:pt x="26" y="26"/>
                </a:cubicBezTo>
                <a:cubicBezTo>
                  <a:pt x="43" y="9"/>
                  <a:pt x="64" y="0"/>
                  <a:pt x="87" y="0"/>
                </a:cubicBezTo>
                <a:cubicBezTo>
                  <a:pt x="111" y="0"/>
                  <a:pt x="132" y="9"/>
                  <a:pt x="149" y="26"/>
                </a:cubicBezTo>
                <a:cubicBezTo>
                  <a:pt x="166" y="43"/>
                  <a:pt x="174" y="63"/>
                  <a:pt x="174" y="87"/>
                </a:cubicBezTo>
                <a:close/>
                <a:moveTo>
                  <a:pt x="166" y="87"/>
                </a:moveTo>
                <a:cubicBezTo>
                  <a:pt x="166" y="65"/>
                  <a:pt x="158" y="47"/>
                  <a:pt x="143" y="31"/>
                </a:cubicBezTo>
                <a:cubicBezTo>
                  <a:pt x="128" y="16"/>
                  <a:pt x="109" y="8"/>
                  <a:pt x="87" y="8"/>
                </a:cubicBezTo>
                <a:cubicBezTo>
                  <a:pt x="66" y="8"/>
                  <a:pt x="47" y="16"/>
                  <a:pt x="32" y="31"/>
                </a:cubicBezTo>
                <a:cubicBezTo>
                  <a:pt x="16" y="47"/>
                  <a:pt x="9" y="65"/>
                  <a:pt x="9" y="87"/>
                </a:cubicBezTo>
                <a:cubicBezTo>
                  <a:pt x="9" y="109"/>
                  <a:pt x="16" y="127"/>
                  <a:pt x="32" y="143"/>
                </a:cubicBezTo>
                <a:cubicBezTo>
                  <a:pt x="47" y="158"/>
                  <a:pt x="66" y="166"/>
                  <a:pt x="87" y="166"/>
                </a:cubicBezTo>
                <a:cubicBezTo>
                  <a:pt x="109" y="166"/>
                  <a:pt x="128" y="158"/>
                  <a:pt x="143" y="143"/>
                </a:cubicBezTo>
                <a:cubicBezTo>
                  <a:pt x="158" y="127"/>
                  <a:pt x="166" y="109"/>
                  <a:pt x="166" y="87"/>
                </a:cubicBezTo>
                <a:close/>
                <a:moveTo>
                  <a:pt x="149" y="87"/>
                </a:moveTo>
                <a:cubicBezTo>
                  <a:pt x="149" y="104"/>
                  <a:pt x="143" y="119"/>
                  <a:pt x="131" y="131"/>
                </a:cubicBezTo>
                <a:cubicBezTo>
                  <a:pt x="119" y="143"/>
                  <a:pt x="105" y="149"/>
                  <a:pt x="87" y="149"/>
                </a:cubicBezTo>
                <a:cubicBezTo>
                  <a:pt x="70" y="149"/>
                  <a:pt x="55" y="143"/>
                  <a:pt x="43" y="131"/>
                </a:cubicBezTo>
                <a:cubicBezTo>
                  <a:pt x="31" y="119"/>
                  <a:pt x="25" y="104"/>
                  <a:pt x="25" y="87"/>
                </a:cubicBezTo>
                <a:cubicBezTo>
                  <a:pt x="25" y="70"/>
                  <a:pt x="31" y="55"/>
                  <a:pt x="43" y="43"/>
                </a:cubicBezTo>
                <a:cubicBezTo>
                  <a:pt x="55" y="31"/>
                  <a:pt x="70" y="25"/>
                  <a:pt x="87" y="25"/>
                </a:cubicBezTo>
                <a:cubicBezTo>
                  <a:pt x="105" y="25"/>
                  <a:pt x="119" y="31"/>
                  <a:pt x="131" y="43"/>
                </a:cubicBezTo>
                <a:cubicBezTo>
                  <a:pt x="143" y="55"/>
                  <a:pt x="149" y="70"/>
                  <a:pt x="149" y="87"/>
                </a:cubicBezTo>
                <a:close/>
                <a:moveTo>
                  <a:pt x="141" y="87"/>
                </a:moveTo>
                <a:cubicBezTo>
                  <a:pt x="141" y="72"/>
                  <a:pt x="136" y="59"/>
                  <a:pt x="125" y="49"/>
                </a:cubicBezTo>
                <a:cubicBezTo>
                  <a:pt x="115" y="38"/>
                  <a:pt x="102" y="33"/>
                  <a:pt x="87" y="33"/>
                </a:cubicBezTo>
                <a:cubicBezTo>
                  <a:pt x="73" y="33"/>
                  <a:pt x="60" y="38"/>
                  <a:pt x="49" y="49"/>
                </a:cubicBezTo>
                <a:cubicBezTo>
                  <a:pt x="39" y="59"/>
                  <a:pt x="34" y="72"/>
                  <a:pt x="34" y="87"/>
                </a:cubicBezTo>
                <a:cubicBezTo>
                  <a:pt x="34" y="102"/>
                  <a:pt x="39" y="114"/>
                  <a:pt x="49" y="125"/>
                </a:cubicBezTo>
                <a:cubicBezTo>
                  <a:pt x="60" y="136"/>
                  <a:pt x="73" y="141"/>
                  <a:pt x="87" y="141"/>
                </a:cubicBezTo>
                <a:cubicBezTo>
                  <a:pt x="102" y="141"/>
                  <a:pt x="115" y="136"/>
                  <a:pt x="125" y="125"/>
                </a:cubicBezTo>
                <a:cubicBezTo>
                  <a:pt x="136" y="114"/>
                  <a:pt x="141" y="102"/>
                  <a:pt x="141" y="87"/>
                </a:cubicBezTo>
                <a:close/>
                <a:moveTo>
                  <a:pt x="179" y="170"/>
                </a:moveTo>
                <a:cubicBezTo>
                  <a:pt x="176" y="170"/>
                  <a:pt x="174" y="171"/>
                  <a:pt x="173" y="172"/>
                </a:cubicBezTo>
                <a:cubicBezTo>
                  <a:pt x="171" y="174"/>
                  <a:pt x="170" y="176"/>
                  <a:pt x="170" y="178"/>
                </a:cubicBezTo>
                <a:cubicBezTo>
                  <a:pt x="170" y="181"/>
                  <a:pt x="171" y="183"/>
                  <a:pt x="173" y="184"/>
                </a:cubicBezTo>
                <a:cubicBezTo>
                  <a:pt x="243" y="254"/>
                  <a:pt x="243" y="254"/>
                  <a:pt x="243" y="254"/>
                </a:cubicBezTo>
                <a:cubicBezTo>
                  <a:pt x="245" y="256"/>
                  <a:pt x="246" y="257"/>
                  <a:pt x="249" y="257"/>
                </a:cubicBezTo>
                <a:cubicBezTo>
                  <a:pt x="251" y="257"/>
                  <a:pt x="253" y="256"/>
                  <a:pt x="255" y="254"/>
                </a:cubicBezTo>
                <a:cubicBezTo>
                  <a:pt x="256" y="253"/>
                  <a:pt x="257" y="251"/>
                  <a:pt x="257" y="248"/>
                </a:cubicBezTo>
                <a:cubicBezTo>
                  <a:pt x="257" y="246"/>
                  <a:pt x="256" y="244"/>
                  <a:pt x="255" y="243"/>
                </a:cubicBezTo>
                <a:cubicBezTo>
                  <a:pt x="185" y="172"/>
                  <a:pt x="185" y="172"/>
                  <a:pt x="185" y="172"/>
                </a:cubicBezTo>
                <a:cubicBezTo>
                  <a:pt x="183" y="171"/>
                  <a:pt x="181" y="170"/>
                  <a:pt x="179" y="17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3" name="Freeform 61"/>
          <p:cNvSpPr>
            <a:spLocks noEditPoints="1"/>
          </p:cNvSpPr>
          <p:nvPr/>
        </p:nvSpPr>
        <p:spPr bwMode="auto">
          <a:xfrm>
            <a:off x="5754688" y="5319713"/>
            <a:ext cx="339725" cy="468313"/>
          </a:xfrm>
          <a:custGeom>
            <a:avLst/>
            <a:gdLst>
              <a:gd name="T0" fmla="*/ 37 w 192"/>
              <a:gd name="T1" fmla="*/ 190 h 264"/>
              <a:gd name="T2" fmla="*/ 8 w 192"/>
              <a:gd name="T3" fmla="*/ 158 h 264"/>
              <a:gd name="T4" fmla="*/ 29 w 192"/>
              <a:gd name="T5" fmla="*/ 137 h 264"/>
              <a:gd name="T6" fmla="*/ 56 w 192"/>
              <a:gd name="T7" fmla="*/ 153 h 264"/>
              <a:gd name="T8" fmla="*/ 63 w 192"/>
              <a:gd name="T9" fmla="*/ 91 h 264"/>
              <a:gd name="T10" fmla="*/ 96 w 192"/>
              <a:gd name="T11" fmla="*/ 57 h 264"/>
              <a:gd name="T12" fmla="*/ 129 w 192"/>
              <a:gd name="T13" fmla="*/ 91 h 264"/>
              <a:gd name="T14" fmla="*/ 136 w 192"/>
              <a:gd name="T15" fmla="*/ 153 h 264"/>
              <a:gd name="T16" fmla="*/ 163 w 192"/>
              <a:gd name="T17" fmla="*/ 137 h 264"/>
              <a:gd name="T18" fmla="*/ 184 w 192"/>
              <a:gd name="T19" fmla="*/ 158 h 264"/>
              <a:gd name="T20" fmla="*/ 155 w 192"/>
              <a:gd name="T21" fmla="*/ 190 h 264"/>
              <a:gd name="T22" fmla="*/ 189 w 192"/>
              <a:gd name="T23" fmla="*/ 263 h 264"/>
              <a:gd name="T24" fmla="*/ 184 w 192"/>
              <a:gd name="T25" fmla="*/ 262 h 264"/>
              <a:gd name="T26" fmla="*/ 96 w 192"/>
              <a:gd name="T27" fmla="*/ 206 h 264"/>
              <a:gd name="T28" fmla="*/ 9 w 192"/>
              <a:gd name="T29" fmla="*/ 262 h 264"/>
              <a:gd name="T30" fmla="*/ 3 w 192"/>
              <a:gd name="T31" fmla="*/ 263 h 264"/>
              <a:gd name="T32" fmla="*/ 16 w 192"/>
              <a:gd name="T33" fmla="*/ 158 h 264"/>
              <a:gd name="T34" fmla="*/ 96 w 192"/>
              <a:gd name="T35" fmla="*/ 198 h 264"/>
              <a:gd name="T36" fmla="*/ 176 w 192"/>
              <a:gd name="T37" fmla="*/ 158 h 264"/>
              <a:gd name="T38" fmla="*/ 164 w 192"/>
              <a:gd name="T39" fmla="*/ 145 h 264"/>
              <a:gd name="T40" fmla="*/ 96 w 192"/>
              <a:gd name="T41" fmla="*/ 173 h 264"/>
              <a:gd name="T42" fmla="*/ 29 w 192"/>
              <a:gd name="T43" fmla="*/ 145 h 264"/>
              <a:gd name="T44" fmla="*/ 16 w 192"/>
              <a:gd name="T45" fmla="*/ 158 h 264"/>
              <a:gd name="T46" fmla="*/ 96 w 192"/>
              <a:gd name="T47" fmla="*/ 165 h 264"/>
              <a:gd name="T48" fmla="*/ 110 w 192"/>
              <a:gd name="T49" fmla="*/ 121 h 264"/>
              <a:gd name="T50" fmla="*/ 83 w 192"/>
              <a:gd name="T51" fmla="*/ 121 h 264"/>
              <a:gd name="T52" fmla="*/ 96 w 192"/>
              <a:gd name="T53" fmla="*/ 115 h 264"/>
              <a:gd name="T54" fmla="*/ 121 w 192"/>
              <a:gd name="T55" fmla="*/ 91 h 264"/>
              <a:gd name="T56" fmla="*/ 96 w 192"/>
              <a:gd name="T57" fmla="*/ 66 h 264"/>
              <a:gd name="T58" fmla="*/ 72 w 192"/>
              <a:gd name="T59" fmla="*/ 91 h 264"/>
              <a:gd name="T60" fmla="*/ 96 w 192"/>
              <a:gd name="T61" fmla="*/ 115 h 264"/>
              <a:gd name="T62" fmla="*/ 92 w 192"/>
              <a:gd name="T63" fmla="*/ 33 h 264"/>
              <a:gd name="T64" fmla="*/ 84 w 192"/>
              <a:gd name="T65" fmla="*/ 29 h 264"/>
              <a:gd name="T66" fmla="*/ 88 w 192"/>
              <a:gd name="T67" fmla="*/ 0 h 264"/>
              <a:gd name="T68" fmla="*/ 109 w 192"/>
              <a:gd name="T69" fmla="*/ 4 h 264"/>
              <a:gd name="T70" fmla="*/ 104 w 192"/>
              <a:gd name="T71" fmla="*/ 33 h 264"/>
              <a:gd name="T72" fmla="*/ 100 w 192"/>
              <a:gd name="T73" fmla="*/ 46 h 264"/>
              <a:gd name="T74" fmla="*/ 92 w 192"/>
              <a:gd name="T75" fmla="*/ 46 h 264"/>
              <a:gd name="T76" fmla="*/ 100 w 192"/>
              <a:gd name="T77" fmla="*/ 25 h 264"/>
              <a:gd name="T78" fmla="*/ 92 w 192"/>
              <a:gd name="T79" fmla="*/ 8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92" h="264">
                <a:moveTo>
                  <a:pt x="1" y="258"/>
                </a:moveTo>
                <a:cubicBezTo>
                  <a:pt x="37" y="190"/>
                  <a:pt x="37" y="190"/>
                  <a:pt x="37" y="190"/>
                </a:cubicBezTo>
                <a:cubicBezTo>
                  <a:pt x="28" y="185"/>
                  <a:pt x="21" y="179"/>
                  <a:pt x="14" y="172"/>
                </a:cubicBezTo>
                <a:cubicBezTo>
                  <a:pt x="10" y="169"/>
                  <a:pt x="8" y="164"/>
                  <a:pt x="8" y="158"/>
                </a:cubicBezTo>
                <a:cubicBezTo>
                  <a:pt x="8" y="152"/>
                  <a:pt x="10" y="147"/>
                  <a:pt x="14" y="143"/>
                </a:cubicBezTo>
                <a:cubicBezTo>
                  <a:pt x="18" y="139"/>
                  <a:pt x="23" y="137"/>
                  <a:pt x="29" y="137"/>
                </a:cubicBezTo>
                <a:cubicBezTo>
                  <a:pt x="35" y="137"/>
                  <a:pt x="40" y="139"/>
                  <a:pt x="43" y="143"/>
                </a:cubicBezTo>
                <a:cubicBezTo>
                  <a:pt x="47" y="147"/>
                  <a:pt x="51" y="150"/>
                  <a:pt x="56" y="153"/>
                </a:cubicBezTo>
                <a:cubicBezTo>
                  <a:pt x="76" y="116"/>
                  <a:pt x="76" y="116"/>
                  <a:pt x="76" y="116"/>
                </a:cubicBezTo>
                <a:cubicBezTo>
                  <a:pt x="68" y="109"/>
                  <a:pt x="63" y="101"/>
                  <a:pt x="63" y="91"/>
                </a:cubicBezTo>
                <a:cubicBezTo>
                  <a:pt x="63" y="82"/>
                  <a:pt x="67" y="74"/>
                  <a:pt x="73" y="67"/>
                </a:cubicBezTo>
                <a:cubicBezTo>
                  <a:pt x="79" y="61"/>
                  <a:pt x="87" y="57"/>
                  <a:pt x="96" y="57"/>
                </a:cubicBezTo>
                <a:cubicBezTo>
                  <a:pt x="105" y="57"/>
                  <a:pt x="113" y="61"/>
                  <a:pt x="119" y="67"/>
                </a:cubicBezTo>
                <a:cubicBezTo>
                  <a:pt x="126" y="74"/>
                  <a:pt x="129" y="82"/>
                  <a:pt x="129" y="91"/>
                </a:cubicBezTo>
                <a:cubicBezTo>
                  <a:pt x="129" y="101"/>
                  <a:pt x="125" y="109"/>
                  <a:pt x="117" y="116"/>
                </a:cubicBezTo>
                <a:cubicBezTo>
                  <a:pt x="136" y="153"/>
                  <a:pt x="136" y="153"/>
                  <a:pt x="136" y="153"/>
                </a:cubicBezTo>
                <a:cubicBezTo>
                  <a:pt x="141" y="150"/>
                  <a:pt x="145" y="147"/>
                  <a:pt x="149" y="143"/>
                </a:cubicBezTo>
                <a:cubicBezTo>
                  <a:pt x="153" y="139"/>
                  <a:pt x="157" y="137"/>
                  <a:pt x="163" y="137"/>
                </a:cubicBezTo>
                <a:cubicBezTo>
                  <a:pt x="169" y="137"/>
                  <a:pt x="174" y="139"/>
                  <a:pt x="178" y="143"/>
                </a:cubicBezTo>
                <a:cubicBezTo>
                  <a:pt x="182" y="147"/>
                  <a:pt x="184" y="152"/>
                  <a:pt x="184" y="158"/>
                </a:cubicBezTo>
                <a:cubicBezTo>
                  <a:pt x="184" y="164"/>
                  <a:pt x="182" y="169"/>
                  <a:pt x="178" y="172"/>
                </a:cubicBezTo>
                <a:cubicBezTo>
                  <a:pt x="171" y="179"/>
                  <a:pt x="164" y="185"/>
                  <a:pt x="155" y="190"/>
                </a:cubicBezTo>
                <a:cubicBezTo>
                  <a:pt x="191" y="258"/>
                  <a:pt x="191" y="258"/>
                  <a:pt x="191" y="258"/>
                </a:cubicBezTo>
                <a:cubicBezTo>
                  <a:pt x="192" y="260"/>
                  <a:pt x="192" y="262"/>
                  <a:pt x="189" y="263"/>
                </a:cubicBezTo>
                <a:cubicBezTo>
                  <a:pt x="189" y="264"/>
                  <a:pt x="188" y="264"/>
                  <a:pt x="187" y="264"/>
                </a:cubicBezTo>
                <a:cubicBezTo>
                  <a:pt x="185" y="264"/>
                  <a:pt x="184" y="263"/>
                  <a:pt x="184" y="262"/>
                </a:cubicBezTo>
                <a:cubicBezTo>
                  <a:pt x="148" y="194"/>
                  <a:pt x="148" y="194"/>
                  <a:pt x="148" y="194"/>
                </a:cubicBezTo>
                <a:cubicBezTo>
                  <a:pt x="132" y="202"/>
                  <a:pt x="114" y="206"/>
                  <a:pt x="96" y="206"/>
                </a:cubicBezTo>
                <a:cubicBezTo>
                  <a:pt x="78" y="206"/>
                  <a:pt x="61" y="202"/>
                  <a:pt x="44" y="194"/>
                </a:cubicBezTo>
                <a:cubicBezTo>
                  <a:pt x="9" y="262"/>
                  <a:pt x="9" y="262"/>
                  <a:pt x="9" y="262"/>
                </a:cubicBezTo>
                <a:cubicBezTo>
                  <a:pt x="8" y="263"/>
                  <a:pt x="7" y="264"/>
                  <a:pt x="5" y="264"/>
                </a:cubicBezTo>
                <a:cubicBezTo>
                  <a:pt x="4" y="264"/>
                  <a:pt x="4" y="264"/>
                  <a:pt x="3" y="263"/>
                </a:cubicBezTo>
                <a:cubicBezTo>
                  <a:pt x="1" y="262"/>
                  <a:pt x="0" y="260"/>
                  <a:pt x="1" y="258"/>
                </a:cubicBezTo>
                <a:close/>
                <a:moveTo>
                  <a:pt x="16" y="158"/>
                </a:moveTo>
                <a:cubicBezTo>
                  <a:pt x="16" y="161"/>
                  <a:pt x="18" y="164"/>
                  <a:pt x="20" y="167"/>
                </a:cubicBezTo>
                <a:cubicBezTo>
                  <a:pt x="41" y="188"/>
                  <a:pt x="66" y="198"/>
                  <a:pt x="96" y="198"/>
                </a:cubicBezTo>
                <a:cubicBezTo>
                  <a:pt x="126" y="198"/>
                  <a:pt x="151" y="188"/>
                  <a:pt x="172" y="167"/>
                </a:cubicBezTo>
                <a:cubicBezTo>
                  <a:pt x="175" y="164"/>
                  <a:pt x="176" y="161"/>
                  <a:pt x="176" y="158"/>
                </a:cubicBezTo>
                <a:cubicBezTo>
                  <a:pt x="176" y="154"/>
                  <a:pt x="175" y="151"/>
                  <a:pt x="172" y="149"/>
                </a:cubicBezTo>
                <a:cubicBezTo>
                  <a:pt x="170" y="147"/>
                  <a:pt x="167" y="145"/>
                  <a:pt x="164" y="145"/>
                </a:cubicBezTo>
                <a:cubicBezTo>
                  <a:pt x="160" y="145"/>
                  <a:pt x="157" y="147"/>
                  <a:pt x="155" y="149"/>
                </a:cubicBezTo>
                <a:cubicBezTo>
                  <a:pt x="139" y="165"/>
                  <a:pt x="119" y="173"/>
                  <a:pt x="96" y="173"/>
                </a:cubicBezTo>
                <a:cubicBezTo>
                  <a:pt x="73" y="173"/>
                  <a:pt x="54" y="165"/>
                  <a:pt x="38" y="149"/>
                </a:cubicBezTo>
                <a:cubicBezTo>
                  <a:pt x="35" y="147"/>
                  <a:pt x="32" y="145"/>
                  <a:pt x="29" y="145"/>
                </a:cubicBezTo>
                <a:cubicBezTo>
                  <a:pt x="25" y="145"/>
                  <a:pt x="22" y="147"/>
                  <a:pt x="20" y="149"/>
                </a:cubicBezTo>
                <a:cubicBezTo>
                  <a:pt x="18" y="151"/>
                  <a:pt x="16" y="154"/>
                  <a:pt x="16" y="158"/>
                </a:cubicBezTo>
                <a:close/>
                <a:moveTo>
                  <a:pt x="63" y="157"/>
                </a:moveTo>
                <a:cubicBezTo>
                  <a:pt x="74" y="162"/>
                  <a:pt x="85" y="165"/>
                  <a:pt x="96" y="165"/>
                </a:cubicBezTo>
                <a:cubicBezTo>
                  <a:pt x="107" y="165"/>
                  <a:pt x="118" y="162"/>
                  <a:pt x="129" y="157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05" y="122"/>
                  <a:pt x="101" y="123"/>
                  <a:pt x="96" y="123"/>
                </a:cubicBezTo>
                <a:cubicBezTo>
                  <a:pt x="92" y="123"/>
                  <a:pt x="87" y="122"/>
                  <a:pt x="83" y="121"/>
                </a:cubicBezTo>
                <a:lnTo>
                  <a:pt x="63" y="157"/>
                </a:lnTo>
                <a:close/>
                <a:moveTo>
                  <a:pt x="96" y="115"/>
                </a:moveTo>
                <a:cubicBezTo>
                  <a:pt x="103" y="115"/>
                  <a:pt x="109" y="113"/>
                  <a:pt x="114" y="108"/>
                </a:cubicBezTo>
                <a:cubicBezTo>
                  <a:pt x="119" y="103"/>
                  <a:pt x="121" y="97"/>
                  <a:pt x="121" y="91"/>
                </a:cubicBezTo>
                <a:cubicBezTo>
                  <a:pt x="121" y="84"/>
                  <a:pt x="119" y="78"/>
                  <a:pt x="114" y="73"/>
                </a:cubicBezTo>
                <a:cubicBezTo>
                  <a:pt x="109" y="68"/>
                  <a:pt x="103" y="66"/>
                  <a:pt x="96" y="66"/>
                </a:cubicBezTo>
                <a:cubicBezTo>
                  <a:pt x="90" y="66"/>
                  <a:pt x="84" y="68"/>
                  <a:pt x="79" y="73"/>
                </a:cubicBezTo>
                <a:cubicBezTo>
                  <a:pt x="74" y="78"/>
                  <a:pt x="72" y="84"/>
                  <a:pt x="72" y="91"/>
                </a:cubicBezTo>
                <a:cubicBezTo>
                  <a:pt x="72" y="97"/>
                  <a:pt x="74" y="103"/>
                  <a:pt x="79" y="108"/>
                </a:cubicBezTo>
                <a:cubicBezTo>
                  <a:pt x="84" y="113"/>
                  <a:pt x="90" y="115"/>
                  <a:pt x="96" y="115"/>
                </a:cubicBezTo>
                <a:close/>
                <a:moveTo>
                  <a:pt x="92" y="46"/>
                </a:moveTo>
                <a:cubicBezTo>
                  <a:pt x="92" y="33"/>
                  <a:pt x="92" y="33"/>
                  <a:pt x="92" y="33"/>
                </a:cubicBezTo>
                <a:cubicBezTo>
                  <a:pt x="88" y="33"/>
                  <a:pt x="88" y="33"/>
                  <a:pt x="88" y="33"/>
                </a:cubicBezTo>
                <a:cubicBezTo>
                  <a:pt x="85" y="33"/>
                  <a:pt x="84" y="32"/>
                  <a:pt x="84" y="29"/>
                </a:cubicBezTo>
                <a:cubicBezTo>
                  <a:pt x="84" y="4"/>
                  <a:pt x="84" y="4"/>
                  <a:pt x="84" y="4"/>
                </a:cubicBezTo>
                <a:cubicBezTo>
                  <a:pt x="84" y="1"/>
                  <a:pt x="85" y="0"/>
                  <a:pt x="88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7" y="0"/>
                  <a:pt x="109" y="1"/>
                  <a:pt x="109" y="4"/>
                </a:cubicBezTo>
                <a:cubicBezTo>
                  <a:pt x="109" y="29"/>
                  <a:pt x="109" y="29"/>
                  <a:pt x="109" y="29"/>
                </a:cubicBezTo>
                <a:cubicBezTo>
                  <a:pt x="109" y="32"/>
                  <a:pt x="107" y="33"/>
                  <a:pt x="104" y="33"/>
                </a:cubicBezTo>
                <a:cubicBezTo>
                  <a:pt x="100" y="33"/>
                  <a:pt x="100" y="33"/>
                  <a:pt x="100" y="33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0" y="48"/>
                  <a:pt x="99" y="50"/>
                  <a:pt x="96" y="50"/>
                </a:cubicBezTo>
                <a:cubicBezTo>
                  <a:pt x="93" y="50"/>
                  <a:pt x="92" y="48"/>
                  <a:pt x="92" y="46"/>
                </a:cubicBezTo>
                <a:close/>
                <a:moveTo>
                  <a:pt x="92" y="25"/>
                </a:moveTo>
                <a:cubicBezTo>
                  <a:pt x="100" y="25"/>
                  <a:pt x="100" y="25"/>
                  <a:pt x="100" y="25"/>
                </a:cubicBezTo>
                <a:cubicBezTo>
                  <a:pt x="100" y="8"/>
                  <a:pt x="100" y="8"/>
                  <a:pt x="100" y="8"/>
                </a:cubicBezTo>
                <a:cubicBezTo>
                  <a:pt x="92" y="8"/>
                  <a:pt x="92" y="8"/>
                  <a:pt x="92" y="8"/>
                </a:cubicBezTo>
                <a:lnTo>
                  <a:pt x="92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4" name="Freeform 62"/>
          <p:cNvSpPr>
            <a:spLocks noEditPoints="1"/>
          </p:cNvSpPr>
          <p:nvPr/>
        </p:nvSpPr>
        <p:spPr bwMode="auto">
          <a:xfrm>
            <a:off x="6327776" y="5319713"/>
            <a:ext cx="615950" cy="469900"/>
          </a:xfrm>
          <a:custGeom>
            <a:avLst/>
            <a:gdLst>
              <a:gd name="T0" fmla="*/ 340 w 348"/>
              <a:gd name="T1" fmla="*/ 42 h 265"/>
              <a:gd name="T2" fmla="*/ 313 w 348"/>
              <a:gd name="T3" fmla="*/ 48 h 265"/>
              <a:gd name="T4" fmla="*/ 248 w 348"/>
              <a:gd name="T5" fmla="*/ 182 h 265"/>
              <a:gd name="T6" fmla="*/ 223 w 348"/>
              <a:gd name="T7" fmla="*/ 207 h 265"/>
              <a:gd name="T8" fmla="*/ 199 w 348"/>
              <a:gd name="T9" fmla="*/ 182 h 265"/>
              <a:gd name="T10" fmla="*/ 126 w 348"/>
              <a:gd name="T11" fmla="*/ 125 h 265"/>
              <a:gd name="T12" fmla="*/ 98 w 348"/>
              <a:gd name="T13" fmla="*/ 131 h 265"/>
              <a:gd name="T14" fmla="*/ 49 w 348"/>
              <a:gd name="T15" fmla="*/ 240 h 265"/>
              <a:gd name="T16" fmla="*/ 25 w 348"/>
              <a:gd name="T17" fmla="*/ 265 h 265"/>
              <a:gd name="T18" fmla="*/ 0 w 348"/>
              <a:gd name="T19" fmla="*/ 240 h 265"/>
              <a:gd name="T20" fmla="*/ 25 w 348"/>
              <a:gd name="T21" fmla="*/ 215 h 265"/>
              <a:gd name="T22" fmla="*/ 91 w 348"/>
              <a:gd name="T23" fmla="*/ 126 h 265"/>
              <a:gd name="T24" fmla="*/ 90 w 348"/>
              <a:gd name="T25" fmla="*/ 90 h 265"/>
              <a:gd name="T26" fmla="*/ 125 w 348"/>
              <a:gd name="T27" fmla="*/ 90 h 265"/>
              <a:gd name="T28" fmla="*/ 130 w 348"/>
              <a:gd name="T29" fmla="*/ 118 h 265"/>
              <a:gd name="T30" fmla="*/ 223 w 348"/>
              <a:gd name="T31" fmla="*/ 157 h 265"/>
              <a:gd name="T32" fmla="*/ 306 w 348"/>
              <a:gd name="T33" fmla="*/ 43 h 265"/>
              <a:gd name="T34" fmla="*/ 305 w 348"/>
              <a:gd name="T35" fmla="*/ 7 h 265"/>
              <a:gd name="T36" fmla="*/ 340 w 348"/>
              <a:gd name="T37" fmla="*/ 7 h 265"/>
              <a:gd name="T38" fmla="*/ 25 w 348"/>
              <a:gd name="T39" fmla="*/ 224 h 265"/>
              <a:gd name="T40" fmla="*/ 8 w 348"/>
              <a:gd name="T41" fmla="*/ 240 h 265"/>
              <a:gd name="T42" fmla="*/ 25 w 348"/>
              <a:gd name="T43" fmla="*/ 257 h 265"/>
              <a:gd name="T44" fmla="*/ 41 w 348"/>
              <a:gd name="T45" fmla="*/ 240 h 265"/>
              <a:gd name="T46" fmla="*/ 25 w 348"/>
              <a:gd name="T47" fmla="*/ 224 h 265"/>
              <a:gd name="T48" fmla="*/ 119 w 348"/>
              <a:gd name="T49" fmla="*/ 96 h 265"/>
              <a:gd name="T50" fmla="*/ 96 w 348"/>
              <a:gd name="T51" fmla="*/ 96 h 265"/>
              <a:gd name="T52" fmla="*/ 96 w 348"/>
              <a:gd name="T53" fmla="*/ 119 h 265"/>
              <a:gd name="T54" fmla="*/ 119 w 348"/>
              <a:gd name="T55" fmla="*/ 119 h 265"/>
              <a:gd name="T56" fmla="*/ 240 w 348"/>
              <a:gd name="T57" fmla="*/ 182 h 265"/>
              <a:gd name="T58" fmla="*/ 223 w 348"/>
              <a:gd name="T59" fmla="*/ 166 h 265"/>
              <a:gd name="T60" fmla="*/ 207 w 348"/>
              <a:gd name="T61" fmla="*/ 182 h 265"/>
              <a:gd name="T62" fmla="*/ 223 w 348"/>
              <a:gd name="T63" fmla="*/ 199 h 265"/>
              <a:gd name="T64" fmla="*/ 240 w 348"/>
              <a:gd name="T65" fmla="*/ 182 h 265"/>
              <a:gd name="T66" fmla="*/ 334 w 348"/>
              <a:gd name="T67" fmla="*/ 13 h 265"/>
              <a:gd name="T68" fmla="*/ 311 w 348"/>
              <a:gd name="T69" fmla="*/ 13 h 265"/>
              <a:gd name="T70" fmla="*/ 311 w 348"/>
              <a:gd name="T71" fmla="*/ 36 h 265"/>
              <a:gd name="T72" fmla="*/ 334 w 348"/>
              <a:gd name="T73" fmla="*/ 36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48" h="265">
                <a:moveTo>
                  <a:pt x="348" y="25"/>
                </a:moveTo>
                <a:cubicBezTo>
                  <a:pt x="348" y="32"/>
                  <a:pt x="345" y="38"/>
                  <a:pt x="340" y="42"/>
                </a:cubicBezTo>
                <a:cubicBezTo>
                  <a:pt x="335" y="47"/>
                  <a:pt x="330" y="50"/>
                  <a:pt x="323" y="50"/>
                </a:cubicBezTo>
                <a:cubicBezTo>
                  <a:pt x="320" y="50"/>
                  <a:pt x="316" y="49"/>
                  <a:pt x="313" y="48"/>
                </a:cubicBezTo>
                <a:cubicBezTo>
                  <a:pt x="240" y="164"/>
                  <a:pt x="240" y="164"/>
                  <a:pt x="240" y="164"/>
                </a:cubicBezTo>
                <a:cubicBezTo>
                  <a:pt x="246" y="169"/>
                  <a:pt x="248" y="175"/>
                  <a:pt x="248" y="182"/>
                </a:cubicBezTo>
                <a:cubicBezTo>
                  <a:pt x="248" y="189"/>
                  <a:pt x="246" y="195"/>
                  <a:pt x="241" y="200"/>
                </a:cubicBezTo>
                <a:cubicBezTo>
                  <a:pt x="236" y="205"/>
                  <a:pt x="230" y="207"/>
                  <a:pt x="223" y="207"/>
                </a:cubicBezTo>
                <a:cubicBezTo>
                  <a:pt x="216" y="207"/>
                  <a:pt x="211" y="205"/>
                  <a:pt x="206" y="200"/>
                </a:cubicBezTo>
                <a:cubicBezTo>
                  <a:pt x="201" y="195"/>
                  <a:pt x="199" y="189"/>
                  <a:pt x="199" y="182"/>
                </a:cubicBezTo>
                <a:cubicBezTo>
                  <a:pt x="199" y="179"/>
                  <a:pt x="199" y="175"/>
                  <a:pt x="201" y="172"/>
                </a:cubicBezTo>
                <a:cubicBezTo>
                  <a:pt x="126" y="125"/>
                  <a:pt x="126" y="125"/>
                  <a:pt x="126" y="125"/>
                </a:cubicBezTo>
                <a:cubicBezTo>
                  <a:pt x="121" y="130"/>
                  <a:pt x="115" y="132"/>
                  <a:pt x="107" y="132"/>
                </a:cubicBezTo>
                <a:cubicBezTo>
                  <a:pt x="104" y="132"/>
                  <a:pt x="101" y="132"/>
                  <a:pt x="98" y="131"/>
                </a:cubicBezTo>
                <a:cubicBezTo>
                  <a:pt x="41" y="221"/>
                  <a:pt x="41" y="221"/>
                  <a:pt x="41" y="221"/>
                </a:cubicBezTo>
                <a:cubicBezTo>
                  <a:pt x="47" y="227"/>
                  <a:pt x="49" y="233"/>
                  <a:pt x="49" y="240"/>
                </a:cubicBezTo>
                <a:cubicBezTo>
                  <a:pt x="49" y="247"/>
                  <a:pt x="47" y="253"/>
                  <a:pt x="42" y="258"/>
                </a:cubicBezTo>
                <a:cubicBezTo>
                  <a:pt x="37" y="263"/>
                  <a:pt x="32" y="265"/>
                  <a:pt x="25" y="265"/>
                </a:cubicBezTo>
                <a:cubicBezTo>
                  <a:pt x="18" y="265"/>
                  <a:pt x="12" y="263"/>
                  <a:pt x="7" y="258"/>
                </a:cubicBezTo>
                <a:cubicBezTo>
                  <a:pt x="2" y="253"/>
                  <a:pt x="0" y="247"/>
                  <a:pt x="0" y="240"/>
                </a:cubicBezTo>
                <a:cubicBezTo>
                  <a:pt x="0" y="233"/>
                  <a:pt x="2" y="227"/>
                  <a:pt x="7" y="223"/>
                </a:cubicBezTo>
                <a:cubicBezTo>
                  <a:pt x="12" y="218"/>
                  <a:pt x="18" y="215"/>
                  <a:pt x="25" y="215"/>
                </a:cubicBezTo>
                <a:cubicBezTo>
                  <a:pt x="28" y="215"/>
                  <a:pt x="31" y="216"/>
                  <a:pt x="34" y="217"/>
                </a:cubicBezTo>
                <a:cubicBezTo>
                  <a:pt x="91" y="126"/>
                  <a:pt x="91" y="126"/>
                  <a:pt x="91" y="126"/>
                </a:cubicBezTo>
                <a:cubicBezTo>
                  <a:pt x="86" y="121"/>
                  <a:pt x="83" y="115"/>
                  <a:pt x="83" y="108"/>
                </a:cubicBezTo>
                <a:cubicBezTo>
                  <a:pt x="83" y="101"/>
                  <a:pt x="85" y="95"/>
                  <a:pt x="90" y="90"/>
                </a:cubicBezTo>
                <a:cubicBezTo>
                  <a:pt x="95" y="85"/>
                  <a:pt x="101" y="83"/>
                  <a:pt x="107" y="83"/>
                </a:cubicBezTo>
                <a:cubicBezTo>
                  <a:pt x="114" y="83"/>
                  <a:pt x="120" y="85"/>
                  <a:pt x="125" y="90"/>
                </a:cubicBezTo>
                <a:cubicBezTo>
                  <a:pt x="130" y="95"/>
                  <a:pt x="132" y="101"/>
                  <a:pt x="132" y="108"/>
                </a:cubicBezTo>
                <a:cubicBezTo>
                  <a:pt x="132" y="111"/>
                  <a:pt x="132" y="115"/>
                  <a:pt x="130" y="118"/>
                </a:cubicBezTo>
                <a:cubicBezTo>
                  <a:pt x="205" y="165"/>
                  <a:pt x="205" y="165"/>
                  <a:pt x="205" y="165"/>
                </a:cubicBezTo>
                <a:cubicBezTo>
                  <a:pt x="210" y="160"/>
                  <a:pt x="216" y="157"/>
                  <a:pt x="223" y="157"/>
                </a:cubicBezTo>
                <a:cubicBezTo>
                  <a:pt x="227" y="157"/>
                  <a:pt x="230" y="158"/>
                  <a:pt x="233" y="159"/>
                </a:cubicBezTo>
                <a:cubicBezTo>
                  <a:pt x="306" y="43"/>
                  <a:pt x="306" y="43"/>
                  <a:pt x="306" y="43"/>
                </a:cubicBezTo>
                <a:cubicBezTo>
                  <a:pt x="301" y="38"/>
                  <a:pt x="298" y="32"/>
                  <a:pt x="298" y="25"/>
                </a:cubicBezTo>
                <a:cubicBezTo>
                  <a:pt x="298" y="18"/>
                  <a:pt x="300" y="12"/>
                  <a:pt x="305" y="7"/>
                </a:cubicBezTo>
                <a:cubicBezTo>
                  <a:pt x="310" y="2"/>
                  <a:pt x="316" y="0"/>
                  <a:pt x="323" y="0"/>
                </a:cubicBezTo>
                <a:cubicBezTo>
                  <a:pt x="330" y="0"/>
                  <a:pt x="335" y="2"/>
                  <a:pt x="340" y="7"/>
                </a:cubicBezTo>
                <a:cubicBezTo>
                  <a:pt x="345" y="12"/>
                  <a:pt x="348" y="18"/>
                  <a:pt x="348" y="25"/>
                </a:cubicBezTo>
                <a:close/>
                <a:moveTo>
                  <a:pt x="25" y="224"/>
                </a:moveTo>
                <a:cubicBezTo>
                  <a:pt x="20" y="224"/>
                  <a:pt x="16" y="225"/>
                  <a:pt x="13" y="228"/>
                </a:cubicBezTo>
                <a:cubicBezTo>
                  <a:pt x="10" y="232"/>
                  <a:pt x="8" y="236"/>
                  <a:pt x="8" y="240"/>
                </a:cubicBezTo>
                <a:cubicBezTo>
                  <a:pt x="8" y="245"/>
                  <a:pt x="10" y="248"/>
                  <a:pt x="13" y="252"/>
                </a:cubicBezTo>
                <a:cubicBezTo>
                  <a:pt x="16" y="255"/>
                  <a:pt x="20" y="257"/>
                  <a:pt x="25" y="257"/>
                </a:cubicBezTo>
                <a:cubicBezTo>
                  <a:pt x="29" y="257"/>
                  <a:pt x="33" y="255"/>
                  <a:pt x="36" y="252"/>
                </a:cubicBezTo>
                <a:cubicBezTo>
                  <a:pt x="40" y="248"/>
                  <a:pt x="41" y="245"/>
                  <a:pt x="41" y="240"/>
                </a:cubicBezTo>
                <a:cubicBezTo>
                  <a:pt x="41" y="236"/>
                  <a:pt x="40" y="232"/>
                  <a:pt x="36" y="228"/>
                </a:cubicBezTo>
                <a:cubicBezTo>
                  <a:pt x="33" y="225"/>
                  <a:pt x="29" y="224"/>
                  <a:pt x="25" y="224"/>
                </a:cubicBezTo>
                <a:close/>
                <a:moveTo>
                  <a:pt x="124" y="108"/>
                </a:moveTo>
                <a:cubicBezTo>
                  <a:pt x="124" y="103"/>
                  <a:pt x="122" y="99"/>
                  <a:pt x="119" y="96"/>
                </a:cubicBezTo>
                <a:cubicBezTo>
                  <a:pt x="116" y="93"/>
                  <a:pt x="112" y="91"/>
                  <a:pt x="107" y="91"/>
                </a:cubicBezTo>
                <a:cubicBezTo>
                  <a:pt x="103" y="91"/>
                  <a:pt x="99" y="93"/>
                  <a:pt x="96" y="96"/>
                </a:cubicBezTo>
                <a:cubicBezTo>
                  <a:pt x="93" y="99"/>
                  <a:pt x="91" y="103"/>
                  <a:pt x="91" y="108"/>
                </a:cubicBezTo>
                <a:cubicBezTo>
                  <a:pt x="91" y="112"/>
                  <a:pt x="93" y="116"/>
                  <a:pt x="96" y="119"/>
                </a:cubicBezTo>
                <a:cubicBezTo>
                  <a:pt x="99" y="123"/>
                  <a:pt x="103" y="124"/>
                  <a:pt x="107" y="124"/>
                </a:cubicBezTo>
                <a:cubicBezTo>
                  <a:pt x="112" y="124"/>
                  <a:pt x="116" y="123"/>
                  <a:pt x="119" y="119"/>
                </a:cubicBezTo>
                <a:cubicBezTo>
                  <a:pt x="122" y="116"/>
                  <a:pt x="124" y="112"/>
                  <a:pt x="124" y="108"/>
                </a:cubicBezTo>
                <a:close/>
                <a:moveTo>
                  <a:pt x="240" y="182"/>
                </a:moveTo>
                <a:cubicBezTo>
                  <a:pt x="240" y="178"/>
                  <a:pt x="238" y="174"/>
                  <a:pt x="235" y="171"/>
                </a:cubicBezTo>
                <a:cubicBezTo>
                  <a:pt x="232" y="167"/>
                  <a:pt x="228" y="166"/>
                  <a:pt x="223" y="166"/>
                </a:cubicBezTo>
                <a:cubicBezTo>
                  <a:pt x="219" y="166"/>
                  <a:pt x="215" y="167"/>
                  <a:pt x="212" y="171"/>
                </a:cubicBezTo>
                <a:cubicBezTo>
                  <a:pt x="208" y="174"/>
                  <a:pt x="207" y="178"/>
                  <a:pt x="207" y="182"/>
                </a:cubicBezTo>
                <a:cubicBezTo>
                  <a:pt x="207" y="187"/>
                  <a:pt x="208" y="191"/>
                  <a:pt x="212" y="194"/>
                </a:cubicBezTo>
                <a:cubicBezTo>
                  <a:pt x="215" y="197"/>
                  <a:pt x="219" y="199"/>
                  <a:pt x="223" y="199"/>
                </a:cubicBezTo>
                <a:cubicBezTo>
                  <a:pt x="228" y="199"/>
                  <a:pt x="232" y="197"/>
                  <a:pt x="235" y="194"/>
                </a:cubicBezTo>
                <a:cubicBezTo>
                  <a:pt x="238" y="191"/>
                  <a:pt x="240" y="187"/>
                  <a:pt x="240" y="182"/>
                </a:cubicBezTo>
                <a:close/>
                <a:moveTo>
                  <a:pt x="339" y="25"/>
                </a:moveTo>
                <a:cubicBezTo>
                  <a:pt x="339" y="20"/>
                  <a:pt x="338" y="16"/>
                  <a:pt x="334" y="13"/>
                </a:cubicBezTo>
                <a:cubicBezTo>
                  <a:pt x="331" y="10"/>
                  <a:pt x="327" y="8"/>
                  <a:pt x="323" y="8"/>
                </a:cubicBezTo>
                <a:cubicBezTo>
                  <a:pt x="318" y="8"/>
                  <a:pt x="314" y="10"/>
                  <a:pt x="311" y="13"/>
                </a:cubicBezTo>
                <a:cubicBezTo>
                  <a:pt x="308" y="16"/>
                  <a:pt x="306" y="20"/>
                  <a:pt x="306" y="25"/>
                </a:cubicBezTo>
                <a:cubicBezTo>
                  <a:pt x="306" y="29"/>
                  <a:pt x="308" y="33"/>
                  <a:pt x="311" y="36"/>
                </a:cubicBezTo>
                <a:cubicBezTo>
                  <a:pt x="314" y="40"/>
                  <a:pt x="318" y="41"/>
                  <a:pt x="323" y="41"/>
                </a:cubicBezTo>
                <a:cubicBezTo>
                  <a:pt x="327" y="41"/>
                  <a:pt x="331" y="40"/>
                  <a:pt x="334" y="36"/>
                </a:cubicBezTo>
                <a:cubicBezTo>
                  <a:pt x="338" y="33"/>
                  <a:pt x="339" y="29"/>
                  <a:pt x="339" y="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5" name="Freeform 63"/>
          <p:cNvSpPr>
            <a:spLocks noEditPoints="1"/>
          </p:cNvSpPr>
          <p:nvPr/>
        </p:nvSpPr>
        <p:spPr bwMode="auto">
          <a:xfrm>
            <a:off x="7178676" y="5318126"/>
            <a:ext cx="220663" cy="471488"/>
          </a:xfrm>
          <a:custGeom>
            <a:avLst/>
            <a:gdLst>
              <a:gd name="T0" fmla="*/ 17 w 125"/>
              <a:gd name="T1" fmla="*/ 180 h 266"/>
              <a:gd name="T2" fmla="*/ 0 w 125"/>
              <a:gd name="T3" fmla="*/ 137 h 266"/>
              <a:gd name="T4" fmla="*/ 0 w 125"/>
              <a:gd name="T5" fmla="*/ 122 h 266"/>
              <a:gd name="T6" fmla="*/ 4 w 125"/>
              <a:gd name="T7" fmla="*/ 117 h 266"/>
              <a:gd name="T8" fmla="*/ 9 w 125"/>
              <a:gd name="T9" fmla="*/ 122 h 266"/>
              <a:gd name="T10" fmla="*/ 9 w 125"/>
              <a:gd name="T11" fmla="*/ 137 h 266"/>
              <a:gd name="T12" fmla="*/ 25 w 125"/>
              <a:gd name="T13" fmla="*/ 175 h 266"/>
              <a:gd name="T14" fmla="*/ 62 w 125"/>
              <a:gd name="T15" fmla="*/ 191 h 266"/>
              <a:gd name="T16" fmla="*/ 100 w 125"/>
              <a:gd name="T17" fmla="*/ 175 h 266"/>
              <a:gd name="T18" fmla="*/ 116 w 125"/>
              <a:gd name="T19" fmla="*/ 137 h 266"/>
              <a:gd name="T20" fmla="*/ 116 w 125"/>
              <a:gd name="T21" fmla="*/ 122 h 266"/>
              <a:gd name="T22" fmla="*/ 120 w 125"/>
              <a:gd name="T23" fmla="*/ 117 h 266"/>
              <a:gd name="T24" fmla="*/ 125 w 125"/>
              <a:gd name="T25" fmla="*/ 122 h 266"/>
              <a:gd name="T26" fmla="*/ 125 w 125"/>
              <a:gd name="T27" fmla="*/ 137 h 266"/>
              <a:gd name="T28" fmla="*/ 108 w 125"/>
              <a:gd name="T29" fmla="*/ 180 h 266"/>
              <a:gd name="T30" fmla="*/ 66 w 125"/>
              <a:gd name="T31" fmla="*/ 200 h 266"/>
              <a:gd name="T32" fmla="*/ 66 w 125"/>
              <a:gd name="T33" fmla="*/ 233 h 266"/>
              <a:gd name="T34" fmla="*/ 92 w 125"/>
              <a:gd name="T35" fmla="*/ 233 h 266"/>
              <a:gd name="T36" fmla="*/ 103 w 125"/>
              <a:gd name="T37" fmla="*/ 238 h 266"/>
              <a:gd name="T38" fmla="*/ 108 w 125"/>
              <a:gd name="T39" fmla="*/ 250 h 266"/>
              <a:gd name="T40" fmla="*/ 108 w 125"/>
              <a:gd name="T41" fmla="*/ 262 h 266"/>
              <a:gd name="T42" fmla="*/ 104 w 125"/>
              <a:gd name="T43" fmla="*/ 266 h 266"/>
              <a:gd name="T44" fmla="*/ 21 w 125"/>
              <a:gd name="T45" fmla="*/ 266 h 266"/>
              <a:gd name="T46" fmla="*/ 17 w 125"/>
              <a:gd name="T47" fmla="*/ 262 h 266"/>
              <a:gd name="T48" fmla="*/ 17 w 125"/>
              <a:gd name="T49" fmla="*/ 249 h 266"/>
              <a:gd name="T50" fmla="*/ 22 w 125"/>
              <a:gd name="T51" fmla="*/ 237 h 266"/>
              <a:gd name="T52" fmla="*/ 34 w 125"/>
              <a:gd name="T53" fmla="*/ 233 h 266"/>
              <a:gd name="T54" fmla="*/ 58 w 125"/>
              <a:gd name="T55" fmla="*/ 233 h 266"/>
              <a:gd name="T56" fmla="*/ 58 w 125"/>
              <a:gd name="T57" fmla="*/ 200 h 266"/>
              <a:gd name="T58" fmla="*/ 17 w 125"/>
              <a:gd name="T59" fmla="*/ 180 h 266"/>
              <a:gd name="T60" fmla="*/ 99 w 125"/>
              <a:gd name="T61" fmla="*/ 39 h 266"/>
              <a:gd name="T62" fmla="*/ 99 w 125"/>
              <a:gd name="T63" fmla="*/ 137 h 266"/>
              <a:gd name="T64" fmla="*/ 89 w 125"/>
              <a:gd name="T65" fmla="*/ 164 h 266"/>
              <a:gd name="T66" fmla="*/ 63 w 125"/>
              <a:gd name="T67" fmla="*/ 175 h 266"/>
              <a:gd name="T68" fmla="*/ 36 w 125"/>
              <a:gd name="T69" fmla="*/ 164 h 266"/>
              <a:gd name="T70" fmla="*/ 25 w 125"/>
              <a:gd name="T71" fmla="*/ 137 h 266"/>
              <a:gd name="T72" fmla="*/ 25 w 125"/>
              <a:gd name="T73" fmla="*/ 39 h 266"/>
              <a:gd name="T74" fmla="*/ 36 w 125"/>
              <a:gd name="T75" fmla="*/ 12 h 266"/>
              <a:gd name="T76" fmla="*/ 63 w 125"/>
              <a:gd name="T77" fmla="*/ 0 h 266"/>
              <a:gd name="T78" fmla="*/ 89 w 125"/>
              <a:gd name="T79" fmla="*/ 12 h 266"/>
              <a:gd name="T80" fmla="*/ 99 w 125"/>
              <a:gd name="T81" fmla="*/ 39 h 266"/>
              <a:gd name="T82" fmla="*/ 97 w 125"/>
              <a:gd name="T83" fmla="*/ 244 h 266"/>
              <a:gd name="T84" fmla="*/ 92 w 125"/>
              <a:gd name="T85" fmla="*/ 241 h 266"/>
              <a:gd name="T86" fmla="*/ 34 w 125"/>
              <a:gd name="T87" fmla="*/ 241 h 266"/>
              <a:gd name="T88" fmla="*/ 27 w 125"/>
              <a:gd name="T89" fmla="*/ 243 h 266"/>
              <a:gd name="T90" fmla="*/ 25 w 125"/>
              <a:gd name="T91" fmla="*/ 249 h 266"/>
              <a:gd name="T92" fmla="*/ 25 w 125"/>
              <a:gd name="T93" fmla="*/ 258 h 266"/>
              <a:gd name="T94" fmla="*/ 100 w 125"/>
              <a:gd name="T95" fmla="*/ 258 h 266"/>
              <a:gd name="T96" fmla="*/ 100 w 125"/>
              <a:gd name="T97" fmla="*/ 250 h 266"/>
              <a:gd name="T98" fmla="*/ 97 w 125"/>
              <a:gd name="T99" fmla="*/ 244 h 266"/>
              <a:gd name="T100" fmla="*/ 91 w 125"/>
              <a:gd name="T101" fmla="*/ 39 h 266"/>
              <a:gd name="T102" fmla="*/ 83 w 125"/>
              <a:gd name="T103" fmla="*/ 18 h 266"/>
              <a:gd name="T104" fmla="*/ 62 w 125"/>
              <a:gd name="T105" fmla="*/ 10 h 266"/>
              <a:gd name="T106" fmla="*/ 42 w 125"/>
              <a:gd name="T107" fmla="*/ 18 h 266"/>
              <a:gd name="T108" fmla="*/ 33 w 125"/>
              <a:gd name="T109" fmla="*/ 39 h 266"/>
              <a:gd name="T110" fmla="*/ 33 w 125"/>
              <a:gd name="T111" fmla="*/ 137 h 266"/>
              <a:gd name="T112" fmla="*/ 42 w 125"/>
              <a:gd name="T113" fmla="*/ 158 h 266"/>
              <a:gd name="T114" fmla="*/ 62 w 125"/>
              <a:gd name="T115" fmla="*/ 166 h 266"/>
              <a:gd name="T116" fmla="*/ 83 w 125"/>
              <a:gd name="T117" fmla="*/ 158 h 266"/>
              <a:gd name="T118" fmla="*/ 91 w 125"/>
              <a:gd name="T119" fmla="*/ 137 h 266"/>
              <a:gd name="T120" fmla="*/ 91 w 125"/>
              <a:gd name="T121" fmla="*/ 39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25" h="266">
                <a:moveTo>
                  <a:pt x="17" y="180"/>
                </a:moveTo>
                <a:cubicBezTo>
                  <a:pt x="6" y="168"/>
                  <a:pt x="0" y="154"/>
                  <a:pt x="0" y="137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118"/>
                  <a:pt x="1" y="117"/>
                  <a:pt x="4" y="117"/>
                </a:cubicBezTo>
                <a:cubicBezTo>
                  <a:pt x="7" y="117"/>
                  <a:pt x="9" y="118"/>
                  <a:pt x="9" y="122"/>
                </a:cubicBezTo>
                <a:cubicBezTo>
                  <a:pt x="9" y="137"/>
                  <a:pt x="9" y="137"/>
                  <a:pt x="9" y="137"/>
                </a:cubicBezTo>
                <a:cubicBezTo>
                  <a:pt x="9" y="152"/>
                  <a:pt x="14" y="165"/>
                  <a:pt x="25" y="175"/>
                </a:cubicBezTo>
                <a:cubicBezTo>
                  <a:pt x="35" y="186"/>
                  <a:pt x="48" y="191"/>
                  <a:pt x="62" y="191"/>
                </a:cubicBezTo>
                <a:cubicBezTo>
                  <a:pt x="77" y="191"/>
                  <a:pt x="90" y="186"/>
                  <a:pt x="100" y="175"/>
                </a:cubicBezTo>
                <a:cubicBezTo>
                  <a:pt x="111" y="165"/>
                  <a:pt x="116" y="152"/>
                  <a:pt x="116" y="137"/>
                </a:cubicBezTo>
                <a:cubicBezTo>
                  <a:pt x="116" y="122"/>
                  <a:pt x="116" y="122"/>
                  <a:pt x="116" y="122"/>
                </a:cubicBezTo>
                <a:cubicBezTo>
                  <a:pt x="116" y="118"/>
                  <a:pt x="117" y="117"/>
                  <a:pt x="120" y="117"/>
                </a:cubicBezTo>
                <a:cubicBezTo>
                  <a:pt x="123" y="117"/>
                  <a:pt x="125" y="118"/>
                  <a:pt x="125" y="122"/>
                </a:cubicBezTo>
                <a:cubicBezTo>
                  <a:pt x="125" y="137"/>
                  <a:pt x="125" y="137"/>
                  <a:pt x="125" y="137"/>
                </a:cubicBezTo>
                <a:cubicBezTo>
                  <a:pt x="125" y="154"/>
                  <a:pt x="119" y="168"/>
                  <a:pt x="108" y="180"/>
                </a:cubicBezTo>
                <a:cubicBezTo>
                  <a:pt x="97" y="192"/>
                  <a:pt x="83" y="199"/>
                  <a:pt x="66" y="200"/>
                </a:cubicBezTo>
                <a:cubicBezTo>
                  <a:pt x="66" y="233"/>
                  <a:pt x="66" y="233"/>
                  <a:pt x="66" y="233"/>
                </a:cubicBezTo>
                <a:cubicBezTo>
                  <a:pt x="92" y="233"/>
                  <a:pt x="92" y="233"/>
                  <a:pt x="92" y="233"/>
                </a:cubicBezTo>
                <a:cubicBezTo>
                  <a:pt x="96" y="233"/>
                  <a:pt x="100" y="234"/>
                  <a:pt x="103" y="238"/>
                </a:cubicBezTo>
                <a:cubicBezTo>
                  <a:pt x="107" y="241"/>
                  <a:pt x="108" y="245"/>
                  <a:pt x="108" y="250"/>
                </a:cubicBezTo>
                <a:cubicBezTo>
                  <a:pt x="108" y="262"/>
                  <a:pt x="108" y="262"/>
                  <a:pt x="108" y="262"/>
                </a:cubicBezTo>
                <a:cubicBezTo>
                  <a:pt x="108" y="265"/>
                  <a:pt x="107" y="266"/>
                  <a:pt x="104" y="266"/>
                </a:cubicBezTo>
                <a:cubicBezTo>
                  <a:pt x="21" y="266"/>
                  <a:pt x="21" y="266"/>
                  <a:pt x="21" y="266"/>
                </a:cubicBezTo>
                <a:cubicBezTo>
                  <a:pt x="18" y="266"/>
                  <a:pt x="17" y="265"/>
                  <a:pt x="17" y="262"/>
                </a:cubicBezTo>
                <a:cubicBezTo>
                  <a:pt x="17" y="249"/>
                  <a:pt x="17" y="249"/>
                  <a:pt x="17" y="249"/>
                </a:cubicBezTo>
                <a:cubicBezTo>
                  <a:pt x="17" y="245"/>
                  <a:pt x="19" y="241"/>
                  <a:pt x="22" y="237"/>
                </a:cubicBezTo>
                <a:cubicBezTo>
                  <a:pt x="25" y="234"/>
                  <a:pt x="29" y="233"/>
                  <a:pt x="34" y="233"/>
                </a:cubicBezTo>
                <a:cubicBezTo>
                  <a:pt x="58" y="233"/>
                  <a:pt x="58" y="233"/>
                  <a:pt x="58" y="233"/>
                </a:cubicBezTo>
                <a:cubicBezTo>
                  <a:pt x="58" y="200"/>
                  <a:pt x="58" y="200"/>
                  <a:pt x="58" y="200"/>
                </a:cubicBezTo>
                <a:cubicBezTo>
                  <a:pt x="42" y="199"/>
                  <a:pt x="28" y="192"/>
                  <a:pt x="17" y="180"/>
                </a:cubicBezTo>
                <a:close/>
                <a:moveTo>
                  <a:pt x="99" y="39"/>
                </a:moveTo>
                <a:cubicBezTo>
                  <a:pt x="99" y="137"/>
                  <a:pt x="99" y="137"/>
                  <a:pt x="99" y="137"/>
                </a:cubicBezTo>
                <a:cubicBezTo>
                  <a:pt x="100" y="147"/>
                  <a:pt x="96" y="156"/>
                  <a:pt x="89" y="164"/>
                </a:cubicBezTo>
                <a:cubicBezTo>
                  <a:pt x="82" y="172"/>
                  <a:pt x="73" y="175"/>
                  <a:pt x="63" y="175"/>
                </a:cubicBezTo>
                <a:cubicBezTo>
                  <a:pt x="52" y="175"/>
                  <a:pt x="43" y="172"/>
                  <a:pt x="36" y="164"/>
                </a:cubicBezTo>
                <a:cubicBezTo>
                  <a:pt x="29" y="156"/>
                  <a:pt x="25" y="147"/>
                  <a:pt x="25" y="137"/>
                </a:cubicBezTo>
                <a:cubicBezTo>
                  <a:pt x="25" y="39"/>
                  <a:pt x="25" y="39"/>
                  <a:pt x="25" y="39"/>
                </a:cubicBezTo>
                <a:cubicBezTo>
                  <a:pt x="25" y="28"/>
                  <a:pt x="29" y="19"/>
                  <a:pt x="36" y="12"/>
                </a:cubicBezTo>
                <a:cubicBezTo>
                  <a:pt x="43" y="4"/>
                  <a:pt x="52" y="0"/>
                  <a:pt x="63" y="0"/>
                </a:cubicBezTo>
                <a:cubicBezTo>
                  <a:pt x="73" y="0"/>
                  <a:pt x="82" y="4"/>
                  <a:pt x="89" y="12"/>
                </a:cubicBezTo>
                <a:cubicBezTo>
                  <a:pt x="96" y="19"/>
                  <a:pt x="100" y="28"/>
                  <a:pt x="99" y="39"/>
                </a:cubicBezTo>
                <a:close/>
                <a:moveTo>
                  <a:pt x="97" y="244"/>
                </a:moveTo>
                <a:cubicBezTo>
                  <a:pt x="96" y="242"/>
                  <a:pt x="94" y="241"/>
                  <a:pt x="92" y="241"/>
                </a:cubicBezTo>
                <a:cubicBezTo>
                  <a:pt x="34" y="241"/>
                  <a:pt x="34" y="241"/>
                  <a:pt x="34" y="241"/>
                </a:cubicBezTo>
                <a:cubicBezTo>
                  <a:pt x="31" y="241"/>
                  <a:pt x="29" y="242"/>
                  <a:pt x="27" y="243"/>
                </a:cubicBezTo>
                <a:cubicBezTo>
                  <a:pt x="26" y="245"/>
                  <a:pt x="25" y="247"/>
                  <a:pt x="25" y="249"/>
                </a:cubicBezTo>
                <a:cubicBezTo>
                  <a:pt x="25" y="258"/>
                  <a:pt x="25" y="258"/>
                  <a:pt x="25" y="258"/>
                </a:cubicBezTo>
                <a:cubicBezTo>
                  <a:pt x="100" y="258"/>
                  <a:pt x="100" y="258"/>
                  <a:pt x="100" y="258"/>
                </a:cubicBezTo>
                <a:cubicBezTo>
                  <a:pt x="100" y="250"/>
                  <a:pt x="100" y="250"/>
                  <a:pt x="100" y="250"/>
                </a:cubicBezTo>
                <a:cubicBezTo>
                  <a:pt x="100" y="248"/>
                  <a:pt x="99" y="245"/>
                  <a:pt x="97" y="244"/>
                </a:cubicBezTo>
                <a:close/>
                <a:moveTo>
                  <a:pt x="91" y="39"/>
                </a:moveTo>
                <a:cubicBezTo>
                  <a:pt x="91" y="31"/>
                  <a:pt x="88" y="24"/>
                  <a:pt x="83" y="18"/>
                </a:cubicBezTo>
                <a:cubicBezTo>
                  <a:pt x="77" y="13"/>
                  <a:pt x="70" y="10"/>
                  <a:pt x="62" y="10"/>
                </a:cubicBezTo>
                <a:cubicBezTo>
                  <a:pt x="55" y="10"/>
                  <a:pt x="48" y="13"/>
                  <a:pt x="42" y="18"/>
                </a:cubicBezTo>
                <a:cubicBezTo>
                  <a:pt x="36" y="24"/>
                  <a:pt x="33" y="31"/>
                  <a:pt x="33" y="39"/>
                </a:cubicBezTo>
                <a:cubicBezTo>
                  <a:pt x="33" y="137"/>
                  <a:pt x="33" y="137"/>
                  <a:pt x="33" y="137"/>
                </a:cubicBezTo>
                <a:cubicBezTo>
                  <a:pt x="33" y="145"/>
                  <a:pt x="36" y="152"/>
                  <a:pt x="42" y="158"/>
                </a:cubicBezTo>
                <a:cubicBezTo>
                  <a:pt x="48" y="163"/>
                  <a:pt x="55" y="166"/>
                  <a:pt x="62" y="166"/>
                </a:cubicBezTo>
                <a:cubicBezTo>
                  <a:pt x="70" y="166"/>
                  <a:pt x="77" y="163"/>
                  <a:pt x="83" y="158"/>
                </a:cubicBezTo>
                <a:cubicBezTo>
                  <a:pt x="88" y="152"/>
                  <a:pt x="91" y="145"/>
                  <a:pt x="91" y="137"/>
                </a:cubicBezTo>
                <a:lnTo>
                  <a:pt x="91" y="3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6" name="Freeform 64"/>
          <p:cNvSpPr>
            <a:spLocks noEditPoints="1"/>
          </p:cNvSpPr>
          <p:nvPr/>
        </p:nvSpPr>
        <p:spPr bwMode="auto">
          <a:xfrm>
            <a:off x="7640638" y="5319713"/>
            <a:ext cx="330200" cy="469900"/>
          </a:xfrm>
          <a:custGeom>
            <a:avLst/>
            <a:gdLst>
              <a:gd name="T0" fmla="*/ 41 w 186"/>
              <a:gd name="T1" fmla="*/ 4 h 265"/>
              <a:gd name="T2" fmla="*/ 48 w 186"/>
              <a:gd name="T3" fmla="*/ 1 h 265"/>
              <a:gd name="T4" fmla="*/ 70 w 186"/>
              <a:gd name="T5" fmla="*/ 12 h 265"/>
              <a:gd name="T6" fmla="*/ 105 w 186"/>
              <a:gd name="T7" fmla="*/ 18 h 265"/>
              <a:gd name="T8" fmla="*/ 147 w 186"/>
              <a:gd name="T9" fmla="*/ 39 h 265"/>
              <a:gd name="T10" fmla="*/ 170 w 186"/>
              <a:gd name="T11" fmla="*/ 108 h 265"/>
              <a:gd name="T12" fmla="*/ 149 w 186"/>
              <a:gd name="T13" fmla="*/ 199 h 265"/>
              <a:gd name="T14" fmla="*/ 145 w 186"/>
              <a:gd name="T15" fmla="*/ 193 h 265"/>
              <a:gd name="T16" fmla="*/ 156 w 186"/>
              <a:gd name="T17" fmla="*/ 71 h 265"/>
              <a:gd name="T18" fmla="*/ 124 w 186"/>
              <a:gd name="T19" fmla="*/ 33 h 265"/>
              <a:gd name="T20" fmla="*/ 89 w 186"/>
              <a:gd name="T21" fmla="*/ 25 h 265"/>
              <a:gd name="T22" fmla="*/ 55 w 186"/>
              <a:gd name="T23" fmla="*/ 29 h 265"/>
              <a:gd name="T24" fmla="*/ 11 w 186"/>
              <a:gd name="T25" fmla="*/ 84 h 265"/>
              <a:gd name="T26" fmla="*/ 27 w 186"/>
              <a:gd name="T27" fmla="*/ 110 h 265"/>
              <a:gd name="T28" fmla="*/ 59 w 186"/>
              <a:gd name="T29" fmla="*/ 92 h 265"/>
              <a:gd name="T30" fmla="*/ 81 w 186"/>
              <a:gd name="T31" fmla="*/ 94 h 265"/>
              <a:gd name="T32" fmla="*/ 100 w 186"/>
              <a:gd name="T33" fmla="*/ 64 h 265"/>
              <a:gd name="T34" fmla="*/ 107 w 186"/>
              <a:gd name="T35" fmla="*/ 61 h 265"/>
              <a:gd name="T36" fmla="*/ 91 w 186"/>
              <a:gd name="T37" fmla="*/ 98 h 265"/>
              <a:gd name="T38" fmla="*/ 85 w 186"/>
              <a:gd name="T39" fmla="*/ 124 h 265"/>
              <a:gd name="T40" fmla="*/ 39 w 186"/>
              <a:gd name="T41" fmla="*/ 180 h 265"/>
              <a:gd name="T42" fmla="*/ 43 w 186"/>
              <a:gd name="T43" fmla="*/ 240 h 265"/>
              <a:gd name="T44" fmla="*/ 161 w 186"/>
              <a:gd name="T45" fmla="*/ 244 h 265"/>
              <a:gd name="T46" fmla="*/ 41 w 186"/>
              <a:gd name="T47" fmla="*/ 248 h 265"/>
              <a:gd name="T48" fmla="*/ 23 w 186"/>
              <a:gd name="T49" fmla="*/ 211 h 265"/>
              <a:gd name="T50" fmla="*/ 55 w 186"/>
              <a:gd name="T51" fmla="*/ 145 h 265"/>
              <a:gd name="T52" fmla="*/ 83 w 186"/>
              <a:gd name="T53" fmla="*/ 102 h 265"/>
              <a:gd name="T54" fmla="*/ 38 w 186"/>
              <a:gd name="T55" fmla="*/ 116 h 265"/>
              <a:gd name="T56" fmla="*/ 12 w 186"/>
              <a:gd name="T57" fmla="*/ 110 h 265"/>
              <a:gd name="T58" fmla="*/ 1 w 186"/>
              <a:gd name="T59" fmla="*/ 84 h 265"/>
              <a:gd name="T60" fmla="*/ 46 w 186"/>
              <a:gd name="T61" fmla="*/ 30 h 265"/>
              <a:gd name="T62" fmla="*/ 25 w 186"/>
              <a:gd name="T63" fmla="*/ 265 h 265"/>
              <a:gd name="T64" fmla="*/ 25 w 186"/>
              <a:gd name="T65" fmla="*/ 257 h 265"/>
              <a:gd name="T66" fmla="*/ 178 w 186"/>
              <a:gd name="T67" fmla="*/ 261 h 265"/>
              <a:gd name="T68" fmla="*/ 186 w 186"/>
              <a:gd name="T69" fmla="*/ 108 h 265"/>
              <a:gd name="T70" fmla="*/ 174 w 186"/>
              <a:gd name="T71" fmla="*/ 174 h 265"/>
              <a:gd name="T72" fmla="*/ 170 w 186"/>
              <a:gd name="T73" fmla="*/ 169 h 265"/>
              <a:gd name="T74" fmla="*/ 136 w 186"/>
              <a:gd name="T75" fmla="*/ 20 h 265"/>
              <a:gd name="T76" fmla="*/ 87 w 186"/>
              <a:gd name="T77" fmla="*/ 4 h 265"/>
              <a:gd name="T78" fmla="*/ 141 w 186"/>
              <a:gd name="T79" fmla="*/ 1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86" h="265">
                <a:moveTo>
                  <a:pt x="46" y="30"/>
                </a:moveTo>
                <a:cubicBezTo>
                  <a:pt x="43" y="19"/>
                  <a:pt x="41" y="10"/>
                  <a:pt x="41" y="4"/>
                </a:cubicBezTo>
                <a:cubicBezTo>
                  <a:pt x="41" y="2"/>
                  <a:pt x="42" y="1"/>
                  <a:pt x="44" y="1"/>
                </a:cubicBezTo>
                <a:cubicBezTo>
                  <a:pt x="45" y="0"/>
                  <a:pt x="47" y="0"/>
                  <a:pt x="48" y="1"/>
                </a:cubicBezTo>
                <a:cubicBezTo>
                  <a:pt x="49" y="2"/>
                  <a:pt x="51" y="3"/>
                  <a:pt x="54" y="5"/>
                </a:cubicBezTo>
                <a:cubicBezTo>
                  <a:pt x="57" y="7"/>
                  <a:pt x="62" y="10"/>
                  <a:pt x="70" y="12"/>
                </a:cubicBezTo>
                <a:cubicBezTo>
                  <a:pt x="77" y="15"/>
                  <a:pt x="83" y="17"/>
                  <a:pt x="89" y="17"/>
                </a:cubicBezTo>
                <a:cubicBezTo>
                  <a:pt x="95" y="17"/>
                  <a:pt x="100" y="17"/>
                  <a:pt x="105" y="18"/>
                </a:cubicBezTo>
                <a:cubicBezTo>
                  <a:pt x="110" y="19"/>
                  <a:pt x="117" y="21"/>
                  <a:pt x="126" y="25"/>
                </a:cubicBezTo>
                <a:cubicBezTo>
                  <a:pt x="134" y="28"/>
                  <a:pt x="141" y="33"/>
                  <a:pt x="147" y="39"/>
                </a:cubicBezTo>
                <a:cubicBezTo>
                  <a:pt x="153" y="45"/>
                  <a:pt x="158" y="54"/>
                  <a:pt x="163" y="66"/>
                </a:cubicBezTo>
                <a:cubicBezTo>
                  <a:pt x="167" y="78"/>
                  <a:pt x="170" y="92"/>
                  <a:pt x="170" y="108"/>
                </a:cubicBezTo>
                <a:cubicBezTo>
                  <a:pt x="170" y="135"/>
                  <a:pt x="164" y="165"/>
                  <a:pt x="153" y="196"/>
                </a:cubicBezTo>
                <a:cubicBezTo>
                  <a:pt x="152" y="198"/>
                  <a:pt x="151" y="199"/>
                  <a:pt x="149" y="199"/>
                </a:cubicBezTo>
                <a:cubicBezTo>
                  <a:pt x="149" y="199"/>
                  <a:pt x="148" y="199"/>
                  <a:pt x="147" y="199"/>
                </a:cubicBezTo>
                <a:cubicBezTo>
                  <a:pt x="145" y="198"/>
                  <a:pt x="144" y="196"/>
                  <a:pt x="145" y="193"/>
                </a:cubicBezTo>
                <a:cubicBezTo>
                  <a:pt x="156" y="163"/>
                  <a:pt x="161" y="135"/>
                  <a:pt x="161" y="108"/>
                </a:cubicBezTo>
                <a:cubicBezTo>
                  <a:pt x="161" y="93"/>
                  <a:pt x="159" y="81"/>
                  <a:pt x="156" y="71"/>
                </a:cubicBezTo>
                <a:cubicBezTo>
                  <a:pt x="152" y="60"/>
                  <a:pt x="148" y="52"/>
                  <a:pt x="143" y="46"/>
                </a:cubicBezTo>
                <a:cubicBezTo>
                  <a:pt x="137" y="41"/>
                  <a:pt x="131" y="36"/>
                  <a:pt x="124" y="33"/>
                </a:cubicBezTo>
                <a:cubicBezTo>
                  <a:pt x="117" y="30"/>
                  <a:pt x="111" y="27"/>
                  <a:pt x="105" y="26"/>
                </a:cubicBezTo>
                <a:cubicBezTo>
                  <a:pt x="100" y="25"/>
                  <a:pt x="95" y="25"/>
                  <a:pt x="89" y="25"/>
                </a:cubicBezTo>
                <a:cubicBezTo>
                  <a:pt x="77" y="25"/>
                  <a:pt x="64" y="21"/>
                  <a:pt x="51" y="12"/>
                </a:cubicBezTo>
                <a:cubicBezTo>
                  <a:pt x="52" y="18"/>
                  <a:pt x="53" y="24"/>
                  <a:pt x="55" y="29"/>
                </a:cubicBezTo>
                <a:cubicBezTo>
                  <a:pt x="56" y="31"/>
                  <a:pt x="55" y="32"/>
                  <a:pt x="55" y="33"/>
                </a:cubicBezTo>
                <a:cubicBezTo>
                  <a:pt x="45" y="50"/>
                  <a:pt x="31" y="67"/>
                  <a:pt x="11" y="84"/>
                </a:cubicBezTo>
                <a:cubicBezTo>
                  <a:pt x="8" y="86"/>
                  <a:pt x="8" y="89"/>
                  <a:pt x="10" y="93"/>
                </a:cubicBezTo>
                <a:cubicBezTo>
                  <a:pt x="15" y="102"/>
                  <a:pt x="20" y="108"/>
                  <a:pt x="27" y="110"/>
                </a:cubicBezTo>
                <a:cubicBezTo>
                  <a:pt x="29" y="110"/>
                  <a:pt x="31" y="110"/>
                  <a:pt x="33" y="109"/>
                </a:cubicBezTo>
                <a:cubicBezTo>
                  <a:pt x="36" y="108"/>
                  <a:pt x="44" y="102"/>
                  <a:pt x="59" y="92"/>
                </a:cubicBezTo>
                <a:cubicBezTo>
                  <a:pt x="61" y="91"/>
                  <a:pt x="63" y="91"/>
                  <a:pt x="65" y="92"/>
                </a:cubicBezTo>
                <a:cubicBezTo>
                  <a:pt x="69" y="95"/>
                  <a:pt x="74" y="95"/>
                  <a:pt x="81" y="94"/>
                </a:cubicBezTo>
                <a:cubicBezTo>
                  <a:pt x="87" y="92"/>
                  <a:pt x="92" y="89"/>
                  <a:pt x="95" y="84"/>
                </a:cubicBezTo>
                <a:cubicBezTo>
                  <a:pt x="101" y="76"/>
                  <a:pt x="102" y="69"/>
                  <a:pt x="100" y="64"/>
                </a:cubicBezTo>
                <a:cubicBezTo>
                  <a:pt x="98" y="61"/>
                  <a:pt x="99" y="59"/>
                  <a:pt x="102" y="58"/>
                </a:cubicBezTo>
                <a:cubicBezTo>
                  <a:pt x="104" y="57"/>
                  <a:pt x="106" y="58"/>
                  <a:pt x="107" y="61"/>
                </a:cubicBezTo>
                <a:cubicBezTo>
                  <a:pt x="111" y="68"/>
                  <a:pt x="109" y="78"/>
                  <a:pt x="102" y="89"/>
                </a:cubicBezTo>
                <a:cubicBezTo>
                  <a:pt x="99" y="93"/>
                  <a:pt x="96" y="96"/>
                  <a:pt x="91" y="98"/>
                </a:cubicBezTo>
                <a:cubicBezTo>
                  <a:pt x="91" y="99"/>
                  <a:pt x="91" y="99"/>
                  <a:pt x="91" y="99"/>
                </a:cubicBezTo>
                <a:cubicBezTo>
                  <a:pt x="91" y="109"/>
                  <a:pt x="89" y="117"/>
                  <a:pt x="85" y="124"/>
                </a:cubicBezTo>
                <a:cubicBezTo>
                  <a:pt x="81" y="131"/>
                  <a:pt x="72" y="140"/>
                  <a:pt x="60" y="151"/>
                </a:cubicBezTo>
                <a:cubicBezTo>
                  <a:pt x="51" y="159"/>
                  <a:pt x="44" y="169"/>
                  <a:pt x="39" y="180"/>
                </a:cubicBezTo>
                <a:cubicBezTo>
                  <a:pt x="34" y="190"/>
                  <a:pt x="31" y="201"/>
                  <a:pt x="31" y="211"/>
                </a:cubicBezTo>
                <a:cubicBezTo>
                  <a:pt x="31" y="223"/>
                  <a:pt x="35" y="233"/>
                  <a:pt x="43" y="240"/>
                </a:cubicBezTo>
                <a:cubicBezTo>
                  <a:pt x="157" y="240"/>
                  <a:pt x="157" y="240"/>
                  <a:pt x="157" y="240"/>
                </a:cubicBezTo>
                <a:cubicBezTo>
                  <a:pt x="160" y="240"/>
                  <a:pt x="161" y="241"/>
                  <a:pt x="161" y="244"/>
                </a:cubicBezTo>
                <a:cubicBezTo>
                  <a:pt x="161" y="247"/>
                  <a:pt x="160" y="248"/>
                  <a:pt x="157" y="248"/>
                </a:cubicBezTo>
                <a:cubicBezTo>
                  <a:pt x="41" y="248"/>
                  <a:pt x="41" y="248"/>
                  <a:pt x="41" y="248"/>
                </a:cubicBezTo>
                <a:cubicBezTo>
                  <a:pt x="40" y="248"/>
                  <a:pt x="39" y="248"/>
                  <a:pt x="39" y="247"/>
                </a:cubicBezTo>
                <a:cubicBezTo>
                  <a:pt x="28" y="238"/>
                  <a:pt x="23" y="226"/>
                  <a:pt x="23" y="211"/>
                </a:cubicBezTo>
                <a:cubicBezTo>
                  <a:pt x="23" y="200"/>
                  <a:pt x="25" y="188"/>
                  <a:pt x="31" y="176"/>
                </a:cubicBezTo>
                <a:cubicBezTo>
                  <a:pt x="37" y="165"/>
                  <a:pt x="45" y="154"/>
                  <a:pt x="55" y="145"/>
                </a:cubicBezTo>
                <a:cubicBezTo>
                  <a:pt x="66" y="135"/>
                  <a:pt x="73" y="127"/>
                  <a:pt x="77" y="121"/>
                </a:cubicBezTo>
                <a:cubicBezTo>
                  <a:pt x="80" y="115"/>
                  <a:pt x="82" y="109"/>
                  <a:pt x="83" y="102"/>
                </a:cubicBezTo>
                <a:cubicBezTo>
                  <a:pt x="75" y="104"/>
                  <a:pt x="68" y="103"/>
                  <a:pt x="62" y="100"/>
                </a:cubicBezTo>
                <a:cubicBezTo>
                  <a:pt x="53" y="107"/>
                  <a:pt x="45" y="112"/>
                  <a:pt x="38" y="116"/>
                </a:cubicBezTo>
                <a:cubicBezTo>
                  <a:pt x="33" y="119"/>
                  <a:pt x="29" y="119"/>
                  <a:pt x="25" y="118"/>
                </a:cubicBezTo>
                <a:cubicBezTo>
                  <a:pt x="20" y="117"/>
                  <a:pt x="16" y="114"/>
                  <a:pt x="12" y="110"/>
                </a:cubicBezTo>
                <a:cubicBezTo>
                  <a:pt x="8" y="106"/>
                  <a:pt x="5" y="101"/>
                  <a:pt x="2" y="97"/>
                </a:cubicBezTo>
                <a:cubicBezTo>
                  <a:pt x="1" y="91"/>
                  <a:pt x="0" y="87"/>
                  <a:pt x="1" y="84"/>
                </a:cubicBezTo>
                <a:cubicBezTo>
                  <a:pt x="2" y="81"/>
                  <a:pt x="4" y="79"/>
                  <a:pt x="6" y="78"/>
                </a:cubicBezTo>
                <a:cubicBezTo>
                  <a:pt x="23" y="63"/>
                  <a:pt x="36" y="47"/>
                  <a:pt x="46" y="30"/>
                </a:cubicBezTo>
                <a:close/>
                <a:moveTo>
                  <a:pt x="174" y="265"/>
                </a:moveTo>
                <a:cubicBezTo>
                  <a:pt x="25" y="265"/>
                  <a:pt x="25" y="265"/>
                  <a:pt x="25" y="265"/>
                </a:cubicBezTo>
                <a:cubicBezTo>
                  <a:pt x="22" y="265"/>
                  <a:pt x="21" y="264"/>
                  <a:pt x="21" y="261"/>
                </a:cubicBezTo>
                <a:cubicBezTo>
                  <a:pt x="21" y="258"/>
                  <a:pt x="22" y="257"/>
                  <a:pt x="25" y="257"/>
                </a:cubicBezTo>
                <a:cubicBezTo>
                  <a:pt x="174" y="257"/>
                  <a:pt x="174" y="257"/>
                  <a:pt x="174" y="257"/>
                </a:cubicBezTo>
                <a:cubicBezTo>
                  <a:pt x="176" y="257"/>
                  <a:pt x="178" y="258"/>
                  <a:pt x="178" y="261"/>
                </a:cubicBezTo>
                <a:cubicBezTo>
                  <a:pt x="178" y="264"/>
                  <a:pt x="176" y="265"/>
                  <a:pt x="174" y="265"/>
                </a:cubicBezTo>
                <a:close/>
                <a:moveTo>
                  <a:pt x="186" y="108"/>
                </a:moveTo>
                <a:cubicBezTo>
                  <a:pt x="186" y="127"/>
                  <a:pt x="183" y="148"/>
                  <a:pt x="178" y="171"/>
                </a:cubicBezTo>
                <a:cubicBezTo>
                  <a:pt x="177" y="173"/>
                  <a:pt x="176" y="174"/>
                  <a:pt x="174" y="174"/>
                </a:cubicBezTo>
                <a:cubicBezTo>
                  <a:pt x="173" y="174"/>
                  <a:pt x="173" y="174"/>
                  <a:pt x="173" y="174"/>
                </a:cubicBezTo>
                <a:cubicBezTo>
                  <a:pt x="170" y="173"/>
                  <a:pt x="169" y="171"/>
                  <a:pt x="170" y="169"/>
                </a:cubicBezTo>
                <a:cubicBezTo>
                  <a:pt x="175" y="147"/>
                  <a:pt x="178" y="127"/>
                  <a:pt x="178" y="108"/>
                </a:cubicBezTo>
                <a:cubicBezTo>
                  <a:pt x="178" y="68"/>
                  <a:pt x="164" y="39"/>
                  <a:pt x="136" y="20"/>
                </a:cubicBezTo>
                <a:cubicBezTo>
                  <a:pt x="125" y="12"/>
                  <a:pt x="110" y="8"/>
                  <a:pt x="91" y="8"/>
                </a:cubicBezTo>
                <a:cubicBezTo>
                  <a:pt x="88" y="8"/>
                  <a:pt x="87" y="7"/>
                  <a:pt x="87" y="4"/>
                </a:cubicBezTo>
                <a:cubicBezTo>
                  <a:pt x="87" y="1"/>
                  <a:pt x="88" y="0"/>
                  <a:pt x="91" y="0"/>
                </a:cubicBezTo>
                <a:cubicBezTo>
                  <a:pt x="111" y="0"/>
                  <a:pt x="128" y="4"/>
                  <a:pt x="141" y="13"/>
                </a:cubicBezTo>
                <a:cubicBezTo>
                  <a:pt x="171" y="33"/>
                  <a:pt x="186" y="65"/>
                  <a:pt x="186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7" name="Freeform 65"/>
          <p:cNvSpPr>
            <a:spLocks noEditPoints="1"/>
          </p:cNvSpPr>
          <p:nvPr/>
        </p:nvSpPr>
        <p:spPr bwMode="auto">
          <a:xfrm>
            <a:off x="8204201" y="5319713"/>
            <a:ext cx="398463" cy="469900"/>
          </a:xfrm>
          <a:custGeom>
            <a:avLst/>
            <a:gdLst>
              <a:gd name="T0" fmla="*/ 54 w 225"/>
              <a:gd name="T1" fmla="*/ 147 h 265"/>
              <a:gd name="T2" fmla="*/ 60 w 225"/>
              <a:gd name="T3" fmla="*/ 136 h 265"/>
              <a:gd name="T4" fmla="*/ 70 w 225"/>
              <a:gd name="T5" fmla="*/ 111 h 265"/>
              <a:gd name="T6" fmla="*/ 75 w 225"/>
              <a:gd name="T7" fmla="*/ 81 h 265"/>
              <a:gd name="T8" fmla="*/ 75 w 225"/>
              <a:gd name="T9" fmla="*/ 21 h 265"/>
              <a:gd name="T10" fmla="*/ 79 w 225"/>
              <a:gd name="T11" fmla="*/ 17 h 265"/>
              <a:gd name="T12" fmla="*/ 137 w 225"/>
              <a:gd name="T13" fmla="*/ 17 h 265"/>
              <a:gd name="T14" fmla="*/ 141 w 225"/>
              <a:gd name="T15" fmla="*/ 21 h 265"/>
              <a:gd name="T16" fmla="*/ 141 w 225"/>
              <a:gd name="T17" fmla="*/ 81 h 265"/>
              <a:gd name="T18" fmla="*/ 150 w 225"/>
              <a:gd name="T19" fmla="*/ 118 h 265"/>
              <a:gd name="T20" fmla="*/ 164 w 225"/>
              <a:gd name="T21" fmla="*/ 145 h 265"/>
              <a:gd name="T22" fmla="*/ 165 w 225"/>
              <a:gd name="T23" fmla="*/ 146 h 265"/>
              <a:gd name="T24" fmla="*/ 216 w 225"/>
              <a:gd name="T25" fmla="*/ 229 h 265"/>
              <a:gd name="T26" fmla="*/ 222 w 225"/>
              <a:gd name="T27" fmla="*/ 254 h 265"/>
              <a:gd name="T28" fmla="*/ 195 w 225"/>
              <a:gd name="T29" fmla="*/ 265 h 265"/>
              <a:gd name="T30" fmla="*/ 30 w 225"/>
              <a:gd name="T31" fmla="*/ 265 h 265"/>
              <a:gd name="T32" fmla="*/ 3 w 225"/>
              <a:gd name="T33" fmla="*/ 254 h 265"/>
              <a:gd name="T34" fmla="*/ 9 w 225"/>
              <a:gd name="T35" fmla="*/ 229 h 265"/>
              <a:gd name="T36" fmla="*/ 54 w 225"/>
              <a:gd name="T37" fmla="*/ 147 h 265"/>
              <a:gd name="T38" fmla="*/ 209 w 225"/>
              <a:gd name="T39" fmla="*/ 233 h 265"/>
              <a:gd name="T40" fmla="*/ 159 w 225"/>
              <a:gd name="T41" fmla="*/ 153 h 265"/>
              <a:gd name="T42" fmla="*/ 146 w 225"/>
              <a:gd name="T43" fmla="*/ 152 h 265"/>
              <a:gd name="T44" fmla="*/ 119 w 225"/>
              <a:gd name="T45" fmla="*/ 159 h 265"/>
              <a:gd name="T46" fmla="*/ 88 w 225"/>
              <a:gd name="T47" fmla="*/ 168 h 265"/>
              <a:gd name="T48" fmla="*/ 57 w 225"/>
              <a:gd name="T49" fmla="*/ 159 h 265"/>
              <a:gd name="T50" fmla="*/ 16 w 225"/>
              <a:gd name="T51" fmla="*/ 233 h 265"/>
              <a:gd name="T52" fmla="*/ 10 w 225"/>
              <a:gd name="T53" fmla="*/ 250 h 265"/>
              <a:gd name="T54" fmla="*/ 30 w 225"/>
              <a:gd name="T55" fmla="*/ 257 h 265"/>
              <a:gd name="T56" fmla="*/ 195 w 225"/>
              <a:gd name="T57" fmla="*/ 257 h 265"/>
              <a:gd name="T58" fmla="*/ 214 w 225"/>
              <a:gd name="T59" fmla="*/ 250 h 265"/>
              <a:gd name="T60" fmla="*/ 209 w 225"/>
              <a:gd name="T61" fmla="*/ 233 h 265"/>
              <a:gd name="T62" fmla="*/ 78 w 225"/>
              <a:gd name="T63" fmla="*/ 113 h 265"/>
              <a:gd name="T64" fmla="*/ 68 w 225"/>
              <a:gd name="T65" fmla="*/ 140 h 265"/>
              <a:gd name="T66" fmla="*/ 62 w 225"/>
              <a:gd name="T67" fmla="*/ 151 h 265"/>
              <a:gd name="T68" fmla="*/ 61 w 225"/>
              <a:gd name="T69" fmla="*/ 152 h 265"/>
              <a:gd name="T70" fmla="*/ 88 w 225"/>
              <a:gd name="T71" fmla="*/ 160 h 265"/>
              <a:gd name="T72" fmla="*/ 114 w 225"/>
              <a:gd name="T73" fmla="*/ 152 h 265"/>
              <a:gd name="T74" fmla="*/ 146 w 225"/>
              <a:gd name="T75" fmla="*/ 143 h 265"/>
              <a:gd name="T76" fmla="*/ 153 w 225"/>
              <a:gd name="T77" fmla="*/ 144 h 265"/>
              <a:gd name="T78" fmla="*/ 133 w 225"/>
              <a:gd name="T79" fmla="*/ 81 h 265"/>
              <a:gd name="T80" fmla="*/ 133 w 225"/>
              <a:gd name="T81" fmla="*/ 25 h 265"/>
              <a:gd name="T82" fmla="*/ 83 w 225"/>
              <a:gd name="T83" fmla="*/ 25 h 265"/>
              <a:gd name="T84" fmla="*/ 83 w 225"/>
              <a:gd name="T85" fmla="*/ 81 h 265"/>
              <a:gd name="T86" fmla="*/ 78 w 225"/>
              <a:gd name="T87" fmla="*/ 113 h 265"/>
              <a:gd name="T88" fmla="*/ 71 w 225"/>
              <a:gd name="T89" fmla="*/ 8 h 265"/>
              <a:gd name="T90" fmla="*/ 67 w 225"/>
              <a:gd name="T91" fmla="*/ 4 h 265"/>
              <a:gd name="T92" fmla="*/ 71 w 225"/>
              <a:gd name="T93" fmla="*/ 0 h 265"/>
              <a:gd name="T94" fmla="*/ 146 w 225"/>
              <a:gd name="T95" fmla="*/ 0 h 265"/>
              <a:gd name="T96" fmla="*/ 150 w 225"/>
              <a:gd name="T97" fmla="*/ 4 h 265"/>
              <a:gd name="T98" fmla="*/ 146 w 225"/>
              <a:gd name="T99" fmla="*/ 8 h 265"/>
              <a:gd name="T100" fmla="*/ 71 w 225"/>
              <a:gd name="T101" fmla="*/ 8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25" h="265">
                <a:moveTo>
                  <a:pt x="54" y="147"/>
                </a:moveTo>
                <a:cubicBezTo>
                  <a:pt x="56" y="145"/>
                  <a:pt x="58" y="141"/>
                  <a:pt x="60" y="136"/>
                </a:cubicBezTo>
                <a:cubicBezTo>
                  <a:pt x="63" y="130"/>
                  <a:pt x="66" y="122"/>
                  <a:pt x="70" y="111"/>
                </a:cubicBezTo>
                <a:cubicBezTo>
                  <a:pt x="73" y="99"/>
                  <a:pt x="75" y="89"/>
                  <a:pt x="75" y="8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18"/>
                  <a:pt x="77" y="17"/>
                  <a:pt x="79" y="17"/>
                </a:cubicBezTo>
                <a:cubicBezTo>
                  <a:pt x="137" y="17"/>
                  <a:pt x="137" y="17"/>
                  <a:pt x="137" y="17"/>
                </a:cubicBezTo>
                <a:cubicBezTo>
                  <a:pt x="140" y="17"/>
                  <a:pt x="141" y="18"/>
                  <a:pt x="141" y="21"/>
                </a:cubicBezTo>
                <a:cubicBezTo>
                  <a:pt x="141" y="81"/>
                  <a:pt x="141" y="81"/>
                  <a:pt x="141" y="81"/>
                </a:cubicBezTo>
                <a:cubicBezTo>
                  <a:pt x="141" y="92"/>
                  <a:pt x="144" y="105"/>
                  <a:pt x="150" y="118"/>
                </a:cubicBezTo>
                <a:cubicBezTo>
                  <a:pt x="155" y="131"/>
                  <a:pt x="160" y="140"/>
                  <a:pt x="164" y="145"/>
                </a:cubicBezTo>
                <a:cubicBezTo>
                  <a:pt x="165" y="146"/>
                  <a:pt x="165" y="146"/>
                  <a:pt x="165" y="146"/>
                </a:cubicBezTo>
                <a:cubicBezTo>
                  <a:pt x="216" y="229"/>
                  <a:pt x="216" y="229"/>
                  <a:pt x="216" y="229"/>
                </a:cubicBezTo>
                <a:cubicBezTo>
                  <a:pt x="223" y="239"/>
                  <a:pt x="225" y="247"/>
                  <a:pt x="222" y="254"/>
                </a:cubicBezTo>
                <a:cubicBezTo>
                  <a:pt x="218" y="261"/>
                  <a:pt x="209" y="265"/>
                  <a:pt x="195" y="265"/>
                </a:cubicBezTo>
                <a:cubicBezTo>
                  <a:pt x="30" y="265"/>
                  <a:pt x="30" y="265"/>
                  <a:pt x="30" y="265"/>
                </a:cubicBezTo>
                <a:cubicBezTo>
                  <a:pt x="16" y="265"/>
                  <a:pt x="7" y="261"/>
                  <a:pt x="3" y="254"/>
                </a:cubicBezTo>
                <a:cubicBezTo>
                  <a:pt x="0" y="247"/>
                  <a:pt x="2" y="239"/>
                  <a:pt x="9" y="229"/>
                </a:cubicBezTo>
                <a:lnTo>
                  <a:pt x="54" y="147"/>
                </a:lnTo>
                <a:close/>
                <a:moveTo>
                  <a:pt x="209" y="233"/>
                </a:moveTo>
                <a:cubicBezTo>
                  <a:pt x="159" y="153"/>
                  <a:pt x="159" y="153"/>
                  <a:pt x="159" y="153"/>
                </a:cubicBezTo>
                <a:cubicBezTo>
                  <a:pt x="155" y="152"/>
                  <a:pt x="150" y="152"/>
                  <a:pt x="146" y="152"/>
                </a:cubicBezTo>
                <a:cubicBezTo>
                  <a:pt x="137" y="152"/>
                  <a:pt x="128" y="154"/>
                  <a:pt x="119" y="159"/>
                </a:cubicBezTo>
                <a:cubicBezTo>
                  <a:pt x="109" y="165"/>
                  <a:pt x="98" y="168"/>
                  <a:pt x="88" y="168"/>
                </a:cubicBezTo>
                <a:cubicBezTo>
                  <a:pt x="78" y="168"/>
                  <a:pt x="67" y="165"/>
                  <a:pt x="57" y="159"/>
                </a:cubicBezTo>
                <a:cubicBezTo>
                  <a:pt x="16" y="233"/>
                  <a:pt x="16" y="233"/>
                  <a:pt x="16" y="233"/>
                </a:cubicBezTo>
                <a:cubicBezTo>
                  <a:pt x="10" y="241"/>
                  <a:pt x="9" y="247"/>
                  <a:pt x="10" y="250"/>
                </a:cubicBezTo>
                <a:cubicBezTo>
                  <a:pt x="13" y="255"/>
                  <a:pt x="19" y="257"/>
                  <a:pt x="30" y="257"/>
                </a:cubicBezTo>
                <a:cubicBezTo>
                  <a:pt x="195" y="257"/>
                  <a:pt x="195" y="257"/>
                  <a:pt x="195" y="257"/>
                </a:cubicBezTo>
                <a:cubicBezTo>
                  <a:pt x="206" y="257"/>
                  <a:pt x="212" y="255"/>
                  <a:pt x="214" y="250"/>
                </a:cubicBezTo>
                <a:cubicBezTo>
                  <a:pt x="216" y="247"/>
                  <a:pt x="214" y="241"/>
                  <a:pt x="209" y="233"/>
                </a:cubicBezTo>
                <a:close/>
                <a:moveTo>
                  <a:pt x="78" y="113"/>
                </a:moveTo>
                <a:cubicBezTo>
                  <a:pt x="74" y="125"/>
                  <a:pt x="71" y="134"/>
                  <a:pt x="68" y="140"/>
                </a:cubicBezTo>
                <a:cubicBezTo>
                  <a:pt x="65" y="146"/>
                  <a:pt x="63" y="149"/>
                  <a:pt x="62" y="151"/>
                </a:cubicBezTo>
                <a:cubicBezTo>
                  <a:pt x="61" y="152"/>
                  <a:pt x="61" y="152"/>
                  <a:pt x="61" y="152"/>
                </a:cubicBezTo>
                <a:cubicBezTo>
                  <a:pt x="70" y="157"/>
                  <a:pt x="79" y="160"/>
                  <a:pt x="88" y="160"/>
                </a:cubicBezTo>
                <a:cubicBezTo>
                  <a:pt x="97" y="160"/>
                  <a:pt x="106" y="157"/>
                  <a:pt x="114" y="152"/>
                </a:cubicBezTo>
                <a:cubicBezTo>
                  <a:pt x="125" y="146"/>
                  <a:pt x="135" y="143"/>
                  <a:pt x="146" y="143"/>
                </a:cubicBezTo>
                <a:cubicBezTo>
                  <a:pt x="148" y="143"/>
                  <a:pt x="150" y="144"/>
                  <a:pt x="153" y="144"/>
                </a:cubicBezTo>
                <a:cubicBezTo>
                  <a:pt x="140" y="120"/>
                  <a:pt x="133" y="99"/>
                  <a:pt x="133" y="81"/>
                </a:cubicBezTo>
                <a:cubicBezTo>
                  <a:pt x="133" y="25"/>
                  <a:pt x="133" y="25"/>
                  <a:pt x="133" y="25"/>
                </a:cubicBezTo>
                <a:cubicBezTo>
                  <a:pt x="83" y="25"/>
                  <a:pt x="83" y="25"/>
                  <a:pt x="83" y="25"/>
                </a:cubicBezTo>
                <a:cubicBezTo>
                  <a:pt x="83" y="81"/>
                  <a:pt x="83" y="81"/>
                  <a:pt x="83" y="81"/>
                </a:cubicBezTo>
                <a:cubicBezTo>
                  <a:pt x="83" y="90"/>
                  <a:pt x="82" y="101"/>
                  <a:pt x="78" y="113"/>
                </a:cubicBezTo>
                <a:close/>
                <a:moveTo>
                  <a:pt x="71" y="8"/>
                </a:moveTo>
                <a:cubicBezTo>
                  <a:pt x="68" y="8"/>
                  <a:pt x="67" y="7"/>
                  <a:pt x="67" y="4"/>
                </a:cubicBezTo>
                <a:cubicBezTo>
                  <a:pt x="67" y="1"/>
                  <a:pt x="68" y="0"/>
                  <a:pt x="71" y="0"/>
                </a:cubicBezTo>
                <a:cubicBezTo>
                  <a:pt x="146" y="0"/>
                  <a:pt x="146" y="0"/>
                  <a:pt x="146" y="0"/>
                </a:cubicBezTo>
                <a:cubicBezTo>
                  <a:pt x="148" y="0"/>
                  <a:pt x="150" y="1"/>
                  <a:pt x="150" y="4"/>
                </a:cubicBezTo>
                <a:cubicBezTo>
                  <a:pt x="150" y="7"/>
                  <a:pt x="148" y="8"/>
                  <a:pt x="146" y="8"/>
                </a:cubicBezTo>
                <a:lnTo>
                  <a:pt x="71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8" name="Freeform 66"/>
          <p:cNvSpPr>
            <a:spLocks noEditPoints="1"/>
          </p:cNvSpPr>
          <p:nvPr/>
        </p:nvSpPr>
        <p:spPr bwMode="auto">
          <a:xfrm>
            <a:off x="8832851" y="5319713"/>
            <a:ext cx="520700" cy="469900"/>
          </a:xfrm>
          <a:custGeom>
            <a:avLst/>
            <a:gdLst>
              <a:gd name="T0" fmla="*/ 284 w 294"/>
              <a:gd name="T1" fmla="*/ 200 h 265"/>
              <a:gd name="T2" fmla="*/ 286 w 294"/>
              <a:gd name="T3" fmla="*/ 245 h 265"/>
              <a:gd name="T4" fmla="*/ 248 w 294"/>
              <a:gd name="T5" fmla="*/ 265 h 265"/>
              <a:gd name="T6" fmla="*/ 46 w 294"/>
              <a:gd name="T7" fmla="*/ 265 h 265"/>
              <a:gd name="T8" fmla="*/ 8 w 294"/>
              <a:gd name="T9" fmla="*/ 245 h 265"/>
              <a:gd name="T10" fmla="*/ 10 w 294"/>
              <a:gd name="T11" fmla="*/ 199 h 265"/>
              <a:gd name="T12" fmla="*/ 112 w 294"/>
              <a:gd name="T13" fmla="*/ 24 h 265"/>
              <a:gd name="T14" fmla="*/ 147 w 294"/>
              <a:gd name="T15" fmla="*/ 0 h 265"/>
              <a:gd name="T16" fmla="*/ 182 w 294"/>
              <a:gd name="T17" fmla="*/ 24 h 265"/>
              <a:gd name="T18" fmla="*/ 284 w 294"/>
              <a:gd name="T19" fmla="*/ 200 h 265"/>
              <a:gd name="T20" fmla="*/ 276 w 294"/>
              <a:gd name="T21" fmla="*/ 204 h 265"/>
              <a:gd name="T22" fmla="*/ 175 w 294"/>
              <a:gd name="T23" fmla="*/ 28 h 265"/>
              <a:gd name="T24" fmla="*/ 147 w 294"/>
              <a:gd name="T25" fmla="*/ 8 h 265"/>
              <a:gd name="T26" fmla="*/ 119 w 294"/>
              <a:gd name="T27" fmla="*/ 28 h 265"/>
              <a:gd name="T28" fmla="*/ 18 w 294"/>
              <a:gd name="T29" fmla="*/ 203 h 265"/>
              <a:gd name="T30" fmla="*/ 15 w 294"/>
              <a:gd name="T31" fmla="*/ 241 h 265"/>
              <a:gd name="T32" fmla="*/ 46 w 294"/>
              <a:gd name="T33" fmla="*/ 257 h 265"/>
              <a:gd name="T34" fmla="*/ 248 w 294"/>
              <a:gd name="T35" fmla="*/ 257 h 265"/>
              <a:gd name="T36" fmla="*/ 280 w 294"/>
              <a:gd name="T37" fmla="*/ 241 h 265"/>
              <a:gd name="T38" fmla="*/ 276 w 294"/>
              <a:gd name="T39" fmla="*/ 204 h 265"/>
              <a:gd name="T40" fmla="*/ 163 w 294"/>
              <a:gd name="T41" fmla="*/ 203 h 265"/>
              <a:gd name="T42" fmla="*/ 158 w 294"/>
              <a:gd name="T43" fmla="*/ 215 h 265"/>
              <a:gd name="T44" fmla="*/ 147 w 294"/>
              <a:gd name="T45" fmla="*/ 219 h 265"/>
              <a:gd name="T46" fmla="*/ 135 w 294"/>
              <a:gd name="T47" fmla="*/ 215 h 265"/>
              <a:gd name="T48" fmla="*/ 130 w 294"/>
              <a:gd name="T49" fmla="*/ 203 h 265"/>
              <a:gd name="T50" fmla="*/ 135 w 294"/>
              <a:gd name="T51" fmla="*/ 191 h 265"/>
              <a:gd name="T52" fmla="*/ 147 w 294"/>
              <a:gd name="T53" fmla="*/ 186 h 265"/>
              <a:gd name="T54" fmla="*/ 158 w 294"/>
              <a:gd name="T55" fmla="*/ 191 h 265"/>
              <a:gd name="T56" fmla="*/ 163 w 294"/>
              <a:gd name="T57" fmla="*/ 203 h 265"/>
              <a:gd name="T58" fmla="*/ 155 w 294"/>
              <a:gd name="T59" fmla="*/ 203 h 265"/>
              <a:gd name="T60" fmla="*/ 153 w 294"/>
              <a:gd name="T61" fmla="*/ 197 h 265"/>
              <a:gd name="T62" fmla="*/ 147 w 294"/>
              <a:gd name="T63" fmla="*/ 195 h 265"/>
              <a:gd name="T64" fmla="*/ 141 w 294"/>
              <a:gd name="T65" fmla="*/ 197 h 265"/>
              <a:gd name="T66" fmla="*/ 138 w 294"/>
              <a:gd name="T67" fmla="*/ 203 h 265"/>
              <a:gd name="T68" fmla="*/ 141 w 294"/>
              <a:gd name="T69" fmla="*/ 209 h 265"/>
              <a:gd name="T70" fmla="*/ 147 w 294"/>
              <a:gd name="T71" fmla="*/ 211 h 265"/>
              <a:gd name="T72" fmla="*/ 153 w 294"/>
              <a:gd name="T73" fmla="*/ 209 h 265"/>
              <a:gd name="T74" fmla="*/ 155 w 294"/>
              <a:gd name="T75" fmla="*/ 203 h 265"/>
              <a:gd name="T76" fmla="*/ 143 w 294"/>
              <a:gd name="T77" fmla="*/ 161 h 265"/>
              <a:gd name="T78" fmla="*/ 143 w 294"/>
              <a:gd name="T79" fmla="*/ 79 h 265"/>
              <a:gd name="T80" fmla="*/ 147 w 294"/>
              <a:gd name="T81" fmla="*/ 75 h 265"/>
              <a:gd name="T82" fmla="*/ 151 w 294"/>
              <a:gd name="T83" fmla="*/ 79 h 265"/>
              <a:gd name="T84" fmla="*/ 151 w 294"/>
              <a:gd name="T85" fmla="*/ 161 h 265"/>
              <a:gd name="T86" fmla="*/ 147 w 294"/>
              <a:gd name="T87" fmla="*/ 166 h 265"/>
              <a:gd name="T88" fmla="*/ 143 w 294"/>
              <a:gd name="T89" fmla="*/ 16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94" h="265">
                <a:moveTo>
                  <a:pt x="284" y="200"/>
                </a:moveTo>
                <a:cubicBezTo>
                  <a:pt x="293" y="217"/>
                  <a:pt x="294" y="232"/>
                  <a:pt x="286" y="245"/>
                </a:cubicBezTo>
                <a:cubicBezTo>
                  <a:pt x="279" y="258"/>
                  <a:pt x="266" y="265"/>
                  <a:pt x="248" y="265"/>
                </a:cubicBezTo>
                <a:cubicBezTo>
                  <a:pt x="46" y="265"/>
                  <a:pt x="46" y="265"/>
                  <a:pt x="46" y="265"/>
                </a:cubicBezTo>
                <a:cubicBezTo>
                  <a:pt x="28" y="265"/>
                  <a:pt x="15" y="258"/>
                  <a:pt x="8" y="245"/>
                </a:cubicBezTo>
                <a:cubicBezTo>
                  <a:pt x="0" y="231"/>
                  <a:pt x="1" y="216"/>
                  <a:pt x="10" y="199"/>
                </a:cubicBezTo>
                <a:cubicBezTo>
                  <a:pt x="112" y="24"/>
                  <a:pt x="112" y="24"/>
                  <a:pt x="112" y="24"/>
                </a:cubicBezTo>
                <a:cubicBezTo>
                  <a:pt x="122" y="8"/>
                  <a:pt x="133" y="0"/>
                  <a:pt x="147" y="0"/>
                </a:cubicBezTo>
                <a:cubicBezTo>
                  <a:pt x="161" y="0"/>
                  <a:pt x="173" y="8"/>
                  <a:pt x="182" y="24"/>
                </a:cubicBezTo>
                <a:lnTo>
                  <a:pt x="284" y="200"/>
                </a:lnTo>
                <a:close/>
                <a:moveTo>
                  <a:pt x="276" y="204"/>
                </a:moveTo>
                <a:cubicBezTo>
                  <a:pt x="175" y="28"/>
                  <a:pt x="175" y="28"/>
                  <a:pt x="175" y="28"/>
                </a:cubicBezTo>
                <a:cubicBezTo>
                  <a:pt x="167" y="15"/>
                  <a:pt x="158" y="8"/>
                  <a:pt x="147" y="8"/>
                </a:cubicBezTo>
                <a:cubicBezTo>
                  <a:pt x="136" y="8"/>
                  <a:pt x="127" y="15"/>
                  <a:pt x="119" y="28"/>
                </a:cubicBezTo>
                <a:cubicBezTo>
                  <a:pt x="18" y="203"/>
                  <a:pt x="18" y="203"/>
                  <a:pt x="18" y="203"/>
                </a:cubicBezTo>
                <a:cubicBezTo>
                  <a:pt x="9" y="218"/>
                  <a:pt x="9" y="230"/>
                  <a:pt x="15" y="241"/>
                </a:cubicBezTo>
                <a:cubicBezTo>
                  <a:pt x="21" y="252"/>
                  <a:pt x="31" y="257"/>
                  <a:pt x="46" y="257"/>
                </a:cubicBezTo>
                <a:cubicBezTo>
                  <a:pt x="248" y="257"/>
                  <a:pt x="248" y="257"/>
                  <a:pt x="248" y="257"/>
                </a:cubicBezTo>
                <a:cubicBezTo>
                  <a:pt x="263" y="257"/>
                  <a:pt x="273" y="252"/>
                  <a:pt x="280" y="241"/>
                </a:cubicBezTo>
                <a:cubicBezTo>
                  <a:pt x="286" y="230"/>
                  <a:pt x="285" y="218"/>
                  <a:pt x="276" y="204"/>
                </a:cubicBezTo>
                <a:close/>
                <a:moveTo>
                  <a:pt x="163" y="203"/>
                </a:moveTo>
                <a:cubicBezTo>
                  <a:pt x="163" y="207"/>
                  <a:pt x="161" y="211"/>
                  <a:pt x="158" y="215"/>
                </a:cubicBezTo>
                <a:cubicBezTo>
                  <a:pt x="155" y="218"/>
                  <a:pt x="151" y="219"/>
                  <a:pt x="147" y="219"/>
                </a:cubicBezTo>
                <a:cubicBezTo>
                  <a:pt x="142" y="219"/>
                  <a:pt x="138" y="218"/>
                  <a:pt x="135" y="215"/>
                </a:cubicBezTo>
                <a:cubicBezTo>
                  <a:pt x="132" y="211"/>
                  <a:pt x="130" y="207"/>
                  <a:pt x="130" y="203"/>
                </a:cubicBezTo>
                <a:cubicBezTo>
                  <a:pt x="130" y="198"/>
                  <a:pt x="132" y="194"/>
                  <a:pt x="135" y="191"/>
                </a:cubicBezTo>
                <a:cubicBezTo>
                  <a:pt x="138" y="188"/>
                  <a:pt x="142" y="186"/>
                  <a:pt x="147" y="186"/>
                </a:cubicBezTo>
                <a:cubicBezTo>
                  <a:pt x="151" y="186"/>
                  <a:pt x="155" y="188"/>
                  <a:pt x="158" y="191"/>
                </a:cubicBezTo>
                <a:cubicBezTo>
                  <a:pt x="161" y="194"/>
                  <a:pt x="163" y="198"/>
                  <a:pt x="163" y="203"/>
                </a:cubicBezTo>
                <a:close/>
                <a:moveTo>
                  <a:pt x="155" y="203"/>
                </a:moveTo>
                <a:cubicBezTo>
                  <a:pt x="155" y="200"/>
                  <a:pt x="154" y="198"/>
                  <a:pt x="153" y="197"/>
                </a:cubicBezTo>
                <a:cubicBezTo>
                  <a:pt x="151" y="195"/>
                  <a:pt x="149" y="195"/>
                  <a:pt x="147" y="195"/>
                </a:cubicBezTo>
                <a:cubicBezTo>
                  <a:pt x="144" y="195"/>
                  <a:pt x="142" y="195"/>
                  <a:pt x="141" y="197"/>
                </a:cubicBezTo>
                <a:cubicBezTo>
                  <a:pt x="139" y="198"/>
                  <a:pt x="138" y="200"/>
                  <a:pt x="138" y="203"/>
                </a:cubicBezTo>
                <a:cubicBezTo>
                  <a:pt x="138" y="205"/>
                  <a:pt x="139" y="207"/>
                  <a:pt x="141" y="209"/>
                </a:cubicBezTo>
                <a:cubicBezTo>
                  <a:pt x="142" y="210"/>
                  <a:pt x="144" y="211"/>
                  <a:pt x="147" y="211"/>
                </a:cubicBezTo>
                <a:cubicBezTo>
                  <a:pt x="149" y="211"/>
                  <a:pt x="151" y="210"/>
                  <a:pt x="153" y="209"/>
                </a:cubicBezTo>
                <a:cubicBezTo>
                  <a:pt x="154" y="207"/>
                  <a:pt x="155" y="205"/>
                  <a:pt x="155" y="203"/>
                </a:cubicBezTo>
                <a:close/>
                <a:moveTo>
                  <a:pt x="143" y="161"/>
                </a:moveTo>
                <a:cubicBezTo>
                  <a:pt x="143" y="79"/>
                  <a:pt x="143" y="79"/>
                  <a:pt x="143" y="79"/>
                </a:cubicBezTo>
                <a:cubicBezTo>
                  <a:pt x="143" y="76"/>
                  <a:pt x="144" y="75"/>
                  <a:pt x="147" y="75"/>
                </a:cubicBezTo>
                <a:cubicBezTo>
                  <a:pt x="150" y="75"/>
                  <a:pt x="151" y="76"/>
                  <a:pt x="151" y="79"/>
                </a:cubicBezTo>
                <a:cubicBezTo>
                  <a:pt x="151" y="161"/>
                  <a:pt x="151" y="161"/>
                  <a:pt x="151" y="161"/>
                </a:cubicBezTo>
                <a:cubicBezTo>
                  <a:pt x="151" y="164"/>
                  <a:pt x="150" y="166"/>
                  <a:pt x="147" y="166"/>
                </a:cubicBezTo>
                <a:cubicBezTo>
                  <a:pt x="144" y="166"/>
                  <a:pt x="143" y="164"/>
                  <a:pt x="143" y="1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9" name="Freeform 67"/>
          <p:cNvSpPr>
            <a:spLocks noEditPoints="1"/>
          </p:cNvSpPr>
          <p:nvPr/>
        </p:nvSpPr>
        <p:spPr bwMode="auto">
          <a:xfrm>
            <a:off x="9582151" y="5319713"/>
            <a:ext cx="473075" cy="469900"/>
          </a:xfrm>
          <a:custGeom>
            <a:avLst/>
            <a:gdLst>
              <a:gd name="T0" fmla="*/ 42 w 267"/>
              <a:gd name="T1" fmla="*/ 240 h 265"/>
              <a:gd name="T2" fmla="*/ 10 w 267"/>
              <a:gd name="T3" fmla="*/ 181 h 265"/>
              <a:gd name="T4" fmla="*/ 23 w 267"/>
              <a:gd name="T5" fmla="*/ 108 h 265"/>
              <a:gd name="T6" fmla="*/ 21 w 267"/>
              <a:gd name="T7" fmla="*/ 99 h 265"/>
              <a:gd name="T8" fmla="*/ 63 w 267"/>
              <a:gd name="T9" fmla="*/ 91 h 265"/>
              <a:gd name="T10" fmla="*/ 65 w 267"/>
              <a:gd name="T11" fmla="*/ 92 h 265"/>
              <a:gd name="T12" fmla="*/ 67 w 267"/>
              <a:gd name="T13" fmla="*/ 94 h 265"/>
              <a:gd name="T14" fmla="*/ 81 w 267"/>
              <a:gd name="T15" fmla="*/ 140 h 265"/>
              <a:gd name="T16" fmla="*/ 76 w 267"/>
              <a:gd name="T17" fmla="*/ 138 h 265"/>
              <a:gd name="T18" fmla="*/ 17 w 267"/>
              <a:gd name="T19" fmla="*/ 185 h 265"/>
              <a:gd name="T20" fmla="*/ 42 w 267"/>
              <a:gd name="T21" fmla="*/ 232 h 265"/>
              <a:gd name="T22" fmla="*/ 84 w 267"/>
              <a:gd name="T23" fmla="*/ 236 h 265"/>
              <a:gd name="T24" fmla="*/ 80 w 267"/>
              <a:gd name="T25" fmla="*/ 240 h 265"/>
              <a:gd name="T26" fmla="*/ 165 w 267"/>
              <a:gd name="T27" fmla="*/ 22 h 265"/>
              <a:gd name="T28" fmla="*/ 216 w 267"/>
              <a:gd name="T29" fmla="*/ 69 h 265"/>
              <a:gd name="T30" fmla="*/ 224 w 267"/>
              <a:gd name="T31" fmla="*/ 71 h 265"/>
              <a:gd name="T32" fmla="*/ 216 w 267"/>
              <a:gd name="T33" fmla="*/ 114 h 265"/>
              <a:gd name="T34" fmla="*/ 214 w 267"/>
              <a:gd name="T35" fmla="*/ 115 h 265"/>
              <a:gd name="T36" fmla="*/ 211 w 267"/>
              <a:gd name="T37" fmla="*/ 116 h 265"/>
              <a:gd name="T38" fmla="*/ 167 w 267"/>
              <a:gd name="T39" fmla="*/ 103 h 265"/>
              <a:gd name="T40" fmla="*/ 204 w 267"/>
              <a:gd name="T41" fmla="*/ 106 h 265"/>
              <a:gd name="T42" fmla="*/ 133 w 267"/>
              <a:gd name="T43" fmla="*/ 8 h 265"/>
              <a:gd name="T44" fmla="*/ 83 w 267"/>
              <a:gd name="T45" fmla="*/ 64 h 265"/>
              <a:gd name="T46" fmla="*/ 76 w 267"/>
              <a:gd name="T47" fmla="*/ 60 h 265"/>
              <a:gd name="T48" fmla="*/ 133 w 267"/>
              <a:gd name="T49" fmla="*/ 0 h 265"/>
              <a:gd name="T50" fmla="*/ 140 w 267"/>
              <a:gd name="T51" fmla="*/ 240 h 265"/>
              <a:gd name="T52" fmla="*/ 157 w 267"/>
              <a:gd name="T53" fmla="*/ 264 h 265"/>
              <a:gd name="T54" fmla="*/ 151 w 267"/>
              <a:gd name="T55" fmla="*/ 264 h 265"/>
              <a:gd name="T56" fmla="*/ 125 w 267"/>
              <a:gd name="T57" fmla="*/ 236 h 265"/>
              <a:gd name="T58" fmla="*/ 151 w 267"/>
              <a:gd name="T59" fmla="*/ 208 h 265"/>
              <a:gd name="T60" fmla="*/ 157 w 267"/>
              <a:gd name="T61" fmla="*/ 214 h 265"/>
              <a:gd name="T62" fmla="*/ 224 w 267"/>
              <a:gd name="T63" fmla="*/ 232 h 265"/>
              <a:gd name="T64" fmla="*/ 250 w 267"/>
              <a:gd name="T65" fmla="*/ 185 h 265"/>
              <a:gd name="T66" fmla="*/ 235 w 267"/>
              <a:gd name="T67" fmla="*/ 141 h 265"/>
              <a:gd name="T68" fmla="*/ 258 w 267"/>
              <a:gd name="T69" fmla="*/ 181 h 265"/>
              <a:gd name="T70" fmla="*/ 224 w 267"/>
              <a:gd name="T71" fmla="*/ 240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67" h="265">
                <a:moveTo>
                  <a:pt x="80" y="240"/>
                </a:moveTo>
                <a:cubicBezTo>
                  <a:pt x="42" y="240"/>
                  <a:pt x="42" y="240"/>
                  <a:pt x="42" y="240"/>
                </a:cubicBezTo>
                <a:cubicBezTo>
                  <a:pt x="26" y="240"/>
                  <a:pt x="14" y="234"/>
                  <a:pt x="7" y="223"/>
                </a:cubicBezTo>
                <a:cubicBezTo>
                  <a:pt x="0" y="210"/>
                  <a:pt x="1" y="196"/>
                  <a:pt x="10" y="181"/>
                </a:cubicBezTo>
                <a:cubicBezTo>
                  <a:pt x="55" y="101"/>
                  <a:pt x="55" y="101"/>
                  <a:pt x="55" y="101"/>
                </a:cubicBezTo>
                <a:cubicBezTo>
                  <a:pt x="23" y="108"/>
                  <a:pt x="23" y="108"/>
                  <a:pt x="23" y="108"/>
                </a:cubicBezTo>
                <a:cubicBezTo>
                  <a:pt x="20" y="108"/>
                  <a:pt x="18" y="107"/>
                  <a:pt x="18" y="104"/>
                </a:cubicBezTo>
                <a:cubicBezTo>
                  <a:pt x="17" y="102"/>
                  <a:pt x="18" y="100"/>
                  <a:pt x="21" y="99"/>
                </a:cubicBezTo>
                <a:cubicBezTo>
                  <a:pt x="62" y="91"/>
                  <a:pt x="62" y="91"/>
                  <a:pt x="62" y="91"/>
                </a:cubicBezTo>
                <a:cubicBezTo>
                  <a:pt x="62" y="91"/>
                  <a:pt x="63" y="91"/>
                  <a:pt x="63" y="91"/>
                </a:cubicBezTo>
                <a:cubicBezTo>
                  <a:pt x="64" y="91"/>
                  <a:pt x="64" y="91"/>
                  <a:pt x="64" y="91"/>
                </a:cubicBezTo>
                <a:cubicBezTo>
                  <a:pt x="64" y="91"/>
                  <a:pt x="65" y="91"/>
                  <a:pt x="65" y="92"/>
                </a:cubicBezTo>
                <a:cubicBezTo>
                  <a:pt x="65" y="92"/>
                  <a:pt x="66" y="92"/>
                  <a:pt x="66" y="93"/>
                </a:cubicBezTo>
                <a:cubicBezTo>
                  <a:pt x="66" y="93"/>
                  <a:pt x="67" y="93"/>
                  <a:pt x="67" y="94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4" y="137"/>
                  <a:pt x="84" y="139"/>
                  <a:pt x="81" y="140"/>
                </a:cubicBezTo>
                <a:cubicBezTo>
                  <a:pt x="81" y="141"/>
                  <a:pt x="80" y="141"/>
                  <a:pt x="80" y="141"/>
                </a:cubicBezTo>
                <a:cubicBezTo>
                  <a:pt x="78" y="141"/>
                  <a:pt x="77" y="140"/>
                  <a:pt x="76" y="138"/>
                </a:cubicBezTo>
                <a:cubicBezTo>
                  <a:pt x="63" y="105"/>
                  <a:pt x="63" y="105"/>
                  <a:pt x="63" y="105"/>
                </a:cubicBezTo>
                <a:cubicBezTo>
                  <a:pt x="17" y="185"/>
                  <a:pt x="17" y="185"/>
                  <a:pt x="17" y="185"/>
                </a:cubicBezTo>
                <a:cubicBezTo>
                  <a:pt x="9" y="197"/>
                  <a:pt x="9" y="208"/>
                  <a:pt x="14" y="218"/>
                </a:cubicBezTo>
                <a:cubicBezTo>
                  <a:pt x="20" y="227"/>
                  <a:pt x="29" y="232"/>
                  <a:pt x="42" y="232"/>
                </a:cubicBezTo>
                <a:cubicBezTo>
                  <a:pt x="80" y="232"/>
                  <a:pt x="80" y="232"/>
                  <a:pt x="80" y="232"/>
                </a:cubicBezTo>
                <a:cubicBezTo>
                  <a:pt x="82" y="232"/>
                  <a:pt x="84" y="233"/>
                  <a:pt x="84" y="236"/>
                </a:cubicBezTo>
                <a:cubicBezTo>
                  <a:pt x="84" y="239"/>
                  <a:pt x="84" y="240"/>
                  <a:pt x="84" y="240"/>
                </a:cubicBezTo>
                <a:cubicBezTo>
                  <a:pt x="84" y="240"/>
                  <a:pt x="82" y="240"/>
                  <a:pt x="80" y="240"/>
                </a:cubicBezTo>
                <a:close/>
                <a:moveTo>
                  <a:pt x="133" y="0"/>
                </a:moveTo>
                <a:cubicBezTo>
                  <a:pt x="146" y="0"/>
                  <a:pt x="157" y="7"/>
                  <a:pt x="165" y="22"/>
                </a:cubicBezTo>
                <a:cubicBezTo>
                  <a:pt x="210" y="100"/>
                  <a:pt x="210" y="100"/>
                  <a:pt x="210" y="100"/>
                </a:cubicBezTo>
                <a:cubicBezTo>
                  <a:pt x="216" y="69"/>
                  <a:pt x="216" y="69"/>
                  <a:pt x="216" y="69"/>
                </a:cubicBezTo>
                <a:cubicBezTo>
                  <a:pt x="217" y="67"/>
                  <a:pt x="219" y="66"/>
                  <a:pt x="221" y="66"/>
                </a:cubicBezTo>
                <a:cubicBezTo>
                  <a:pt x="224" y="67"/>
                  <a:pt x="225" y="69"/>
                  <a:pt x="224" y="71"/>
                </a:cubicBezTo>
                <a:cubicBezTo>
                  <a:pt x="216" y="113"/>
                  <a:pt x="216" y="113"/>
                  <a:pt x="216" y="113"/>
                </a:cubicBezTo>
                <a:cubicBezTo>
                  <a:pt x="216" y="114"/>
                  <a:pt x="216" y="114"/>
                  <a:pt x="216" y="114"/>
                </a:cubicBezTo>
                <a:cubicBezTo>
                  <a:pt x="215" y="114"/>
                  <a:pt x="215" y="114"/>
                  <a:pt x="215" y="115"/>
                </a:cubicBezTo>
                <a:cubicBezTo>
                  <a:pt x="215" y="115"/>
                  <a:pt x="214" y="115"/>
                  <a:pt x="214" y="115"/>
                </a:cubicBezTo>
                <a:cubicBezTo>
                  <a:pt x="213" y="116"/>
                  <a:pt x="213" y="116"/>
                  <a:pt x="212" y="116"/>
                </a:cubicBezTo>
                <a:cubicBezTo>
                  <a:pt x="212" y="116"/>
                  <a:pt x="211" y="116"/>
                  <a:pt x="211" y="116"/>
                </a:cubicBezTo>
                <a:cubicBezTo>
                  <a:pt x="170" y="108"/>
                  <a:pt x="170" y="108"/>
                  <a:pt x="170" y="108"/>
                </a:cubicBezTo>
                <a:cubicBezTo>
                  <a:pt x="167" y="107"/>
                  <a:pt x="166" y="105"/>
                  <a:pt x="167" y="103"/>
                </a:cubicBezTo>
                <a:cubicBezTo>
                  <a:pt x="167" y="100"/>
                  <a:pt x="169" y="99"/>
                  <a:pt x="172" y="99"/>
                </a:cubicBezTo>
                <a:cubicBezTo>
                  <a:pt x="204" y="106"/>
                  <a:pt x="204" y="106"/>
                  <a:pt x="204" y="106"/>
                </a:cubicBezTo>
                <a:cubicBezTo>
                  <a:pt x="158" y="26"/>
                  <a:pt x="158" y="26"/>
                  <a:pt x="158" y="26"/>
                </a:cubicBezTo>
                <a:cubicBezTo>
                  <a:pt x="151" y="14"/>
                  <a:pt x="143" y="8"/>
                  <a:pt x="133" y="8"/>
                </a:cubicBezTo>
                <a:cubicBezTo>
                  <a:pt x="124" y="8"/>
                  <a:pt x="115" y="14"/>
                  <a:pt x="109" y="26"/>
                </a:cubicBezTo>
                <a:cubicBezTo>
                  <a:pt x="83" y="64"/>
                  <a:pt x="83" y="64"/>
                  <a:pt x="83" y="64"/>
                </a:cubicBezTo>
                <a:cubicBezTo>
                  <a:pt x="81" y="67"/>
                  <a:pt x="80" y="67"/>
                  <a:pt x="77" y="65"/>
                </a:cubicBezTo>
                <a:cubicBezTo>
                  <a:pt x="75" y="64"/>
                  <a:pt x="75" y="62"/>
                  <a:pt x="76" y="60"/>
                </a:cubicBezTo>
                <a:cubicBezTo>
                  <a:pt x="101" y="22"/>
                  <a:pt x="101" y="22"/>
                  <a:pt x="101" y="22"/>
                </a:cubicBezTo>
                <a:cubicBezTo>
                  <a:pt x="110" y="7"/>
                  <a:pt x="121" y="0"/>
                  <a:pt x="133" y="0"/>
                </a:cubicBezTo>
                <a:close/>
                <a:moveTo>
                  <a:pt x="224" y="240"/>
                </a:moveTo>
                <a:cubicBezTo>
                  <a:pt x="140" y="240"/>
                  <a:pt x="140" y="240"/>
                  <a:pt x="140" y="240"/>
                </a:cubicBezTo>
                <a:cubicBezTo>
                  <a:pt x="157" y="258"/>
                  <a:pt x="157" y="258"/>
                  <a:pt x="157" y="258"/>
                </a:cubicBezTo>
                <a:cubicBezTo>
                  <a:pt x="159" y="260"/>
                  <a:pt x="159" y="262"/>
                  <a:pt x="157" y="264"/>
                </a:cubicBezTo>
                <a:cubicBezTo>
                  <a:pt x="156" y="265"/>
                  <a:pt x="155" y="265"/>
                  <a:pt x="154" y="265"/>
                </a:cubicBezTo>
                <a:cubicBezTo>
                  <a:pt x="153" y="265"/>
                  <a:pt x="152" y="265"/>
                  <a:pt x="151" y="264"/>
                </a:cubicBezTo>
                <a:cubicBezTo>
                  <a:pt x="127" y="240"/>
                  <a:pt x="127" y="240"/>
                  <a:pt x="127" y="240"/>
                </a:cubicBezTo>
                <a:cubicBezTo>
                  <a:pt x="126" y="239"/>
                  <a:pt x="125" y="237"/>
                  <a:pt x="125" y="236"/>
                </a:cubicBezTo>
                <a:cubicBezTo>
                  <a:pt x="125" y="235"/>
                  <a:pt x="125" y="234"/>
                  <a:pt x="126" y="233"/>
                </a:cubicBezTo>
                <a:cubicBezTo>
                  <a:pt x="151" y="208"/>
                  <a:pt x="151" y="208"/>
                  <a:pt x="151" y="208"/>
                </a:cubicBezTo>
                <a:cubicBezTo>
                  <a:pt x="153" y="206"/>
                  <a:pt x="155" y="206"/>
                  <a:pt x="157" y="208"/>
                </a:cubicBezTo>
                <a:cubicBezTo>
                  <a:pt x="159" y="210"/>
                  <a:pt x="159" y="212"/>
                  <a:pt x="157" y="214"/>
                </a:cubicBezTo>
                <a:cubicBezTo>
                  <a:pt x="139" y="232"/>
                  <a:pt x="139" y="232"/>
                  <a:pt x="139" y="232"/>
                </a:cubicBezTo>
                <a:cubicBezTo>
                  <a:pt x="224" y="232"/>
                  <a:pt x="224" y="232"/>
                  <a:pt x="224" y="232"/>
                </a:cubicBezTo>
                <a:cubicBezTo>
                  <a:pt x="238" y="232"/>
                  <a:pt x="247" y="227"/>
                  <a:pt x="252" y="218"/>
                </a:cubicBezTo>
                <a:cubicBezTo>
                  <a:pt x="258" y="209"/>
                  <a:pt x="257" y="198"/>
                  <a:pt x="250" y="185"/>
                </a:cubicBezTo>
                <a:cubicBezTo>
                  <a:pt x="233" y="146"/>
                  <a:pt x="233" y="146"/>
                  <a:pt x="233" y="146"/>
                </a:cubicBezTo>
                <a:cubicBezTo>
                  <a:pt x="232" y="144"/>
                  <a:pt x="233" y="142"/>
                  <a:pt x="235" y="141"/>
                </a:cubicBezTo>
                <a:cubicBezTo>
                  <a:pt x="238" y="140"/>
                  <a:pt x="239" y="141"/>
                  <a:pt x="241" y="143"/>
                </a:cubicBezTo>
                <a:cubicBezTo>
                  <a:pt x="258" y="181"/>
                  <a:pt x="258" y="181"/>
                  <a:pt x="258" y="181"/>
                </a:cubicBezTo>
                <a:cubicBezTo>
                  <a:pt x="266" y="196"/>
                  <a:pt x="267" y="210"/>
                  <a:pt x="260" y="223"/>
                </a:cubicBezTo>
                <a:cubicBezTo>
                  <a:pt x="253" y="234"/>
                  <a:pt x="241" y="240"/>
                  <a:pt x="224" y="2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0" name="Freeform 68"/>
          <p:cNvSpPr>
            <a:spLocks noEditPoints="1"/>
          </p:cNvSpPr>
          <p:nvPr/>
        </p:nvSpPr>
        <p:spPr bwMode="auto">
          <a:xfrm>
            <a:off x="10285413" y="5319713"/>
            <a:ext cx="517525" cy="469900"/>
          </a:xfrm>
          <a:custGeom>
            <a:avLst/>
            <a:gdLst>
              <a:gd name="T0" fmla="*/ 2 w 292"/>
              <a:gd name="T1" fmla="*/ 151 h 265"/>
              <a:gd name="T2" fmla="*/ 30 w 292"/>
              <a:gd name="T3" fmla="*/ 124 h 265"/>
              <a:gd name="T4" fmla="*/ 59 w 292"/>
              <a:gd name="T5" fmla="*/ 151 h 265"/>
              <a:gd name="T6" fmla="*/ 56 w 292"/>
              <a:gd name="T7" fmla="*/ 158 h 265"/>
              <a:gd name="T8" fmla="*/ 34 w 292"/>
              <a:gd name="T9" fmla="*/ 138 h 265"/>
              <a:gd name="T10" fmla="*/ 67 w 292"/>
              <a:gd name="T11" fmla="*/ 221 h 265"/>
              <a:gd name="T12" fmla="*/ 142 w 292"/>
              <a:gd name="T13" fmla="*/ 99 h 265"/>
              <a:gd name="T14" fmla="*/ 68 w 292"/>
              <a:gd name="T15" fmla="*/ 95 h 265"/>
              <a:gd name="T16" fmla="*/ 142 w 292"/>
              <a:gd name="T17" fmla="*/ 91 h 265"/>
              <a:gd name="T18" fmla="*/ 125 w 292"/>
              <a:gd name="T19" fmla="*/ 48 h 265"/>
              <a:gd name="T20" fmla="*/ 126 w 292"/>
              <a:gd name="T21" fmla="*/ 9 h 265"/>
              <a:gd name="T22" fmla="*/ 167 w 292"/>
              <a:gd name="T23" fmla="*/ 9 h 265"/>
              <a:gd name="T24" fmla="*/ 168 w 292"/>
              <a:gd name="T25" fmla="*/ 48 h 265"/>
              <a:gd name="T26" fmla="*/ 150 w 292"/>
              <a:gd name="T27" fmla="*/ 91 h 265"/>
              <a:gd name="T28" fmla="*/ 225 w 292"/>
              <a:gd name="T29" fmla="*/ 95 h 265"/>
              <a:gd name="T30" fmla="*/ 150 w 292"/>
              <a:gd name="T31" fmla="*/ 99 h 265"/>
              <a:gd name="T32" fmla="*/ 226 w 292"/>
              <a:gd name="T33" fmla="*/ 221 h 265"/>
              <a:gd name="T34" fmla="*/ 258 w 292"/>
              <a:gd name="T35" fmla="*/ 138 h 265"/>
              <a:gd name="T36" fmla="*/ 234 w 292"/>
              <a:gd name="T37" fmla="*/ 157 h 265"/>
              <a:gd name="T38" fmla="*/ 259 w 292"/>
              <a:gd name="T39" fmla="*/ 125 h 265"/>
              <a:gd name="T40" fmla="*/ 262 w 292"/>
              <a:gd name="T41" fmla="*/ 124 h 265"/>
              <a:gd name="T42" fmla="*/ 291 w 292"/>
              <a:gd name="T43" fmla="*/ 151 h 265"/>
              <a:gd name="T44" fmla="*/ 288 w 292"/>
              <a:gd name="T45" fmla="*/ 158 h 265"/>
              <a:gd name="T46" fmla="*/ 266 w 292"/>
              <a:gd name="T47" fmla="*/ 139 h 265"/>
              <a:gd name="T48" fmla="*/ 230 w 292"/>
              <a:gd name="T49" fmla="*/ 228 h 265"/>
              <a:gd name="T50" fmla="*/ 63 w 292"/>
              <a:gd name="T51" fmla="*/ 228 h 265"/>
              <a:gd name="T52" fmla="*/ 26 w 292"/>
              <a:gd name="T53" fmla="*/ 138 h 265"/>
              <a:gd name="T54" fmla="*/ 2 w 292"/>
              <a:gd name="T55" fmla="*/ 157 h 265"/>
              <a:gd name="T56" fmla="*/ 132 w 292"/>
              <a:gd name="T57" fmla="*/ 44 h 265"/>
              <a:gd name="T58" fmla="*/ 161 w 292"/>
              <a:gd name="T59" fmla="*/ 44 h 265"/>
              <a:gd name="T60" fmla="*/ 161 w 292"/>
              <a:gd name="T61" fmla="*/ 14 h 265"/>
              <a:gd name="T62" fmla="*/ 132 w 292"/>
              <a:gd name="T63" fmla="*/ 14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2" h="265">
                <a:moveTo>
                  <a:pt x="2" y="157"/>
                </a:moveTo>
                <a:cubicBezTo>
                  <a:pt x="0" y="155"/>
                  <a:pt x="0" y="153"/>
                  <a:pt x="2" y="151"/>
                </a:cubicBezTo>
                <a:cubicBezTo>
                  <a:pt x="27" y="125"/>
                  <a:pt x="27" y="125"/>
                  <a:pt x="27" y="125"/>
                </a:cubicBezTo>
                <a:cubicBezTo>
                  <a:pt x="28" y="125"/>
                  <a:pt x="29" y="124"/>
                  <a:pt x="30" y="124"/>
                </a:cubicBezTo>
                <a:cubicBezTo>
                  <a:pt x="31" y="124"/>
                  <a:pt x="32" y="125"/>
                  <a:pt x="33" y="125"/>
                </a:cubicBezTo>
                <a:cubicBezTo>
                  <a:pt x="59" y="151"/>
                  <a:pt x="59" y="151"/>
                  <a:pt x="59" y="151"/>
                </a:cubicBezTo>
                <a:cubicBezTo>
                  <a:pt x="61" y="153"/>
                  <a:pt x="61" y="155"/>
                  <a:pt x="59" y="157"/>
                </a:cubicBezTo>
                <a:cubicBezTo>
                  <a:pt x="58" y="157"/>
                  <a:pt x="57" y="158"/>
                  <a:pt x="56" y="158"/>
                </a:cubicBezTo>
                <a:cubicBezTo>
                  <a:pt x="55" y="158"/>
                  <a:pt x="54" y="157"/>
                  <a:pt x="53" y="157"/>
                </a:cubicBezTo>
                <a:cubicBezTo>
                  <a:pt x="34" y="138"/>
                  <a:pt x="34" y="138"/>
                  <a:pt x="34" y="138"/>
                </a:cubicBezTo>
                <a:cubicBezTo>
                  <a:pt x="34" y="145"/>
                  <a:pt x="34" y="145"/>
                  <a:pt x="34" y="145"/>
                </a:cubicBezTo>
                <a:cubicBezTo>
                  <a:pt x="34" y="174"/>
                  <a:pt x="45" y="199"/>
                  <a:pt x="67" y="221"/>
                </a:cubicBezTo>
                <a:cubicBezTo>
                  <a:pt x="88" y="243"/>
                  <a:pt x="113" y="255"/>
                  <a:pt x="142" y="257"/>
                </a:cubicBezTo>
                <a:cubicBezTo>
                  <a:pt x="142" y="99"/>
                  <a:pt x="142" y="99"/>
                  <a:pt x="142" y="99"/>
                </a:cubicBezTo>
                <a:cubicBezTo>
                  <a:pt x="72" y="99"/>
                  <a:pt x="72" y="99"/>
                  <a:pt x="72" y="99"/>
                </a:cubicBezTo>
                <a:cubicBezTo>
                  <a:pt x="69" y="99"/>
                  <a:pt x="68" y="98"/>
                  <a:pt x="68" y="95"/>
                </a:cubicBezTo>
                <a:cubicBezTo>
                  <a:pt x="68" y="92"/>
                  <a:pt x="69" y="91"/>
                  <a:pt x="72" y="91"/>
                </a:cubicBezTo>
                <a:cubicBezTo>
                  <a:pt x="142" y="91"/>
                  <a:pt x="142" y="91"/>
                  <a:pt x="142" y="91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35" y="56"/>
                  <a:pt x="129" y="53"/>
                  <a:pt x="125" y="48"/>
                </a:cubicBezTo>
                <a:cubicBezTo>
                  <a:pt x="120" y="43"/>
                  <a:pt x="117" y="36"/>
                  <a:pt x="117" y="29"/>
                </a:cubicBezTo>
                <a:cubicBezTo>
                  <a:pt x="117" y="21"/>
                  <a:pt x="120" y="14"/>
                  <a:pt x="126" y="9"/>
                </a:cubicBezTo>
                <a:cubicBezTo>
                  <a:pt x="132" y="3"/>
                  <a:pt x="138" y="0"/>
                  <a:pt x="146" y="0"/>
                </a:cubicBezTo>
                <a:cubicBezTo>
                  <a:pt x="154" y="0"/>
                  <a:pt x="161" y="3"/>
                  <a:pt x="167" y="9"/>
                </a:cubicBezTo>
                <a:cubicBezTo>
                  <a:pt x="172" y="14"/>
                  <a:pt x="175" y="21"/>
                  <a:pt x="175" y="29"/>
                </a:cubicBezTo>
                <a:cubicBezTo>
                  <a:pt x="175" y="36"/>
                  <a:pt x="173" y="43"/>
                  <a:pt x="168" y="48"/>
                </a:cubicBezTo>
                <a:cubicBezTo>
                  <a:pt x="163" y="53"/>
                  <a:pt x="157" y="56"/>
                  <a:pt x="150" y="57"/>
                </a:cubicBezTo>
                <a:cubicBezTo>
                  <a:pt x="150" y="91"/>
                  <a:pt x="150" y="91"/>
                  <a:pt x="150" y="91"/>
                </a:cubicBezTo>
                <a:cubicBezTo>
                  <a:pt x="221" y="91"/>
                  <a:pt x="221" y="91"/>
                  <a:pt x="221" y="91"/>
                </a:cubicBezTo>
                <a:cubicBezTo>
                  <a:pt x="224" y="91"/>
                  <a:pt x="225" y="92"/>
                  <a:pt x="225" y="95"/>
                </a:cubicBezTo>
                <a:cubicBezTo>
                  <a:pt x="225" y="98"/>
                  <a:pt x="224" y="99"/>
                  <a:pt x="221" y="99"/>
                </a:cubicBezTo>
                <a:cubicBezTo>
                  <a:pt x="150" y="99"/>
                  <a:pt x="150" y="99"/>
                  <a:pt x="150" y="99"/>
                </a:cubicBezTo>
                <a:cubicBezTo>
                  <a:pt x="150" y="257"/>
                  <a:pt x="150" y="257"/>
                  <a:pt x="150" y="257"/>
                </a:cubicBezTo>
                <a:cubicBezTo>
                  <a:pt x="179" y="255"/>
                  <a:pt x="204" y="243"/>
                  <a:pt x="226" y="221"/>
                </a:cubicBezTo>
                <a:cubicBezTo>
                  <a:pt x="247" y="199"/>
                  <a:pt x="258" y="174"/>
                  <a:pt x="258" y="145"/>
                </a:cubicBezTo>
                <a:cubicBezTo>
                  <a:pt x="258" y="138"/>
                  <a:pt x="258" y="138"/>
                  <a:pt x="258" y="138"/>
                </a:cubicBezTo>
                <a:cubicBezTo>
                  <a:pt x="240" y="156"/>
                  <a:pt x="240" y="156"/>
                  <a:pt x="240" y="156"/>
                </a:cubicBezTo>
                <a:cubicBezTo>
                  <a:pt x="238" y="158"/>
                  <a:pt x="236" y="158"/>
                  <a:pt x="234" y="157"/>
                </a:cubicBezTo>
                <a:cubicBezTo>
                  <a:pt x="232" y="155"/>
                  <a:pt x="232" y="153"/>
                  <a:pt x="234" y="151"/>
                </a:cubicBezTo>
                <a:cubicBezTo>
                  <a:pt x="259" y="125"/>
                  <a:pt x="259" y="125"/>
                  <a:pt x="259" y="125"/>
                </a:cubicBezTo>
                <a:cubicBezTo>
                  <a:pt x="259" y="125"/>
                  <a:pt x="260" y="125"/>
                  <a:pt x="261" y="124"/>
                </a:cubicBezTo>
                <a:cubicBezTo>
                  <a:pt x="262" y="124"/>
                  <a:pt x="262" y="124"/>
                  <a:pt x="262" y="124"/>
                </a:cubicBezTo>
                <a:cubicBezTo>
                  <a:pt x="264" y="124"/>
                  <a:pt x="265" y="125"/>
                  <a:pt x="265" y="126"/>
                </a:cubicBezTo>
                <a:cubicBezTo>
                  <a:pt x="291" y="151"/>
                  <a:pt x="291" y="151"/>
                  <a:pt x="291" y="151"/>
                </a:cubicBezTo>
                <a:cubicBezTo>
                  <a:pt x="292" y="153"/>
                  <a:pt x="292" y="155"/>
                  <a:pt x="291" y="157"/>
                </a:cubicBezTo>
                <a:cubicBezTo>
                  <a:pt x="290" y="157"/>
                  <a:pt x="289" y="158"/>
                  <a:pt x="288" y="158"/>
                </a:cubicBezTo>
                <a:cubicBezTo>
                  <a:pt x="287" y="158"/>
                  <a:pt x="285" y="157"/>
                  <a:pt x="284" y="157"/>
                </a:cubicBezTo>
                <a:cubicBezTo>
                  <a:pt x="266" y="139"/>
                  <a:pt x="266" y="139"/>
                  <a:pt x="266" y="139"/>
                </a:cubicBezTo>
                <a:cubicBezTo>
                  <a:pt x="266" y="145"/>
                  <a:pt x="266" y="145"/>
                  <a:pt x="266" y="145"/>
                </a:cubicBezTo>
                <a:cubicBezTo>
                  <a:pt x="266" y="176"/>
                  <a:pt x="254" y="204"/>
                  <a:pt x="230" y="228"/>
                </a:cubicBezTo>
                <a:cubicBezTo>
                  <a:pt x="206" y="253"/>
                  <a:pt x="178" y="265"/>
                  <a:pt x="146" y="265"/>
                </a:cubicBezTo>
                <a:cubicBezTo>
                  <a:pt x="115" y="265"/>
                  <a:pt x="87" y="253"/>
                  <a:pt x="63" y="228"/>
                </a:cubicBezTo>
                <a:cubicBezTo>
                  <a:pt x="38" y="204"/>
                  <a:pt x="26" y="176"/>
                  <a:pt x="26" y="145"/>
                </a:cubicBezTo>
                <a:cubicBezTo>
                  <a:pt x="26" y="138"/>
                  <a:pt x="26" y="138"/>
                  <a:pt x="26" y="138"/>
                </a:cubicBezTo>
                <a:cubicBezTo>
                  <a:pt x="8" y="156"/>
                  <a:pt x="8" y="156"/>
                  <a:pt x="8" y="156"/>
                </a:cubicBezTo>
                <a:cubicBezTo>
                  <a:pt x="6" y="158"/>
                  <a:pt x="4" y="158"/>
                  <a:pt x="2" y="157"/>
                </a:cubicBezTo>
                <a:close/>
                <a:moveTo>
                  <a:pt x="126" y="29"/>
                </a:moveTo>
                <a:cubicBezTo>
                  <a:pt x="126" y="35"/>
                  <a:pt x="128" y="40"/>
                  <a:pt x="132" y="44"/>
                </a:cubicBezTo>
                <a:cubicBezTo>
                  <a:pt x="135" y="48"/>
                  <a:pt x="140" y="50"/>
                  <a:pt x="146" y="50"/>
                </a:cubicBezTo>
                <a:cubicBezTo>
                  <a:pt x="152" y="50"/>
                  <a:pt x="157" y="48"/>
                  <a:pt x="161" y="44"/>
                </a:cubicBezTo>
                <a:cubicBezTo>
                  <a:pt x="165" y="40"/>
                  <a:pt x="167" y="35"/>
                  <a:pt x="167" y="29"/>
                </a:cubicBezTo>
                <a:cubicBezTo>
                  <a:pt x="167" y="23"/>
                  <a:pt x="165" y="18"/>
                  <a:pt x="161" y="14"/>
                </a:cubicBezTo>
                <a:cubicBezTo>
                  <a:pt x="157" y="10"/>
                  <a:pt x="152" y="8"/>
                  <a:pt x="146" y="8"/>
                </a:cubicBezTo>
                <a:cubicBezTo>
                  <a:pt x="140" y="8"/>
                  <a:pt x="135" y="10"/>
                  <a:pt x="132" y="14"/>
                </a:cubicBezTo>
                <a:cubicBezTo>
                  <a:pt x="128" y="18"/>
                  <a:pt x="126" y="23"/>
                  <a:pt x="126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645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86113" y="212726"/>
            <a:ext cx="320675" cy="320675"/>
          </a:xfrm>
          <a:custGeom>
            <a:avLst/>
            <a:gdLst>
              <a:gd name="T0" fmla="*/ 175 w 176"/>
              <a:gd name="T1" fmla="*/ 85 h 176"/>
              <a:gd name="T2" fmla="*/ 144 w 176"/>
              <a:gd name="T3" fmla="*/ 54 h 176"/>
              <a:gd name="T4" fmla="*/ 144 w 176"/>
              <a:gd name="T5" fmla="*/ 12 h 176"/>
              <a:gd name="T6" fmla="*/ 140 w 176"/>
              <a:gd name="T7" fmla="*/ 8 h 176"/>
              <a:gd name="T8" fmla="*/ 116 w 176"/>
              <a:gd name="T9" fmla="*/ 8 h 176"/>
              <a:gd name="T10" fmla="*/ 112 w 176"/>
              <a:gd name="T11" fmla="*/ 12 h 176"/>
              <a:gd name="T12" fmla="*/ 112 w 176"/>
              <a:gd name="T13" fmla="*/ 22 h 176"/>
              <a:gd name="T14" fmla="*/ 91 w 176"/>
              <a:gd name="T15" fmla="*/ 1 h 176"/>
              <a:gd name="T16" fmla="*/ 88 w 176"/>
              <a:gd name="T17" fmla="*/ 0 h 176"/>
              <a:gd name="T18" fmla="*/ 85 w 176"/>
              <a:gd name="T19" fmla="*/ 1 h 176"/>
              <a:gd name="T20" fmla="*/ 1 w 176"/>
              <a:gd name="T21" fmla="*/ 85 h 176"/>
              <a:gd name="T22" fmla="*/ 0 w 176"/>
              <a:gd name="T23" fmla="*/ 88 h 176"/>
              <a:gd name="T24" fmla="*/ 4 w 176"/>
              <a:gd name="T25" fmla="*/ 92 h 176"/>
              <a:gd name="T26" fmla="*/ 7 w 176"/>
              <a:gd name="T27" fmla="*/ 91 h 176"/>
              <a:gd name="T28" fmla="*/ 24 w 176"/>
              <a:gd name="T29" fmla="*/ 74 h 176"/>
              <a:gd name="T30" fmla="*/ 24 w 176"/>
              <a:gd name="T31" fmla="*/ 172 h 176"/>
              <a:gd name="T32" fmla="*/ 28 w 176"/>
              <a:gd name="T33" fmla="*/ 176 h 176"/>
              <a:gd name="T34" fmla="*/ 148 w 176"/>
              <a:gd name="T35" fmla="*/ 176 h 176"/>
              <a:gd name="T36" fmla="*/ 152 w 176"/>
              <a:gd name="T37" fmla="*/ 172 h 176"/>
              <a:gd name="T38" fmla="*/ 152 w 176"/>
              <a:gd name="T39" fmla="*/ 74 h 176"/>
              <a:gd name="T40" fmla="*/ 169 w 176"/>
              <a:gd name="T41" fmla="*/ 91 h 176"/>
              <a:gd name="T42" fmla="*/ 172 w 176"/>
              <a:gd name="T43" fmla="*/ 92 h 176"/>
              <a:gd name="T44" fmla="*/ 176 w 176"/>
              <a:gd name="T45" fmla="*/ 88 h 176"/>
              <a:gd name="T46" fmla="*/ 175 w 176"/>
              <a:gd name="T47" fmla="*/ 85 h 176"/>
              <a:gd name="T48" fmla="*/ 120 w 176"/>
              <a:gd name="T49" fmla="*/ 16 h 176"/>
              <a:gd name="T50" fmla="*/ 136 w 176"/>
              <a:gd name="T51" fmla="*/ 16 h 176"/>
              <a:gd name="T52" fmla="*/ 136 w 176"/>
              <a:gd name="T53" fmla="*/ 46 h 176"/>
              <a:gd name="T54" fmla="*/ 120 w 176"/>
              <a:gd name="T55" fmla="*/ 30 h 176"/>
              <a:gd name="T56" fmla="*/ 120 w 176"/>
              <a:gd name="T57" fmla="*/ 16 h 176"/>
              <a:gd name="T58" fmla="*/ 64 w 176"/>
              <a:gd name="T59" fmla="*/ 168 h 176"/>
              <a:gd name="T60" fmla="*/ 32 w 176"/>
              <a:gd name="T61" fmla="*/ 168 h 176"/>
              <a:gd name="T62" fmla="*/ 32 w 176"/>
              <a:gd name="T63" fmla="*/ 160 h 176"/>
              <a:gd name="T64" fmla="*/ 64 w 176"/>
              <a:gd name="T65" fmla="*/ 160 h 176"/>
              <a:gd name="T66" fmla="*/ 64 w 176"/>
              <a:gd name="T67" fmla="*/ 168 h 176"/>
              <a:gd name="T68" fmla="*/ 104 w 176"/>
              <a:gd name="T69" fmla="*/ 168 h 176"/>
              <a:gd name="T70" fmla="*/ 72 w 176"/>
              <a:gd name="T71" fmla="*/ 168 h 176"/>
              <a:gd name="T72" fmla="*/ 72 w 176"/>
              <a:gd name="T73" fmla="*/ 104 h 176"/>
              <a:gd name="T74" fmla="*/ 104 w 176"/>
              <a:gd name="T75" fmla="*/ 104 h 176"/>
              <a:gd name="T76" fmla="*/ 104 w 176"/>
              <a:gd name="T77" fmla="*/ 168 h 176"/>
              <a:gd name="T78" fmla="*/ 144 w 176"/>
              <a:gd name="T79" fmla="*/ 168 h 176"/>
              <a:gd name="T80" fmla="*/ 112 w 176"/>
              <a:gd name="T81" fmla="*/ 168 h 176"/>
              <a:gd name="T82" fmla="*/ 112 w 176"/>
              <a:gd name="T83" fmla="*/ 160 h 176"/>
              <a:gd name="T84" fmla="*/ 144 w 176"/>
              <a:gd name="T85" fmla="*/ 160 h 176"/>
              <a:gd name="T86" fmla="*/ 144 w 176"/>
              <a:gd name="T87" fmla="*/ 168 h 176"/>
              <a:gd name="T88" fmla="*/ 144 w 176"/>
              <a:gd name="T89" fmla="*/ 152 h 176"/>
              <a:gd name="T90" fmla="*/ 112 w 176"/>
              <a:gd name="T91" fmla="*/ 152 h 176"/>
              <a:gd name="T92" fmla="*/ 112 w 176"/>
              <a:gd name="T93" fmla="*/ 100 h 176"/>
              <a:gd name="T94" fmla="*/ 108 w 176"/>
              <a:gd name="T95" fmla="*/ 96 h 176"/>
              <a:gd name="T96" fmla="*/ 68 w 176"/>
              <a:gd name="T97" fmla="*/ 96 h 176"/>
              <a:gd name="T98" fmla="*/ 64 w 176"/>
              <a:gd name="T99" fmla="*/ 100 h 176"/>
              <a:gd name="T100" fmla="*/ 64 w 176"/>
              <a:gd name="T101" fmla="*/ 152 h 176"/>
              <a:gd name="T102" fmla="*/ 32 w 176"/>
              <a:gd name="T103" fmla="*/ 152 h 176"/>
              <a:gd name="T104" fmla="*/ 32 w 176"/>
              <a:gd name="T105" fmla="*/ 66 h 176"/>
              <a:gd name="T106" fmla="*/ 88 w 176"/>
              <a:gd name="T107" fmla="*/ 10 h 176"/>
              <a:gd name="T108" fmla="*/ 144 w 176"/>
              <a:gd name="T109" fmla="*/ 66 h 176"/>
              <a:gd name="T110" fmla="*/ 144 w 176"/>
              <a:gd name="T111" fmla="*/ 152 h 176"/>
              <a:gd name="T112" fmla="*/ 92 w 176"/>
              <a:gd name="T113" fmla="*/ 144 h 176"/>
              <a:gd name="T114" fmla="*/ 96 w 176"/>
              <a:gd name="T115" fmla="*/ 140 h 176"/>
              <a:gd name="T116" fmla="*/ 92 w 176"/>
              <a:gd name="T117" fmla="*/ 136 h 176"/>
              <a:gd name="T118" fmla="*/ 88 w 176"/>
              <a:gd name="T119" fmla="*/ 140 h 176"/>
              <a:gd name="T120" fmla="*/ 92 w 176"/>
              <a:gd name="T121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175" y="85"/>
                </a:moveTo>
                <a:cubicBezTo>
                  <a:pt x="144" y="54"/>
                  <a:pt x="144" y="54"/>
                  <a:pt x="144" y="54"/>
                </a:cubicBezTo>
                <a:cubicBezTo>
                  <a:pt x="144" y="12"/>
                  <a:pt x="144" y="12"/>
                  <a:pt x="144" y="12"/>
                </a:cubicBezTo>
                <a:cubicBezTo>
                  <a:pt x="144" y="10"/>
                  <a:pt x="142" y="8"/>
                  <a:pt x="140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4" y="8"/>
                  <a:pt x="112" y="10"/>
                  <a:pt x="112" y="12"/>
                </a:cubicBezTo>
                <a:cubicBezTo>
                  <a:pt x="112" y="22"/>
                  <a:pt x="112" y="22"/>
                  <a:pt x="112" y="22"/>
                </a:cubicBezTo>
                <a:cubicBezTo>
                  <a:pt x="91" y="1"/>
                  <a:pt x="91" y="1"/>
                  <a:pt x="91" y="1"/>
                </a:cubicBezTo>
                <a:cubicBezTo>
                  <a:pt x="90" y="0"/>
                  <a:pt x="89" y="0"/>
                  <a:pt x="88" y="0"/>
                </a:cubicBezTo>
                <a:cubicBezTo>
                  <a:pt x="87" y="0"/>
                  <a:pt x="86" y="0"/>
                  <a:pt x="85" y="1"/>
                </a:cubicBezTo>
                <a:cubicBezTo>
                  <a:pt x="1" y="85"/>
                  <a:pt x="1" y="85"/>
                  <a:pt x="1" y="85"/>
                </a:cubicBezTo>
                <a:cubicBezTo>
                  <a:pt x="0" y="86"/>
                  <a:pt x="0" y="87"/>
                  <a:pt x="0" y="88"/>
                </a:cubicBezTo>
                <a:cubicBezTo>
                  <a:pt x="0" y="90"/>
                  <a:pt x="2" y="92"/>
                  <a:pt x="4" y="92"/>
                </a:cubicBezTo>
                <a:cubicBezTo>
                  <a:pt x="5" y="92"/>
                  <a:pt x="6" y="92"/>
                  <a:pt x="7" y="91"/>
                </a:cubicBezTo>
                <a:cubicBezTo>
                  <a:pt x="24" y="74"/>
                  <a:pt x="24" y="74"/>
                  <a:pt x="24" y="74"/>
                </a:cubicBezTo>
                <a:cubicBezTo>
                  <a:pt x="24" y="172"/>
                  <a:pt x="24" y="172"/>
                  <a:pt x="24" y="172"/>
                </a:cubicBezTo>
                <a:cubicBezTo>
                  <a:pt x="24" y="174"/>
                  <a:pt x="26" y="176"/>
                  <a:pt x="28" y="176"/>
                </a:cubicBezTo>
                <a:cubicBezTo>
                  <a:pt x="148" y="176"/>
                  <a:pt x="148" y="176"/>
                  <a:pt x="148" y="176"/>
                </a:cubicBezTo>
                <a:cubicBezTo>
                  <a:pt x="150" y="176"/>
                  <a:pt x="152" y="174"/>
                  <a:pt x="152" y="172"/>
                </a:cubicBezTo>
                <a:cubicBezTo>
                  <a:pt x="152" y="74"/>
                  <a:pt x="152" y="74"/>
                  <a:pt x="152" y="74"/>
                </a:cubicBezTo>
                <a:cubicBezTo>
                  <a:pt x="169" y="91"/>
                  <a:pt x="169" y="91"/>
                  <a:pt x="169" y="91"/>
                </a:cubicBezTo>
                <a:cubicBezTo>
                  <a:pt x="170" y="92"/>
                  <a:pt x="171" y="92"/>
                  <a:pt x="172" y="92"/>
                </a:cubicBezTo>
                <a:cubicBezTo>
                  <a:pt x="174" y="92"/>
                  <a:pt x="176" y="90"/>
                  <a:pt x="176" y="88"/>
                </a:cubicBezTo>
                <a:cubicBezTo>
                  <a:pt x="176" y="87"/>
                  <a:pt x="176" y="86"/>
                  <a:pt x="175" y="85"/>
                </a:cubicBezTo>
                <a:moveTo>
                  <a:pt x="120" y="16"/>
                </a:moveTo>
                <a:cubicBezTo>
                  <a:pt x="136" y="16"/>
                  <a:pt x="136" y="16"/>
                  <a:pt x="136" y="16"/>
                </a:cubicBezTo>
                <a:cubicBezTo>
                  <a:pt x="136" y="46"/>
                  <a:pt x="136" y="46"/>
                  <a:pt x="136" y="46"/>
                </a:cubicBezTo>
                <a:cubicBezTo>
                  <a:pt x="120" y="30"/>
                  <a:pt x="120" y="30"/>
                  <a:pt x="120" y="30"/>
                </a:cubicBezTo>
                <a:lnTo>
                  <a:pt x="120" y="16"/>
                </a:lnTo>
                <a:close/>
                <a:moveTo>
                  <a:pt x="64" y="168"/>
                </a:moveTo>
                <a:cubicBezTo>
                  <a:pt x="32" y="168"/>
                  <a:pt x="32" y="168"/>
                  <a:pt x="32" y="168"/>
                </a:cubicBezTo>
                <a:cubicBezTo>
                  <a:pt x="32" y="160"/>
                  <a:pt x="32" y="160"/>
                  <a:pt x="32" y="160"/>
                </a:cubicBezTo>
                <a:cubicBezTo>
                  <a:pt x="64" y="160"/>
                  <a:pt x="64" y="160"/>
                  <a:pt x="64" y="160"/>
                </a:cubicBezTo>
                <a:lnTo>
                  <a:pt x="64" y="168"/>
                </a:lnTo>
                <a:close/>
                <a:moveTo>
                  <a:pt x="104" y="168"/>
                </a:moveTo>
                <a:cubicBezTo>
                  <a:pt x="72" y="168"/>
                  <a:pt x="72" y="168"/>
                  <a:pt x="72" y="168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104" y="104"/>
                  <a:pt x="104" y="104"/>
                  <a:pt x="104" y="104"/>
                </a:cubicBezTo>
                <a:lnTo>
                  <a:pt x="104" y="168"/>
                </a:lnTo>
                <a:close/>
                <a:moveTo>
                  <a:pt x="144" y="168"/>
                </a:moveTo>
                <a:cubicBezTo>
                  <a:pt x="112" y="168"/>
                  <a:pt x="112" y="168"/>
                  <a:pt x="112" y="168"/>
                </a:cubicBezTo>
                <a:cubicBezTo>
                  <a:pt x="112" y="160"/>
                  <a:pt x="112" y="160"/>
                  <a:pt x="112" y="160"/>
                </a:cubicBezTo>
                <a:cubicBezTo>
                  <a:pt x="144" y="160"/>
                  <a:pt x="144" y="160"/>
                  <a:pt x="144" y="160"/>
                </a:cubicBezTo>
                <a:lnTo>
                  <a:pt x="144" y="168"/>
                </a:lnTo>
                <a:close/>
                <a:moveTo>
                  <a:pt x="144" y="152"/>
                </a:moveTo>
                <a:cubicBezTo>
                  <a:pt x="112" y="152"/>
                  <a:pt x="112" y="152"/>
                  <a:pt x="112" y="152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2" y="98"/>
                  <a:pt x="110" y="96"/>
                  <a:pt x="108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6" y="96"/>
                  <a:pt x="64" y="98"/>
                  <a:pt x="64" y="100"/>
                </a:cubicBezTo>
                <a:cubicBezTo>
                  <a:pt x="64" y="152"/>
                  <a:pt x="64" y="152"/>
                  <a:pt x="64" y="152"/>
                </a:cubicBezTo>
                <a:cubicBezTo>
                  <a:pt x="32" y="152"/>
                  <a:pt x="32" y="152"/>
                  <a:pt x="32" y="152"/>
                </a:cubicBezTo>
                <a:cubicBezTo>
                  <a:pt x="32" y="66"/>
                  <a:pt x="32" y="66"/>
                  <a:pt x="32" y="66"/>
                </a:cubicBezTo>
                <a:cubicBezTo>
                  <a:pt x="88" y="10"/>
                  <a:pt x="88" y="10"/>
                  <a:pt x="88" y="10"/>
                </a:cubicBezTo>
                <a:cubicBezTo>
                  <a:pt x="144" y="66"/>
                  <a:pt x="144" y="66"/>
                  <a:pt x="144" y="66"/>
                </a:cubicBezTo>
                <a:lnTo>
                  <a:pt x="144" y="152"/>
                </a:lnTo>
                <a:close/>
                <a:moveTo>
                  <a:pt x="92" y="144"/>
                </a:moveTo>
                <a:cubicBezTo>
                  <a:pt x="94" y="144"/>
                  <a:pt x="96" y="142"/>
                  <a:pt x="96" y="140"/>
                </a:cubicBezTo>
                <a:cubicBezTo>
                  <a:pt x="96" y="138"/>
                  <a:pt x="94" y="136"/>
                  <a:pt x="92" y="136"/>
                </a:cubicBezTo>
                <a:cubicBezTo>
                  <a:pt x="90" y="136"/>
                  <a:pt x="88" y="138"/>
                  <a:pt x="88" y="140"/>
                </a:cubicBezTo>
                <a:cubicBezTo>
                  <a:pt x="88" y="142"/>
                  <a:pt x="90" y="144"/>
                  <a:pt x="92" y="14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/>
          <p:cNvSpPr>
            <a:spLocks noEditPoints="1"/>
          </p:cNvSpPr>
          <p:nvPr/>
        </p:nvSpPr>
        <p:spPr bwMode="auto">
          <a:xfrm>
            <a:off x="3797300" y="212726"/>
            <a:ext cx="320675" cy="320675"/>
          </a:xfrm>
          <a:custGeom>
            <a:avLst/>
            <a:gdLst>
              <a:gd name="T0" fmla="*/ 144 w 176"/>
              <a:gd name="T1" fmla="*/ 88 h 176"/>
              <a:gd name="T2" fmla="*/ 152 w 176"/>
              <a:gd name="T3" fmla="*/ 88 h 176"/>
              <a:gd name="T4" fmla="*/ 60 w 176"/>
              <a:gd name="T5" fmla="*/ 136 h 176"/>
              <a:gd name="T6" fmla="*/ 56 w 176"/>
              <a:gd name="T7" fmla="*/ 143 h 176"/>
              <a:gd name="T8" fmla="*/ 60 w 176"/>
              <a:gd name="T9" fmla="*/ 136 h 176"/>
              <a:gd name="T10" fmla="*/ 33 w 176"/>
              <a:gd name="T11" fmla="*/ 120 h 176"/>
              <a:gd name="T12" fmla="*/ 40 w 176"/>
              <a:gd name="T13" fmla="*/ 116 h 176"/>
              <a:gd name="T14" fmla="*/ 56 w 176"/>
              <a:gd name="T15" fmla="*/ 33 h 176"/>
              <a:gd name="T16" fmla="*/ 60 w 176"/>
              <a:gd name="T17" fmla="*/ 40 h 176"/>
              <a:gd name="T18" fmla="*/ 56 w 176"/>
              <a:gd name="T19" fmla="*/ 33 h 176"/>
              <a:gd name="T20" fmla="*/ 24 w 176"/>
              <a:gd name="T21" fmla="*/ 88 h 176"/>
              <a:gd name="T22" fmla="*/ 32 w 176"/>
              <a:gd name="T23" fmla="*/ 88 h 176"/>
              <a:gd name="T24" fmla="*/ 116 w 176"/>
              <a:gd name="T25" fmla="*/ 40 h 176"/>
              <a:gd name="T26" fmla="*/ 120 w 176"/>
              <a:gd name="T27" fmla="*/ 33 h 176"/>
              <a:gd name="T28" fmla="*/ 116 w 176"/>
              <a:gd name="T29" fmla="*/ 40 h 176"/>
              <a:gd name="T30" fmla="*/ 33 w 176"/>
              <a:gd name="T31" fmla="*/ 56 h 176"/>
              <a:gd name="T32" fmla="*/ 40 w 176"/>
              <a:gd name="T33" fmla="*/ 60 h 176"/>
              <a:gd name="T34" fmla="*/ 142 w 176"/>
              <a:gd name="T35" fmla="*/ 115 h 176"/>
              <a:gd name="T36" fmla="*/ 138 w 176"/>
              <a:gd name="T37" fmla="*/ 121 h 176"/>
              <a:gd name="T38" fmla="*/ 142 w 176"/>
              <a:gd name="T39" fmla="*/ 115 h 176"/>
              <a:gd name="T40" fmla="*/ 84 w 176"/>
              <a:gd name="T41" fmla="*/ 148 h 176"/>
              <a:gd name="T42" fmla="*/ 92 w 176"/>
              <a:gd name="T43" fmla="*/ 148 h 176"/>
              <a:gd name="T44" fmla="*/ 138 w 176"/>
              <a:gd name="T45" fmla="*/ 55 h 176"/>
              <a:gd name="T46" fmla="*/ 142 w 176"/>
              <a:gd name="T47" fmla="*/ 61 h 176"/>
              <a:gd name="T48" fmla="*/ 138 w 176"/>
              <a:gd name="T49" fmla="*/ 55 h 176"/>
              <a:gd name="T50" fmla="*/ 103 w 176"/>
              <a:gd name="T51" fmla="*/ 84 h 176"/>
              <a:gd name="T52" fmla="*/ 92 w 176"/>
              <a:gd name="T53" fmla="*/ 28 h 176"/>
              <a:gd name="T54" fmla="*/ 84 w 176"/>
              <a:gd name="T55" fmla="*/ 28 h 176"/>
              <a:gd name="T56" fmla="*/ 72 w 176"/>
              <a:gd name="T57" fmla="*/ 88 h 176"/>
              <a:gd name="T58" fmla="*/ 103 w 176"/>
              <a:gd name="T59" fmla="*/ 92 h 176"/>
              <a:gd name="T60" fmla="*/ 128 w 176"/>
              <a:gd name="T61" fmla="*/ 88 h 176"/>
              <a:gd name="T62" fmla="*/ 88 w 176"/>
              <a:gd name="T63" fmla="*/ 96 h 176"/>
              <a:gd name="T64" fmla="*/ 88 w 176"/>
              <a:gd name="T65" fmla="*/ 80 h 176"/>
              <a:gd name="T66" fmla="*/ 88 w 176"/>
              <a:gd name="T67" fmla="*/ 96 h 176"/>
              <a:gd name="T68" fmla="*/ 115 w 176"/>
              <a:gd name="T69" fmla="*/ 142 h 176"/>
              <a:gd name="T70" fmla="*/ 121 w 176"/>
              <a:gd name="T71" fmla="*/ 138 h 176"/>
              <a:gd name="T72" fmla="*/ 88 w 176"/>
              <a:gd name="T73" fmla="*/ 0 h 176"/>
              <a:gd name="T74" fmla="*/ 88 w 176"/>
              <a:gd name="T75" fmla="*/ 176 h 176"/>
              <a:gd name="T76" fmla="*/ 88 w 176"/>
              <a:gd name="T77" fmla="*/ 0 h 176"/>
              <a:gd name="T78" fmla="*/ 8 w 176"/>
              <a:gd name="T79" fmla="*/ 88 h 176"/>
              <a:gd name="T80" fmla="*/ 168 w 176"/>
              <a:gd name="T81" fmla="*/ 8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176">
                <a:moveTo>
                  <a:pt x="148" y="84"/>
                </a:moveTo>
                <a:cubicBezTo>
                  <a:pt x="146" y="84"/>
                  <a:pt x="144" y="86"/>
                  <a:pt x="144" y="88"/>
                </a:cubicBezTo>
                <a:cubicBezTo>
                  <a:pt x="144" y="90"/>
                  <a:pt x="146" y="92"/>
                  <a:pt x="148" y="92"/>
                </a:cubicBezTo>
                <a:cubicBezTo>
                  <a:pt x="150" y="92"/>
                  <a:pt x="152" y="90"/>
                  <a:pt x="152" y="88"/>
                </a:cubicBezTo>
                <a:cubicBezTo>
                  <a:pt x="152" y="86"/>
                  <a:pt x="150" y="84"/>
                  <a:pt x="148" y="84"/>
                </a:cubicBezTo>
                <a:moveTo>
                  <a:pt x="60" y="136"/>
                </a:moveTo>
                <a:cubicBezTo>
                  <a:pt x="58" y="135"/>
                  <a:pt x="56" y="136"/>
                  <a:pt x="55" y="138"/>
                </a:cubicBezTo>
                <a:cubicBezTo>
                  <a:pt x="53" y="140"/>
                  <a:pt x="54" y="142"/>
                  <a:pt x="56" y="143"/>
                </a:cubicBezTo>
                <a:cubicBezTo>
                  <a:pt x="58" y="145"/>
                  <a:pt x="60" y="144"/>
                  <a:pt x="61" y="142"/>
                </a:cubicBezTo>
                <a:cubicBezTo>
                  <a:pt x="63" y="140"/>
                  <a:pt x="62" y="138"/>
                  <a:pt x="60" y="136"/>
                </a:cubicBezTo>
                <a:moveTo>
                  <a:pt x="34" y="115"/>
                </a:moveTo>
                <a:cubicBezTo>
                  <a:pt x="32" y="116"/>
                  <a:pt x="31" y="118"/>
                  <a:pt x="33" y="120"/>
                </a:cubicBezTo>
                <a:cubicBezTo>
                  <a:pt x="34" y="122"/>
                  <a:pt x="36" y="123"/>
                  <a:pt x="38" y="121"/>
                </a:cubicBezTo>
                <a:cubicBezTo>
                  <a:pt x="40" y="120"/>
                  <a:pt x="41" y="118"/>
                  <a:pt x="40" y="116"/>
                </a:cubicBezTo>
                <a:cubicBezTo>
                  <a:pt x="38" y="114"/>
                  <a:pt x="36" y="113"/>
                  <a:pt x="34" y="115"/>
                </a:cubicBezTo>
                <a:moveTo>
                  <a:pt x="56" y="33"/>
                </a:moveTo>
                <a:cubicBezTo>
                  <a:pt x="54" y="34"/>
                  <a:pt x="53" y="36"/>
                  <a:pt x="55" y="38"/>
                </a:cubicBezTo>
                <a:cubicBezTo>
                  <a:pt x="56" y="40"/>
                  <a:pt x="58" y="41"/>
                  <a:pt x="60" y="40"/>
                </a:cubicBezTo>
                <a:cubicBezTo>
                  <a:pt x="62" y="38"/>
                  <a:pt x="63" y="36"/>
                  <a:pt x="61" y="34"/>
                </a:cubicBezTo>
                <a:cubicBezTo>
                  <a:pt x="60" y="32"/>
                  <a:pt x="58" y="31"/>
                  <a:pt x="56" y="33"/>
                </a:cubicBezTo>
                <a:moveTo>
                  <a:pt x="28" y="84"/>
                </a:moveTo>
                <a:cubicBezTo>
                  <a:pt x="26" y="84"/>
                  <a:pt x="24" y="86"/>
                  <a:pt x="24" y="88"/>
                </a:cubicBezTo>
                <a:cubicBezTo>
                  <a:pt x="24" y="90"/>
                  <a:pt x="26" y="92"/>
                  <a:pt x="28" y="92"/>
                </a:cubicBezTo>
                <a:cubicBezTo>
                  <a:pt x="30" y="92"/>
                  <a:pt x="32" y="90"/>
                  <a:pt x="32" y="88"/>
                </a:cubicBezTo>
                <a:cubicBezTo>
                  <a:pt x="32" y="86"/>
                  <a:pt x="30" y="84"/>
                  <a:pt x="28" y="84"/>
                </a:cubicBezTo>
                <a:moveTo>
                  <a:pt x="116" y="40"/>
                </a:moveTo>
                <a:cubicBezTo>
                  <a:pt x="118" y="41"/>
                  <a:pt x="120" y="40"/>
                  <a:pt x="121" y="38"/>
                </a:cubicBezTo>
                <a:cubicBezTo>
                  <a:pt x="123" y="36"/>
                  <a:pt x="122" y="34"/>
                  <a:pt x="120" y="33"/>
                </a:cubicBezTo>
                <a:cubicBezTo>
                  <a:pt x="118" y="31"/>
                  <a:pt x="116" y="32"/>
                  <a:pt x="115" y="34"/>
                </a:cubicBezTo>
                <a:cubicBezTo>
                  <a:pt x="113" y="36"/>
                  <a:pt x="114" y="38"/>
                  <a:pt x="116" y="40"/>
                </a:cubicBezTo>
                <a:moveTo>
                  <a:pt x="38" y="55"/>
                </a:moveTo>
                <a:cubicBezTo>
                  <a:pt x="36" y="53"/>
                  <a:pt x="34" y="54"/>
                  <a:pt x="33" y="56"/>
                </a:cubicBezTo>
                <a:cubicBezTo>
                  <a:pt x="31" y="58"/>
                  <a:pt x="32" y="60"/>
                  <a:pt x="34" y="61"/>
                </a:cubicBezTo>
                <a:cubicBezTo>
                  <a:pt x="36" y="63"/>
                  <a:pt x="38" y="62"/>
                  <a:pt x="40" y="60"/>
                </a:cubicBezTo>
                <a:cubicBezTo>
                  <a:pt x="41" y="58"/>
                  <a:pt x="40" y="56"/>
                  <a:pt x="38" y="55"/>
                </a:cubicBezTo>
                <a:moveTo>
                  <a:pt x="142" y="115"/>
                </a:moveTo>
                <a:cubicBezTo>
                  <a:pt x="140" y="113"/>
                  <a:pt x="138" y="114"/>
                  <a:pt x="137" y="116"/>
                </a:cubicBezTo>
                <a:cubicBezTo>
                  <a:pt x="135" y="118"/>
                  <a:pt x="136" y="120"/>
                  <a:pt x="138" y="121"/>
                </a:cubicBezTo>
                <a:cubicBezTo>
                  <a:pt x="140" y="123"/>
                  <a:pt x="142" y="122"/>
                  <a:pt x="143" y="120"/>
                </a:cubicBezTo>
                <a:cubicBezTo>
                  <a:pt x="145" y="118"/>
                  <a:pt x="144" y="116"/>
                  <a:pt x="142" y="115"/>
                </a:cubicBezTo>
                <a:moveTo>
                  <a:pt x="88" y="144"/>
                </a:moveTo>
                <a:cubicBezTo>
                  <a:pt x="86" y="144"/>
                  <a:pt x="84" y="146"/>
                  <a:pt x="84" y="148"/>
                </a:cubicBezTo>
                <a:cubicBezTo>
                  <a:pt x="84" y="150"/>
                  <a:pt x="86" y="152"/>
                  <a:pt x="88" y="152"/>
                </a:cubicBezTo>
                <a:cubicBezTo>
                  <a:pt x="90" y="152"/>
                  <a:pt x="92" y="150"/>
                  <a:pt x="92" y="148"/>
                </a:cubicBezTo>
                <a:cubicBezTo>
                  <a:pt x="92" y="146"/>
                  <a:pt x="90" y="144"/>
                  <a:pt x="88" y="144"/>
                </a:cubicBezTo>
                <a:moveTo>
                  <a:pt x="138" y="55"/>
                </a:moveTo>
                <a:cubicBezTo>
                  <a:pt x="136" y="56"/>
                  <a:pt x="135" y="58"/>
                  <a:pt x="137" y="60"/>
                </a:cubicBezTo>
                <a:cubicBezTo>
                  <a:pt x="138" y="62"/>
                  <a:pt x="140" y="63"/>
                  <a:pt x="142" y="61"/>
                </a:cubicBezTo>
                <a:cubicBezTo>
                  <a:pt x="144" y="60"/>
                  <a:pt x="145" y="58"/>
                  <a:pt x="143" y="56"/>
                </a:cubicBezTo>
                <a:cubicBezTo>
                  <a:pt x="142" y="54"/>
                  <a:pt x="140" y="53"/>
                  <a:pt x="138" y="55"/>
                </a:cubicBezTo>
                <a:moveTo>
                  <a:pt x="124" y="84"/>
                </a:moveTo>
                <a:cubicBezTo>
                  <a:pt x="103" y="84"/>
                  <a:pt x="103" y="84"/>
                  <a:pt x="103" y="84"/>
                </a:cubicBezTo>
                <a:cubicBezTo>
                  <a:pt x="102" y="78"/>
                  <a:pt x="98" y="74"/>
                  <a:pt x="92" y="73"/>
                </a:cubicBezTo>
                <a:cubicBezTo>
                  <a:pt x="92" y="28"/>
                  <a:pt x="92" y="28"/>
                  <a:pt x="92" y="28"/>
                </a:cubicBezTo>
                <a:cubicBezTo>
                  <a:pt x="92" y="26"/>
                  <a:pt x="90" y="24"/>
                  <a:pt x="88" y="24"/>
                </a:cubicBezTo>
                <a:cubicBezTo>
                  <a:pt x="86" y="24"/>
                  <a:pt x="84" y="26"/>
                  <a:pt x="84" y="28"/>
                </a:cubicBezTo>
                <a:cubicBezTo>
                  <a:pt x="84" y="73"/>
                  <a:pt x="84" y="73"/>
                  <a:pt x="84" y="73"/>
                </a:cubicBezTo>
                <a:cubicBezTo>
                  <a:pt x="77" y="74"/>
                  <a:pt x="72" y="81"/>
                  <a:pt x="72" y="88"/>
                </a:cubicBezTo>
                <a:cubicBezTo>
                  <a:pt x="72" y="97"/>
                  <a:pt x="79" y="104"/>
                  <a:pt x="88" y="104"/>
                </a:cubicBezTo>
                <a:cubicBezTo>
                  <a:pt x="95" y="104"/>
                  <a:pt x="102" y="99"/>
                  <a:pt x="103" y="92"/>
                </a:cubicBezTo>
                <a:cubicBezTo>
                  <a:pt x="124" y="92"/>
                  <a:pt x="124" y="92"/>
                  <a:pt x="124" y="92"/>
                </a:cubicBezTo>
                <a:cubicBezTo>
                  <a:pt x="126" y="92"/>
                  <a:pt x="128" y="90"/>
                  <a:pt x="128" y="88"/>
                </a:cubicBezTo>
                <a:cubicBezTo>
                  <a:pt x="128" y="86"/>
                  <a:pt x="126" y="84"/>
                  <a:pt x="124" y="84"/>
                </a:cubicBezTo>
                <a:moveTo>
                  <a:pt x="88" y="96"/>
                </a:moveTo>
                <a:cubicBezTo>
                  <a:pt x="84" y="96"/>
                  <a:pt x="80" y="92"/>
                  <a:pt x="80" y="88"/>
                </a:cubicBezTo>
                <a:cubicBezTo>
                  <a:pt x="80" y="84"/>
                  <a:pt x="84" y="80"/>
                  <a:pt x="88" y="80"/>
                </a:cubicBezTo>
                <a:cubicBezTo>
                  <a:pt x="92" y="80"/>
                  <a:pt x="96" y="84"/>
                  <a:pt x="96" y="88"/>
                </a:cubicBezTo>
                <a:cubicBezTo>
                  <a:pt x="96" y="92"/>
                  <a:pt x="92" y="96"/>
                  <a:pt x="88" y="96"/>
                </a:cubicBezTo>
                <a:moveTo>
                  <a:pt x="116" y="136"/>
                </a:moveTo>
                <a:cubicBezTo>
                  <a:pt x="114" y="138"/>
                  <a:pt x="113" y="140"/>
                  <a:pt x="115" y="142"/>
                </a:cubicBezTo>
                <a:cubicBezTo>
                  <a:pt x="116" y="144"/>
                  <a:pt x="118" y="145"/>
                  <a:pt x="120" y="143"/>
                </a:cubicBezTo>
                <a:cubicBezTo>
                  <a:pt x="122" y="142"/>
                  <a:pt x="123" y="140"/>
                  <a:pt x="121" y="138"/>
                </a:cubicBezTo>
                <a:cubicBezTo>
                  <a:pt x="120" y="136"/>
                  <a:pt x="118" y="135"/>
                  <a:pt x="116" y="136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/>
          <p:cNvSpPr>
            <a:spLocks noEditPoints="1"/>
          </p:cNvSpPr>
          <p:nvPr/>
        </p:nvSpPr>
        <p:spPr bwMode="auto">
          <a:xfrm>
            <a:off x="4408488" y="212726"/>
            <a:ext cx="320675" cy="320675"/>
          </a:xfrm>
          <a:custGeom>
            <a:avLst/>
            <a:gdLst>
              <a:gd name="T0" fmla="*/ 88 w 176"/>
              <a:gd name="T1" fmla="*/ 16 h 176"/>
              <a:gd name="T2" fmla="*/ 16 w 176"/>
              <a:gd name="T3" fmla="*/ 88 h 176"/>
              <a:gd name="T4" fmla="*/ 88 w 176"/>
              <a:gd name="T5" fmla="*/ 160 h 176"/>
              <a:gd name="T6" fmla="*/ 160 w 176"/>
              <a:gd name="T7" fmla="*/ 88 h 176"/>
              <a:gd name="T8" fmla="*/ 88 w 176"/>
              <a:gd name="T9" fmla="*/ 16 h 176"/>
              <a:gd name="T10" fmla="*/ 88 w 176"/>
              <a:gd name="T11" fmla="*/ 152 h 176"/>
              <a:gd name="T12" fmla="*/ 24 w 176"/>
              <a:gd name="T13" fmla="*/ 88 h 176"/>
              <a:gd name="T14" fmla="*/ 88 w 176"/>
              <a:gd name="T15" fmla="*/ 24 h 176"/>
              <a:gd name="T16" fmla="*/ 152 w 176"/>
              <a:gd name="T17" fmla="*/ 88 h 176"/>
              <a:gd name="T18" fmla="*/ 88 w 176"/>
              <a:gd name="T19" fmla="*/ 152 h 176"/>
              <a:gd name="T20" fmla="*/ 88 w 176"/>
              <a:gd name="T21" fmla="*/ 0 h 176"/>
              <a:gd name="T22" fmla="*/ 0 w 176"/>
              <a:gd name="T23" fmla="*/ 88 h 176"/>
              <a:gd name="T24" fmla="*/ 88 w 176"/>
              <a:gd name="T25" fmla="*/ 176 h 176"/>
              <a:gd name="T26" fmla="*/ 176 w 176"/>
              <a:gd name="T27" fmla="*/ 88 h 176"/>
              <a:gd name="T28" fmla="*/ 88 w 176"/>
              <a:gd name="T29" fmla="*/ 0 h 176"/>
              <a:gd name="T30" fmla="*/ 88 w 176"/>
              <a:gd name="T31" fmla="*/ 168 h 176"/>
              <a:gd name="T32" fmla="*/ 8 w 176"/>
              <a:gd name="T33" fmla="*/ 88 h 176"/>
              <a:gd name="T34" fmla="*/ 88 w 176"/>
              <a:gd name="T35" fmla="*/ 8 h 176"/>
              <a:gd name="T36" fmla="*/ 168 w 176"/>
              <a:gd name="T37" fmla="*/ 88 h 176"/>
              <a:gd name="T38" fmla="*/ 88 w 176"/>
              <a:gd name="T39" fmla="*/ 168 h 176"/>
              <a:gd name="T40" fmla="*/ 116 w 176"/>
              <a:gd name="T41" fmla="*/ 84 h 176"/>
              <a:gd name="T42" fmla="*/ 103 w 176"/>
              <a:gd name="T43" fmla="*/ 84 h 176"/>
              <a:gd name="T44" fmla="*/ 92 w 176"/>
              <a:gd name="T45" fmla="*/ 73 h 176"/>
              <a:gd name="T46" fmla="*/ 92 w 176"/>
              <a:gd name="T47" fmla="*/ 44 h 176"/>
              <a:gd name="T48" fmla="*/ 88 w 176"/>
              <a:gd name="T49" fmla="*/ 40 h 176"/>
              <a:gd name="T50" fmla="*/ 84 w 176"/>
              <a:gd name="T51" fmla="*/ 44 h 176"/>
              <a:gd name="T52" fmla="*/ 84 w 176"/>
              <a:gd name="T53" fmla="*/ 73 h 176"/>
              <a:gd name="T54" fmla="*/ 72 w 176"/>
              <a:gd name="T55" fmla="*/ 88 h 176"/>
              <a:gd name="T56" fmla="*/ 88 w 176"/>
              <a:gd name="T57" fmla="*/ 104 h 176"/>
              <a:gd name="T58" fmla="*/ 103 w 176"/>
              <a:gd name="T59" fmla="*/ 92 h 176"/>
              <a:gd name="T60" fmla="*/ 116 w 176"/>
              <a:gd name="T61" fmla="*/ 92 h 176"/>
              <a:gd name="T62" fmla="*/ 120 w 176"/>
              <a:gd name="T63" fmla="*/ 88 h 176"/>
              <a:gd name="T64" fmla="*/ 116 w 176"/>
              <a:gd name="T65" fmla="*/ 84 h 176"/>
              <a:gd name="T66" fmla="*/ 88 w 176"/>
              <a:gd name="T67" fmla="*/ 96 h 176"/>
              <a:gd name="T68" fmla="*/ 80 w 176"/>
              <a:gd name="T69" fmla="*/ 88 h 176"/>
              <a:gd name="T70" fmla="*/ 88 w 176"/>
              <a:gd name="T71" fmla="*/ 80 h 176"/>
              <a:gd name="T72" fmla="*/ 96 w 176"/>
              <a:gd name="T73" fmla="*/ 88 h 176"/>
              <a:gd name="T74" fmla="*/ 88 w 176"/>
              <a:gd name="T75" fmla="*/ 9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76">
                <a:moveTo>
                  <a:pt x="88" y="16"/>
                </a:moveTo>
                <a:cubicBezTo>
                  <a:pt x="48" y="16"/>
                  <a:pt x="16" y="48"/>
                  <a:pt x="16" y="88"/>
                </a:cubicBezTo>
                <a:cubicBezTo>
                  <a:pt x="16" y="128"/>
                  <a:pt x="48" y="160"/>
                  <a:pt x="88" y="160"/>
                </a:cubicBezTo>
                <a:cubicBezTo>
                  <a:pt x="128" y="160"/>
                  <a:pt x="160" y="128"/>
                  <a:pt x="160" y="88"/>
                </a:cubicBezTo>
                <a:cubicBezTo>
                  <a:pt x="160" y="48"/>
                  <a:pt x="128" y="16"/>
                  <a:pt x="88" y="16"/>
                </a:cubicBezTo>
                <a:moveTo>
                  <a:pt x="88" y="152"/>
                </a:moveTo>
                <a:cubicBezTo>
                  <a:pt x="53" y="152"/>
                  <a:pt x="24" y="123"/>
                  <a:pt x="24" y="88"/>
                </a:cubicBezTo>
                <a:cubicBezTo>
                  <a:pt x="24" y="53"/>
                  <a:pt x="53" y="24"/>
                  <a:pt x="88" y="24"/>
                </a:cubicBezTo>
                <a:cubicBezTo>
                  <a:pt x="123" y="24"/>
                  <a:pt x="152" y="53"/>
                  <a:pt x="152" y="88"/>
                </a:cubicBezTo>
                <a:cubicBezTo>
                  <a:pt x="152" y="123"/>
                  <a:pt x="123" y="152"/>
                  <a:pt x="88" y="152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116" y="84"/>
                </a:moveTo>
                <a:cubicBezTo>
                  <a:pt x="103" y="84"/>
                  <a:pt x="103" y="84"/>
                  <a:pt x="103" y="84"/>
                </a:cubicBezTo>
                <a:cubicBezTo>
                  <a:pt x="102" y="78"/>
                  <a:pt x="98" y="74"/>
                  <a:pt x="92" y="73"/>
                </a:cubicBezTo>
                <a:cubicBezTo>
                  <a:pt x="92" y="44"/>
                  <a:pt x="92" y="44"/>
                  <a:pt x="92" y="44"/>
                </a:cubicBezTo>
                <a:cubicBezTo>
                  <a:pt x="92" y="42"/>
                  <a:pt x="90" y="40"/>
                  <a:pt x="88" y="40"/>
                </a:cubicBezTo>
                <a:cubicBezTo>
                  <a:pt x="86" y="40"/>
                  <a:pt x="84" y="42"/>
                  <a:pt x="84" y="44"/>
                </a:cubicBezTo>
                <a:cubicBezTo>
                  <a:pt x="84" y="73"/>
                  <a:pt x="84" y="73"/>
                  <a:pt x="84" y="73"/>
                </a:cubicBezTo>
                <a:cubicBezTo>
                  <a:pt x="77" y="74"/>
                  <a:pt x="72" y="81"/>
                  <a:pt x="72" y="88"/>
                </a:cubicBezTo>
                <a:cubicBezTo>
                  <a:pt x="72" y="97"/>
                  <a:pt x="79" y="104"/>
                  <a:pt x="88" y="104"/>
                </a:cubicBezTo>
                <a:cubicBezTo>
                  <a:pt x="95" y="104"/>
                  <a:pt x="102" y="99"/>
                  <a:pt x="103" y="92"/>
                </a:cubicBezTo>
                <a:cubicBezTo>
                  <a:pt x="116" y="92"/>
                  <a:pt x="116" y="92"/>
                  <a:pt x="116" y="92"/>
                </a:cubicBezTo>
                <a:cubicBezTo>
                  <a:pt x="118" y="92"/>
                  <a:pt x="120" y="90"/>
                  <a:pt x="120" y="88"/>
                </a:cubicBezTo>
                <a:cubicBezTo>
                  <a:pt x="120" y="86"/>
                  <a:pt x="118" y="84"/>
                  <a:pt x="116" y="84"/>
                </a:cubicBezTo>
                <a:moveTo>
                  <a:pt x="88" y="96"/>
                </a:moveTo>
                <a:cubicBezTo>
                  <a:pt x="84" y="96"/>
                  <a:pt x="80" y="92"/>
                  <a:pt x="80" y="88"/>
                </a:cubicBezTo>
                <a:cubicBezTo>
                  <a:pt x="80" y="84"/>
                  <a:pt x="84" y="80"/>
                  <a:pt x="88" y="80"/>
                </a:cubicBezTo>
                <a:cubicBezTo>
                  <a:pt x="92" y="80"/>
                  <a:pt x="96" y="84"/>
                  <a:pt x="96" y="88"/>
                </a:cubicBezTo>
                <a:cubicBezTo>
                  <a:pt x="96" y="92"/>
                  <a:pt x="92" y="96"/>
                  <a:pt x="88" y="9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8"/>
          <p:cNvSpPr>
            <a:spLocks noEditPoints="1"/>
          </p:cNvSpPr>
          <p:nvPr/>
        </p:nvSpPr>
        <p:spPr bwMode="auto">
          <a:xfrm>
            <a:off x="5064125" y="212726"/>
            <a:ext cx="231775" cy="320675"/>
          </a:xfrm>
          <a:custGeom>
            <a:avLst/>
            <a:gdLst>
              <a:gd name="T0" fmla="*/ 64 w 128"/>
              <a:gd name="T1" fmla="*/ 104 h 176"/>
              <a:gd name="T2" fmla="*/ 48 w 128"/>
              <a:gd name="T3" fmla="*/ 120 h 176"/>
              <a:gd name="T4" fmla="*/ 52 w 128"/>
              <a:gd name="T5" fmla="*/ 131 h 176"/>
              <a:gd name="T6" fmla="*/ 52 w 128"/>
              <a:gd name="T7" fmla="*/ 132 h 176"/>
              <a:gd name="T8" fmla="*/ 64 w 128"/>
              <a:gd name="T9" fmla="*/ 144 h 176"/>
              <a:gd name="T10" fmla="*/ 76 w 128"/>
              <a:gd name="T11" fmla="*/ 132 h 176"/>
              <a:gd name="T12" fmla="*/ 76 w 128"/>
              <a:gd name="T13" fmla="*/ 131 h 176"/>
              <a:gd name="T14" fmla="*/ 80 w 128"/>
              <a:gd name="T15" fmla="*/ 120 h 176"/>
              <a:gd name="T16" fmla="*/ 64 w 128"/>
              <a:gd name="T17" fmla="*/ 104 h 176"/>
              <a:gd name="T18" fmla="*/ 68 w 128"/>
              <a:gd name="T19" fmla="*/ 127 h 176"/>
              <a:gd name="T20" fmla="*/ 68 w 128"/>
              <a:gd name="T21" fmla="*/ 132 h 176"/>
              <a:gd name="T22" fmla="*/ 64 w 128"/>
              <a:gd name="T23" fmla="*/ 136 h 176"/>
              <a:gd name="T24" fmla="*/ 60 w 128"/>
              <a:gd name="T25" fmla="*/ 132 h 176"/>
              <a:gd name="T26" fmla="*/ 60 w 128"/>
              <a:gd name="T27" fmla="*/ 127 h 176"/>
              <a:gd name="T28" fmla="*/ 56 w 128"/>
              <a:gd name="T29" fmla="*/ 120 h 176"/>
              <a:gd name="T30" fmla="*/ 64 w 128"/>
              <a:gd name="T31" fmla="*/ 112 h 176"/>
              <a:gd name="T32" fmla="*/ 72 w 128"/>
              <a:gd name="T33" fmla="*/ 120 h 176"/>
              <a:gd name="T34" fmla="*/ 68 w 128"/>
              <a:gd name="T35" fmla="*/ 127 h 176"/>
              <a:gd name="T36" fmla="*/ 112 w 128"/>
              <a:gd name="T37" fmla="*/ 72 h 176"/>
              <a:gd name="T38" fmla="*/ 112 w 128"/>
              <a:gd name="T39" fmla="*/ 48 h 176"/>
              <a:gd name="T40" fmla="*/ 64 w 128"/>
              <a:gd name="T41" fmla="*/ 0 h 176"/>
              <a:gd name="T42" fmla="*/ 16 w 128"/>
              <a:gd name="T43" fmla="*/ 48 h 176"/>
              <a:gd name="T44" fmla="*/ 16 w 128"/>
              <a:gd name="T45" fmla="*/ 72 h 176"/>
              <a:gd name="T46" fmla="*/ 0 w 128"/>
              <a:gd name="T47" fmla="*/ 88 h 176"/>
              <a:gd name="T48" fmla="*/ 0 w 128"/>
              <a:gd name="T49" fmla="*/ 160 h 176"/>
              <a:gd name="T50" fmla="*/ 16 w 128"/>
              <a:gd name="T51" fmla="*/ 176 h 176"/>
              <a:gd name="T52" fmla="*/ 112 w 128"/>
              <a:gd name="T53" fmla="*/ 176 h 176"/>
              <a:gd name="T54" fmla="*/ 128 w 128"/>
              <a:gd name="T55" fmla="*/ 160 h 176"/>
              <a:gd name="T56" fmla="*/ 128 w 128"/>
              <a:gd name="T57" fmla="*/ 88 h 176"/>
              <a:gd name="T58" fmla="*/ 112 w 128"/>
              <a:gd name="T59" fmla="*/ 72 h 176"/>
              <a:gd name="T60" fmla="*/ 24 w 128"/>
              <a:gd name="T61" fmla="*/ 48 h 176"/>
              <a:gd name="T62" fmla="*/ 64 w 128"/>
              <a:gd name="T63" fmla="*/ 8 h 176"/>
              <a:gd name="T64" fmla="*/ 104 w 128"/>
              <a:gd name="T65" fmla="*/ 48 h 176"/>
              <a:gd name="T66" fmla="*/ 104 w 128"/>
              <a:gd name="T67" fmla="*/ 72 h 176"/>
              <a:gd name="T68" fmla="*/ 24 w 128"/>
              <a:gd name="T69" fmla="*/ 72 h 176"/>
              <a:gd name="T70" fmla="*/ 24 w 128"/>
              <a:gd name="T71" fmla="*/ 48 h 176"/>
              <a:gd name="T72" fmla="*/ 120 w 128"/>
              <a:gd name="T73" fmla="*/ 160 h 176"/>
              <a:gd name="T74" fmla="*/ 112 w 128"/>
              <a:gd name="T75" fmla="*/ 168 h 176"/>
              <a:gd name="T76" fmla="*/ 16 w 128"/>
              <a:gd name="T77" fmla="*/ 168 h 176"/>
              <a:gd name="T78" fmla="*/ 8 w 128"/>
              <a:gd name="T79" fmla="*/ 160 h 176"/>
              <a:gd name="T80" fmla="*/ 8 w 128"/>
              <a:gd name="T81" fmla="*/ 88 h 176"/>
              <a:gd name="T82" fmla="*/ 16 w 128"/>
              <a:gd name="T83" fmla="*/ 80 h 176"/>
              <a:gd name="T84" fmla="*/ 112 w 128"/>
              <a:gd name="T85" fmla="*/ 80 h 176"/>
              <a:gd name="T86" fmla="*/ 120 w 128"/>
              <a:gd name="T87" fmla="*/ 88 h 176"/>
              <a:gd name="T88" fmla="*/ 120 w 128"/>
              <a:gd name="T89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8" h="176">
                <a:moveTo>
                  <a:pt x="64" y="104"/>
                </a:moveTo>
                <a:cubicBezTo>
                  <a:pt x="55" y="104"/>
                  <a:pt x="48" y="111"/>
                  <a:pt x="48" y="120"/>
                </a:cubicBezTo>
                <a:cubicBezTo>
                  <a:pt x="48" y="124"/>
                  <a:pt x="50" y="128"/>
                  <a:pt x="52" y="131"/>
                </a:cubicBezTo>
                <a:cubicBezTo>
                  <a:pt x="52" y="131"/>
                  <a:pt x="52" y="132"/>
                  <a:pt x="52" y="132"/>
                </a:cubicBezTo>
                <a:cubicBezTo>
                  <a:pt x="52" y="139"/>
                  <a:pt x="57" y="144"/>
                  <a:pt x="64" y="144"/>
                </a:cubicBezTo>
                <a:cubicBezTo>
                  <a:pt x="71" y="144"/>
                  <a:pt x="76" y="139"/>
                  <a:pt x="76" y="132"/>
                </a:cubicBezTo>
                <a:cubicBezTo>
                  <a:pt x="76" y="132"/>
                  <a:pt x="76" y="131"/>
                  <a:pt x="76" y="131"/>
                </a:cubicBezTo>
                <a:cubicBezTo>
                  <a:pt x="78" y="128"/>
                  <a:pt x="80" y="124"/>
                  <a:pt x="80" y="120"/>
                </a:cubicBezTo>
                <a:cubicBezTo>
                  <a:pt x="80" y="111"/>
                  <a:pt x="73" y="104"/>
                  <a:pt x="64" y="104"/>
                </a:cubicBezTo>
                <a:moveTo>
                  <a:pt x="68" y="127"/>
                </a:moveTo>
                <a:cubicBezTo>
                  <a:pt x="68" y="132"/>
                  <a:pt x="68" y="132"/>
                  <a:pt x="68" y="132"/>
                </a:cubicBezTo>
                <a:cubicBezTo>
                  <a:pt x="68" y="134"/>
                  <a:pt x="66" y="136"/>
                  <a:pt x="64" y="136"/>
                </a:cubicBezTo>
                <a:cubicBezTo>
                  <a:pt x="62" y="136"/>
                  <a:pt x="60" y="134"/>
                  <a:pt x="60" y="132"/>
                </a:cubicBezTo>
                <a:cubicBezTo>
                  <a:pt x="60" y="127"/>
                  <a:pt x="60" y="127"/>
                  <a:pt x="60" y="127"/>
                </a:cubicBezTo>
                <a:cubicBezTo>
                  <a:pt x="58" y="126"/>
                  <a:pt x="56" y="123"/>
                  <a:pt x="56" y="120"/>
                </a:cubicBezTo>
                <a:cubicBezTo>
                  <a:pt x="56" y="116"/>
                  <a:pt x="60" y="112"/>
                  <a:pt x="64" y="112"/>
                </a:cubicBezTo>
                <a:cubicBezTo>
                  <a:pt x="68" y="112"/>
                  <a:pt x="72" y="116"/>
                  <a:pt x="72" y="120"/>
                </a:cubicBezTo>
                <a:cubicBezTo>
                  <a:pt x="72" y="123"/>
                  <a:pt x="70" y="126"/>
                  <a:pt x="68" y="127"/>
                </a:cubicBezTo>
                <a:moveTo>
                  <a:pt x="112" y="72"/>
                </a:moveTo>
                <a:cubicBezTo>
                  <a:pt x="112" y="48"/>
                  <a:pt x="112" y="48"/>
                  <a:pt x="112" y="48"/>
                </a:cubicBezTo>
                <a:cubicBezTo>
                  <a:pt x="112" y="21"/>
                  <a:pt x="91" y="0"/>
                  <a:pt x="64" y="0"/>
                </a:cubicBezTo>
                <a:cubicBezTo>
                  <a:pt x="37" y="0"/>
                  <a:pt x="16" y="21"/>
                  <a:pt x="16" y="48"/>
                </a:cubicBezTo>
                <a:cubicBezTo>
                  <a:pt x="16" y="72"/>
                  <a:pt x="16" y="72"/>
                  <a:pt x="16" y="72"/>
                </a:cubicBezTo>
                <a:cubicBezTo>
                  <a:pt x="7" y="72"/>
                  <a:pt x="0" y="79"/>
                  <a:pt x="0" y="88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21" y="176"/>
                  <a:pt x="128" y="169"/>
                  <a:pt x="128" y="160"/>
                </a:cubicBezTo>
                <a:cubicBezTo>
                  <a:pt x="128" y="88"/>
                  <a:pt x="128" y="88"/>
                  <a:pt x="128" y="88"/>
                </a:cubicBezTo>
                <a:cubicBezTo>
                  <a:pt x="128" y="79"/>
                  <a:pt x="121" y="72"/>
                  <a:pt x="112" y="72"/>
                </a:cubicBezTo>
                <a:moveTo>
                  <a:pt x="24" y="48"/>
                </a:moveTo>
                <a:cubicBezTo>
                  <a:pt x="24" y="26"/>
                  <a:pt x="42" y="8"/>
                  <a:pt x="64" y="8"/>
                </a:cubicBezTo>
                <a:cubicBezTo>
                  <a:pt x="86" y="8"/>
                  <a:pt x="104" y="26"/>
                  <a:pt x="104" y="48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24" y="72"/>
                  <a:pt x="24" y="72"/>
                  <a:pt x="24" y="72"/>
                </a:cubicBezTo>
                <a:lnTo>
                  <a:pt x="24" y="48"/>
                </a:lnTo>
                <a:close/>
                <a:moveTo>
                  <a:pt x="120" y="160"/>
                </a:moveTo>
                <a:cubicBezTo>
                  <a:pt x="120" y="164"/>
                  <a:pt x="116" y="168"/>
                  <a:pt x="112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88"/>
                  <a:pt x="8" y="88"/>
                  <a:pt x="8" y="88"/>
                </a:cubicBezTo>
                <a:cubicBezTo>
                  <a:pt x="8" y="84"/>
                  <a:pt x="12" y="80"/>
                  <a:pt x="16" y="80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16" y="80"/>
                  <a:pt x="120" y="84"/>
                  <a:pt x="120" y="88"/>
                </a:cubicBezTo>
                <a:lnTo>
                  <a:pt x="120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9"/>
          <p:cNvSpPr>
            <a:spLocks noEditPoints="1"/>
          </p:cNvSpPr>
          <p:nvPr/>
        </p:nvSpPr>
        <p:spPr bwMode="auto">
          <a:xfrm>
            <a:off x="5675313" y="212726"/>
            <a:ext cx="231775" cy="320675"/>
          </a:xfrm>
          <a:custGeom>
            <a:avLst/>
            <a:gdLst>
              <a:gd name="T0" fmla="*/ 112 w 128"/>
              <a:gd name="T1" fmla="*/ 72 h 176"/>
              <a:gd name="T2" fmla="*/ 112 w 128"/>
              <a:gd name="T3" fmla="*/ 48 h 176"/>
              <a:gd name="T4" fmla="*/ 64 w 128"/>
              <a:gd name="T5" fmla="*/ 0 h 176"/>
              <a:gd name="T6" fmla="*/ 16 w 128"/>
              <a:gd name="T7" fmla="*/ 48 h 176"/>
              <a:gd name="T8" fmla="*/ 20 w 128"/>
              <a:gd name="T9" fmla="*/ 52 h 176"/>
              <a:gd name="T10" fmla="*/ 24 w 128"/>
              <a:gd name="T11" fmla="*/ 48 h 176"/>
              <a:gd name="T12" fmla="*/ 64 w 128"/>
              <a:gd name="T13" fmla="*/ 8 h 176"/>
              <a:gd name="T14" fmla="*/ 104 w 128"/>
              <a:gd name="T15" fmla="*/ 48 h 176"/>
              <a:gd name="T16" fmla="*/ 104 w 128"/>
              <a:gd name="T17" fmla="*/ 72 h 176"/>
              <a:gd name="T18" fmla="*/ 16 w 128"/>
              <a:gd name="T19" fmla="*/ 72 h 176"/>
              <a:gd name="T20" fmla="*/ 0 w 128"/>
              <a:gd name="T21" fmla="*/ 88 h 176"/>
              <a:gd name="T22" fmla="*/ 0 w 128"/>
              <a:gd name="T23" fmla="*/ 160 h 176"/>
              <a:gd name="T24" fmla="*/ 16 w 128"/>
              <a:gd name="T25" fmla="*/ 176 h 176"/>
              <a:gd name="T26" fmla="*/ 112 w 128"/>
              <a:gd name="T27" fmla="*/ 176 h 176"/>
              <a:gd name="T28" fmla="*/ 128 w 128"/>
              <a:gd name="T29" fmla="*/ 160 h 176"/>
              <a:gd name="T30" fmla="*/ 128 w 128"/>
              <a:gd name="T31" fmla="*/ 88 h 176"/>
              <a:gd name="T32" fmla="*/ 112 w 128"/>
              <a:gd name="T33" fmla="*/ 72 h 176"/>
              <a:gd name="T34" fmla="*/ 120 w 128"/>
              <a:gd name="T35" fmla="*/ 160 h 176"/>
              <a:gd name="T36" fmla="*/ 112 w 128"/>
              <a:gd name="T37" fmla="*/ 168 h 176"/>
              <a:gd name="T38" fmla="*/ 16 w 128"/>
              <a:gd name="T39" fmla="*/ 168 h 176"/>
              <a:gd name="T40" fmla="*/ 8 w 128"/>
              <a:gd name="T41" fmla="*/ 160 h 176"/>
              <a:gd name="T42" fmla="*/ 8 w 128"/>
              <a:gd name="T43" fmla="*/ 88 h 176"/>
              <a:gd name="T44" fmla="*/ 16 w 128"/>
              <a:gd name="T45" fmla="*/ 80 h 176"/>
              <a:gd name="T46" fmla="*/ 112 w 128"/>
              <a:gd name="T47" fmla="*/ 80 h 176"/>
              <a:gd name="T48" fmla="*/ 120 w 128"/>
              <a:gd name="T49" fmla="*/ 88 h 176"/>
              <a:gd name="T50" fmla="*/ 120 w 128"/>
              <a:gd name="T51" fmla="*/ 160 h 176"/>
              <a:gd name="T52" fmla="*/ 64 w 128"/>
              <a:gd name="T53" fmla="*/ 104 h 176"/>
              <a:gd name="T54" fmla="*/ 48 w 128"/>
              <a:gd name="T55" fmla="*/ 120 h 176"/>
              <a:gd name="T56" fmla="*/ 52 w 128"/>
              <a:gd name="T57" fmla="*/ 131 h 176"/>
              <a:gd name="T58" fmla="*/ 52 w 128"/>
              <a:gd name="T59" fmla="*/ 132 h 176"/>
              <a:gd name="T60" fmla="*/ 64 w 128"/>
              <a:gd name="T61" fmla="*/ 144 h 176"/>
              <a:gd name="T62" fmla="*/ 76 w 128"/>
              <a:gd name="T63" fmla="*/ 132 h 176"/>
              <a:gd name="T64" fmla="*/ 76 w 128"/>
              <a:gd name="T65" fmla="*/ 131 h 176"/>
              <a:gd name="T66" fmla="*/ 80 w 128"/>
              <a:gd name="T67" fmla="*/ 120 h 176"/>
              <a:gd name="T68" fmla="*/ 64 w 128"/>
              <a:gd name="T69" fmla="*/ 104 h 176"/>
              <a:gd name="T70" fmla="*/ 68 w 128"/>
              <a:gd name="T71" fmla="*/ 127 h 176"/>
              <a:gd name="T72" fmla="*/ 68 w 128"/>
              <a:gd name="T73" fmla="*/ 132 h 176"/>
              <a:gd name="T74" fmla="*/ 64 w 128"/>
              <a:gd name="T75" fmla="*/ 136 h 176"/>
              <a:gd name="T76" fmla="*/ 60 w 128"/>
              <a:gd name="T77" fmla="*/ 132 h 176"/>
              <a:gd name="T78" fmla="*/ 60 w 128"/>
              <a:gd name="T79" fmla="*/ 127 h 176"/>
              <a:gd name="T80" fmla="*/ 56 w 128"/>
              <a:gd name="T81" fmla="*/ 120 h 176"/>
              <a:gd name="T82" fmla="*/ 64 w 128"/>
              <a:gd name="T83" fmla="*/ 112 h 176"/>
              <a:gd name="T84" fmla="*/ 72 w 128"/>
              <a:gd name="T85" fmla="*/ 120 h 176"/>
              <a:gd name="T86" fmla="*/ 68 w 128"/>
              <a:gd name="T87" fmla="*/ 127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8" h="176">
                <a:moveTo>
                  <a:pt x="112" y="72"/>
                </a:moveTo>
                <a:cubicBezTo>
                  <a:pt x="112" y="48"/>
                  <a:pt x="112" y="48"/>
                  <a:pt x="112" y="48"/>
                </a:cubicBezTo>
                <a:cubicBezTo>
                  <a:pt x="112" y="21"/>
                  <a:pt x="91" y="0"/>
                  <a:pt x="64" y="0"/>
                </a:cubicBezTo>
                <a:cubicBezTo>
                  <a:pt x="37" y="0"/>
                  <a:pt x="16" y="21"/>
                  <a:pt x="16" y="48"/>
                </a:cubicBezTo>
                <a:cubicBezTo>
                  <a:pt x="16" y="50"/>
                  <a:pt x="18" y="52"/>
                  <a:pt x="20" y="52"/>
                </a:cubicBezTo>
                <a:cubicBezTo>
                  <a:pt x="22" y="52"/>
                  <a:pt x="24" y="50"/>
                  <a:pt x="24" y="48"/>
                </a:cubicBezTo>
                <a:cubicBezTo>
                  <a:pt x="24" y="26"/>
                  <a:pt x="42" y="8"/>
                  <a:pt x="64" y="8"/>
                </a:cubicBezTo>
                <a:cubicBezTo>
                  <a:pt x="86" y="8"/>
                  <a:pt x="104" y="26"/>
                  <a:pt x="104" y="48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7" y="72"/>
                  <a:pt x="0" y="79"/>
                  <a:pt x="0" y="88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21" y="176"/>
                  <a:pt x="128" y="169"/>
                  <a:pt x="128" y="160"/>
                </a:cubicBezTo>
                <a:cubicBezTo>
                  <a:pt x="128" y="88"/>
                  <a:pt x="128" y="88"/>
                  <a:pt x="128" y="88"/>
                </a:cubicBezTo>
                <a:cubicBezTo>
                  <a:pt x="128" y="79"/>
                  <a:pt x="121" y="72"/>
                  <a:pt x="112" y="72"/>
                </a:cubicBezTo>
                <a:moveTo>
                  <a:pt x="120" y="160"/>
                </a:moveTo>
                <a:cubicBezTo>
                  <a:pt x="120" y="164"/>
                  <a:pt x="116" y="168"/>
                  <a:pt x="112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88"/>
                  <a:pt x="8" y="88"/>
                  <a:pt x="8" y="88"/>
                </a:cubicBezTo>
                <a:cubicBezTo>
                  <a:pt x="8" y="84"/>
                  <a:pt x="12" y="80"/>
                  <a:pt x="16" y="80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16" y="80"/>
                  <a:pt x="120" y="84"/>
                  <a:pt x="120" y="88"/>
                </a:cubicBezTo>
                <a:lnTo>
                  <a:pt x="120" y="160"/>
                </a:lnTo>
                <a:close/>
                <a:moveTo>
                  <a:pt x="64" y="104"/>
                </a:moveTo>
                <a:cubicBezTo>
                  <a:pt x="55" y="104"/>
                  <a:pt x="48" y="111"/>
                  <a:pt x="48" y="120"/>
                </a:cubicBezTo>
                <a:cubicBezTo>
                  <a:pt x="48" y="124"/>
                  <a:pt x="50" y="128"/>
                  <a:pt x="52" y="131"/>
                </a:cubicBezTo>
                <a:cubicBezTo>
                  <a:pt x="52" y="131"/>
                  <a:pt x="52" y="132"/>
                  <a:pt x="52" y="132"/>
                </a:cubicBezTo>
                <a:cubicBezTo>
                  <a:pt x="52" y="139"/>
                  <a:pt x="57" y="144"/>
                  <a:pt x="64" y="144"/>
                </a:cubicBezTo>
                <a:cubicBezTo>
                  <a:pt x="71" y="144"/>
                  <a:pt x="76" y="139"/>
                  <a:pt x="76" y="132"/>
                </a:cubicBezTo>
                <a:cubicBezTo>
                  <a:pt x="76" y="132"/>
                  <a:pt x="76" y="131"/>
                  <a:pt x="76" y="131"/>
                </a:cubicBezTo>
                <a:cubicBezTo>
                  <a:pt x="78" y="128"/>
                  <a:pt x="80" y="124"/>
                  <a:pt x="80" y="120"/>
                </a:cubicBezTo>
                <a:cubicBezTo>
                  <a:pt x="80" y="111"/>
                  <a:pt x="73" y="104"/>
                  <a:pt x="64" y="104"/>
                </a:cubicBezTo>
                <a:moveTo>
                  <a:pt x="68" y="127"/>
                </a:moveTo>
                <a:cubicBezTo>
                  <a:pt x="68" y="132"/>
                  <a:pt x="68" y="132"/>
                  <a:pt x="68" y="132"/>
                </a:cubicBezTo>
                <a:cubicBezTo>
                  <a:pt x="68" y="134"/>
                  <a:pt x="66" y="136"/>
                  <a:pt x="64" y="136"/>
                </a:cubicBezTo>
                <a:cubicBezTo>
                  <a:pt x="62" y="136"/>
                  <a:pt x="60" y="134"/>
                  <a:pt x="60" y="132"/>
                </a:cubicBezTo>
                <a:cubicBezTo>
                  <a:pt x="60" y="127"/>
                  <a:pt x="60" y="127"/>
                  <a:pt x="60" y="127"/>
                </a:cubicBezTo>
                <a:cubicBezTo>
                  <a:pt x="58" y="126"/>
                  <a:pt x="56" y="123"/>
                  <a:pt x="56" y="120"/>
                </a:cubicBezTo>
                <a:cubicBezTo>
                  <a:pt x="56" y="116"/>
                  <a:pt x="60" y="112"/>
                  <a:pt x="64" y="112"/>
                </a:cubicBezTo>
                <a:cubicBezTo>
                  <a:pt x="68" y="112"/>
                  <a:pt x="72" y="116"/>
                  <a:pt x="72" y="120"/>
                </a:cubicBezTo>
                <a:cubicBezTo>
                  <a:pt x="72" y="123"/>
                  <a:pt x="70" y="126"/>
                  <a:pt x="68" y="12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0"/>
          <p:cNvSpPr>
            <a:spLocks noEditPoints="1"/>
          </p:cNvSpPr>
          <p:nvPr/>
        </p:nvSpPr>
        <p:spPr bwMode="auto">
          <a:xfrm>
            <a:off x="6883400" y="212726"/>
            <a:ext cx="261938" cy="320675"/>
          </a:xfrm>
          <a:custGeom>
            <a:avLst/>
            <a:gdLst>
              <a:gd name="T0" fmla="*/ 24 w 144"/>
              <a:gd name="T1" fmla="*/ 0 h 176"/>
              <a:gd name="T2" fmla="*/ 8 w 144"/>
              <a:gd name="T3" fmla="*/ 24 h 176"/>
              <a:gd name="T4" fmla="*/ 0 w 144"/>
              <a:gd name="T5" fmla="*/ 28 h 176"/>
              <a:gd name="T6" fmla="*/ 8 w 144"/>
              <a:gd name="T7" fmla="*/ 32 h 176"/>
              <a:gd name="T8" fmla="*/ 4 w 144"/>
              <a:gd name="T9" fmla="*/ 48 h 176"/>
              <a:gd name="T10" fmla="*/ 4 w 144"/>
              <a:gd name="T11" fmla="*/ 56 h 176"/>
              <a:gd name="T12" fmla="*/ 8 w 144"/>
              <a:gd name="T13" fmla="*/ 72 h 176"/>
              <a:gd name="T14" fmla="*/ 0 w 144"/>
              <a:gd name="T15" fmla="*/ 76 h 176"/>
              <a:gd name="T16" fmla="*/ 8 w 144"/>
              <a:gd name="T17" fmla="*/ 80 h 176"/>
              <a:gd name="T18" fmla="*/ 4 w 144"/>
              <a:gd name="T19" fmla="*/ 96 h 176"/>
              <a:gd name="T20" fmla="*/ 4 w 144"/>
              <a:gd name="T21" fmla="*/ 104 h 176"/>
              <a:gd name="T22" fmla="*/ 8 w 144"/>
              <a:gd name="T23" fmla="*/ 120 h 176"/>
              <a:gd name="T24" fmla="*/ 0 w 144"/>
              <a:gd name="T25" fmla="*/ 124 h 176"/>
              <a:gd name="T26" fmla="*/ 8 w 144"/>
              <a:gd name="T27" fmla="*/ 128 h 176"/>
              <a:gd name="T28" fmla="*/ 4 w 144"/>
              <a:gd name="T29" fmla="*/ 144 h 176"/>
              <a:gd name="T30" fmla="*/ 4 w 144"/>
              <a:gd name="T31" fmla="*/ 152 h 176"/>
              <a:gd name="T32" fmla="*/ 8 w 144"/>
              <a:gd name="T33" fmla="*/ 160 h 176"/>
              <a:gd name="T34" fmla="*/ 128 w 144"/>
              <a:gd name="T35" fmla="*/ 176 h 176"/>
              <a:gd name="T36" fmla="*/ 144 w 144"/>
              <a:gd name="T37" fmla="*/ 16 h 176"/>
              <a:gd name="T38" fmla="*/ 40 w 144"/>
              <a:gd name="T39" fmla="*/ 168 h 176"/>
              <a:gd name="T40" fmla="*/ 16 w 144"/>
              <a:gd name="T41" fmla="*/ 160 h 176"/>
              <a:gd name="T42" fmla="*/ 20 w 144"/>
              <a:gd name="T43" fmla="*/ 152 h 176"/>
              <a:gd name="T44" fmla="*/ 20 w 144"/>
              <a:gd name="T45" fmla="*/ 144 h 176"/>
              <a:gd name="T46" fmla="*/ 16 w 144"/>
              <a:gd name="T47" fmla="*/ 128 h 176"/>
              <a:gd name="T48" fmla="*/ 24 w 144"/>
              <a:gd name="T49" fmla="*/ 124 h 176"/>
              <a:gd name="T50" fmla="*/ 16 w 144"/>
              <a:gd name="T51" fmla="*/ 120 h 176"/>
              <a:gd name="T52" fmla="*/ 20 w 144"/>
              <a:gd name="T53" fmla="*/ 104 h 176"/>
              <a:gd name="T54" fmla="*/ 20 w 144"/>
              <a:gd name="T55" fmla="*/ 96 h 176"/>
              <a:gd name="T56" fmla="*/ 16 w 144"/>
              <a:gd name="T57" fmla="*/ 80 h 176"/>
              <a:gd name="T58" fmla="*/ 24 w 144"/>
              <a:gd name="T59" fmla="*/ 76 h 176"/>
              <a:gd name="T60" fmla="*/ 16 w 144"/>
              <a:gd name="T61" fmla="*/ 72 h 176"/>
              <a:gd name="T62" fmla="*/ 20 w 144"/>
              <a:gd name="T63" fmla="*/ 56 h 176"/>
              <a:gd name="T64" fmla="*/ 20 w 144"/>
              <a:gd name="T65" fmla="*/ 48 h 176"/>
              <a:gd name="T66" fmla="*/ 16 w 144"/>
              <a:gd name="T67" fmla="*/ 32 h 176"/>
              <a:gd name="T68" fmla="*/ 24 w 144"/>
              <a:gd name="T69" fmla="*/ 28 h 176"/>
              <a:gd name="T70" fmla="*/ 16 w 144"/>
              <a:gd name="T71" fmla="*/ 24 h 176"/>
              <a:gd name="T72" fmla="*/ 24 w 144"/>
              <a:gd name="T73" fmla="*/ 8 h 176"/>
              <a:gd name="T74" fmla="*/ 40 w 144"/>
              <a:gd name="T75" fmla="*/ 168 h 176"/>
              <a:gd name="T76" fmla="*/ 128 w 144"/>
              <a:gd name="T77" fmla="*/ 168 h 176"/>
              <a:gd name="T78" fmla="*/ 48 w 144"/>
              <a:gd name="T79" fmla="*/ 8 h 176"/>
              <a:gd name="T80" fmla="*/ 136 w 144"/>
              <a:gd name="T81" fmla="*/ 1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4" h="176">
                <a:moveTo>
                  <a:pt x="128" y="0"/>
                </a:moveTo>
                <a:cubicBezTo>
                  <a:pt x="24" y="0"/>
                  <a:pt x="24" y="0"/>
                  <a:pt x="24" y="0"/>
                </a:cubicBezTo>
                <a:cubicBezTo>
                  <a:pt x="15" y="0"/>
                  <a:pt x="8" y="7"/>
                  <a:pt x="8" y="16"/>
                </a:cubicBezTo>
                <a:cubicBezTo>
                  <a:pt x="8" y="24"/>
                  <a:pt x="8" y="24"/>
                  <a:pt x="8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4"/>
                  <a:pt x="0" y="26"/>
                  <a:pt x="0" y="28"/>
                </a:cubicBezTo>
                <a:cubicBezTo>
                  <a:pt x="0" y="30"/>
                  <a:pt x="2" y="32"/>
                  <a:pt x="4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48"/>
                  <a:pt x="8" y="48"/>
                  <a:pt x="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54"/>
                  <a:pt x="2" y="56"/>
                  <a:pt x="4" y="56"/>
                </a:cubicBezTo>
                <a:cubicBezTo>
                  <a:pt x="8" y="56"/>
                  <a:pt x="8" y="56"/>
                  <a:pt x="8" y="56"/>
                </a:cubicBezTo>
                <a:cubicBezTo>
                  <a:pt x="8" y="72"/>
                  <a:pt x="8" y="72"/>
                  <a:pt x="8" y="72"/>
                </a:cubicBezTo>
                <a:cubicBezTo>
                  <a:pt x="4" y="72"/>
                  <a:pt x="4" y="72"/>
                  <a:pt x="4" y="72"/>
                </a:cubicBezTo>
                <a:cubicBezTo>
                  <a:pt x="2" y="72"/>
                  <a:pt x="0" y="74"/>
                  <a:pt x="0" y="76"/>
                </a:cubicBezTo>
                <a:cubicBezTo>
                  <a:pt x="0" y="78"/>
                  <a:pt x="2" y="80"/>
                  <a:pt x="4" y="80"/>
                </a:cubicBezTo>
                <a:cubicBezTo>
                  <a:pt x="8" y="80"/>
                  <a:pt x="8" y="80"/>
                  <a:pt x="8" y="80"/>
                </a:cubicBezTo>
                <a:cubicBezTo>
                  <a:pt x="8" y="96"/>
                  <a:pt x="8" y="96"/>
                  <a:pt x="8" y="96"/>
                </a:cubicBezTo>
                <a:cubicBezTo>
                  <a:pt x="4" y="96"/>
                  <a:pt x="4" y="96"/>
                  <a:pt x="4" y="96"/>
                </a:cubicBezTo>
                <a:cubicBezTo>
                  <a:pt x="2" y="96"/>
                  <a:pt x="0" y="98"/>
                  <a:pt x="0" y="100"/>
                </a:cubicBezTo>
                <a:cubicBezTo>
                  <a:pt x="0" y="102"/>
                  <a:pt x="2" y="104"/>
                  <a:pt x="4" y="104"/>
                </a:cubicBezTo>
                <a:cubicBezTo>
                  <a:pt x="8" y="104"/>
                  <a:pt x="8" y="104"/>
                  <a:pt x="8" y="104"/>
                </a:cubicBezTo>
                <a:cubicBezTo>
                  <a:pt x="8" y="120"/>
                  <a:pt x="8" y="120"/>
                  <a:pt x="8" y="120"/>
                </a:cubicBezTo>
                <a:cubicBezTo>
                  <a:pt x="4" y="120"/>
                  <a:pt x="4" y="120"/>
                  <a:pt x="4" y="120"/>
                </a:cubicBezTo>
                <a:cubicBezTo>
                  <a:pt x="2" y="120"/>
                  <a:pt x="0" y="122"/>
                  <a:pt x="0" y="124"/>
                </a:cubicBezTo>
                <a:cubicBezTo>
                  <a:pt x="0" y="126"/>
                  <a:pt x="2" y="128"/>
                  <a:pt x="4" y="128"/>
                </a:cubicBezTo>
                <a:cubicBezTo>
                  <a:pt x="8" y="128"/>
                  <a:pt x="8" y="128"/>
                  <a:pt x="8" y="128"/>
                </a:cubicBezTo>
                <a:cubicBezTo>
                  <a:pt x="8" y="144"/>
                  <a:pt x="8" y="144"/>
                  <a:pt x="8" y="144"/>
                </a:cubicBezTo>
                <a:cubicBezTo>
                  <a:pt x="4" y="144"/>
                  <a:pt x="4" y="144"/>
                  <a:pt x="4" y="144"/>
                </a:cubicBezTo>
                <a:cubicBezTo>
                  <a:pt x="2" y="144"/>
                  <a:pt x="0" y="146"/>
                  <a:pt x="0" y="148"/>
                </a:cubicBezTo>
                <a:cubicBezTo>
                  <a:pt x="0" y="150"/>
                  <a:pt x="2" y="152"/>
                  <a:pt x="4" y="152"/>
                </a:cubicBezTo>
                <a:cubicBezTo>
                  <a:pt x="8" y="152"/>
                  <a:pt x="8" y="152"/>
                  <a:pt x="8" y="152"/>
                </a:cubicBezTo>
                <a:cubicBezTo>
                  <a:pt x="8" y="160"/>
                  <a:pt x="8" y="160"/>
                  <a:pt x="8" y="160"/>
                </a:cubicBezTo>
                <a:cubicBezTo>
                  <a:pt x="8" y="169"/>
                  <a:pt x="15" y="176"/>
                  <a:pt x="24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16"/>
                  <a:pt x="144" y="16"/>
                  <a:pt x="144" y="16"/>
                </a:cubicBezTo>
                <a:cubicBezTo>
                  <a:pt x="144" y="7"/>
                  <a:pt x="137" y="0"/>
                  <a:pt x="128" y="0"/>
                </a:cubicBezTo>
                <a:moveTo>
                  <a:pt x="40" y="168"/>
                </a:moveTo>
                <a:cubicBezTo>
                  <a:pt x="24" y="168"/>
                  <a:pt x="24" y="168"/>
                  <a:pt x="24" y="168"/>
                </a:cubicBezTo>
                <a:cubicBezTo>
                  <a:pt x="20" y="168"/>
                  <a:pt x="16" y="164"/>
                  <a:pt x="16" y="160"/>
                </a:cubicBezTo>
                <a:cubicBezTo>
                  <a:pt x="16" y="152"/>
                  <a:pt x="16" y="152"/>
                  <a:pt x="16" y="152"/>
                </a:cubicBezTo>
                <a:cubicBezTo>
                  <a:pt x="20" y="152"/>
                  <a:pt x="20" y="152"/>
                  <a:pt x="20" y="152"/>
                </a:cubicBezTo>
                <a:cubicBezTo>
                  <a:pt x="22" y="152"/>
                  <a:pt x="24" y="150"/>
                  <a:pt x="24" y="148"/>
                </a:cubicBezTo>
                <a:cubicBezTo>
                  <a:pt x="24" y="146"/>
                  <a:pt x="22" y="144"/>
                  <a:pt x="20" y="144"/>
                </a:cubicBezTo>
                <a:cubicBezTo>
                  <a:pt x="16" y="144"/>
                  <a:pt x="16" y="144"/>
                  <a:pt x="16" y="144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20" y="128"/>
                  <a:pt x="20" y="128"/>
                  <a:pt x="20" y="128"/>
                </a:cubicBezTo>
                <a:cubicBezTo>
                  <a:pt x="22" y="128"/>
                  <a:pt x="24" y="126"/>
                  <a:pt x="24" y="124"/>
                </a:cubicBezTo>
                <a:cubicBezTo>
                  <a:pt x="24" y="122"/>
                  <a:pt x="22" y="120"/>
                  <a:pt x="20" y="120"/>
                </a:cubicBezTo>
                <a:cubicBezTo>
                  <a:pt x="16" y="120"/>
                  <a:pt x="16" y="120"/>
                  <a:pt x="16" y="120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20" y="104"/>
                  <a:pt x="20" y="104"/>
                  <a:pt x="20" y="104"/>
                </a:cubicBezTo>
                <a:cubicBezTo>
                  <a:pt x="22" y="104"/>
                  <a:pt x="24" y="102"/>
                  <a:pt x="24" y="100"/>
                </a:cubicBezTo>
                <a:cubicBezTo>
                  <a:pt x="24" y="98"/>
                  <a:pt x="22" y="96"/>
                  <a:pt x="20" y="96"/>
                </a:cubicBezTo>
                <a:cubicBezTo>
                  <a:pt x="16" y="96"/>
                  <a:pt x="16" y="96"/>
                  <a:pt x="16" y="96"/>
                </a:cubicBezTo>
                <a:cubicBezTo>
                  <a:pt x="16" y="80"/>
                  <a:pt x="16" y="80"/>
                  <a:pt x="16" y="80"/>
                </a:cubicBezTo>
                <a:cubicBezTo>
                  <a:pt x="20" y="80"/>
                  <a:pt x="20" y="80"/>
                  <a:pt x="20" y="80"/>
                </a:cubicBezTo>
                <a:cubicBezTo>
                  <a:pt x="22" y="80"/>
                  <a:pt x="24" y="78"/>
                  <a:pt x="24" y="76"/>
                </a:cubicBezTo>
                <a:cubicBezTo>
                  <a:pt x="24" y="74"/>
                  <a:pt x="22" y="72"/>
                  <a:pt x="20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56"/>
                  <a:pt x="16" y="56"/>
                  <a:pt x="16" y="56"/>
                </a:cubicBezTo>
                <a:cubicBezTo>
                  <a:pt x="20" y="56"/>
                  <a:pt x="20" y="56"/>
                  <a:pt x="20" y="56"/>
                </a:cubicBezTo>
                <a:cubicBezTo>
                  <a:pt x="22" y="56"/>
                  <a:pt x="24" y="54"/>
                  <a:pt x="24" y="52"/>
                </a:cubicBezTo>
                <a:cubicBezTo>
                  <a:pt x="24" y="50"/>
                  <a:pt x="22" y="48"/>
                  <a:pt x="20" y="48"/>
                </a:cubicBezTo>
                <a:cubicBezTo>
                  <a:pt x="16" y="48"/>
                  <a:pt x="16" y="48"/>
                  <a:pt x="16" y="48"/>
                </a:cubicBezTo>
                <a:cubicBezTo>
                  <a:pt x="16" y="32"/>
                  <a:pt x="16" y="32"/>
                  <a:pt x="16" y="32"/>
                </a:cubicBezTo>
                <a:cubicBezTo>
                  <a:pt x="20" y="32"/>
                  <a:pt x="20" y="32"/>
                  <a:pt x="20" y="32"/>
                </a:cubicBezTo>
                <a:cubicBezTo>
                  <a:pt x="22" y="32"/>
                  <a:pt x="24" y="30"/>
                  <a:pt x="24" y="28"/>
                </a:cubicBezTo>
                <a:cubicBezTo>
                  <a:pt x="24" y="26"/>
                  <a:pt x="22" y="24"/>
                  <a:pt x="20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16"/>
                  <a:pt x="16" y="16"/>
                  <a:pt x="16" y="16"/>
                </a:cubicBezTo>
                <a:cubicBezTo>
                  <a:pt x="16" y="12"/>
                  <a:pt x="20" y="8"/>
                  <a:pt x="24" y="8"/>
                </a:cubicBezTo>
                <a:cubicBezTo>
                  <a:pt x="40" y="8"/>
                  <a:pt x="40" y="8"/>
                  <a:pt x="40" y="8"/>
                </a:cubicBezTo>
                <a:lnTo>
                  <a:pt x="40" y="168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48" y="168"/>
                  <a:pt x="48" y="168"/>
                  <a:pt x="48" y="168"/>
                </a:cubicBezTo>
                <a:cubicBezTo>
                  <a:pt x="48" y="8"/>
                  <a:pt x="48" y="8"/>
                  <a:pt x="48" y="8"/>
                </a:cubicBezTo>
                <a:cubicBezTo>
                  <a:pt x="128" y="8"/>
                  <a:pt x="128" y="8"/>
                  <a:pt x="128" y="8"/>
                </a:cubicBezTo>
                <a:cubicBezTo>
                  <a:pt x="132" y="8"/>
                  <a:pt x="136" y="12"/>
                  <a:pt x="136" y="16"/>
                </a:cubicBezTo>
                <a:lnTo>
                  <a:pt x="136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1"/>
          <p:cNvSpPr>
            <a:spLocks noEditPoints="1"/>
          </p:cNvSpPr>
          <p:nvPr/>
        </p:nvSpPr>
        <p:spPr bwMode="auto">
          <a:xfrm>
            <a:off x="7494588" y="212726"/>
            <a:ext cx="261938" cy="320675"/>
          </a:xfrm>
          <a:custGeom>
            <a:avLst/>
            <a:gdLst>
              <a:gd name="T0" fmla="*/ 84 w 144"/>
              <a:gd name="T1" fmla="*/ 132 h 176"/>
              <a:gd name="T2" fmla="*/ 36 w 144"/>
              <a:gd name="T3" fmla="*/ 132 h 176"/>
              <a:gd name="T4" fmla="*/ 32 w 144"/>
              <a:gd name="T5" fmla="*/ 136 h 176"/>
              <a:gd name="T6" fmla="*/ 36 w 144"/>
              <a:gd name="T7" fmla="*/ 140 h 176"/>
              <a:gd name="T8" fmla="*/ 84 w 144"/>
              <a:gd name="T9" fmla="*/ 140 h 176"/>
              <a:gd name="T10" fmla="*/ 88 w 144"/>
              <a:gd name="T11" fmla="*/ 136 h 176"/>
              <a:gd name="T12" fmla="*/ 84 w 144"/>
              <a:gd name="T13" fmla="*/ 132 h 176"/>
              <a:gd name="T14" fmla="*/ 36 w 144"/>
              <a:gd name="T15" fmla="*/ 44 h 176"/>
              <a:gd name="T16" fmla="*/ 56 w 144"/>
              <a:gd name="T17" fmla="*/ 44 h 176"/>
              <a:gd name="T18" fmla="*/ 60 w 144"/>
              <a:gd name="T19" fmla="*/ 40 h 176"/>
              <a:gd name="T20" fmla="*/ 56 w 144"/>
              <a:gd name="T21" fmla="*/ 36 h 176"/>
              <a:gd name="T22" fmla="*/ 36 w 144"/>
              <a:gd name="T23" fmla="*/ 36 h 176"/>
              <a:gd name="T24" fmla="*/ 32 w 144"/>
              <a:gd name="T25" fmla="*/ 40 h 176"/>
              <a:gd name="T26" fmla="*/ 36 w 144"/>
              <a:gd name="T27" fmla="*/ 44 h 176"/>
              <a:gd name="T28" fmla="*/ 108 w 144"/>
              <a:gd name="T29" fmla="*/ 100 h 176"/>
              <a:gd name="T30" fmla="*/ 36 w 144"/>
              <a:gd name="T31" fmla="*/ 100 h 176"/>
              <a:gd name="T32" fmla="*/ 32 w 144"/>
              <a:gd name="T33" fmla="*/ 104 h 176"/>
              <a:gd name="T34" fmla="*/ 36 w 144"/>
              <a:gd name="T35" fmla="*/ 108 h 176"/>
              <a:gd name="T36" fmla="*/ 108 w 144"/>
              <a:gd name="T37" fmla="*/ 108 h 176"/>
              <a:gd name="T38" fmla="*/ 112 w 144"/>
              <a:gd name="T39" fmla="*/ 104 h 176"/>
              <a:gd name="T40" fmla="*/ 108 w 144"/>
              <a:gd name="T41" fmla="*/ 100 h 176"/>
              <a:gd name="T42" fmla="*/ 32 w 144"/>
              <a:gd name="T43" fmla="*/ 72 h 176"/>
              <a:gd name="T44" fmla="*/ 36 w 144"/>
              <a:gd name="T45" fmla="*/ 76 h 176"/>
              <a:gd name="T46" fmla="*/ 108 w 144"/>
              <a:gd name="T47" fmla="*/ 76 h 176"/>
              <a:gd name="T48" fmla="*/ 112 w 144"/>
              <a:gd name="T49" fmla="*/ 72 h 176"/>
              <a:gd name="T50" fmla="*/ 108 w 144"/>
              <a:gd name="T51" fmla="*/ 68 h 176"/>
              <a:gd name="T52" fmla="*/ 36 w 144"/>
              <a:gd name="T53" fmla="*/ 68 h 176"/>
              <a:gd name="T54" fmla="*/ 32 w 144"/>
              <a:gd name="T55" fmla="*/ 72 h 176"/>
              <a:gd name="T56" fmla="*/ 104 w 144"/>
              <a:gd name="T57" fmla="*/ 0 h 176"/>
              <a:gd name="T58" fmla="*/ 16 w 144"/>
              <a:gd name="T59" fmla="*/ 0 h 176"/>
              <a:gd name="T60" fmla="*/ 0 w 144"/>
              <a:gd name="T61" fmla="*/ 16 h 176"/>
              <a:gd name="T62" fmla="*/ 0 w 144"/>
              <a:gd name="T63" fmla="*/ 160 h 176"/>
              <a:gd name="T64" fmla="*/ 16 w 144"/>
              <a:gd name="T65" fmla="*/ 176 h 176"/>
              <a:gd name="T66" fmla="*/ 128 w 144"/>
              <a:gd name="T67" fmla="*/ 176 h 176"/>
              <a:gd name="T68" fmla="*/ 144 w 144"/>
              <a:gd name="T69" fmla="*/ 160 h 176"/>
              <a:gd name="T70" fmla="*/ 144 w 144"/>
              <a:gd name="T71" fmla="*/ 44 h 176"/>
              <a:gd name="T72" fmla="*/ 104 w 144"/>
              <a:gd name="T73" fmla="*/ 0 h 176"/>
              <a:gd name="T74" fmla="*/ 136 w 144"/>
              <a:gd name="T75" fmla="*/ 160 h 176"/>
              <a:gd name="T76" fmla="*/ 128 w 144"/>
              <a:gd name="T77" fmla="*/ 168 h 176"/>
              <a:gd name="T78" fmla="*/ 16 w 144"/>
              <a:gd name="T79" fmla="*/ 168 h 176"/>
              <a:gd name="T80" fmla="*/ 8 w 144"/>
              <a:gd name="T81" fmla="*/ 160 h 176"/>
              <a:gd name="T82" fmla="*/ 8 w 144"/>
              <a:gd name="T83" fmla="*/ 16 h 176"/>
              <a:gd name="T84" fmla="*/ 16 w 144"/>
              <a:gd name="T85" fmla="*/ 8 h 176"/>
              <a:gd name="T86" fmla="*/ 88 w 144"/>
              <a:gd name="T87" fmla="*/ 8 h 176"/>
              <a:gd name="T88" fmla="*/ 88 w 144"/>
              <a:gd name="T89" fmla="*/ 48 h 176"/>
              <a:gd name="T90" fmla="*/ 96 w 144"/>
              <a:gd name="T91" fmla="*/ 56 h 176"/>
              <a:gd name="T92" fmla="*/ 136 w 144"/>
              <a:gd name="T93" fmla="*/ 56 h 176"/>
              <a:gd name="T94" fmla="*/ 136 w 144"/>
              <a:gd name="T95" fmla="*/ 160 h 176"/>
              <a:gd name="T96" fmla="*/ 96 w 144"/>
              <a:gd name="T97" fmla="*/ 48 h 176"/>
              <a:gd name="T98" fmla="*/ 96 w 144"/>
              <a:gd name="T99" fmla="*/ 8 h 176"/>
              <a:gd name="T100" fmla="*/ 100 w 144"/>
              <a:gd name="T101" fmla="*/ 8 h 176"/>
              <a:gd name="T102" fmla="*/ 136 w 144"/>
              <a:gd name="T103" fmla="*/ 48 h 176"/>
              <a:gd name="T104" fmla="*/ 96 w 144"/>
              <a:gd name="T105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4" h="176">
                <a:moveTo>
                  <a:pt x="84" y="132"/>
                </a:moveTo>
                <a:cubicBezTo>
                  <a:pt x="36" y="132"/>
                  <a:pt x="36" y="132"/>
                  <a:pt x="36" y="132"/>
                </a:cubicBezTo>
                <a:cubicBezTo>
                  <a:pt x="34" y="132"/>
                  <a:pt x="32" y="134"/>
                  <a:pt x="32" y="136"/>
                </a:cubicBezTo>
                <a:cubicBezTo>
                  <a:pt x="32" y="138"/>
                  <a:pt x="34" y="140"/>
                  <a:pt x="36" y="140"/>
                </a:cubicBezTo>
                <a:cubicBezTo>
                  <a:pt x="84" y="140"/>
                  <a:pt x="84" y="140"/>
                  <a:pt x="84" y="140"/>
                </a:cubicBezTo>
                <a:cubicBezTo>
                  <a:pt x="86" y="140"/>
                  <a:pt x="88" y="138"/>
                  <a:pt x="88" y="136"/>
                </a:cubicBezTo>
                <a:cubicBezTo>
                  <a:pt x="88" y="134"/>
                  <a:pt x="86" y="132"/>
                  <a:pt x="84" y="132"/>
                </a:cubicBezTo>
                <a:moveTo>
                  <a:pt x="36" y="44"/>
                </a:moveTo>
                <a:cubicBezTo>
                  <a:pt x="56" y="44"/>
                  <a:pt x="56" y="44"/>
                  <a:pt x="56" y="44"/>
                </a:cubicBezTo>
                <a:cubicBezTo>
                  <a:pt x="58" y="44"/>
                  <a:pt x="60" y="42"/>
                  <a:pt x="60" y="40"/>
                </a:cubicBezTo>
                <a:cubicBezTo>
                  <a:pt x="60" y="38"/>
                  <a:pt x="58" y="36"/>
                  <a:pt x="56" y="36"/>
                </a:cubicBezTo>
                <a:cubicBezTo>
                  <a:pt x="36" y="36"/>
                  <a:pt x="36" y="36"/>
                  <a:pt x="36" y="36"/>
                </a:cubicBezTo>
                <a:cubicBezTo>
                  <a:pt x="34" y="36"/>
                  <a:pt x="32" y="38"/>
                  <a:pt x="32" y="40"/>
                </a:cubicBezTo>
                <a:cubicBezTo>
                  <a:pt x="32" y="42"/>
                  <a:pt x="34" y="44"/>
                  <a:pt x="36" y="44"/>
                </a:cubicBezTo>
                <a:moveTo>
                  <a:pt x="108" y="100"/>
                </a:moveTo>
                <a:cubicBezTo>
                  <a:pt x="36" y="100"/>
                  <a:pt x="36" y="100"/>
                  <a:pt x="36" y="100"/>
                </a:cubicBezTo>
                <a:cubicBezTo>
                  <a:pt x="34" y="100"/>
                  <a:pt x="32" y="102"/>
                  <a:pt x="32" y="104"/>
                </a:cubicBezTo>
                <a:cubicBezTo>
                  <a:pt x="32" y="106"/>
                  <a:pt x="34" y="108"/>
                  <a:pt x="36" y="108"/>
                </a:cubicBezTo>
                <a:cubicBezTo>
                  <a:pt x="108" y="108"/>
                  <a:pt x="108" y="108"/>
                  <a:pt x="108" y="108"/>
                </a:cubicBezTo>
                <a:cubicBezTo>
                  <a:pt x="110" y="108"/>
                  <a:pt x="112" y="106"/>
                  <a:pt x="112" y="104"/>
                </a:cubicBezTo>
                <a:cubicBezTo>
                  <a:pt x="112" y="102"/>
                  <a:pt x="110" y="100"/>
                  <a:pt x="108" y="100"/>
                </a:cubicBezTo>
                <a:moveTo>
                  <a:pt x="32" y="72"/>
                </a:moveTo>
                <a:cubicBezTo>
                  <a:pt x="32" y="74"/>
                  <a:pt x="34" y="76"/>
                  <a:pt x="36" y="76"/>
                </a:cubicBezTo>
                <a:cubicBezTo>
                  <a:pt x="108" y="76"/>
                  <a:pt x="108" y="76"/>
                  <a:pt x="108" y="76"/>
                </a:cubicBezTo>
                <a:cubicBezTo>
                  <a:pt x="110" y="76"/>
                  <a:pt x="112" y="74"/>
                  <a:pt x="112" y="72"/>
                </a:cubicBezTo>
                <a:cubicBezTo>
                  <a:pt x="112" y="70"/>
                  <a:pt x="110" y="68"/>
                  <a:pt x="108" y="68"/>
                </a:cubicBezTo>
                <a:cubicBezTo>
                  <a:pt x="36" y="68"/>
                  <a:pt x="36" y="68"/>
                  <a:pt x="36" y="68"/>
                </a:cubicBezTo>
                <a:cubicBezTo>
                  <a:pt x="34" y="68"/>
                  <a:pt x="32" y="70"/>
                  <a:pt x="32" y="72"/>
                </a:cubicBezTo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2"/>
          <p:cNvSpPr>
            <a:spLocks noEditPoints="1"/>
          </p:cNvSpPr>
          <p:nvPr/>
        </p:nvSpPr>
        <p:spPr bwMode="auto">
          <a:xfrm>
            <a:off x="8105775" y="212726"/>
            <a:ext cx="261938" cy="320675"/>
          </a:xfrm>
          <a:custGeom>
            <a:avLst/>
            <a:gdLst>
              <a:gd name="T0" fmla="*/ 28 w 144"/>
              <a:gd name="T1" fmla="*/ 120 h 176"/>
              <a:gd name="T2" fmla="*/ 28 w 144"/>
              <a:gd name="T3" fmla="*/ 128 h 176"/>
              <a:gd name="T4" fmla="*/ 80 w 144"/>
              <a:gd name="T5" fmla="*/ 124 h 176"/>
              <a:gd name="T6" fmla="*/ 60 w 144"/>
              <a:gd name="T7" fmla="*/ 144 h 176"/>
              <a:gd name="T8" fmla="*/ 24 w 144"/>
              <a:gd name="T9" fmla="*/ 148 h 176"/>
              <a:gd name="T10" fmla="*/ 60 w 144"/>
              <a:gd name="T11" fmla="*/ 152 h 176"/>
              <a:gd name="T12" fmla="*/ 60 w 144"/>
              <a:gd name="T13" fmla="*/ 144 h 176"/>
              <a:gd name="T14" fmla="*/ 44 w 144"/>
              <a:gd name="T15" fmla="*/ 80 h 176"/>
              <a:gd name="T16" fmla="*/ 44 w 144"/>
              <a:gd name="T17" fmla="*/ 72 h 176"/>
              <a:gd name="T18" fmla="*/ 24 w 144"/>
              <a:gd name="T19" fmla="*/ 76 h 176"/>
              <a:gd name="T20" fmla="*/ 24 w 144"/>
              <a:gd name="T21" fmla="*/ 100 h 176"/>
              <a:gd name="T22" fmla="*/ 76 w 144"/>
              <a:gd name="T23" fmla="*/ 104 h 176"/>
              <a:gd name="T24" fmla="*/ 76 w 144"/>
              <a:gd name="T25" fmla="*/ 96 h 176"/>
              <a:gd name="T26" fmla="*/ 24 w 144"/>
              <a:gd name="T27" fmla="*/ 100 h 176"/>
              <a:gd name="T28" fmla="*/ 56 w 144"/>
              <a:gd name="T29" fmla="*/ 0 h 176"/>
              <a:gd name="T30" fmla="*/ 40 w 144"/>
              <a:gd name="T31" fmla="*/ 28 h 176"/>
              <a:gd name="T32" fmla="*/ 48 w 144"/>
              <a:gd name="T33" fmla="*/ 28 h 176"/>
              <a:gd name="T34" fmla="*/ 56 w 144"/>
              <a:gd name="T35" fmla="*/ 8 h 176"/>
              <a:gd name="T36" fmla="*/ 104 w 144"/>
              <a:gd name="T37" fmla="*/ 32 h 176"/>
              <a:gd name="T38" fmla="*/ 136 w 144"/>
              <a:gd name="T39" fmla="*/ 40 h 176"/>
              <a:gd name="T40" fmla="*/ 128 w 144"/>
              <a:gd name="T41" fmla="*/ 128 h 176"/>
              <a:gd name="T42" fmla="*/ 112 w 144"/>
              <a:gd name="T43" fmla="*/ 132 h 176"/>
              <a:gd name="T44" fmla="*/ 128 w 144"/>
              <a:gd name="T45" fmla="*/ 136 h 176"/>
              <a:gd name="T46" fmla="*/ 144 w 144"/>
              <a:gd name="T47" fmla="*/ 32 h 176"/>
              <a:gd name="T48" fmla="*/ 112 w 144"/>
              <a:gd name="T49" fmla="*/ 32 h 176"/>
              <a:gd name="T50" fmla="*/ 133 w 144"/>
              <a:gd name="T51" fmla="*/ 32 h 176"/>
              <a:gd name="T52" fmla="*/ 16 w 144"/>
              <a:gd name="T53" fmla="*/ 40 h 176"/>
              <a:gd name="T54" fmla="*/ 0 w 144"/>
              <a:gd name="T55" fmla="*/ 160 h 176"/>
              <a:gd name="T56" fmla="*/ 88 w 144"/>
              <a:gd name="T57" fmla="*/ 176 h 176"/>
              <a:gd name="T58" fmla="*/ 104 w 144"/>
              <a:gd name="T59" fmla="*/ 72 h 176"/>
              <a:gd name="T60" fmla="*/ 16 w 144"/>
              <a:gd name="T61" fmla="*/ 40 h 176"/>
              <a:gd name="T62" fmla="*/ 88 w 144"/>
              <a:gd name="T63" fmla="*/ 168 h 176"/>
              <a:gd name="T64" fmla="*/ 8 w 144"/>
              <a:gd name="T65" fmla="*/ 160 h 176"/>
              <a:gd name="T66" fmla="*/ 16 w 144"/>
              <a:gd name="T67" fmla="*/ 48 h 176"/>
              <a:gd name="T68" fmla="*/ 64 w 144"/>
              <a:gd name="T69" fmla="*/ 72 h 176"/>
              <a:gd name="T70" fmla="*/ 96 w 144"/>
              <a:gd name="T71" fmla="*/ 80 h 176"/>
              <a:gd name="T72" fmla="*/ 72 w 144"/>
              <a:gd name="T73" fmla="*/ 72 h 176"/>
              <a:gd name="T74" fmla="*/ 93 w 144"/>
              <a:gd name="T75" fmla="*/ 7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44" h="176">
                <a:moveTo>
                  <a:pt x="76" y="120"/>
                </a:moveTo>
                <a:cubicBezTo>
                  <a:pt x="28" y="120"/>
                  <a:pt x="28" y="120"/>
                  <a:pt x="28" y="120"/>
                </a:cubicBezTo>
                <a:cubicBezTo>
                  <a:pt x="26" y="120"/>
                  <a:pt x="24" y="122"/>
                  <a:pt x="24" y="124"/>
                </a:cubicBezTo>
                <a:cubicBezTo>
                  <a:pt x="24" y="126"/>
                  <a:pt x="26" y="128"/>
                  <a:pt x="28" y="128"/>
                </a:cubicBezTo>
                <a:cubicBezTo>
                  <a:pt x="76" y="128"/>
                  <a:pt x="76" y="128"/>
                  <a:pt x="76" y="128"/>
                </a:cubicBezTo>
                <a:cubicBezTo>
                  <a:pt x="78" y="128"/>
                  <a:pt x="80" y="126"/>
                  <a:pt x="80" y="124"/>
                </a:cubicBezTo>
                <a:cubicBezTo>
                  <a:pt x="80" y="122"/>
                  <a:pt x="78" y="120"/>
                  <a:pt x="76" y="120"/>
                </a:cubicBezTo>
                <a:moveTo>
                  <a:pt x="60" y="144"/>
                </a:moveTo>
                <a:cubicBezTo>
                  <a:pt x="28" y="144"/>
                  <a:pt x="28" y="144"/>
                  <a:pt x="28" y="144"/>
                </a:cubicBezTo>
                <a:cubicBezTo>
                  <a:pt x="26" y="144"/>
                  <a:pt x="24" y="146"/>
                  <a:pt x="24" y="148"/>
                </a:cubicBezTo>
                <a:cubicBezTo>
                  <a:pt x="24" y="150"/>
                  <a:pt x="26" y="152"/>
                  <a:pt x="28" y="152"/>
                </a:cubicBezTo>
                <a:cubicBezTo>
                  <a:pt x="60" y="152"/>
                  <a:pt x="60" y="152"/>
                  <a:pt x="60" y="152"/>
                </a:cubicBezTo>
                <a:cubicBezTo>
                  <a:pt x="62" y="152"/>
                  <a:pt x="64" y="150"/>
                  <a:pt x="64" y="148"/>
                </a:cubicBezTo>
                <a:cubicBezTo>
                  <a:pt x="64" y="146"/>
                  <a:pt x="62" y="144"/>
                  <a:pt x="60" y="144"/>
                </a:cubicBezTo>
                <a:moveTo>
                  <a:pt x="28" y="80"/>
                </a:moveTo>
                <a:cubicBezTo>
                  <a:pt x="44" y="80"/>
                  <a:pt x="44" y="80"/>
                  <a:pt x="44" y="80"/>
                </a:cubicBezTo>
                <a:cubicBezTo>
                  <a:pt x="46" y="80"/>
                  <a:pt x="48" y="78"/>
                  <a:pt x="48" y="76"/>
                </a:cubicBezTo>
                <a:cubicBezTo>
                  <a:pt x="48" y="74"/>
                  <a:pt x="46" y="72"/>
                  <a:pt x="44" y="72"/>
                </a:cubicBezTo>
                <a:cubicBezTo>
                  <a:pt x="28" y="72"/>
                  <a:pt x="28" y="72"/>
                  <a:pt x="28" y="72"/>
                </a:cubicBezTo>
                <a:cubicBezTo>
                  <a:pt x="26" y="72"/>
                  <a:pt x="24" y="74"/>
                  <a:pt x="24" y="76"/>
                </a:cubicBezTo>
                <a:cubicBezTo>
                  <a:pt x="24" y="78"/>
                  <a:pt x="26" y="80"/>
                  <a:pt x="28" y="80"/>
                </a:cubicBezTo>
                <a:moveTo>
                  <a:pt x="24" y="100"/>
                </a:moveTo>
                <a:cubicBezTo>
                  <a:pt x="24" y="102"/>
                  <a:pt x="26" y="104"/>
                  <a:pt x="28" y="104"/>
                </a:cubicBezTo>
                <a:cubicBezTo>
                  <a:pt x="76" y="104"/>
                  <a:pt x="76" y="104"/>
                  <a:pt x="76" y="104"/>
                </a:cubicBezTo>
                <a:cubicBezTo>
                  <a:pt x="78" y="104"/>
                  <a:pt x="80" y="102"/>
                  <a:pt x="80" y="100"/>
                </a:cubicBezTo>
                <a:cubicBezTo>
                  <a:pt x="80" y="98"/>
                  <a:pt x="78" y="96"/>
                  <a:pt x="76" y="96"/>
                </a:cubicBezTo>
                <a:cubicBezTo>
                  <a:pt x="28" y="96"/>
                  <a:pt x="28" y="96"/>
                  <a:pt x="28" y="96"/>
                </a:cubicBezTo>
                <a:cubicBezTo>
                  <a:pt x="26" y="96"/>
                  <a:pt x="24" y="98"/>
                  <a:pt x="24" y="100"/>
                </a:cubicBezTo>
                <a:moveTo>
                  <a:pt x="116" y="0"/>
                </a:moveTo>
                <a:cubicBezTo>
                  <a:pt x="56" y="0"/>
                  <a:pt x="56" y="0"/>
                  <a:pt x="56" y="0"/>
                </a:cubicBezTo>
                <a:cubicBezTo>
                  <a:pt x="47" y="0"/>
                  <a:pt x="40" y="7"/>
                  <a:pt x="40" y="16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30"/>
                  <a:pt x="42" y="32"/>
                  <a:pt x="44" y="32"/>
                </a:cubicBezTo>
                <a:cubicBezTo>
                  <a:pt x="46" y="32"/>
                  <a:pt x="48" y="30"/>
                  <a:pt x="48" y="28"/>
                </a:cubicBezTo>
                <a:cubicBezTo>
                  <a:pt x="48" y="16"/>
                  <a:pt x="48" y="16"/>
                  <a:pt x="48" y="16"/>
                </a:cubicBezTo>
                <a:cubicBezTo>
                  <a:pt x="48" y="12"/>
                  <a:pt x="52" y="8"/>
                  <a:pt x="56" y="8"/>
                </a:cubicBezTo>
                <a:cubicBezTo>
                  <a:pt x="104" y="8"/>
                  <a:pt x="104" y="8"/>
                  <a:pt x="104" y="8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36"/>
                  <a:pt x="108" y="40"/>
                  <a:pt x="112" y="40"/>
                </a:cubicBezTo>
                <a:cubicBezTo>
                  <a:pt x="136" y="40"/>
                  <a:pt x="136" y="40"/>
                  <a:pt x="136" y="40"/>
                </a:cubicBezTo>
                <a:cubicBezTo>
                  <a:pt x="136" y="120"/>
                  <a:pt x="136" y="120"/>
                  <a:pt x="136" y="120"/>
                </a:cubicBezTo>
                <a:cubicBezTo>
                  <a:pt x="136" y="124"/>
                  <a:pt x="132" y="128"/>
                  <a:pt x="128" y="128"/>
                </a:cubicBezTo>
                <a:cubicBezTo>
                  <a:pt x="116" y="128"/>
                  <a:pt x="116" y="128"/>
                  <a:pt x="116" y="128"/>
                </a:cubicBezTo>
                <a:cubicBezTo>
                  <a:pt x="114" y="128"/>
                  <a:pt x="112" y="130"/>
                  <a:pt x="112" y="132"/>
                </a:cubicBezTo>
                <a:cubicBezTo>
                  <a:pt x="112" y="134"/>
                  <a:pt x="114" y="136"/>
                  <a:pt x="116" y="136"/>
                </a:cubicBezTo>
                <a:cubicBezTo>
                  <a:pt x="128" y="136"/>
                  <a:pt x="128" y="136"/>
                  <a:pt x="128" y="136"/>
                </a:cubicBezTo>
                <a:cubicBezTo>
                  <a:pt x="137" y="136"/>
                  <a:pt x="144" y="129"/>
                  <a:pt x="144" y="120"/>
                </a:cubicBezTo>
                <a:cubicBezTo>
                  <a:pt x="144" y="32"/>
                  <a:pt x="144" y="32"/>
                  <a:pt x="144" y="32"/>
                </a:cubicBezTo>
                <a:lnTo>
                  <a:pt x="116" y="0"/>
                </a:lnTo>
                <a:close/>
                <a:moveTo>
                  <a:pt x="112" y="32"/>
                </a:moveTo>
                <a:cubicBezTo>
                  <a:pt x="112" y="9"/>
                  <a:pt x="112" y="9"/>
                  <a:pt x="112" y="9"/>
                </a:cubicBezTo>
                <a:cubicBezTo>
                  <a:pt x="133" y="32"/>
                  <a:pt x="133" y="32"/>
                  <a:pt x="133" y="32"/>
                </a:cubicBezTo>
                <a:lnTo>
                  <a:pt x="112" y="32"/>
                </a:lnTo>
                <a:close/>
                <a:moveTo>
                  <a:pt x="16" y="40"/>
                </a:moveTo>
                <a:cubicBezTo>
                  <a:pt x="7" y="40"/>
                  <a:pt x="0" y="47"/>
                  <a:pt x="0" y="5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88" y="176"/>
                  <a:pt x="88" y="176"/>
                  <a:pt x="88" y="176"/>
                </a:cubicBezTo>
                <a:cubicBezTo>
                  <a:pt x="97" y="176"/>
                  <a:pt x="104" y="169"/>
                  <a:pt x="104" y="160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76" y="40"/>
                  <a:pt x="76" y="40"/>
                  <a:pt x="76" y="40"/>
                </a:cubicBezTo>
                <a:lnTo>
                  <a:pt x="16" y="40"/>
                </a:lnTo>
                <a:close/>
                <a:moveTo>
                  <a:pt x="96" y="160"/>
                </a:moveTo>
                <a:cubicBezTo>
                  <a:pt x="96" y="164"/>
                  <a:pt x="92" y="168"/>
                  <a:pt x="8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56"/>
                  <a:pt x="8" y="56"/>
                  <a:pt x="8" y="56"/>
                </a:cubicBezTo>
                <a:cubicBezTo>
                  <a:pt x="8" y="52"/>
                  <a:pt x="12" y="48"/>
                  <a:pt x="16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4" y="72"/>
                  <a:pt x="64" y="72"/>
                  <a:pt x="64" y="72"/>
                </a:cubicBezTo>
                <a:cubicBezTo>
                  <a:pt x="64" y="76"/>
                  <a:pt x="68" y="80"/>
                  <a:pt x="72" y="80"/>
                </a:cubicBezTo>
                <a:cubicBezTo>
                  <a:pt x="96" y="80"/>
                  <a:pt x="96" y="80"/>
                  <a:pt x="96" y="80"/>
                </a:cubicBezTo>
                <a:lnTo>
                  <a:pt x="96" y="160"/>
                </a:lnTo>
                <a:close/>
                <a:moveTo>
                  <a:pt x="72" y="72"/>
                </a:moveTo>
                <a:cubicBezTo>
                  <a:pt x="72" y="49"/>
                  <a:pt x="72" y="49"/>
                  <a:pt x="72" y="49"/>
                </a:cubicBezTo>
                <a:cubicBezTo>
                  <a:pt x="93" y="72"/>
                  <a:pt x="93" y="72"/>
                  <a:pt x="93" y="72"/>
                </a:cubicBezTo>
                <a:lnTo>
                  <a:pt x="72" y="7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3"/>
          <p:cNvSpPr>
            <a:spLocks noEditPoints="1"/>
          </p:cNvSpPr>
          <p:nvPr/>
        </p:nvSpPr>
        <p:spPr bwMode="auto">
          <a:xfrm>
            <a:off x="8716963" y="212726"/>
            <a:ext cx="261938" cy="320675"/>
          </a:xfrm>
          <a:custGeom>
            <a:avLst/>
            <a:gdLst>
              <a:gd name="T0" fmla="*/ 104 w 144"/>
              <a:gd name="T1" fmla="*/ 0 h 176"/>
              <a:gd name="T2" fmla="*/ 16 w 144"/>
              <a:gd name="T3" fmla="*/ 0 h 176"/>
              <a:gd name="T4" fmla="*/ 0 w 144"/>
              <a:gd name="T5" fmla="*/ 16 h 176"/>
              <a:gd name="T6" fmla="*/ 0 w 144"/>
              <a:gd name="T7" fmla="*/ 160 h 176"/>
              <a:gd name="T8" fmla="*/ 16 w 144"/>
              <a:gd name="T9" fmla="*/ 176 h 176"/>
              <a:gd name="T10" fmla="*/ 128 w 144"/>
              <a:gd name="T11" fmla="*/ 176 h 176"/>
              <a:gd name="T12" fmla="*/ 144 w 144"/>
              <a:gd name="T13" fmla="*/ 160 h 176"/>
              <a:gd name="T14" fmla="*/ 144 w 144"/>
              <a:gd name="T15" fmla="*/ 44 h 176"/>
              <a:gd name="T16" fmla="*/ 104 w 144"/>
              <a:gd name="T17" fmla="*/ 0 h 176"/>
              <a:gd name="T18" fmla="*/ 136 w 144"/>
              <a:gd name="T19" fmla="*/ 160 h 176"/>
              <a:gd name="T20" fmla="*/ 128 w 144"/>
              <a:gd name="T21" fmla="*/ 168 h 176"/>
              <a:gd name="T22" fmla="*/ 16 w 144"/>
              <a:gd name="T23" fmla="*/ 168 h 176"/>
              <a:gd name="T24" fmla="*/ 8 w 144"/>
              <a:gd name="T25" fmla="*/ 160 h 176"/>
              <a:gd name="T26" fmla="*/ 8 w 144"/>
              <a:gd name="T27" fmla="*/ 16 h 176"/>
              <a:gd name="T28" fmla="*/ 16 w 144"/>
              <a:gd name="T29" fmla="*/ 8 h 176"/>
              <a:gd name="T30" fmla="*/ 88 w 144"/>
              <a:gd name="T31" fmla="*/ 8 h 176"/>
              <a:gd name="T32" fmla="*/ 88 w 144"/>
              <a:gd name="T33" fmla="*/ 48 h 176"/>
              <a:gd name="T34" fmla="*/ 96 w 144"/>
              <a:gd name="T35" fmla="*/ 56 h 176"/>
              <a:gd name="T36" fmla="*/ 136 w 144"/>
              <a:gd name="T37" fmla="*/ 56 h 176"/>
              <a:gd name="T38" fmla="*/ 136 w 144"/>
              <a:gd name="T39" fmla="*/ 160 h 176"/>
              <a:gd name="T40" fmla="*/ 96 w 144"/>
              <a:gd name="T41" fmla="*/ 48 h 176"/>
              <a:gd name="T42" fmla="*/ 96 w 144"/>
              <a:gd name="T43" fmla="*/ 8 h 176"/>
              <a:gd name="T44" fmla="*/ 100 w 144"/>
              <a:gd name="T45" fmla="*/ 8 h 176"/>
              <a:gd name="T46" fmla="*/ 136 w 144"/>
              <a:gd name="T47" fmla="*/ 48 h 176"/>
              <a:gd name="T48" fmla="*/ 96 w 144"/>
              <a:gd name="T49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4" h="176"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4"/>
          <p:cNvSpPr>
            <a:spLocks noEditPoints="1"/>
          </p:cNvSpPr>
          <p:nvPr/>
        </p:nvSpPr>
        <p:spPr bwMode="auto">
          <a:xfrm>
            <a:off x="3214688" y="823913"/>
            <a:ext cx="263525" cy="320675"/>
          </a:xfrm>
          <a:custGeom>
            <a:avLst/>
            <a:gdLst>
              <a:gd name="T0" fmla="*/ 116 w 144"/>
              <a:gd name="T1" fmla="*/ 0 h 176"/>
              <a:gd name="T2" fmla="*/ 56 w 144"/>
              <a:gd name="T3" fmla="*/ 0 h 176"/>
              <a:gd name="T4" fmla="*/ 40 w 144"/>
              <a:gd name="T5" fmla="*/ 16 h 176"/>
              <a:gd name="T6" fmla="*/ 40 w 144"/>
              <a:gd name="T7" fmla="*/ 28 h 176"/>
              <a:gd name="T8" fmla="*/ 44 w 144"/>
              <a:gd name="T9" fmla="*/ 32 h 176"/>
              <a:gd name="T10" fmla="*/ 48 w 144"/>
              <a:gd name="T11" fmla="*/ 28 h 176"/>
              <a:gd name="T12" fmla="*/ 48 w 144"/>
              <a:gd name="T13" fmla="*/ 16 h 176"/>
              <a:gd name="T14" fmla="*/ 56 w 144"/>
              <a:gd name="T15" fmla="*/ 8 h 176"/>
              <a:gd name="T16" fmla="*/ 104 w 144"/>
              <a:gd name="T17" fmla="*/ 8 h 176"/>
              <a:gd name="T18" fmla="*/ 104 w 144"/>
              <a:gd name="T19" fmla="*/ 32 h 176"/>
              <a:gd name="T20" fmla="*/ 112 w 144"/>
              <a:gd name="T21" fmla="*/ 40 h 176"/>
              <a:gd name="T22" fmla="*/ 136 w 144"/>
              <a:gd name="T23" fmla="*/ 40 h 176"/>
              <a:gd name="T24" fmla="*/ 136 w 144"/>
              <a:gd name="T25" fmla="*/ 120 h 176"/>
              <a:gd name="T26" fmla="*/ 128 w 144"/>
              <a:gd name="T27" fmla="*/ 128 h 176"/>
              <a:gd name="T28" fmla="*/ 116 w 144"/>
              <a:gd name="T29" fmla="*/ 128 h 176"/>
              <a:gd name="T30" fmla="*/ 112 w 144"/>
              <a:gd name="T31" fmla="*/ 132 h 176"/>
              <a:gd name="T32" fmla="*/ 116 w 144"/>
              <a:gd name="T33" fmla="*/ 136 h 176"/>
              <a:gd name="T34" fmla="*/ 128 w 144"/>
              <a:gd name="T35" fmla="*/ 136 h 176"/>
              <a:gd name="T36" fmla="*/ 144 w 144"/>
              <a:gd name="T37" fmla="*/ 120 h 176"/>
              <a:gd name="T38" fmla="*/ 144 w 144"/>
              <a:gd name="T39" fmla="*/ 32 h 176"/>
              <a:gd name="T40" fmla="*/ 116 w 144"/>
              <a:gd name="T41" fmla="*/ 0 h 176"/>
              <a:gd name="T42" fmla="*/ 112 w 144"/>
              <a:gd name="T43" fmla="*/ 32 h 176"/>
              <a:gd name="T44" fmla="*/ 112 w 144"/>
              <a:gd name="T45" fmla="*/ 9 h 176"/>
              <a:gd name="T46" fmla="*/ 133 w 144"/>
              <a:gd name="T47" fmla="*/ 32 h 176"/>
              <a:gd name="T48" fmla="*/ 112 w 144"/>
              <a:gd name="T49" fmla="*/ 32 h 176"/>
              <a:gd name="T50" fmla="*/ 16 w 144"/>
              <a:gd name="T51" fmla="*/ 40 h 176"/>
              <a:gd name="T52" fmla="*/ 0 w 144"/>
              <a:gd name="T53" fmla="*/ 56 h 176"/>
              <a:gd name="T54" fmla="*/ 0 w 144"/>
              <a:gd name="T55" fmla="*/ 160 h 176"/>
              <a:gd name="T56" fmla="*/ 16 w 144"/>
              <a:gd name="T57" fmla="*/ 176 h 176"/>
              <a:gd name="T58" fmla="*/ 88 w 144"/>
              <a:gd name="T59" fmla="*/ 176 h 176"/>
              <a:gd name="T60" fmla="*/ 104 w 144"/>
              <a:gd name="T61" fmla="*/ 160 h 176"/>
              <a:gd name="T62" fmla="*/ 104 w 144"/>
              <a:gd name="T63" fmla="*/ 72 h 176"/>
              <a:gd name="T64" fmla="*/ 76 w 144"/>
              <a:gd name="T65" fmla="*/ 40 h 176"/>
              <a:gd name="T66" fmla="*/ 16 w 144"/>
              <a:gd name="T67" fmla="*/ 40 h 176"/>
              <a:gd name="T68" fmla="*/ 96 w 144"/>
              <a:gd name="T69" fmla="*/ 160 h 176"/>
              <a:gd name="T70" fmla="*/ 88 w 144"/>
              <a:gd name="T71" fmla="*/ 168 h 176"/>
              <a:gd name="T72" fmla="*/ 16 w 144"/>
              <a:gd name="T73" fmla="*/ 168 h 176"/>
              <a:gd name="T74" fmla="*/ 8 w 144"/>
              <a:gd name="T75" fmla="*/ 160 h 176"/>
              <a:gd name="T76" fmla="*/ 8 w 144"/>
              <a:gd name="T77" fmla="*/ 56 h 176"/>
              <a:gd name="T78" fmla="*/ 16 w 144"/>
              <a:gd name="T79" fmla="*/ 48 h 176"/>
              <a:gd name="T80" fmla="*/ 64 w 144"/>
              <a:gd name="T81" fmla="*/ 48 h 176"/>
              <a:gd name="T82" fmla="*/ 64 w 144"/>
              <a:gd name="T83" fmla="*/ 72 h 176"/>
              <a:gd name="T84" fmla="*/ 72 w 144"/>
              <a:gd name="T85" fmla="*/ 80 h 176"/>
              <a:gd name="T86" fmla="*/ 96 w 144"/>
              <a:gd name="T87" fmla="*/ 80 h 176"/>
              <a:gd name="T88" fmla="*/ 96 w 144"/>
              <a:gd name="T89" fmla="*/ 160 h 176"/>
              <a:gd name="T90" fmla="*/ 72 w 144"/>
              <a:gd name="T91" fmla="*/ 72 h 176"/>
              <a:gd name="T92" fmla="*/ 72 w 144"/>
              <a:gd name="T93" fmla="*/ 49 h 176"/>
              <a:gd name="T94" fmla="*/ 93 w 144"/>
              <a:gd name="T95" fmla="*/ 72 h 176"/>
              <a:gd name="T96" fmla="*/ 72 w 144"/>
              <a:gd name="T97" fmla="*/ 7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44" h="176">
                <a:moveTo>
                  <a:pt x="116" y="0"/>
                </a:moveTo>
                <a:cubicBezTo>
                  <a:pt x="56" y="0"/>
                  <a:pt x="56" y="0"/>
                  <a:pt x="56" y="0"/>
                </a:cubicBezTo>
                <a:cubicBezTo>
                  <a:pt x="47" y="0"/>
                  <a:pt x="40" y="7"/>
                  <a:pt x="40" y="16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30"/>
                  <a:pt x="42" y="32"/>
                  <a:pt x="44" y="32"/>
                </a:cubicBezTo>
                <a:cubicBezTo>
                  <a:pt x="46" y="32"/>
                  <a:pt x="48" y="30"/>
                  <a:pt x="48" y="28"/>
                </a:cubicBezTo>
                <a:cubicBezTo>
                  <a:pt x="48" y="16"/>
                  <a:pt x="48" y="16"/>
                  <a:pt x="48" y="16"/>
                </a:cubicBezTo>
                <a:cubicBezTo>
                  <a:pt x="48" y="12"/>
                  <a:pt x="52" y="8"/>
                  <a:pt x="56" y="8"/>
                </a:cubicBezTo>
                <a:cubicBezTo>
                  <a:pt x="104" y="8"/>
                  <a:pt x="104" y="8"/>
                  <a:pt x="104" y="8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36"/>
                  <a:pt x="108" y="40"/>
                  <a:pt x="112" y="40"/>
                </a:cubicBezTo>
                <a:cubicBezTo>
                  <a:pt x="136" y="40"/>
                  <a:pt x="136" y="40"/>
                  <a:pt x="136" y="40"/>
                </a:cubicBezTo>
                <a:cubicBezTo>
                  <a:pt x="136" y="120"/>
                  <a:pt x="136" y="120"/>
                  <a:pt x="136" y="120"/>
                </a:cubicBezTo>
                <a:cubicBezTo>
                  <a:pt x="136" y="124"/>
                  <a:pt x="132" y="128"/>
                  <a:pt x="128" y="128"/>
                </a:cubicBezTo>
                <a:cubicBezTo>
                  <a:pt x="116" y="128"/>
                  <a:pt x="116" y="128"/>
                  <a:pt x="116" y="128"/>
                </a:cubicBezTo>
                <a:cubicBezTo>
                  <a:pt x="114" y="128"/>
                  <a:pt x="112" y="130"/>
                  <a:pt x="112" y="132"/>
                </a:cubicBezTo>
                <a:cubicBezTo>
                  <a:pt x="112" y="134"/>
                  <a:pt x="114" y="136"/>
                  <a:pt x="116" y="136"/>
                </a:cubicBezTo>
                <a:cubicBezTo>
                  <a:pt x="128" y="136"/>
                  <a:pt x="128" y="136"/>
                  <a:pt x="128" y="136"/>
                </a:cubicBezTo>
                <a:cubicBezTo>
                  <a:pt x="137" y="136"/>
                  <a:pt x="144" y="129"/>
                  <a:pt x="144" y="120"/>
                </a:cubicBezTo>
                <a:cubicBezTo>
                  <a:pt x="144" y="32"/>
                  <a:pt x="144" y="32"/>
                  <a:pt x="144" y="32"/>
                </a:cubicBezTo>
                <a:lnTo>
                  <a:pt x="116" y="0"/>
                </a:lnTo>
                <a:close/>
                <a:moveTo>
                  <a:pt x="112" y="32"/>
                </a:moveTo>
                <a:cubicBezTo>
                  <a:pt x="112" y="9"/>
                  <a:pt x="112" y="9"/>
                  <a:pt x="112" y="9"/>
                </a:cubicBezTo>
                <a:cubicBezTo>
                  <a:pt x="133" y="32"/>
                  <a:pt x="133" y="32"/>
                  <a:pt x="133" y="32"/>
                </a:cubicBezTo>
                <a:lnTo>
                  <a:pt x="112" y="32"/>
                </a:lnTo>
                <a:close/>
                <a:moveTo>
                  <a:pt x="16" y="40"/>
                </a:moveTo>
                <a:cubicBezTo>
                  <a:pt x="7" y="40"/>
                  <a:pt x="0" y="47"/>
                  <a:pt x="0" y="5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88" y="176"/>
                  <a:pt x="88" y="176"/>
                  <a:pt x="88" y="176"/>
                </a:cubicBezTo>
                <a:cubicBezTo>
                  <a:pt x="97" y="176"/>
                  <a:pt x="104" y="169"/>
                  <a:pt x="104" y="160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76" y="40"/>
                  <a:pt x="76" y="40"/>
                  <a:pt x="76" y="40"/>
                </a:cubicBezTo>
                <a:lnTo>
                  <a:pt x="16" y="40"/>
                </a:lnTo>
                <a:close/>
                <a:moveTo>
                  <a:pt x="96" y="160"/>
                </a:moveTo>
                <a:cubicBezTo>
                  <a:pt x="96" y="164"/>
                  <a:pt x="92" y="168"/>
                  <a:pt x="8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56"/>
                  <a:pt x="8" y="56"/>
                  <a:pt x="8" y="56"/>
                </a:cubicBezTo>
                <a:cubicBezTo>
                  <a:pt x="8" y="52"/>
                  <a:pt x="12" y="48"/>
                  <a:pt x="16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4" y="72"/>
                  <a:pt x="64" y="72"/>
                  <a:pt x="64" y="72"/>
                </a:cubicBezTo>
                <a:cubicBezTo>
                  <a:pt x="64" y="76"/>
                  <a:pt x="68" y="80"/>
                  <a:pt x="72" y="80"/>
                </a:cubicBezTo>
                <a:cubicBezTo>
                  <a:pt x="96" y="80"/>
                  <a:pt x="96" y="80"/>
                  <a:pt x="96" y="80"/>
                </a:cubicBezTo>
                <a:lnTo>
                  <a:pt x="96" y="160"/>
                </a:lnTo>
                <a:close/>
                <a:moveTo>
                  <a:pt x="72" y="72"/>
                </a:moveTo>
                <a:cubicBezTo>
                  <a:pt x="72" y="49"/>
                  <a:pt x="72" y="49"/>
                  <a:pt x="72" y="49"/>
                </a:cubicBezTo>
                <a:cubicBezTo>
                  <a:pt x="93" y="72"/>
                  <a:pt x="93" y="72"/>
                  <a:pt x="93" y="72"/>
                </a:cubicBezTo>
                <a:lnTo>
                  <a:pt x="72" y="7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5"/>
          <p:cNvSpPr>
            <a:spLocks noEditPoints="1"/>
          </p:cNvSpPr>
          <p:nvPr/>
        </p:nvSpPr>
        <p:spPr bwMode="auto">
          <a:xfrm>
            <a:off x="3797300" y="823913"/>
            <a:ext cx="320675" cy="320675"/>
          </a:xfrm>
          <a:custGeom>
            <a:avLst/>
            <a:gdLst>
              <a:gd name="T0" fmla="*/ 36 w 176"/>
              <a:gd name="T1" fmla="*/ 48 h 176"/>
              <a:gd name="T2" fmla="*/ 84 w 176"/>
              <a:gd name="T3" fmla="*/ 48 h 176"/>
              <a:gd name="T4" fmla="*/ 88 w 176"/>
              <a:gd name="T5" fmla="*/ 44 h 176"/>
              <a:gd name="T6" fmla="*/ 84 w 176"/>
              <a:gd name="T7" fmla="*/ 40 h 176"/>
              <a:gd name="T8" fmla="*/ 36 w 176"/>
              <a:gd name="T9" fmla="*/ 40 h 176"/>
              <a:gd name="T10" fmla="*/ 32 w 176"/>
              <a:gd name="T11" fmla="*/ 44 h 176"/>
              <a:gd name="T12" fmla="*/ 36 w 176"/>
              <a:gd name="T13" fmla="*/ 48 h 176"/>
              <a:gd name="T14" fmla="*/ 36 w 176"/>
              <a:gd name="T15" fmla="*/ 72 h 176"/>
              <a:gd name="T16" fmla="*/ 140 w 176"/>
              <a:gd name="T17" fmla="*/ 72 h 176"/>
              <a:gd name="T18" fmla="*/ 144 w 176"/>
              <a:gd name="T19" fmla="*/ 68 h 176"/>
              <a:gd name="T20" fmla="*/ 140 w 176"/>
              <a:gd name="T21" fmla="*/ 64 h 176"/>
              <a:gd name="T22" fmla="*/ 36 w 176"/>
              <a:gd name="T23" fmla="*/ 64 h 176"/>
              <a:gd name="T24" fmla="*/ 32 w 176"/>
              <a:gd name="T25" fmla="*/ 68 h 176"/>
              <a:gd name="T26" fmla="*/ 36 w 176"/>
              <a:gd name="T27" fmla="*/ 72 h 176"/>
              <a:gd name="T28" fmla="*/ 168 w 176"/>
              <a:gd name="T29" fmla="*/ 0 h 176"/>
              <a:gd name="T30" fmla="*/ 8 w 176"/>
              <a:gd name="T31" fmla="*/ 0 h 176"/>
              <a:gd name="T32" fmla="*/ 0 w 176"/>
              <a:gd name="T33" fmla="*/ 8 h 176"/>
              <a:gd name="T34" fmla="*/ 0 w 176"/>
              <a:gd name="T35" fmla="*/ 136 h 176"/>
              <a:gd name="T36" fmla="*/ 40 w 176"/>
              <a:gd name="T37" fmla="*/ 176 h 176"/>
              <a:gd name="T38" fmla="*/ 168 w 176"/>
              <a:gd name="T39" fmla="*/ 176 h 176"/>
              <a:gd name="T40" fmla="*/ 176 w 176"/>
              <a:gd name="T41" fmla="*/ 168 h 176"/>
              <a:gd name="T42" fmla="*/ 176 w 176"/>
              <a:gd name="T43" fmla="*/ 8 h 176"/>
              <a:gd name="T44" fmla="*/ 168 w 176"/>
              <a:gd name="T45" fmla="*/ 0 h 176"/>
              <a:gd name="T46" fmla="*/ 40 w 176"/>
              <a:gd name="T47" fmla="*/ 164 h 176"/>
              <a:gd name="T48" fmla="*/ 12 w 176"/>
              <a:gd name="T49" fmla="*/ 136 h 176"/>
              <a:gd name="T50" fmla="*/ 40 w 176"/>
              <a:gd name="T51" fmla="*/ 136 h 176"/>
              <a:gd name="T52" fmla="*/ 40 w 176"/>
              <a:gd name="T53" fmla="*/ 164 h 176"/>
              <a:gd name="T54" fmla="*/ 168 w 176"/>
              <a:gd name="T55" fmla="*/ 168 h 176"/>
              <a:gd name="T56" fmla="*/ 48 w 176"/>
              <a:gd name="T57" fmla="*/ 168 h 176"/>
              <a:gd name="T58" fmla="*/ 48 w 176"/>
              <a:gd name="T59" fmla="*/ 132 h 176"/>
              <a:gd name="T60" fmla="*/ 44 w 176"/>
              <a:gd name="T61" fmla="*/ 128 h 176"/>
              <a:gd name="T62" fmla="*/ 8 w 176"/>
              <a:gd name="T63" fmla="*/ 128 h 176"/>
              <a:gd name="T64" fmla="*/ 8 w 176"/>
              <a:gd name="T65" fmla="*/ 8 h 176"/>
              <a:gd name="T66" fmla="*/ 168 w 176"/>
              <a:gd name="T67" fmla="*/ 8 h 176"/>
              <a:gd name="T68" fmla="*/ 168 w 176"/>
              <a:gd name="T69" fmla="*/ 168 h 176"/>
              <a:gd name="T70" fmla="*/ 36 w 176"/>
              <a:gd name="T71" fmla="*/ 96 h 176"/>
              <a:gd name="T72" fmla="*/ 116 w 176"/>
              <a:gd name="T73" fmla="*/ 96 h 176"/>
              <a:gd name="T74" fmla="*/ 120 w 176"/>
              <a:gd name="T75" fmla="*/ 92 h 176"/>
              <a:gd name="T76" fmla="*/ 116 w 176"/>
              <a:gd name="T77" fmla="*/ 88 h 176"/>
              <a:gd name="T78" fmla="*/ 36 w 176"/>
              <a:gd name="T79" fmla="*/ 88 h 176"/>
              <a:gd name="T80" fmla="*/ 32 w 176"/>
              <a:gd name="T81" fmla="*/ 92 h 176"/>
              <a:gd name="T82" fmla="*/ 36 w 176"/>
              <a:gd name="T83" fmla="*/ 9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6" h="176">
                <a:moveTo>
                  <a:pt x="36" y="48"/>
                </a:moveTo>
                <a:cubicBezTo>
                  <a:pt x="84" y="48"/>
                  <a:pt x="84" y="48"/>
                  <a:pt x="84" y="48"/>
                </a:cubicBezTo>
                <a:cubicBezTo>
                  <a:pt x="86" y="48"/>
                  <a:pt x="88" y="46"/>
                  <a:pt x="88" y="44"/>
                </a:cubicBezTo>
                <a:cubicBezTo>
                  <a:pt x="88" y="42"/>
                  <a:pt x="86" y="40"/>
                  <a:pt x="84" y="40"/>
                </a:cubicBezTo>
                <a:cubicBezTo>
                  <a:pt x="36" y="40"/>
                  <a:pt x="36" y="40"/>
                  <a:pt x="36" y="40"/>
                </a:cubicBezTo>
                <a:cubicBezTo>
                  <a:pt x="34" y="40"/>
                  <a:pt x="32" y="42"/>
                  <a:pt x="32" y="44"/>
                </a:cubicBezTo>
                <a:cubicBezTo>
                  <a:pt x="32" y="46"/>
                  <a:pt x="34" y="48"/>
                  <a:pt x="36" y="48"/>
                </a:cubicBezTo>
                <a:moveTo>
                  <a:pt x="36" y="72"/>
                </a:moveTo>
                <a:cubicBezTo>
                  <a:pt x="140" y="72"/>
                  <a:pt x="140" y="72"/>
                  <a:pt x="140" y="72"/>
                </a:cubicBezTo>
                <a:cubicBezTo>
                  <a:pt x="142" y="72"/>
                  <a:pt x="144" y="70"/>
                  <a:pt x="144" y="68"/>
                </a:cubicBezTo>
                <a:cubicBezTo>
                  <a:pt x="144" y="66"/>
                  <a:pt x="142" y="64"/>
                  <a:pt x="140" y="64"/>
                </a:cubicBezTo>
                <a:cubicBezTo>
                  <a:pt x="36" y="64"/>
                  <a:pt x="36" y="64"/>
                  <a:pt x="36" y="64"/>
                </a:cubicBezTo>
                <a:cubicBezTo>
                  <a:pt x="34" y="64"/>
                  <a:pt x="32" y="66"/>
                  <a:pt x="32" y="68"/>
                </a:cubicBezTo>
                <a:cubicBezTo>
                  <a:pt x="32" y="70"/>
                  <a:pt x="34" y="72"/>
                  <a:pt x="36" y="72"/>
                </a:cubicBezTo>
                <a:moveTo>
                  <a:pt x="168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36"/>
                  <a:pt x="0" y="136"/>
                  <a:pt x="0" y="136"/>
                </a:cubicBezTo>
                <a:cubicBezTo>
                  <a:pt x="40" y="176"/>
                  <a:pt x="40" y="176"/>
                  <a:pt x="40" y="176"/>
                </a:cubicBezTo>
                <a:cubicBezTo>
                  <a:pt x="168" y="176"/>
                  <a:pt x="168" y="176"/>
                  <a:pt x="168" y="176"/>
                </a:cubicBezTo>
                <a:cubicBezTo>
                  <a:pt x="172" y="176"/>
                  <a:pt x="176" y="172"/>
                  <a:pt x="176" y="168"/>
                </a:cubicBezTo>
                <a:cubicBezTo>
                  <a:pt x="176" y="8"/>
                  <a:pt x="176" y="8"/>
                  <a:pt x="176" y="8"/>
                </a:cubicBezTo>
                <a:cubicBezTo>
                  <a:pt x="176" y="4"/>
                  <a:pt x="172" y="0"/>
                  <a:pt x="168" y="0"/>
                </a:cubicBezTo>
                <a:moveTo>
                  <a:pt x="40" y="164"/>
                </a:moveTo>
                <a:cubicBezTo>
                  <a:pt x="12" y="136"/>
                  <a:pt x="12" y="136"/>
                  <a:pt x="12" y="136"/>
                </a:cubicBezTo>
                <a:cubicBezTo>
                  <a:pt x="40" y="136"/>
                  <a:pt x="40" y="136"/>
                  <a:pt x="40" y="136"/>
                </a:cubicBezTo>
                <a:lnTo>
                  <a:pt x="40" y="164"/>
                </a:lnTo>
                <a:close/>
                <a:moveTo>
                  <a:pt x="168" y="168"/>
                </a:moveTo>
                <a:cubicBezTo>
                  <a:pt x="48" y="168"/>
                  <a:pt x="48" y="168"/>
                  <a:pt x="48" y="168"/>
                </a:cubicBezTo>
                <a:cubicBezTo>
                  <a:pt x="48" y="132"/>
                  <a:pt x="48" y="132"/>
                  <a:pt x="48" y="132"/>
                </a:cubicBezTo>
                <a:cubicBezTo>
                  <a:pt x="48" y="130"/>
                  <a:pt x="46" y="128"/>
                  <a:pt x="44" y="128"/>
                </a:cubicBezTo>
                <a:cubicBezTo>
                  <a:pt x="8" y="128"/>
                  <a:pt x="8" y="128"/>
                  <a:pt x="8" y="128"/>
                </a:cubicBezTo>
                <a:cubicBezTo>
                  <a:pt x="8" y="8"/>
                  <a:pt x="8" y="8"/>
                  <a:pt x="8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168"/>
                </a:lnTo>
                <a:close/>
                <a:moveTo>
                  <a:pt x="36" y="96"/>
                </a:moveTo>
                <a:cubicBezTo>
                  <a:pt x="116" y="96"/>
                  <a:pt x="116" y="96"/>
                  <a:pt x="116" y="96"/>
                </a:cubicBezTo>
                <a:cubicBezTo>
                  <a:pt x="118" y="96"/>
                  <a:pt x="120" y="94"/>
                  <a:pt x="120" y="92"/>
                </a:cubicBezTo>
                <a:cubicBezTo>
                  <a:pt x="120" y="90"/>
                  <a:pt x="118" y="88"/>
                  <a:pt x="116" y="88"/>
                </a:cubicBezTo>
                <a:cubicBezTo>
                  <a:pt x="36" y="88"/>
                  <a:pt x="36" y="88"/>
                  <a:pt x="36" y="88"/>
                </a:cubicBezTo>
                <a:cubicBezTo>
                  <a:pt x="34" y="88"/>
                  <a:pt x="32" y="90"/>
                  <a:pt x="32" y="92"/>
                </a:cubicBezTo>
                <a:cubicBezTo>
                  <a:pt x="32" y="94"/>
                  <a:pt x="34" y="96"/>
                  <a:pt x="36" y="9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6"/>
          <p:cNvSpPr>
            <a:spLocks noEditPoints="1"/>
          </p:cNvSpPr>
          <p:nvPr/>
        </p:nvSpPr>
        <p:spPr bwMode="auto">
          <a:xfrm>
            <a:off x="4438650" y="823913"/>
            <a:ext cx="261938" cy="320675"/>
          </a:xfrm>
          <a:custGeom>
            <a:avLst/>
            <a:gdLst>
              <a:gd name="T0" fmla="*/ 72 w 144"/>
              <a:gd name="T1" fmla="*/ 72 h 176"/>
              <a:gd name="T2" fmla="*/ 72 w 144"/>
              <a:gd name="T3" fmla="*/ 64 h 176"/>
              <a:gd name="T4" fmla="*/ 20 w 144"/>
              <a:gd name="T5" fmla="*/ 68 h 176"/>
              <a:gd name="T6" fmla="*/ 136 w 144"/>
              <a:gd name="T7" fmla="*/ 16 h 176"/>
              <a:gd name="T8" fmla="*/ 116 w 144"/>
              <a:gd name="T9" fmla="*/ 4 h 176"/>
              <a:gd name="T10" fmla="*/ 108 w 144"/>
              <a:gd name="T11" fmla="*/ 4 h 176"/>
              <a:gd name="T12" fmla="*/ 100 w 144"/>
              <a:gd name="T13" fmla="*/ 16 h 176"/>
              <a:gd name="T14" fmla="*/ 96 w 144"/>
              <a:gd name="T15" fmla="*/ 0 h 176"/>
              <a:gd name="T16" fmla="*/ 92 w 144"/>
              <a:gd name="T17" fmla="*/ 16 h 176"/>
              <a:gd name="T18" fmla="*/ 84 w 144"/>
              <a:gd name="T19" fmla="*/ 4 h 176"/>
              <a:gd name="T20" fmla="*/ 76 w 144"/>
              <a:gd name="T21" fmla="*/ 4 h 176"/>
              <a:gd name="T22" fmla="*/ 68 w 144"/>
              <a:gd name="T23" fmla="*/ 16 h 176"/>
              <a:gd name="T24" fmla="*/ 64 w 144"/>
              <a:gd name="T25" fmla="*/ 0 h 176"/>
              <a:gd name="T26" fmla="*/ 60 w 144"/>
              <a:gd name="T27" fmla="*/ 16 h 176"/>
              <a:gd name="T28" fmla="*/ 52 w 144"/>
              <a:gd name="T29" fmla="*/ 4 h 176"/>
              <a:gd name="T30" fmla="*/ 44 w 144"/>
              <a:gd name="T31" fmla="*/ 4 h 176"/>
              <a:gd name="T32" fmla="*/ 36 w 144"/>
              <a:gd name="T33" fmla="*/ 16 h 176"/>
              <a:gd name="T34" fmla="*/ 32 w 144"/>
              <a:gd name="T35" fmla="*/ 0 h 176"/>
              <a:gd name="T36" fmla="*/ 28 w 144"/>
              <a:gd name="T37" fmla="*/ 16 h 176"/>
              <a:gd name="T38" fmla="*/ 0 w 144"/>
              <a:gd name="T39" fmla="*/ 24 h 176"/>
              <a:gd name="T40" fmla="*/ 8 w 144"/>
              <a:gd name="T41" fmla="*/ 176 h 176"/>
              <a:gd name="T42" fmla="*/ 144 w 144"/>
              <a:gd name="T43" fmla="*/ 168 h 176"/>
              <a:gd name="T44" fmla="*/ 136 w 144"/>
              <a:gd name="T45" fmla="*/ 16 h 176"/>
              <a:gd name="T46" fmla="*/ 8 w 144"/>
              <a:gd name="T47" fmla="*/ 144 h 176"/>
              <a:gd name="T48" fmla="*/ 8 w 144"/>
              <a:gd name="T49" fmla="*/ 168 h 176"/>
              <a:gd name="T50" fmla="*/ 44 w 144"/>
              <a:gd name="T51" fmla="*/ 168 h 176"/>
              <a:gd name="T52" fmla="*/ 8 w 144"/>
              <a:gd name="T53" fmla="*/ 24 h 176"/>
              <a:gd name="T54" fmla="*/ 28 w 144"/>
              <a:gd name="T55" fmla="*/ 36 h 176"/>
              <a:gd name="T56" fmla="*/ 36 w 144"/>
              <a:gd name="T57" fmla="*/ 36 h 176"/>
              <a:gd name="T58" fmla="*/ 44 w 144"/>
              <a:gd name="T59" fmla="*/ 24 h 176"/>
              <a:gd name="T60" fmla="*/ 48 w 144"/>
              <a:gd name="T61" fmla="*/ 40 h 176"/>
              <a:gd name="T62" fmla="*/ 52 w 144"/>
              <a:gd name="T63" fmla="*/ 24 h 176"/>
              <a:gd name="T64" fmla="*/ 60 w 144"/>
              <a:gd name="T65" fmla="*/ 36 h 176"/>
              <a:gd name="T66" fmla="*/ 68 w 144"/>
              <a:gd name="T67" fmla="*/ 36 h 176"/>
              <a:gd name="T68" fmla="*/ 76 w 144"/>
              <a:gd name="T69" fmla="*/ 24 h 176"/>
              <a:gd name="T70" fmla="*/ 80 w 144"/>
              <a:gd name="T71" fmla="*/ 40 h 176"/>
              <a:gd name="T72" fmla="*/ 84 w 144"/>
              <a:gd name="T73" fmla="*/ 24 h 176"/>
              <a:gd name="T74" fmla="*/ 92 w 144"/>
              <a:gd name="T75" fmla="*/ 36 h 176"/>
              <a:gd name="T76" fmla="*/ 100 w 144"/>
              <a:gd name="T77" fmla="*/ 36 h 176"/>
              <a:gd name="T78" fmla="*/ 108 w 144"/>
              <a:gd name="T79" fmla="*/ 24 h 176"/>
              <a:gd name="T80" fmla="*/ 112 w 144"/>
              <a:gd name="T81" fmla="*/ 40 h 176"/>
              <a:gd name="T82" fmla="*/ 116 w 144"/>
              <a:gd name="T83" fmla="*/ 24 h 176"/>
              <a:gd name="T84" fmla="*/ 136 w 144"/>
              <a:gd name="T85" fmla="*/ 168 h 176"/>
              <a:gd name="T86" fmla="*/ 24 w 144"/>
              <a:gd name="T87" fmla="*/ 96 h 176"/>
              <a:gd name="T88" fmla="*/ 124 w 144"/>
              <a:gd name="T89" fmla="*/ 92 h 176"/>
              <a:gd name="T90" fmla="*/ 24 w 144"/>
              <a:gd name="T91" fmla="*/ 88 h 176"/>
              <a:gd name="T92" fmla="*/ 96 w 144"/>
              <a:gd name="T93" fmla="*/ 112 h 176"/>
              <a:gd name="T94" fmla="*/ 20 w 144"/>
              <a:gd name="T95" fmla="*/ 116 h 176"/>
              <a:gd name="T96" fmla="*/ 96 w 144"/>
              <a:gd name="T97" fmla="*/ 120 h 176"/>
              <a:gd name="T98" fmla="*/ 96 w 144"/>
              <a:gd name="T99" fmla="*/ 11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4" h="176">
                <a:moveTo>
                  <a:pt x="24" y="72"/>
                </a:moveTo>
                <a:cubicBezTo>
                  <a:pt x="72" y="72"/>
                  <a:pt x="72" y="72"/>
                  <a:pt x="72" y="72"/>
                </a:cubicBezTo>
                <a:cubicBezTo>
                  <a:pt x="74" y="72"/>
                  <a:pt x="76" y="70"/>
                  <a:pt x="76" y="68"/>
                </a:cubicBezTo>
                <a:cubicBezTo>
                  <a:pt x="76" y="66"/>
                  <a:pt x="74" y="64"/>
                  <a:pt x="72" y="64"/>
                </a:cubicBezTo>
                <a:cubicBezTo>
                  <a:pt x="24" y="64"/>
                  <a:pt x="24" y="64"/>
                  <a:pt x="24" y="64"/>
                </a:cubicBezTo>
                <a:cubicBezTo>
                  <a:pt x="22" y="64"/>
                  <a:pt x="20" y="66"/>
                  <a:pt x="20" y="68"/>
                </a:cubicBezTo>
                <a:cubicBezTo>
                  <a:pt x="20" y="70"/>
                  <a:pt x="22" y="72"/>
                  <a:pt x="24" y="72"/>
                </a:cubicBezTo>
                <a:moveTo>
                  <a:pt x="136" y="16"/>
                </a:moveTo>
                <a:cubicBezTo>
                  <a:pt x="116" y="16"/>
                  <a:pt x="116" y="16"/>
                  <a:pt x="116" y="16"/>
                </a:cubicBezTo>
                <a:cubicBezTo>
                  <a:pt x="116" y="4"/>
                  <a:pt x="116" y="4"/>
                  <a:pt x="116" y="4"/>
                </a:cubicBezTo>
                <a:cubicBezTo>
                  <a:pt x="116" y="2"/>
                  <a:pt x="114" y="0"/>
                  <a:pt x="112" y="0"/>
                </a:cubicBezTo>
                <a:cubicBezTo>
                  <a:pt x="110" y="0"/>
                  <a:pt x="108" y="2"/>
                  <a:pt x="108" y="4"/>
                </a:cubicBezTo>
                <a:cubicBezTo>
                  <a:pt x="108" y="16"/>
                  <a:pt x="108" y="16"/>
                  <a:pt x="108" y="16"/>
                </a:cubicBezTo>
                <a:cubicBezTo>
                  <a:pt x="100" y="16"/>
                  <a:pt x="100" y="16"/>
                  <a:pt x="100" y="16"/>
                </a:cubicBezTo>
                <a:cubicBezTo>
                  <a:pt x="100" y="4"/>
                  <a:pt x="100" y="4"/>
                  <a:pt x="100" y="4"/>
                </a:cubicBezTo>
                <a:cubicBezTo>
                  <a:pt x="100" y="2"/>
                  <a:pt x="98" y="0"/>
                  <a:pt x="96" y="0"/>
                </a:cubicBezTo>
                <a:cubicBezTo>
                  <a:pt x="94" y="0"/>
                  <a:pt x="92" y="2"/>
                  <a:pt x="92" y="4"/>
                </a:cubicBezTo>
                <a:cubicBezTo>
                  <a:pt x="92" y="16"/>
                  <a:pt x="92" y="16"/>
                  <a:pt x="92" y="16"/>
                </a:cubicBezTo>
                <a:cubicBezTo>
                  <a:pt x="84" y="16"/>
                  <a:pt x="84" y="16"/>
                  <a:pt x="84" y="16"/>
                </a:cubicBezTo>
                <a:cubicBezTo>
                  <a:pt x="84" y="4"/>
                  <a:pt x="84" y="4"/>
                  <a:pt x="84" y="4"/>
                </a:cubicBezTo>
                <a:cubicBezTo>
                  <a:pt x="84" y="2"/>
                  <a:pt x="82" y="0"/>
                  <a:pt x="80" y="0"/>
                </a:cubicBezTo>
                <a:cubicBezTo>
                  <a:pt x="78" y="0"/>
                  <a:pt x="76" y="2"/>
                  <a:pt x="76" y="4"/>
                </a:cubicBezTo>
                <a:cubicBezTo>
                  <a:pt x="76" y="16"/>
                  <a:pt x="76" y="16"/>
                  <a:pt x="76" y="16"/>
                </a:cubicBezTo>
                <a:cubicBezTo>
                  <a:pt x="68" y="16"/>
                  <a:pt x="68" y="16"/>
                  <a:pt x="68" y="16"/>
                </a:cubicBezTo>
                <a:cubicBezTo>
                  <a:pt x="68" y="4"/>
                  <a:pt x="68" y="4"/>
                  <a:pt x="68" y="4"/>
                </a:cubicBezTo>
                <a:cubicBezTo>
                  <a:pt x="68" y="2"/>
                  <a:pt x="66" y="0"/>
                  <a:pt x="64" y="0"/>
                </a:cubicBezTo>
                <a:cubicBezTo>
                  <a:pt x="62" y="0"/>
                  <a:pt x="60" y="2"/>
                  <a:pt x="60" y="4"/>
                </a:cubicBezTo>
                <a:cubicBezTo>
                  <a:pt x="60" y="16"/>
                  <a:pt x="60" y="16"/>
                  <a:pt x="60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2" y="4"/>
                  <a:pt x="52" y="4"/>
                  <a:pt x="52" y="4"/>
                </a:cubicBezTo>
                <a:cubicBezTo>
                  <a:pt x="52" y="2"/>
                  <a:pt x="50" y="0"/>
                  <a:pt x="48" y="0"/>
                </a:cubicBezTo>
                <a:cubicBezTo>
                  <a:pt x="46" y="0"/>
                  <a:pt x="44" y="2"/>
                  <a:pt x="44" y="4"/>
                </a:cubicBezTo>
                <a:cubicBezTo>
                  <a:pt x="44" y="16"/>
                  <a:pt x="44" y="16"/>
                  <a:pt x="44" y="16"/>
                </a:cubicBezTo>
                <a:cubicBezTo>
                  <a:pt x="36" y="16"/>
                  <a:pt x="36" y="16"/>
                  <a:pt x="36" y="16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2"/>
                  <a:pt x="34" y="0"/>
                  <a:pt x="32" y="0"/>
                </a:cubicBezTo>
                <a:cubicBezTo>
                  <a:pt x="30" y="0"/>
                  <a:pt x="28" y="2"/>
                  <a:pt x="28" y="4"/>
                </a:cubicBezTo>
                <a:cubicBezTo>
                  <a:pt x="28" y="16"/>
                  <a:pt x="28" y="16"/>
                  <a:pt x="2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4" y="16"/>
                  <a:pt x="0" y="20"/>
                  <a:pt x="0" y="24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72"/>
                  <a:pt x="4" y="176"/>
                  <a:pt x="8" y="176"/>
                </a:cubicBezTo>
                <a:cubicBezTo>
                  <a:pt x="136" y="176"/>
                  <a:pt x="136" y="176"/>
                  <a:pt x="136" y="176"/>
                </a:cubicBezTo>
                <a:cubicBezTo>
                  <a:pt x="140" y="176"/>
                  <a:pt x="144" y="172"/>
                  <a:pt x="144" y="168"/>
                </a:cubicBezTo>
                <a:cubicBezTo>
                  <a:pt x="144" y="24"/>
                  <a:pt x="144" y="24"/>
                  <a:pt x="144" y="24"/>
                </a:cubicBezTo>
                <a:cubicBezTo>
                  <a:pt x="144" y="20"/>
                  <a:pt x="140" y="16"/>
                  <a:pt x="136" y="16"/>
                </a:cubicBezTo>
                <a:moveTo>
                  <a:pt x="8" y="168"/>
                </a:moveTo>
                <a:cubicBezTo>
                  <a:pt x="8" y="144"/>
                  <a:pt x="8" y="144"/>
                  <a:pt x="8" y="144"/>
                </a:cubicBezTo>
                <a:cubicBezTo>
                  <a:pt x="32" y="168"/>
                  <a:pt x="32" y="168"/>
                  <a:pt x="32" y="168"/>
                </a:cubicBezTo>
                <a:lnTo>
                  <a:pt x="8" y="168"/>
                </a:lnTo>
                <a:close/>
                <a:moveTo>
                  <a:pt x="136" y="168"/>
                </a:moveTo>
                <a:cubicBezTo>
                  <a:pt x="44" y="168"/>
                  <a:pt x="44" y="168"/>
                  <a:pt x="44" y="168"/>
                </a:cubicBezTo>
                <a:cubicBezTo>
                  <a:pt x="8" y="132"/>
                  <a:pt x="8" y="132"/>
                  <a:pt x="8" y="132"/>
                </a:cubicBezTo>
                <a:cubicBezTo>
                  <a:pt x="8" y="24"/>
                  <a:pt x="8" y="24"/>
                  <a:pt x="8" y="24"/>
                </a:cubicBezTo>
                <a:cubicBezTo>
                  <a:pt x="28" y="24"/>
                  <a:pt x="28" y="24"/>
                  <a:pt x="28" y="24"/>
                </a:cubicBezTo>
                <a:cubicBezTo>
                  <a:pt x="28" y="36"/>
                  <a:pt x="28" y="36"/>
                  <a:pt x="28" y="36"/>
                </a:cubicBezTo>
                <a:cubicBezTo>
                  <a:pt x="28" y="38"/>
                  <a:pt x="30" y="40"/>
                  <a:pt x="32" y="40"/>
                </a:cubicBezTo>
                <a:cubicBezTo>
                  <a:pt x="34" y="40"/>
                  <a:pt x="36" y="38"/>
                  <a:pt x="36" y="36"/>
                </a:cubicBezTo>
                <a:cubicBezTo>
                  <a:pt x="36" y="24"/>
                  <a:pt x="36" y="24"/>
                  <a:pt x="36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36"/>
                  <a:pt x="44" y="36"/>
                  <a:pt x="44" y="36"/>
                </a:cubicBezTo>
                <a:cubicBezTo>
                  <a:pt x="44" y="38"/>
                  <a:pt x="46" y="40"/>
                  <a:pt x="48" y="40"/>
                </a:cubicBezTo>
                <a:cubicBezTo>
                  <a:pt x="50" y="40"/>
                  <a:pt x="52" y="38"/>
                  <a:pt x="52" y="36"/>
                </a:cubicBezTo>
                <a:cubicBezTo>
                  <a:pt x="52" y="24"/>
                  <a:pt x="52" y="24"/>
                  <a:pt x="52" y="24"/>
                </a:cubicBezTo>
                <a:cubicBezTo>
                  <a:pt x="60" y="24"/>
                  <a:pt x="60" y="24"/>
                  <a:pt x="60" y="24"/>
                </a:cubicBezTo>
                <a:cubicBezTo>
                  <a:pt x="60" y="36"/>
                  <a:pt x="60" y="36"/>
                  <a:pt x="60" y="36"/>
                </a:cubicBezTo>
                <a:cubicBezTo>
                  <a:pt x="60" y="38"/>
                  <a:pt x="62" y="40"/>
                  <a:pt x="64" y="40"/>
                </a:cubicBezTo>
                <a:cubicBezTo>
                  <a:pt x="66" y="40"/>
                  <a:pt x="68" y="38"/>
                  <a:pt x="68" y="36"/>
                </a:cubicBezTo>
                <a:cubicBezTo>
                  <a:pt x="68" y="24"/>
                  <a:pt x="68" y="24"/>
                  <a:pt x="68" y="24"/>
                </a:cubicBezTo>
                <a:cubicBezTo>
                  <a:pt x="76" y="24"/>
                  <a:pt x="76" y="24"/>
                  <a:pt x="76" y="24"/>
                </a:cubicBezTo>
                <a:cubicBezTo>
                  <a:pt x="76" y="36"/>
                  <a:pt x="76" y="36"/>
                  <a:pt x="76" y="36"/>
                </a:cubicBezTo>
                <a:cubicBezTo>
                  <a:pt x="76" y="38"/>
                  <a:pt x="78" y="40"/>
                  <a:pt x="80" y="40"/>
                </a:cubicBezTo>
                <a:cubicBezTo>
                  <a:pt x="82" y="40"/>
                  <a:pt x="84" y="38"/>
                  <a:pt x="84" y="36"/>
                </a:cubicBezTo>
                <a:cubicBezTo>
                  <a:pt x="84" y="24"/>
                  <a:pt x="84" y="24"/>
                  <a:pt x="84" y="24"/>
                </a:cubicBezTo>
                <a:cubicBezTo>
                  <a:pt x="92" y="24"/>
                  <a:pt x="92" y="24"/>
                  <a:pt x="92" y="24"/>
                </a:cubicBezTo>
                <a:cubicBezTo>
                  <a:pt x="92" y="36"/>
                  <a:pt x="92" y="36"/>
                  <a:pt x="92" y="36"/>
                </a:cubicBezTo>
                <a:cubicBezTo>
                  <a:pt x="92" y="38"/>
                  <a:pt x="94" y="40"/>
                  <a:pt x="96" y="40"/>
                </a:cubicBezTo>
                <a:cubicBezTo>
                  <a:pt x="98" y="40"/>
                  <a:pt x="100" y="38"/>
                  <a:pt x="100" y="36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8" y="24"/>
                  <a:pt x="108" y="24"/>
                  <a:pt x="108" y="24"/>
                </a:cubicBezTo>
                <a:cubicBezTo>
                  <a:pt x="108" y="36"/>
                  <a:pt x="108" y="36"/>
                  <a:pt x="108" y="36"/>
                </a:cubicBezTo>
                <a:cubicBezTo>
                  <a:pt x="108" y="38"/>
                  <a:pt x="110" y="40"/>
                  <a:pt x="112" y="40"/>
                </a:cubicBezTo>
                <a:cubicBezTo>
                  <a:pt x="114" y="40"/>
                  <a:pt x="116" y="38"/>
                  <a:pt x="116" y="36"/>
                </a:cubicBezTo>
                <a:cubicBezTo>
                  <a:pt x="116" y="24"/>
                  <a:pt x="116" y="24"/>
                  <a:pt x="116" y="24"/>
                </a:cubicBezTo>
                <a:cubicBezTo>
                  <a:pt x="136" y="24"/>
                  <a:pt x="136" y="24"/>
                  <a:pt x="136" y="24"/>
                </a:cubicBezTo>
                <a:lnTo>
                  <a:pt x="136" y="168"/>
                </a:lnTo>
                <a:close/>
                <a:moveTo>
                  <a:pt x="20" y="92"/>
                </a:moveTo>
                <a:cubicBezTo>
                  <a:pt x="20" y="94"/>
                  <a:pt x="22" y="96"/>
                  <a:pt x="24" y="96"/>
                </a:cubicBezTo>
                <a:cubicBezTo>
                  <a:pt x="120" y="96"/>
                  <a:pt x="120" y="96"/>
                  <a:pt x="120" y="96"/>
                </a:cubicBezTo>
                <a:cubicBezTo>
                  <a:pt x="122" y="96"/>
                  <a:pt x="124" y="94"/>
                  <a:pt x="124" y="92"/>
                </a:cubicBezTo>
                <a:cubicBezTo>
                  <a:pt x="124" y="90"/>
                  <a:pt x="122" y="88"/>
                  <a:pt x="120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2" y="88"/>
                  <a:pt x="20" y="90"/>
                  <a:pt x="20" y="92"/>
                </a:cubicBezTo>
                <a:moveTo>
                  <a:pt x="96" y="112"/>
                </a:moveTo>
                <a:cubicBezTo>
                  <a:pt x="24" y="112"/>
                  <a:pt x="24" y="112"/>
                  <a:pt x="24" y="112"/>
                </a:cubicBezTo>
                <a:cubicBezTo>
                  <a:pt x="22" y="112"/>
                  <a:pt x="20" y="114"/>
                  <a:pt x="20" y="116"/>
                </a:cubicBezTo>
                <a:cubicBezTo>
                  <a:pt x="20" y="118"/>
                  <a:pt x="22" y="120"/>
                  <a:pt x="24" y="120"/>
                </a:cubicBezTo>
                <a:cubicBezTo>
                  <a:pt x="96" y="120"/>
                  <a:pt x="96" y="120"/>
                  <a:pt x="96" y="120"/>
                </a:cubicBezTo>
                <a:cubicBezTo>
                  <a:pt x="98" y="120"/>
                  <a:pt x="100" y="118"/>
                  <a:pt x="100" y="116"/>
                </a:cubicBezTo>
                <a:cubicBezTo>
                  <a:pt x="100" y="114"/>
                  <a:pt x="98" y="112"/>
                  <a:pt x="96" y="11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7"/>
          <p:cNvSpPr>
            <a:spLocks noEditPoints="1"/>
          </p:cNvSpPr>
          <p:nvPr/>
        </p:nvSpPr>
        <p:spPr bwMode="auto">
          <a:xfrm>
            <a:off x="5049838" y="823913"/>
            <a:ext cx="261938" cy="320675"/>
          </a:xfrm>
          <a:custGeom>
            <a:avLst/>
            <a:gdLst>
              <a:gd name="T0" fmla="*/ 28 w 144"/>
              <a:gd name="T1" fmla="*/ 88 h 176"/>
              <a:gd name="T2" fmla="*/ 76 w 144"/>
              <a:gd name="T3" fmla="*/ 88 h 176"/>
              <a:gd name="T4" fmla="*/ 80 w 144"/>
              <a:gd name="T5" fmla="*/ 84 h 176"/>
              <a:gd name="T6" fmla="*/ 76 w 144"/>
              <a:gd name="T7" fmla="*/ 80 h 176"/>
              <a:gd name="T8" fmla="*/ 28 w 144"/>
              <a:gd name="T9" fmla="*/ 80 h 176"/>
              <a:gd name="T10" fmla="*/ 24 w 144"/>
              <a:gd name="T11" fmla="*/ 84 h 176"/>
              <a:gd name="T12" fmla="*/ 28 w 144"/>
              <a:gd name="T13" fmla="*/ 88 h 176"/>
              <a:gd name="T14" fmla="*/ 28 w 144"/>
              <a:gd name="T15" fmla="*/ 112 h 176"/>
              <a:gd name="T16" fmla="*/ 116 w 144"/>
              <a:gd name="T17" fmla="*/ 112 h 176"/>
              <a:gd name="T18" fmla="*/ 120 w 144"/>
              <a:gd name="T19" fmla="*/ 108 h 176"/>
              <a:gd name="T20" fmla="*/ 116 w 144"/>
              <a:gd name="T21" fmla="*/ 104 h 176"/>
              <a:gd name="T22" fmla="*/ 28 w 144"/>
              <a:gd name="T23" fmla="*/ 104 h 176"/>
              <a:gd name="T24" fmla="*/ 24 w 144"/>
              <a:gd name="T25" fmla="*/ 108 h 176"/>
              <a:gd name="T26" fmla="*/ 28 w 144"/>
              <a:gd name="T27" fmla="*/ 112 h 176"/>
              <a:gd name="T28" fmla="*/ 28 w 144"/>
              <a:gd name="T29" fmla="*/ 136 h 176"/>
              <a:gd name="T30" fmla="*/ 100 w 144"/>
              <a:gd name="T31" fmla="*/ 136 h 176"/>
              <a:gd name="T32" fmla="*/ 104 w 144"/>
              <a:gd name="T33" fmla="*/ 132 h 176"/>
              <a:gd name="T34" fmla="*/ 100 w 144"/>
              <a:gd name="T35" fmla="*/ 128 h 176"/>
              <a:gd name="T36" fmla="*/ 28 w 144"/>
              <a:gd name="T37" fmla="*/ 128 h 176"/>
              <a:gd name="T38" fmla="*/ 24 w 144"/>
              <a:gd name="T39" fmla="*/ 132 h 176"/>
              <a:gd name="T40" fmla="*/ 28 w 144"/>
              <a:gd name="T41" fmla="*/ 136 h 176"/>
              <a:gd name="T42" fmla="*/ 136 w 144"/>
              <a:gd name="T43" fmla="*/ 24 h 176"/>
              <a:gd name="T44" fmla="*/ 104 w 144"/>
              <a:gd name="T45" fmla="*/ 24 h 176"/>
              <a:gd name="T46" fmla="*/ 104 w 144"/>
              <a:gd name="T47" fmla="*/ 16 h 176"/>
              <a:gd name="T48" fmla="*/ 96 w 144"/>
              <a:gd name="T49" fmla="*/ 8 h 176"/>
              <a:gd name="T50" fmla="*/ 80 w 144"/>
              <a:gd name="T51" fmla="*/ 8 h 176"/>
              <a:gd name="T52" fmla="*/ 72 w 144"/>
              <a:gd name="T53" fmla="*/ 0 h 176"/>
              <a:gd name="T54" fmla="*/ 64 w 144"/>
              <a:gd name="T55" fmla="*/ 8 h 176"/>
              <a:gd name="T56" fmla="*/ 48 w 144"/>
              <a:gd name="T57" fmla="*/ 8 h 176"/>
              <a:gd name="T58" fmla="*/ 40 w 144"/>
              <a:gd name="T59" fmla="*/ 16 h 176"/>
              <a:gd name="T60" fmla="*/ 40 w 144"/>
              <a:gd name="T61" fmla="*/ 24 h 176"/>
              <a:gd name="T62" fmla="*/ 8 w 144"/>
              <a:gd name="T63" fmla="*/ 24 h 176"/>
              <a:gd name="T64" fmla="*/ 0 w 144"/>
              <a:gd name="T65" fmla="*/ 32 h 176"/>
              <a:gd name="T66" fmla="*/ 0 w 144"/>
              <a:gd name="T67" fmla="*/ 168 h 176"/>
              <a:gd name="T68" fmla="*/ 8 w 144"/>
              <a:gd name="T69" fmla="*/ 176 h 176"/>
              <a:gd name="T70" fmla="*/ 136 w 144"/>
              <a:gd name="T71" fmla="*/ 176 h 176"/>
              <a:gd name="T72" fmla="*/ 144 w 144"/>
              <a:gd name="T73" fmla="*/ 168 h 176"/>
              <a:gd name="T74" fmla="*/ 144 w 144"/>
              <a:gd name="T75" fmla="*/ 32 h 176"/>
              <a:gd name="T76" fmla="*/ 136 w 144"/>
              <a:gd name="T77" fmla="*/ 24 h 176"/>
              <a:gd name="T78" fmla="*/ 48 w 144"/>
              <a:gd name="T79" fmla="*/ 16 h 176"/>
              <a:gd name="T80" fmla="*/ 96 w 144"/>
              <a:gd name="T81" fmla="*/ 16 h 176"/>
              <a:gd name="T82" fmla="*/ 96 w 144"/>
              <a:gd name="T83" fmla="*/ 32 h 176"/>
              <a:gd name="T84" fmla="*/ 48 w 144"/>
              <a:gd name="T85" fmla="*/ 32 h 176"/>
              <a:gd name="T86" fmla="*/ 48 w 144"/>
              <a:gd name="T87" fmla="*/ 16 h 176"/>
              <a:gd name="T88" fmla="*/ 136 w 144"/>
              <a:gd name="T89" fmla="*/ 168 h 176"/>
              <a:gd name="T90" fmla="*/ 8 w 144"/>
              <a:gd name="T91" fmla="*/ 168 h 176"/>
              <a:gd name="T92" fmla="*/ 8 w 144"/>
              <a:gd name="T93" fmla="*/ 56 h 176"/>
              <a:gd name="T94" fmla="*/ 136 w 144"/>
              <a:gd name="T95" fmla="*/ 56 h 176"/>
              <a:gd name="T96" fmla="*/ 136 w 144"/>
              <a:gd name="T97" fmla="*/ 168 h 176"/>
              <a:gd name="T98" fmla="*/ 136 w 144"/>
              <a:gd name="T99" fmla="*/ 48 h 176"/>
              <a:gd name="T100" fmla="*/ 8 w 144"/>
              <a:gd name="T101" fmla="*/ 48 h 176"/>
              <a:gd name="T102" fmla="*/ 8 w 144"/>
              <a:gd name="T103" fmla="*/ 32 h 176"/>
              <a:gd name="T104" fmla="*/ 40 w 144"/>
              <a:gd name="T105" fmla="*/ 32 h 176"/>
              <a:gd name="T106" fmla="*/ 48 w 144"/>
              <a:gd name="T107" fmla="*/ 40 h 176"/>
              <a:gd name="T108" fmla="*/ 96 w 144"/>
              <a:gd name="T109" fmla="*/ 40 h 176"/>
              <a:gd name="T110" fmla="*/ 104 w 144"/>
              <a:gd name="T111" fmla="*/ 32 h 176"/>
              <a:gd name="T112" fmla="*/ 136 w 144"/>
              <a:gd name="T113" fmla="*/ 32 h 176"/>
              <a:gd name="T114" fmla="*/ 136 w 144"/>
              <a:gd name="T115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4" h="176">
                <a:moveTo>
                  <a:pt x="28" y="88"/>
                </a:moveTo>
                <a:cubicBezTo>
                  <a:pt x="76" y="88"/>
                  <a:pt x="76" y="88"/>
                  <a:pt x="76" y="88"/>
                </a:cubicBezTo>
                <a:cubicBezTo>
                  <a:pt x="78" y="88"/>
                  <a:pt x="80" y="86"/>
                  <a:pt x="80" y="84"/>
                </a:cubicBezTo>
                <a:cubicBezTo>
                  <a:pt x="80" y="82"/>
                  <a:pt x="78" y="80"/>
                  <a:pt x="76" y="80"/>
                </a:cubicBezTo>
                <a:cubicBezTo>
                  <a:pt x="28" y="80"/>
                  <a:pt x="28" y="80"/>
                  <a:pt x="28" y="80"/>
                </a:cubicBezTo>
                <a:cubicBezTo>
                  <a:pt x="26" y="80"/>
                  <a:pt x="24" y="82"/>
                  <a:pt x="24" y="84"/>
                </a:cubicBezTo>
                <a:cubicBezTo>
                  <a:pt x="24" y="86"/>
                  <a:pt x="26" y="88"/>
                  <a:pt x="28" y="88"/>
                </a:cubicBezTo>
                <a:moveTo>
                  <a:pt x="28" y="112"/>
                </a:moveTo>
                <a:cubicBezTo>
                  <a:pt x="116" y="112"/>
                  <a:pt x="116" y="112"/>
                  <a:pt x="116" y="112"/>
                </a:cubicBezTo>
                <a:cubicBezTo>
                  <a:pt x="118" y="112"/>
                  <a:pt x="120" y="110"/>
                  <a:pt x="120" y="108"/>
                </a:cubicBezTo>
                <a:cubicBezTo>
                  <a:pt x="120" y="106"/>
                  <a:pt x="118" y="104"/>
                  <a:pt x="116" y="104"/>
                </a:cubicBezTo>
                <a:cubicBezTo>
                  <a:pt x="28" y="104"/>
                  <a:pt x="28" y="104"/>
                  <a:pt x="28" y="104"/>
                </a:cubicBezTo>
                <a:cubicBezTo>
                  <a:pt x="26" y="104"/>
                  <a:pt x="24" y="106"/>
                  <a:pt x="24" y="108"/>
                </a:cubicBezTo>
                <a:cubicBezTo>
                  <a:pt x="24" y="110"/>
                  <a:pt x="26" y="112"/>
                  <a:pt x="28" y="112"/>
                </a:cubicBezTo>
                <a:moveTo>
                  <a:pt x="28" y="136"/>
                </a:moveTo>
                <a:cubicBezTo>
                  <a:pt x="100" y="136"/>
                  <a:pt x="100" y="136"/>
                  <a:pt x="100" y="136"/>
                </a:cubicBezTo>
                <a:cubicBezTo>
                  <a:pt x="102" y="136"/>
                  <a:pt x="104" y="134"/>
                  <a:pt x="104" y="132"/>
                </a:cubicBezTo>
                <a:cubicBezTo>
                  <a:pt x="104" y="130"/>
                  <a:pt x="102" y="128"/>
                  <a:pt x="100" y="128"/>
                </a:cubicBezTo>
                <a:cubicBezTo>
                  <a:pt x="28" y="128"/>
                  <a:pt x="28" y="128"/>
                  <a:pt x="28" y="128"/>
                </a:cubicBezTo>
                <a:cubicBezTo>
                  <a:pt x="26" y="128"/>
                  <a:pt x="24" y="130"/>
                  <a:pt x="24" y="132"/>
                </a:cubicBezTo>
                <a:cubicBezTo>
                  <a:pt x="24" y="134"/>
                  <a:pt x="26" y="136"/>
                  <a:pt x="28" y="136"/>
                </a:cubicBezTo>
                <a:moveTo>
                  <a:pt x="136" y="24"/>
                </a:moveTo>
                <a:cubicBezTo>
                  <a:pt x="104" y="24"/>
                  <a:pt x="104" y="24"/>
                  <a:pt x="104" y="24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104" y="12"/>
                  <a:pt x="100" y="8"/>
                  <a:pt x="96" y="8"/>
                </a:cubicBezTo>
                <a:cubicBezTo>
                  <a:pt x="80" y="8"/>
                  <a:pt x="80" y="8"/>
                  <a:pt x="80" y="8"/>
                </a:cubicBezTo>
                <a:cubicBezTo>
                  <a:pt x="80" y="4"/>
                  <a:pt x="76" y="0"/>
                  <a:pt x="72" y="0"/>
                </a:cubicBezTo>
                <a:cubicBezTo>
                  <a:pt x="68" y="0"/>
                  <a:pt x="64" y="4"/>
                  <a:pt x="64" y="8"/>
                </a:cubicBezTo>
                <a:cubicBezTo>
                  <a:pt x="48" y="8"/>
                  <a:pt x="48" y="8"/>
                  <a:pt x="48" y="8"/>
                </a:cubicBezTo>
                <a:cubicBezTo>
                  <a:pt x="44" y="8"/>
                  <a:pt x="40" y="12"/>
                  <a:pt x="40" y="16"/>
                </a:cubicBezTo>
                <a:cubicBezTo>
                  <a:pt x="40" y="24"/>
                  <a:pt x="40" y="24"/>
                  <a:pt x="40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4" y="24"/>
                  <a:pt x="0" y="28"/>
                  <a:pt x="0" y="32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72"/>
                  <a:pt x="4" y="176"/>
                  <a:pt x="8" y="176"/>
                </a:cubicBezTo>
                <a:cubicBezTo>
                  <a:pt x="136" y="176"/>
                  <a:pt x="136" y="176"/>
                  <a:pt x="136" y="176"/>
                </a:cubicBezTo>
                <a:cubicBezTo>
                  <a:pt x="140" y="176"/>
                  <a:pt x="144" y="172"/>
                  <a:pt x="144" y="168"/>
                </a:cubicBezTo>
                <a:cubicBezTo>
                  <a:pt x="144" y="32"/>
                  <a:pt x="144" y="32"/>
                  <a:pt x="144" y="32"/>
                </a:cubicBezTo>
                <a:cubicBezTo>
                  <a:pt x="144" y="28"/>
                  <a:pt x="140" y="24"/>
                  <a:pt x="136" y="24"/>
                </a:cubicBezTo>
                <a:moveTo>
                  <a:pt x="48" y="16"/>
                </a:moveTo>
                <a:cubicBezTo>
                  <a:pt x="96" y="16"/>
                  <a:pt x="96" y="16"/>
                  <a:pt x="96" y="16"/>
                </a:cubicBezTo>
                <a:cubicBezTo>
                  <a:pt x="96" y="32"/>
                  <a:pt x="96" y="32"/>
                  <a:pt x="96" y="32"/>
                </a:cubicBezTo>
                <a:cubicBezTo>
                  <a:pt x="48" y="32"/>
                  <a:pt x="48" y="32"/>
                  <a:pt x="48" y="32"/>
                </a:cubicBezTo>
                <a:lnTo>
                  <a:pt x="48" y="16"/>
                </a:lnTo>
                <a:close/>
                <a:moveTo>
                  <a:pt x="136" y="168"/>
                </a:moveTo>
                <a:cubicBezTo>
                  <a:pt x="8" y="168"/>
                  <a:pt x="8" y="168"/>
                  <a:pt x="8" y="168"/>
                </a:cubicBezTo>
                <a:cubicBezTo>
                  <a:pt x="8" y="56"/>
                  <a:pt x="8" y="56"/>
                  <a:pt x="8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8"/>
                </a:lnTo>
                <a:close/>
                <a:moveTo>
                  <a:pt x="136" y="48"/>
                </a:moveTo>
                <a:cubicBezTo>
                  <a:pt x="8" y="48"/>
                  <a:pt x="8" y="48"/>
                  <a:pt x="8" y="48"/>
                </a:cubicBezTo>
                <a:cubicBezTo>
                  <a:pt x="8" y="32"/>
                  <a:pt x="8" y="32"/>
                  <a:pt x="8" y="32"/>
                </a:cubicBezTo>
                <a:cubicBezTo>
                  <a:pt x="40" y="32"/>
                  <a:pt x="40" y="32"/>
                  <a:pt x="40" y="32"/>
                </a:cubicBezTo>
                <a:cubicBezTo>
                  <a:pt x="40" y="36"/>
                  <a:pt x="44" y="40"/>
                  <a:pt x="48" y="40"/>
                </a:cubicBezTo>
                <a:cubicBezTo>
                  <a:pt x="96" y="40"/>
                  <a:pt x="96" y="40"/>
                  <a:pt x="96" y="40"/>
                </a:cubicBezTo>
                <a:cubicBezTo>
                  <a:pt x="100" y="40"/>
                  <a:pt x="104" y="36"/>
                  <a:pt x="104" y="32"/>
                </a:cubicBezTo>
                <a:cubicBezTo>
                  <a:pt x="136" y="32"/>
                  <a:pt x="136" y="32"/>
                  <a:pt x="136" y="32"/>
                </a:cubicBezTo>
                <a:lnTo>
                  <a:pt x="136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8"/>
          <p:cNvSpPr>
            <a:spLocks/>
          </p:cNvSpPr>
          <p:nvPr/>
        </p:nvSpPr>
        <p:spPr bwMode="auto">
          <a:xfrm>
            <a:off x="5630863" y="874713"/>
            <a:ext cx="320675" cy="219075"/>
          </a:xfrm>
          <a:custGeom>
            <a:avLst/>
            <a:gdLst>
              <a:gd name="T0" fmla="*/ 176 w 176"/>
              <a:gd name="T1" fmla="*/ 4 h 120"/>
              <a:gd name="T2" fmla="*/ 172 w 176"/>
              <a:gd name="T3" fmla="*/ 0 h 120"/>
              <a:gd name="T4" fmla="*/ 169 w 176"/>
              <a:gd name="T5" fmla="*/ 1 h 120"/>
              <a:gd name="T6" fmla="*/ 169 w 176"/>
              <a:gd name="T7" fmla="*/ 1 h 120"/>
              <a:gd name="T8" fmla="*/ 64 w 176"/>
              <a:gd name="T9" fmla="*/ 110 h 120"/>
              <a:gd name="T10" fmla="*/ 7 w 176"/>
              <a:gd name="T11" fmla="*/ 53 h 120"/>
              <a:gd name="T12" fmla="*/ 4 w 176"/>
              <a:gd name="T13" fmla="*/ 52 h 120"/>
              <a:gd name="T14" fmla="*/ 0 w 176"/>
              <a:gd name="T15" fmla="*/ 56 h 120"/>
              <a:gd name="T16" fmla="*/ 1 w 176"/>
              <a:gd name="T17" fmla="*/ 59 h 120"/>
              <a:gd name="T18" fmla="*/ 61 w 176"/>
              <a:gd name="T19" fmla="*/ 119 h 120"/>
              <a:gd name="T20" fmla="*/ 64 w 176"/>
              <a:gd name="T21" fmla="*/ 120 h 120"/>
              <a:gd name="T22" fmla="*/ 67 w 176"/>
              <a:gd name="T23" fmla="*/ 119 h 120"/>
              <a:gd name="T24" fmla="*/ 67 w 176"/>
              <a:gd name="T25" fmla="*/ 119 h 120"/>
              <a:gd name="T26" fmla="*/ 175 w 176"/>
              <a:gd name="T27" fmla="*/ 7 h 120"/>
              <a:gd name="T28" fmla="*/ 175 w 176"/>
              <a:gd name="T29" fmla="*/ 7 h 120"/>
              <a:gd name="T30" fmla="*/ 176 w 176"/>
              <a:gd name="T31" fmla="*/ 4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6" h="120">
                <a:moveTo>
                  <a:pt x="176" y="4"/>
                </a:moveTo>
                <a:cubicBezTo>
                  <a:pt x="176" y="2"/>
                  <a:pt x="174" y="0"/>
                  <a:pt x="172" y="0"/>
                </a:cubicBezTo>
                <a:cubicBezTo>
                  <a:pt x="171" y="0"/>
                  <a:pt x="170" y="0"/>
                  <a:pt x="169" y="1"/>
                </a:cubicBezTo>
                <a:cubicBezTo>
                  <a:pt x="169" y="1"/>
                  <a:pt x="169" y="1"/>
                  <a:pt x="169" y="1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2"/>
                  <a:pt x="5" y="52"/>
                  <a:pt x="4" y="52"/>
                </a:cubicBezTo>
                <a:cubicBezTo>
                  <a:pt x="2" y="52"/>
                  <a:pt x="0" y="54"/>
                  <a:pt x="0" y="56"/>
                </a:cubicBezTo>
                <a:cubicBezTo>
                  <a:pt x="0" y="57"/>
                  <a:pt x="0" y="58"/>
                  <a:pt x="1" y="59"/>
                </a:cubicBezTo>
                <a:cubicBezTo>
                  <a:pt x="61" y="119"/>
                  <a:pt x="61" y="119"/>
                  <a:pt x="61" y="119"/>
                </a:cubicBezTo>
                <a:cubicBezTo>
                  <a:pt x="62" y="120"/>
                  <a:pt x="63" y="120"/>
                  <a:pt x="64" y="120"/>
                </a:cubicBezTo>
                <a:cubicBezTo>
                  <a:pt x="65" y="120"/>
                  <a:pt x="66" y="120"/>
                  <a:pt x="67" y="119"/>
                </a:cubicBezTo>
                <a:cubicBezTo>
                  <a:pt x="67" y="119"/>
                  <a:pt x="67" y="119"/>
                  <a:pt x="67" y="119"/>
                </a:cubicBezTo>
                <a:cubicBezTo>
                  <a:pt x="175" y="7"/>
                  <a:pt x="175" y="7"/>
                  <a:pt x="175" y="7"/>
                </a:cubicBezTo>
                <a:cubicBezTo>
                  <a:pt x="175" y="7"/>
                  <a:pt x="175" y="7"/>
                  <a:pt x="175" y="7"/>
                </a:cubicBezTo>
                <a:cubicBezTo>
                  <a:pt x="176" y="6"/>
                  <a:pt x="176" y="5"/>
                  <a:pt x="176" y="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9"/>
          <p:cNvSpPr>
            <a:spLocks noEditPoints="1"/>
          </p:cNvSpPr>
          <p:nvPr/>
        </p:nvSpPr>
        <p:spPr bwMode="auto">
          <a:xfrm>
            <a:off x="6242050" y="823913"/>
            <a:ext cx="320675" cy="320675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0"/>
          <p:cNvSpPr>
            <a:spLocks/>
          </p:cNvSpPr>
          <p:nvPr/>
        </p:nvSpPr>
        <p:spPr bwMode="auto">
          <a:xfrm>
            <a:off x="6883400" y="852488"/>
            <a:ext cx="261938" cy="261938"/>
          </a:xfrm>
          <a:custGeom>
            <a:avLst/>
            <a:gdLst>
              <a:gd name="T0" fmla="*/ 78 w 144"/>
              <a:gd name="T1" fmla="*/ 72 h 144"/>
              <a:gd name="T2" fmla="*/ 143 w 144"/>
              <a:gd name="T3" fmla="*/ 7 h 144"/>
              <a:gd name="T4" fmla="*/ 144 w 144"/>
              <a:gd name="T5" fmla="*/ 4 h 144"/>
              <a:gd name="T6" fmla="*/ 140 w 144"/>
              <a:gd name="T7" fmla="*/ 0 h 144"/>
              <a:gd name="T8" fmla="*/ 137 w 144"/>
              <a:gd name="T9" fmla="*/ 1 h 144"/>
              <a:gd name="T10" fmla="*/ 72 w 144"/>
              <a:gd name="T11" fmla="*/ 66 h 144"/>
              <a:gd name="T12" fmla="*/ 7 w 144"/>
              <a:gd name="T13" fmla="*/ 1 h 144"/>
              <a:gd name="T14" fmla="*/ 4 w 144"/>
              <a:gd name="T15" fmla="*/ 0 h 144"/>
              <a:gd name="T16" fmla="*/ 0 w 144"/>
              <a:gd name="T17" fmla="*/ 4 h 144"/>
              <a:gd name="T18" fmla="*/ 1 w 144"/>
              <a:gd name="T19" fmla="*/ 7 h 144"/>
              <a:gd name="T20" fmla="*/ 66 w 144"/>
              <a:gd name="T21" fmla="*/ 72 h 144"/>
              <a:gd name="T22" fmla="*/ 1 w 144"/>
              <a:gd name="T23" fmla="*/ 137 h 144"/>
              <a:gd name="T24" fmla="*/ 0 w 144"/>
              <a:gd name="T25" fmla="*/ 140 h 144"/>
              <a:gd name="T26" fmla="*/ 4 w 144"/>
              <a:gd name="T27" fmla="*/ 144 h 144"/>
              <a:gd name="T28" fmla="*/ 7 w 144"/>
              <a:gd name="T29" fmla="*/ 143 h 144"/>
              <a:gd name="T30" fmla="*/ 72 w 144"/>
              <a:gd name="T31" fmla="*/ 78 h 144"/>
              <a:gd name="T32" fmla="*/ 137 w 144"/>
              <a:gd name="T33" fmla="*/ 143 h 144"/>
              <a:gd name="T34" fmla="*/ 140 w 144"/>
              <a:gd name="T35" fmla="*/ 144 h 144"/>
              <a:gd name="T36" fmla="*/ 144 w 144"/>
              <a:gd name="T37" fmla="*/ 140 h 144"/>
              <a:gd name="T38" fmla="*/ 143 w 144"/>
              <a:gd name="T39" fmla="*/ 137 h 144"/>
              <a:gd name="T40" fmla="*/ 78 w 144"/>
              <a:gd name="T41" fmla="*/ 7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1"/>
          <p:cNvSpPr>
            <a:spLocks noEditPoints="1"/>
          </p:cNvSpPr>
          <p:nvPr/>
        </p:nvSpPr>
        <p:spPr bwMode="auto">
          <a:xfrm>
            <a:off x="7464425" y="823913"/>
            <a:ext cx="320675" cy="320675"/>
          </a:xfrm>
          <a:custGeom>
            <a:avLst/>
            <a:gdLst>
              <a:gd name="T0" fmla="*/ 24 w 176"/>
              <a:gd name="T1" fmla="*/ 72 h 176"/>
              <a:gd name="T2" fmla="*/ 16 w 176"/>
              <a:gd name="T3" fmla="*/ 64 h 176"/>
              <a:gd name="T4" fmla="*/ 16 w 176"/>
              <a:gd name="T5" fmla="*/ 40 h 176"/>
              <a:gd name="T6" fmla="*/ 24 w 176"/>
              <a:gd name="T7" fmla="*/ 32 h 176"/>
              <a:gd name="T8" fmla="*/ 16 w 176"/>
              <a:gd name="T9" fmla="*/ 40 h 176"/>
              <a:gd name="T10" fmla="*/ 24 w 176"/>
              <a:gd name="T11" fmla="*/ 56 h 176"/>
              <a:gd name="T12" fmla="*/ 16 w 176"/>
              <a:gd name="T13" fmla="*/ 48 h 176"/>
              <a:gd name="T14" fmla="*/ 24 w 176"/>
              <a:gd name="T15" fmla="*/ 104 h 176"/>
              <a:gd name="T16" fmla="*/ 16 w 176"/>
              <a:gd name="T17" fmla="*/ 112 h 176"/>
              <a:gd name="T18" fmla="*/ 24 w 176"/>
              <a:gd name="T19" fmla="*/ 104 h 176"/>
              <a:gd name="T20" fmla="*/ 16 w 176"/>
              <a:gd name="T21" fmla="*/ 120 h 176"/>
              <a:gd name="T22" fmla="*/ 24 w 176"/>
              <a:gd name="T23" fmla="*/ 128 h 176"/>
              <a:gd name="T24" fmla="*/ 16 w 176"/>
              <a:gd name="T25" fmla="*/ 24 h 176"/>
              <a:gd name="T26" fmla="*/ 24 w 176"/>
              <a:gd name="T27" fmla="*/ 16 h 176"/>
              <a:gd name="T28" fmla="*/ 16 w 176"/>
              <a:gd name="T29" fmla="*/ 24 h 176"/>
              <a:gd name="T30" fmla="*/ 16 w 176"/>
              <a:gd name="T31" fmla="*/ 136 h 176"/>
              <a:gd name="T32" fmla="*/ 24 w 176"/>
              <a:gd name="T33" fmla="*/ 144 h 176"/>
              <a:gd name="T34" fmla="*/ 24 w 176"/>
              <a:gd name="T35" fmla="*/ 152 h 176"/>
              <a:gd name="T36" fmla="*/ 16 w 176"/>
              <a:gd name="T37" fmla="*/ 160 h 176"/>
              <a:gd name="T38" fmla="*/ 24 w 176"/>
              <a:gd name="T39" fmla="*/ 152 h 176"/>
              <a:gd name="T40" fmla="*/ 152 w 176"/>
              <a:gd name="T41" fmla="*/ 152 h 176"/>
              <a:gd name="T42" fmla="*/ 160 w 176"/>
              <a:gd name="T43" fmla="*/ 160 h 176"/>
              <a:gd name="T44" fmla="*/ 160 w 176"/>
              <a:gd name="T45" fmla="*/ 136 h 176"/>
              <a:gd name="T46" fmla="*/ 152 w 176"/>
              <a:gd name="T47" fmla="*/ 144 h 176"/>
              <a:gd name="T48" fmla="*/ 160 w 176"/>
              <a:gd name="T49" fmla="*/ 136 h 176"/>
              <a:gd name="T50" fmla="*/ 160 w 176"/>
              <a:gd name="T51" fmla="*/ 72 h 176"/>
              <a:gd name="T52" fmla="*/ 152 w 176"/>
              <a:gd name="T53" fmla="*/ 64 h 176"/>
              <a:gd name="T54" fmla="*/ 152 w 176"/>
              <a:gd name="T55" fmla="*/ 56 h 176"/>
              <a:gd name="T56" fmla="*/ 160 w 176"/>
              <a:gd name="T57" fmla="*/ 48 h 176"/>
              <a:gd name="T58" fmla="*/ 152 w 176"/>
              <a:gd name="T59" fmla="*/ 56 h 176"/>
              <a:gd name="T60" fmla="*/ 152 w 176"/>
              <a:gd name="T61" fmla="*/ 120 h 176"/>
              <a:gd name="T62" fmla="*/ 160 w 176"/>
              <a:gd name="T63" fmla="*/ 128 h 176"/>
              <a:gd name="T64" fmla="*/ 160 w 176"/>
              <a:gd name="T65" fmla="*/ 0 h 176"/>
              <a:gd name="T66" fmla="*/ 0 w 176"/>
              <a:gd name="T67" fmla="*/ 16 h 176"/>
              <a:gd name="T68" fmla="*/ 16 w 176"/>
              <a:gd name="T69" fmla="*/ 176 h 176"/>
              <a:gd name="T70" fmla="*/ 176 w 176"/>
              <a:gd name="T71" fmla="*/ 160 h 176"/>
              <a:gd name="T72" fmla="*/ 160 w 176"/>
              <a:gd name="T73" fmla="*/ 0 h 176"/>
              <a:gd name="T74" fmla="*/ 16 w 176"/>
              <a:gd name="T75" fmla="*/ 168 h 176"/>
              <a:gd name="T76" fmla="*/ 8 w 176"/>
              <a:gd name="T77" fmla="*/ 92 h 176"/>
              <a:gd name="T78" fmla="*/ 32 w 176"/>
              <a:gd name="T79" fmla="*/ 168 h 176"/>
              <a:gd name="T80" fmla="*/ 8 w 176"/>
              <a:gd name="T81" fmla="*/ 84 h 176"/>
              <a:gd name="T82" fmla="*/ 16 w 176"/>
              <a:gd name="T83" fmla="*/ 8 h 176"/>
              <a:gd name="T84" fmla="*/ 32 w 176"/>
              <a:gd name="T85" fmla="*/ 84 h 176"/>
              <a:gd name="T86" fmla="*/ 40 w 176"/>
              <a:gd name="T87" fmla="*/ 168 h 176"/>
              <a:gd name="T88" fmla="*/ 136 w 176"/>
              <a:gd name="T89" fmla="*/ 92 h 176"/>
              <a:gd name="T90" fmla="*/ 136 w 176"/>
              <a:gd name="T91" fmla="*/ 84 h 176"/>
              <a:gd name="T92" fmla="*/ 40 w 176"/>
              <a:gd name="T93" fmla="*/ 8 h 176"/>
              <a:gd name="T94" fmla="*/ 136 w 176"/>
              <a:gd name="T95" fmla="*/ 84 h 176"/>
              <a:gd name="T96" fmla="*/ 160 w 176"/>
              <a:gd name="T97" fmla="*/ 168 h 176"/>
              <a:gd name="T98" fmla="*/ 144 w 176"/>
              <a:gd name="T99" fmla="*/ 92 h 176"/>
              <a:gd name="T100" fmla="*/ 168 w 176"/>
              <a:gd name="T101" fmla="*/ 160 h 176"/>
              <a:gd name="T102" fmla="*/ 144 w 176"/>
              <a:gd name="T103" fmla="*/ 84 h 176"/>
              <a:gd name="T104" fmla="*/ 160 w 176"/>
              <a:gd name="T105" fmla="*/ 8 h 176"/>
              <a:gd name="T106" fmla="*/ 168 w 176"/>
              <a:gd name="T107" fmla="*/ 84 h 176"/>
              <a:gd name="T108" fmla="*/ 160 w 176"/>
              <a:gd name="T109" fmla="*/ 24 h 176"/>
              <a:gd name="T110" fmla="*/ 152 w 176"/>
              <a:gd name="T111" fmla="*/ 16 h 176"/>
              <a:gd name="T112" fmla="*/ 160 w 176"/>
              <a:gd name="T113" fmla="*/ 104 h 176"/>
              <a:gd name="T114" fmla="*/ 152 w 176"/>
              <a:gd name="T115" fmla="*/ 112 h 176"/>
              <a:gd name="T116" fmla="*/ 160 w 176"/>
              <a:gd name="T117" fmla="*/ 104 h 176"/>
              <a:gd name="T118" fmla="*/ 160 w 176"/>
              <a:gd name="T119" fmla="*/ 40 h 176"/>
              <a:gd name="T120" fmla="*/ 152 w 176"/>
              <a:gd name="T121" fmla="*/ 3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16" y="72"/>
                </a:moveTo>
                <a:cubicBezTo>
                  <a:pt x="24" y="72"/>
                  <a:pt x="24" y="72"/>
                  <a:pt x="24" y="72"/>
                </a:cubicBezTo>
                <a:cubicBezTo>
                  <a:pt x="24" y="64"/>
                  <a:pt x="24" y="64"/>
                  <a:pt x="24" y="64"/>
                </a:cubicBezTo>
                <a:cubicBezTo>
                  <a:pt x="16" y="64"/>
                  <a:pt x="16" y="64"/>
                  <a:pt x="16" y="64"/>
                </a:cubicBezTo>
                <a:lnTo>
                  <a:pt x="16" y="72"/>
                </a:lnTo>
                <a:close/>
                <a:moveTo>
                  <a:pt x="16" y="40"/>
                </a:moveTo>
                <a:cubicBezTo>
                  <a:pt x="24" y="40"/>
                  <a:pt x="24" y="40"/>
                  <a:pt x="24" y="40"/>
                </a:cubicBezTo>
                <a:cubicBezTo>
                  <a:pt x="24" y="32"/>
                  <a:pt x="24" y="32"/>
                  <a:pt x="24" y="32"/>
                </a:cubicBezTo>
                <a:cubicBezTo>
                  <a:pt x="16" y="32"/>
                  <a:pt x="16" y="32"/>
                  <a:pt x="16" y="32"/>
                </a:cubicBezTo>
                <a:lnTo>
                  <a:pt x="16" y="40"/>
                </a:lnTo>
                <a:close/>
                <a:moveTo>
                  <a:pt x="16" y="56"/>
                </a:moveTo>
                <a:cubicBezTo>
                  <a:pt x="24" y="56"/>
                  <a:pt x="24" y="56"/>
                  <a:pt x="24" y="56"/>
                </a:cubicBezTo>
                <a:cubicBezTo>
                  <a:pt x="24" y="48"/>
                  <a:pt x="24" y="48"/>
                  <a:pt x="24" y="48"/>
                </a:cubicBezTo>
                <a:cubicBezTo>
                  <a:pt x="16" y="48"/>
                  <a:pt x="16" y="48"/>
                  <a:pt x="16" y="48"/>
                </a:cubicBezTo>
                <a:lnTo>
                  <a:pt x="16" y="56"/>
                </a:lnTo>
                <a:close/>
                <a:moveTo>
                  <a:pt x="24" y="104"/>
                </a:moveTo>
                <a:cubicBezTo>
                  <a:pt x="16" y="104"/>
                  <a:pt x="16" y="104"/>
                  <a:pt x="16" y="104"/>
                </a:cubicBezTo>
                <a:cubicBezTo>
                  <a:pt x="16" y="112"/>
                  <a:pt x="16" y="112"/>
                  <a:pt x="16" y="112"/>
                </a:cubicBezTo>
                <a:cubicBezTo>
                  <a:pt x="24" y="112"/>
                  <a:pt x="24" y="112"/>
                  <a:pt x="24" y="112"/>
                </a:cubicBezTo>
                <a:lnTo>
                  <a:pt x="24" y="104"/>
                </a:lnTo>
                <a:close/>
                <a:moveTo>
                  <a:pt x="24" y="120"/>
                </a:moveTo>
                <a:cubicBezTo>
                  <a:pt x="16" y="120"/>
                  <a:pt x="16" y="120"/>
                  <a:pt x="16" y="120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24" y="128"/>
                  <a:pt x="24" y="128"/>
                  <a:pt x="24" y="128"/>
                </a:cubicBezTo>
                <a:lnTo>
                  <a:pt x="24" y="120"/>
                </a:lnTo>
                <a:close/>
                <a:moveTo>
                  <a:pt x="16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24"/>
                </a:lnTo>
                <a:close/>
                <a:moveTo>
                  <a:pt x="24" y="136"/>
                </a:moveTo>
                <a:cubicBezTo>
                  <a:pt x="16" y="136"/>
                  <a:pt x="16" y="136"/>
                  <a:pt x="16" y="136"/>
                </a:cubicBezTo>
                <a:cubicBezTo>
                  <a:pt x="16" y="144"/>
                  <a:pt x="16" y="144"/>
                  <a:pt x="16" y="144"/>
                </a:cubicBezTo>
                <a:cubicBezTo>
                  <a:pt x="24" y="144"/>
                  <a:pt x="24" y="144"/>
                  <a:pt x="24" y="144"/>
                </a:cubicBezTo>
                <a:lnTo>
                  <a:pt x="24" y="136"/>
                </a:lnTo>
                <a:close/>
                <a:moveTo>
                  <a:pt x="24" y="152"/>
                </a:moveTo>
                <a:cubicBezTo>
                  <a:pt x="16" y="152"/>
                  <a:pt x="16" y="152"/>
                  <a:pt x="16" y="152"/>
                </a:cubicBezTo>
                <a:cubicBezTo>
                  <a:pt x="16" y="160"/>
                  <a:pt x="16" y="160"/>
                  <a:pt x="16" y="160"/>
                </a:cubicBezTo>
                <a:cubicBezTo>
                  <a:pt x="24" y="160"/>
                  <a:pt x="24" y="160"/>
                  <a:pt x="24" y="160"/>
                </a:cubicBezTo>
                <a:lnTo>
                  <a:pt x="24" y="152"/>
                </a:lnTo>
                <a:close/>
                <a:moveTo>
                  <a:pt x="160" y="152"/>
                </a:moveTo>
                <a:cubicBezTo>
                  <a:pt x="152" y="152"/>
                  <a:pt x="152" y="152"/>
                  <a:pt x="152" y="152"/>
                </a:cubicBezTo>
                <a:cubicBezTo>
                  <a:pt x="152" y="160"/>
                  <a:pt x="152" y="160"/>
                  <a:pt x="152" y="160"/>
                </a:cubicBezTo>
                <a:cubicBezTo>
                  <a:pt x="160" y="160"/>
                  <a:pt x="160" y="160"/>
                  <a:pt x="160" y="160"/>
                </a:cubicBezTo>
                <a:lnTo>
                  <a:pt x="160" y="152"/>
                </a:lnTo>
                <a:close/>
                <a:moveTo>
                  <a:pt x="160" y="136"/>
                </a:moveTo>
                <a:cubicBezTo>
                  <a:pt x="152" y="136"/>
                  <a:pt x="152" y="136"/>
                  <a:pt x="152" y="136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60" y="144"/>
                  <a:pt x="160" y="144"/>
                  <a:pt x="160" y="144"/>
                </a:cubicBezTo>
                <a:lnTo>
                  <a:pt x="160" y="136"/>
                </a:lnTo>
                <a:close/>
                <a:moveTo>
                  <a:pt x="152" y="72"/>
                </a:moveTo>
                <a:cubicBezTo>
                  <a:pt x="160" y="72"/>
                  <a:pt x="160" y="72"/>
                  <a:pt x="160" y="72"/>
                </a:cubicBezTo>
                <a:cubicBezTo>
                  <a:pt x="160" y="64"/>
                  <a:pt x="160" y="64"/>
                  <a:pt x="160" y="64"/>
                </a:cubicBezTo>
                <a:cubicBezTo>
                  <a:pt x="152" y="64"/>
                  <a:pt x="152" y="64"/>
                  <a:pt x="152" y="64"/>
                </a:cubicBezTo>
                <a:lnTo>
                  <a:pt x="152" y="72"/>
                </a:lnTo>
                <a:close/>
                <a:moveTo>
                  <a:pt x="152" y="56"/>
                </a:moveTo>
                <a:cubicBezTo>
                  <a:pt x="160" y="56"/>
                  <a:pt x="160" y="56"/>
                  <a:pt x="160" y="56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2" y="48"/>
                  <a:pt x="152" y="48"/>
                  <a:pt x="152" y="48"/>
                </a:cubicBezTo>
                <a:lnTo>
                  <a:pt x="152" y="56"/>
                </a:lnTo>
                <a:close/>
                <a:moveTo>
                  <a:pt x="160" y="120"/>
                </a:moveTo>
                <a:cubicBezTo>
                  <a:pt x="152" y="120"/>
                  <a:pt x="152" y="120"/>
                  <a:pt x="152" y="120"/>
                </a:cubicBezTo>
                <a:cubicBezTo>
                  <a:pt x="152" y="128"/>
                  <a:pt x="152" y="128"/>
                  <a:pt x="152" y="128"/>
                </a:cubicBezTo>
                <a:cubicBezTo>
                  <a:pt x="160" y="128"/>
                  <a:pt x="160" y="128"/>
                  <a:pt x="160" y="128"/>
                </a:cubicBezTo>
                <a:lnTo>
                  <a:pt x="160" y="120"/>
                </a:lnTo>
                <a:close/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32" y="168"/>
                </a:move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92"/>
                  <a:pt x="8" y="92"/>
                  <a:pt x="8" y="92"/>
                </a:cubicBezTo>
                <a:cubicBezTo>
                  <a:pt x="32" y="92"/>
                  <a:pt x="32" y="92"/>
                  <a:pt x="32" y="92"/>
                </a:cubicBezTo>
                <a:lnTo>
                  <a:pt x="32" y="168"/>
                </a:lnTo>
                <a:close/>
                <a:moveTo>
                  <a:pt x="32" y="84"/>
                </a:moveTo>
                <a:cubicBezTo>
                  <a:pt x="8" y="84"/>
                  <a:pt x="8" y="84"/>
                  <a:pt x="8" y="84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32" y="8"/>
                  <a:pt x="32" y="8"/>
                  <a:pt x="32" y="8"/>
                </a:cubicBezTo>
                <a:lnTo>
                  <a:pt x="32" y="84"/>
                </a:lnTo>
                <a:close/>
                <a:moveTo>
                  <a:pt x="136" y="168"/>
                </a:moveTo>
                <a:cubicBezTo>
                  <a:pt x="40" y="168"/>
                  <a:pt x="40" y="168"/>
                  <a:pt x="40" y="168"/>
                </a:cubicBezTo>
                <a:cubicBezTo>
                  <a:pt x="40" y="92"/>
                  <a:pt x="40" y="92"/>
                  <a:pt x="40" y="92"/>
                </a:cubicBezTo>
                <a:cubicBezTo>
                  <a:pt x="136" y="92"/>
                  <a:pt x="136" y="92"/>
                  <a:pt x="136" y="92"/>
                </a:cubicBezTo>
                <a:lnTo>
                  <a:pt x="136" y="168"/>
                </a:lnTo>
                <a:close/>
                <a:moveTo>
                  <a:pt x="136" y="84"/>
                </a:moveTo>
                <a:cubicBezTo>
                  <a:pt x="40" y="84"/>
                  <a:pt x="40" y="84"/>
                  <a:pt x="40" y="84"/>
                </a:cubicBezTo>
                <a:cubicBezTo>
                  <a:pt x="40" y="8"/>
                  <a:pt x="40" y="8"/>
                  <a:pt x="40" y="8"/>
                </a:cubicBezTo>
                <a:cubicBezTo>
                  <a:pt x="136" y="8"/>
                  <a:pt x="136" y="8"/>
                  <a:pt x="136" y="8"/>
                </a:cubicBezTo>
                <a:lnTo>
                  <a:pt x="136" y="84"/>
                </a:lnTo>
                <a:close/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44" y="168"/>
                  <a:pt x="144" y="168"/>
                  <a:pt x="144" y="168"/>
                </a:cubicBezTo>
                <a:cubicBezTo>
                  <a:pt x="144" y="92"/>
                  <a:pt x="144" y="92"/>
                  <a:pt x="144" y="92"/>
                </a:cubicBezTo>
                <a:cubicBezTo>
                  <a:pt x="168" y="92"/>
                  <a:pt x="168" y="92"/>
                  <a:pt x="168" y="92"/>
                </a:cubicBezTo>
                <a:lnTo>
                  <a:pt x="168" y="160"/>
                </a:lnTo>
                <a:close/>
                <a:moveTo>
                  <a:pt x="168" y="84"/>
                </a:moveTo>
                <a:cubicBezTo>
                  <a:pt x="144" y="84"/>
                  <a:pt x="144" y="84"/>
                  <a:pt x="144" y="84"/>
                </a:cubicBezTo>
                <a:cubicBezTo>
                  <a:pt x="144" y="8"/>
                  <a:pt x="144" y="8"/>
                  <a:pt x="144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84"/>
                </a:lnTo>
                <a:close/>
                <a:moveTo>
                  <a:pt x="152" y="24"/>
                </a:moveTo>
                <a:cubicBezTo>
                  <a:pt x="160" y="24"/>
                  <a:pt x="160" y="24"/>
                  <a:pt x="160" y="24"/>
                </a:cubicBezTo>
                <a:cubicBezTo>
                  <a:pt x="160" y="16"/>
                  <a:pt x="160" y="16"/>
                  <a:pt x="160" y="16"/>
                </a:cubicBezTo>
                <a:cubicBezTo>
                  <a:pt x="152" y="16"/>
                  <a:pt x="152" y="16"/>
                  <a:pt x="152" y="16"/>
                </a:cubicBezTo>
                <a:lnTo>
                  <a:pt x="152" y="24"/>
                </a:lnTo>
                <a:close/>
                <a:moveTo>
                  <a:pt x="160" y="104"/>
                </a:moveTo>
                <a:cubicBezTo>
                  <a:pt x="152" y="104"/>
                  <a:pt x="152" y="104"/>
                  <a:pt x="152" y="104"/>
                </a:cubicBezTo>
                <a:cubicBezTo>
                  <a:pt x="152" y="112"/>
                  <a:pt x="152" y="112"/>
                  <a:pt x="152" y="112"/>
                </a:cubicBezTo>
                <a:cubicBezTo>
                  <a:pt x="160" y="112"/>
                  <a:pt x="160" y="112"/>
                  <a:pt x="160" y="112"/>
                </a:cubicBezTo>
                <a:lnTo>
                  <a:pt x="160" y="104"/>
                </a:lnTo>
                <a:close/>
                <a:moveTo>
                  <a:pt x="152" y="40"/>
                </a:moveTo>
                <a:cubicBezTo>
                  <a:pt x="160" y="40"/>
                  <a:pt x="160" y="40"/>
                  <a:pt x="160" y="40"/>
                </a:cubicBezTo>
                <a:cubicBezTo>
                  <a:pt x="160" y="32"/>
                  <a:pt x="160" y="32"/>
                  <a:pt x="160" y="32"/>
                </a:cubicBezTo>
                <a:cubicBezTo>
                  <a:pt x="152" y="32"/>
                  <a:pt x="152" y="32"/>
                  <a:pt x="152" y="32"/>
                </a:cubicBezTo>
                <a:lnTo>
                  <a:pt x="152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2"/>
          <p:cNvSpPr>
            <a:spLocks noEditPoints="1"/>
          </p:cNvSpPr>
          <p:nvPr/>
        </p:nvSpPr>
        <p:spPr bwMode="auto">
          <a:xfrm>
            <a:off x="8075613" y="823913"/>
            <a:ext cx="320675" cy="320675"/>
          </a:xfrm>
          <a:custGeom>
            <a:avLst/>
            <a:gdLst>
              <a:gd name="T0" fmla="*/ 16 w 176"/>
              <a:gd name="T1" fmla="*/ 152 h 176"/>
              <a:gd name="T2" fmla="*/ 24 w 176"/>
              <a:gd name="T3" fmla="*/ 160 h 176"/>
              <a:gd name="T4" fmla="*/ 24 w 176"/>
              <a:gd name="T5" fmla="*/ 120 h 176"/>
              <a:gd name="T6" fmla="*/ 16 w 176"/>
              <a:gd name="T7" fmla="*/ 128 h 176"/>
              <a:gd name="T8" fmla="*/ 24 w 176"/>
              <a:gd name="T9" fmla="*/ 120 h 176"/>
              <a:gd name="T10" fmla="*/ 24 w 176"/>
              <a:gd name="T11" fmla="*/ 56 h 176"/>
              <a:gd name="T12" fmla="*/ 16 w 176"/>
              <a:gd name="T13" fmla="*/ 48 h 176"/>
              <a:gd name="T14" fmla="*/ 24 w 176"/>
              <a:gd name="T15" fmla="*/ 136 h 176"/>
              <a:gd name="T16" fmla="*/ 16 w 176"/>
              <a:gd name="T17" fmla="*/ 144 h 176"/>
              <a:gd name="T18" fmla="*/ 24 w 176"/>
              <a:gd name="T19" fmla="*/ 136 h 176"/>
              <a:gd name="T20" fmla="*/ 24 w 176"/>
              <a:gd name="T21" fmla="*/ 88 h 176"/>
              <a:gd name="T22" fmla="*/ 16 w 176"/>
              <a:gd name="T23" fmla="*/ 80 h 176"/>
              <a:gd name="T24" fmla="*/ 16 w 176"/>
              <a:gd name="T25" fmla="*/ 72 h 176"/>
              <a:gd name="T26" fmla="*/ 24 w 176"/>
              <a:gd name="T27" fmla="*/ 64 h 176"/>
              <a:gd name="T28" fmla="*/ 16 w 176"/>
              <a:gd name="T29" fmla="*/ 72 h 176"/>
              <a:gd name="T30" fmla="*/ 16 w 176"/>
              <a:gd name="T31" fmla="*/ 32 h 176"/>
              <a:gd name="T32" fmla="*/ 0 w 176"/>
              <a:gd name="T33" fmla="*/ 160 h 176"/>
              <a:gd name="T34" fmla="*/ 128 w 176"/>
              <a:gd name="T35" fmla="*/ 176 h 176"/>
              <a:gd name="T36" fmla="*/ 144 w 176"/>
              <a:gd name="T37" fmla="*/ 48 h 176"/>
              <a:gd name="T38" fmla="*/ 32 w 176"/>
              <a:gd name="T39" fmla="*/ 168 h 176"/>
              <a:gd name="T40" fmla="*/ 8 w 176"/>
              <a:gd name="T41" fmla="*/ 160 h 176"/>
              <a:gd name="T42" fmla="*/ 32 w 176"/>
              <a:gd name="T43" fmla="*/ 108 h 176"/>
              <a:gd name="T44" fmla="*/ 32 w 176"/>
              <a:gd name="T45" fmla="*/ 100 h 176"/>
              <a:gd name="T46" fmla="*/ 8 w 176"/>
              <a:gd name="T47" fmla="*/ 48 h 176"/>
              <a:gd name="T48" fmla="*/ 32 w 176"/>
              <a:gd name="T49" fmla="*/ 40 h 176"/>
              <a:gd name="T50" fmla="*/ 104 w 176"/>
              <a:gd name="T51" fmla="*/ 168 h 176"/>
              <a:gd name="T52" fmla="*/ 40 w 176"/>
              <a:gd name="T53" fmla="*/ 108 h 176"/>
              <a:gd name="T54" fmla="*/ 104 w 176"/>
              <a:gd name="T55" fmla="*/ 168 h 176"/>
              <a:gd name="T56" fmla="*/ 40 w 176"/>
              <a:gd name="T57" fmla="*/ 100 h 176"/>
              <a:gd name="T58" fmla="*/ 104 w 176"/>
              <a:gd name="T59" fmla="*/ 40 h 176"/>
              <a:gd name="T60" fmla="*/ 136 w 176"/>
              <a:gd name="T61" fmla="*/ 160 h 176"/>
              <a:gd name="T62" fmla="*/ 112 w 176"/>
              <a:gd name="T63" fmla="*/ 168 h 176"/>
              <a:gd name="T64" fmla="*/ 136 w 176"/>
              <a:gd name="T65" fmla="*/ 108 h 176"/>
              <a:gd name="T66" fmla="*/ 136 w 176"/>
              <a:gd name="T67" fmla="*/ 100 h 176"/>
              <a:gd name="T68" fmla="*/ 112 w 176"/>
              <a:gd name="T69" fmla="*/ 40 h 176"/>
              <a:gd name="T70" fmla="*/ 136 w 176"/>
              <a:gd name="T71" fmla="*/ 48 h 176"/>
              <a:gd name="T72" fmla="*/ 120 w 176"/>
              <a:gd name="T73" fmla="*/ 56 h 176"/>
              <a:gd name="T74" fmla="*/ 128 w 176"/>
              <a:gd name="T75" fmla="*/ 48 h 176"/>
              <a:gd name="T76" fmla="*/ 120 w 176"/>
              <a:gd name="T77" fmla="*/ 56 h 176"/>
              <a:gd name="T78" fmla="*/ 48 w 176"/>
              <a:gd name="T79" fmla="*/ 0 h 176"/>
              <a:gd name="T80" fmla="*/ 32 w 176"/>
              <a:gd name="T81" fmla="*/ 20 h 176"/>
              <a:gd name="T82" fmla="*/ 40 w 176"/>
              <a:gd name="T83" fmla="*/ 20 h 176"/>
              <a:gd name="T84" fmla="*/ 48 w 176"/>
              <a:gd name="T85" fmla="*/ 8 h 176"/>
              <a:gd name="T86" fmla="*/ 168 w 176"/>
              <a:gd name="T87" fmla="*/ 16 h 176"/>
              <a:gd name="T88" fmla="*/ 160 w 176"/>
              <a:gd name="T89" fmla="*/ 136 h 176"/>
              <a:gd name="T90" fmla="*/ 152 w 176"/>
              <a:gd name="T91" fmla="*/ 140 h 176"/>
              <a:gd name="T92" fmla="*/ 160 w 176"/>
              <a:gd name="T93" fmla="*/ 144 h 176"/>
              <a:gd name="T94" fmla="*/ 176 w 176"/>
              <a:gd name="T95" fmla="*/ 16 h 176"/>
              <a:gd name="T96" fmla="*/ 120 w 176"/>
              <a:gd name="T97" fmla="*/ 72 h 176"/>
              <a:gd name="T98" fmla="*/ 128 w 176"/>
              <a:gd name="T99" fmla="*/ 64 h 176"/>
              <a:gd name="T100" fmla="*/ 120 w 176"/>
              <a:gd name="T101" fmla="*/ 72 h 176"/>
              <a:gd name="T102" fmla="*/ 120 w 176"/>
              <a:gd name="T103" fmla="*/ 136 h 176"/>
              <a:gd name="T104" fmla="*/ 128 w 176"/>
              <a:gd name="T105" fmla="*/ 144 h 176"/>
              <a:gd name="T106" fmla="*/ 120 w 176"/>
              <a:gd name="T107" fmla="*/ 88 h 176"/>
              <a:gd name="T108" fmla="*/ 128 w 176"/>
              <a:gd name="T109" fmla="*/ 80 h 176"/>
              <a:gd name="T110" fmla="*/ 120 w 176"/>
              <a:gd name="T111" fmla="*/ 88 h 176"/>
              <a:gd name="T112" fmla="*/ 120 w 176"/>
              <a:gd name="T113" fmla="*/ 120 h 176"/>
              <a:gd name="T114" fmla="*/ 128 w 176"/>
              <a:gd name="T115" fmla="*/ 128 h 176"/>
              <a:gd name="T116" fmla="*/ 128 w 176"/>
              <a:gd name="T117" fmla="*/ 152 h 176"/>
              <a:gd name="T118" fmla="*/ 120 w 176"/>
              <a:gd name="T119" fmla="*/ 160 h 176"/>
              <a:gd name="T120" fmla="*/ 128 w 176"/>
              <a:gd name="T121" fmla="*/ 15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24" y="152"/>
                </a:moveTo>
                <a:cubicBezTo>
                  <a:pt x="16" y="152"/>
                  <a:pt x="16" y="152"/>
                  <a:pt x="16" y="152"/>
                </a:cubicBezTo>
                <a:cubicBezTo>
                  <a:pt x="16" y="160"/>
                  <a:pt x="16" y="160"/>
                  <a:pt x="16" y="160"/>
                </a:cubicBezTo>
                <a:cubicBezTo>
                  <a:pt x="24" y="160"/>
                  <a:pt x="24" y="160"/>
                  <a:pt x="24" y="160"/>
                </a:cubicBezTo>
                <a:lnTo>
                  <a:pt x="24" y="152"/>
                </a:lnTo>
                <a:close/>
                <a:moveTo>
                  <a:pt x="24" y="120"/>
                </a:moveTo>
                <a:cubicBezTo>
                  <a:pt x="16" y="120"/>
                  <a:pt x="16" y="120"/>
                  <a:pt x="16" y="120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24" y="128"/>
                  <a:pt x="24" y="128"/>
                  <a:pt x="24" y="128"/>
                </a:cubicBezTo>
                <a:lnTo>
                  <a:pt x="24" y="120"/>
                </a:lnTo>
                <a:close/>
                <a:moveTo>
                  <a:pt x="16" y="56"/>
                </a:moveTo>
                <a:cubicBezTo>
                  <a:pt x="24" y="56"/>
                  <a:pt x="24" y="56"/>
                  <a:pt x="24" y="56"/>
                </a:cubicBezTo>
                <a:cubicBezTo>
                  <a:pt x="24" y="48"/>
                  <a:pt x="24" y="48"/>
                  <a:pt x="24" y="48"/>
                </a:cubicBezTo>
                <a:cubicBezTo>
                  <a:pt x="16" y="48"/>
                  <a:pt x="16" y="48"/>
                  <a:pt x="16" y="48"/>
                </a:cubicBezTo>
                <a:lnTo>
                  <a:pt x="16" y="56"/>
                </a:lnTo>
                <a:close/>
                <a:moveTo>
                  <a:pt x="24" y="136"/>
                </a:moveTo>
                <a:cubicBezTo>
                  <a:pt x="16" y="136"/>
                  <a:pt x="16" y="136"/>
                  <a:pt x="16" y="136"/>
                </a:cubicBezTo>
                <a:cubicBezTo>
                  <a:pt x="16" y="144"/>
                  <a:pt x="16" y="144"/>
                  <a:pt x="16" y="144"/>
                </a:cubicBezTo>
                <a:cubicBezTo>
                  <a:pt x="24" y="144"/>
                  <a:pt x="24" y="144"/>
                  <a:pt x="24" y="144"/>
                </a:cubicBezTo>
                <a:lnTo>
                  <a:pt x="24" y="136"/>
                </a:lnTo>
                <a:close/>
                <a:moveTo>
                  <a:pt x="16" y="88"/>
                </a:moveTo>
                <a:cubicBezTo>
                  <a:pt x="24" y="88"/>
                  <a:pt x="24" y="88"/>
                  <a:pt x="24" y="88"/>
                </a:cubicBezTo>
                <a:cubicBezTo>
                  <a:pt x="24" y="80"/>
                  <a:pt x="24" y="80"/>
                  <a:pt x="24" y="80"/>
                </a:cubicBezTo>
                <a:cubicBezTo>
                  <a:pt x="16" y="80"/>
                  <a:pt x="16" y="80"/>
                  <a:pt x="16" y="80"/>
                </a:cubicBezTo>
                <a:lnTo>
                  <a:pt x="16" y="88"/>
                </a:lnTo>
                <a:close/>
                <a:moveTo>
                  <a:pt x="16" y="72"/>
                </a:moveTo>
                <a:cubicBezTo>
                  <a:pt x="24" y="72"/>
                  <a:pt x="24" y="72"/>
                  <a:pt x="24" y="72"/>
                </a:cubicBezTo>
                <a:cubicBezTo>
                  <a:pt x="24" y="64"/>
                  <a:pt x="24" y="64"/>
                  <a:pt x="24" y="64"/>
                </a:cubicBezTo>
                <a:cubicBezTo>
                  <a:pt x="16" y="64"/>
                  <a:pt x="16" y="64"/>
                  <a:pt x="16" y="64"/>
                </a:cubicBezTo>
                <a:lnTo>
                  <a:pt x="16" y="72"/>
                </a:lnTo>
                <a:close/>
                <a:moveTo>
                  <a:pt x="128" y="32"/>
                </a:moveTo>
                <a:cubicBezTo>
                  <a:pt x="16" y="32"/>
                  <a:pt x="16" y="32"/>
                  <a:pt x="16" y="32"/>
                </a:cubicBezTo>
                <a:cubicBezTo>
                  <a:pt x="7" y="32"/>
                  <a:pt x="0" y="39"/>
                  <a:pt x="0" y="48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4" y="39"/>
                  <a:pt x="137" y="32"/>
                  <a:pt x="128" y="32"/>
                </a:cubicBezTo>
                <a:moveTo>
                  <a:pt x="32" y="168"/>
                </a:move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08"/>
                  <a:pt x="8" y="108"/>
                  <a:pt x="8" y="108"/>
                </a:cubicBezTo>
                <a:cubicBezTo>
                  <a:pt x="32" y="108"/>
                  <a:pt x="32" y="108"/>
                  <a:pt x="32" y="108"/>
                </a:cubicBezTo>
                <a:lnTo>
                  <a:pt x="32" y="168"/>
                </a:lnTo>
                <a:close/>
                <a:moveTo>
                  <a:pt x="32" y="100"/>
                </a:moveTo>
                <a:cubicBezTo>
                  <a:pt x="8" y="100"/>
                  <a:pt x="8" y="100"/>
                  <a:pt x="8" y="100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4"/>
                  <a:pt x="12" y="40"/>
                  <a:pt x="16" y="40"/>
                </a:cubicBezTo>
                <a:cubicBezTo>
                  <a:pt x="32" y="40"/>
                  <a:pt x="32" y="40"/>
                  <a:pt x="32" y="40"/>
                </a:cubicBezTo>
                <a:lnTo>
                  <a:pt x="32" y="100"/>
                </a:lnTo>
                <a:close/>
                <a:moveTo>
                  <a:pt x="104" y="168"/>
                </a:moveTo>
                <a:cubicBezTo>
                  <a:pt x="40" y="168"/>
                  <a:pt x="40" y="168"/>
                  <a:pt x="40" y="168"/>
                </a:cubicBezTo>
                <a:cubicBezTo>
                  <a:pt x="40" y="108"/>
                  <a:pt x="40" y="108"/>
                  <a:pt x="40" y="108"/>
                </a:cubicBezTo>
                <a:cubicBezTo>
                  <a:pt x="104" y="108"/>
                  <a:pt x="104" y="108"/>
                  <a:pt x="104" y="108"/>
                </a:cubicBezTo>
                <a:lnTo>
                  <a:pt x="104" y="168"/>
                </a:lnTo>
                <a:close/>
                <a:moveTo>
                  <a:pt x="104" y="100"/>
                </a:moveTo>
                <a:cubicBezTo>
                  <a:pt x="40" y="100"/>
                  <a:pt x="40" y="100"/>
                  <a:pt x="40" y="100"/>
                </a:cubicBezTo>
                <a:cubicBezTo>
                  <a:pt x="40" y="40"/>
                  <a:pt x="40" y="40"/>
                  <a:pt x="40" y="40"/>
                </a:cubicBezTo>
                <a:cubicBezTo>
                  <a:pt x="104" y="40"/>
                  <a:pt x="104" y="40"/>
                  <a:pt x="104" y="40"/>
                </a:cubicBezTo>
                <a:lnTo>
                  <a:pt x="104" y="10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12" y="168"/>
                  <a:pt x="112" y="168"/>
                  <a:pt x="112" y="168"/>
                </a:cubicBezTo>
                <a:cubicBezTo>
                  <a:pt x="112" y="108"/>
                  <a:pt x="112" y="108"/>
                  <a:pt x="112" y="108"/>
                </a:cubicBezTo>
                <a:cubicBezTo>
                  <a:pt x="136" y="108"/>
                  <a:pt x="136" y="108"/>
                  <a:pt x="136" y="108"/>
                </a:cubicBezTo>
                <a:lnTo>
                  <a:pt x="136" y="160"/>
                </a:lnTo>
                <a:close/>
                <a:moveTo>
                  <a:pt x="136" y="100"/>
                </a:moveTo>
                <a:cubicBezTo>
                  <a:pt x="112" y="100"/>
                  <a:pt x="112" y="100"/>
                  <a:pt x="112" y="100"/>
                </a:cubicBezTo>
                <a:cubicBezTo>
                  <a:pt x="112" y="40"/>
                  <a:pt x="112" y="40"/>
                  <a:pt x="112" y="40"/>
                </a:cubicBezTo>
                <a:cubicBezTo>
                  <a:pt x="128" y="40"/>
                  <a:pt x="128" y="40"/>
                  <a:pt x="128" y="40"/>
                </a:cubicBezTo>
                <a:cubicBezTo>
                  <a:pt x="132" y="40"/>
                  <a:pt x="136" y="44"/>
                  <a:pt x="136" y="48"/>
                </a:cubicBezTo>
                <a:lnTo>
                  <a:pt x="136" y="100"/>
                </a:lnTo>
                <a:close/>
                <a:moveTo>
                  <a:pt x="120" y="56"/>
                </a:moveTo>
                <a:cubicBezTo>
                  <a:pt x="128" y="56"/>
                  <a:pt x="128" y="56"/>
                  <a:pt x="128" y="56"/>
                </a:cubicBezTo>
                <a:cubicBezTo>
                  <a:pt x="128" y="48"/>
                  <a:pt x="128" y="48"/>
                  <a:pt x="128" y="48"/>
                </a:cubicBezTo>
                <a:cubicBezTo>
                  <a:pt x="120" y="48"/>
                  <a:pt x="120" y="48"/>
                  <a:pt x="120" y="48"/>
                </a:cubicBezTo>
                <a:lnTo>
                  <a:pt x="120" y="56"/>
                </a:lnTo>
                <a:close/>
                <a:moveTo>
                  <a:pt x="160" y="0"/>
                </a:moveTo>
                <a:cubicBezTo>
                  <a:pt x="48" y="0"/>
                  <a:pt x="48" y="0"/>
                  <a:pt x="48" y="0"/>
                </a:cubicBezTo>
                <a:cubicBezTo>
                  <a:pt x="39" y="0"/>
                  <a:pt x="32" y="7"/>
                  <a:pt x="32" y="16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22"/>
                  <a:pt x="34" y="24"/>
                  <a:pt x="36" y="24"/>
                </a:cubicBezTo>
                <a:cubicBezTo>
                  <a:pt x="38" y="24"/>
                  <a:pt x="40" y="22"/>
                  <a:pt x="40" y="20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12"/>
                  <a:pt x="44" y="8"/>
                  <a:pt x="48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cubicBezTo>
                  <a:pt x="168" y="128"/>
                  <a:pt x="168" y="128"/>
                  <a:pt x="168" y="128"/>
                </a:cubicBezTo>
                <a:cubicBezTo>
                  <a:pt x="168" y="132"/>
                  <a:pt x="164" y="136"/>
                  <a:pt x="160" y="136"/>
                </a:cubicBezTo>
                <a:cubicBezTo>
                  <a:pt x="156" y="136"/>
                  <a:pt x="156" y="136"/>
                  <a:pt x="156" y="136"/>
                </a:cubicBezTo>
                <a:cubicBezTo>
                  <a:pt x="154" y="136"/>
                  <a:pt x="152" y="138"/>
                  <a:pt x="152" y="140"/>
                </a:cubicBezTo>
                <a:cubicBezTo>
                  <a:pt x="152" y="142"/>
                  <a:pt x="154" y="144"/>
                  <a:pt x="156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20" y="72"/>
                </a:moveTo>
                <a:cubicBezTo>
                  <a:pt x="128" y="72"/>
                  <a:pt x="128" y="72"/>
                  <a:pt x="128" y="72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0" y="64"/>
                  <a:pt x="120" y="64"/>
                  <a:pt x="120" y="64"/>
                </a:cubicBezTo>
                <a:lnTo>
                  <a:pt x="120" y="72"/>
                </a:lnTo>
                <a:close/>
                <a:moveTo>
                  <a:pt x="128" y="136"/>
                </a:moveTo>
                <a:cubicBezTo>
                  <a:pt x="120" y="136"/>
                  <a:pt x="120" y="136"/>
                  <a:pt x="120" y="136"/>
                </a:cubicBezTo>
                <a:cubicBezTo>
                  <a:pt x="120" y="144"/>
                  <a:pt x="120" y="144"/>
                  <a:pt x="120" y="144"/>
                </a:cubicBezTo>
                <a:cubicBezTo>
                  <a:pt x="128" y="144"/>
                  <a:pt x="128" y="144"/>
                  <a:pt x="128" y="144"/>
                </a:cubicBezTo>
                <a:lnTo>
                  <a:pt x="128" y="136"/>
                </a:lnTo>
                <a:close/>
                <a:moveTo>
                  <a:pt x="120" y="88"/>
                </a:moveTo>
                <a:cubicBezTo>
                  <a:pt x="128" y="88"/>
                  <a:pt x="128" y="88"/>
                  <a:pt x="128" y="88"/>
                </a:cubicBezTo>
                <a:cubicBezTo>
                  <a:pt x="128" y="80"/>
                  <a:pt x="128" y="80"/>
                  <a:pt x="128" y="80"/>
                </a:cubicBezTo>
                <a:cubicBezTo>
                  <a:pt x="120" y="80"/>
                  <a:pt x="120" y="80"/>
                  <a:pt x="120" y="80"/>
                </a:cubicBezTo>
                <a:lnTo>
                  <a:pt x="120" y="88"/>
                </a:lnTo>
                <a:close/>
                <a:moveTo>
                  <a:pt x="128" y="120"/>
                </a:moveTo>
                <a:cubicBezTo>
                  <a:pt x="120" y="120"/>
                  <a:pt x="120" y="120"/>
                  <a:pt x="120" y="120"/>
                </a:cubicBezTo>
                <a:cubicBezTo>
                  <a:pt x="120" y="128"/>
                  <a:pt x="120" y="128"/>
                  <a:pt x="120" y="128"/>
                </a:cubicBezTo>
                <a:cubicBezTo>
                  <a:pt x="128" y="128"/>
                  <a:pt x="128" y="128"/>
                  <a:pt x="128" y="128"/>
                </a:cubicBezTo>
                <a:lnTo>
                  <a:pt x="128" y="120"/>
                </a:lnTo>
                <a:close/>
                <a:moveTo>
                  <a:pt x="128" y="152"/>
                </a:moveTo>
                <a:cubicBezTo>
                  <a:pt x="120" y="152"/>
                  <a:pt x="120" y="152"/>
                  <a:pt x="120" y="152"/>
                </a:cubicBezTo>
                <a:cubicBezTo>
                  <a:pt x="120" y="160"/>
                  <a:pt x="120" y="160"/>
                  <a:pt x="120" y="160"/>
                </a:cubicBezTo>
                <a:cubicBezTo>
                  <a:pt x="128" y="160"/>
                  <a:pt x="128" y="160"/>
                  <a:pt x="128" y="160"/>
                </a:cubicBezTo>
                <a:lnTo>
                  <a:pt x="128" y="1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3"/>
          <p:cNvSpPr>
            <a:spLocks noEditPoints="1"/>
          </p:cNvSpPr>
          <p:nvPr/>
        </p:nvSpPr>
        <p:spPr bwMode="auto">
          <a:xfrm>
            <a:off x="8686800" y="823913"/>
            <a:ext cx="320675" cy="320675"/>
          </a:xfrm>
          <a:custGeom>
            <a:avLst/>
            <a:gdLst>
              <a:gd name="T0" fmla="*/ 24 w 176"/>
              <a:gd name="T1" fmla="*/ 32 h 176"/>
              <a:gd name="T2" fmla="*/ 16 w 176"/>
              <a:gd name="T3" fmla="*/ 56 h 176"/>
              <a:gd name="T4" fmla="*/ 16 w 176"/>
              <a:gd name="T5" fmla="*/ 48 h 176"/>
              <a:gd name="T6" fmla="*/ 16 w 176"/>
              <a:gd name="T7" fmla="*/ 152 h 176"/>
              <a:gd name="T8" fmla="*/ 24 w 176"/>
              <a:gd name="T9" fmla="*/ 152 h 176"/>
              <a:gd name="T10" fmla="*/ 16 w 176"/>
              <a:gd name="T11" fmla="*/ 128 h 176"/>
              <a:gd name="T12" fmla="*/ 24 w 176"/>
              <a:gd name="T13" fmla="*/ 104 h 176"/>
              <a:gd name="T14" fmla="*/ 24 w 176"/>
              <a:gd name="T15" fmla="*/ 112 h 176"/>
              <a:gd name="T16" fmla="*/ 16 w 176"/>
              <a:gd name="T17" fmla="*/ 136 h 176"/>
              <a:gd name="T18" fmla="*/ 24 w 176"/>
              <a:gd name="T19" fmla="*/ 136 h 176"/>
              <a:gd name="T20" fmla="*/ 24 w 176"/>
              <a:gd name="T21" fmla="*/ 64 h 176"/>
              <a:gd name="T22" fmla="*/ 16 w 176"/>
              <a:gd name="T23" fmla="*/ 24 h 176"/>
              <a:gd name="T24" fmla="*/ 16 w 176"/>
              <a:gd name="T25" fmla="*/ 16 h 176"/>
              <a:gd name="T26" fmla="*/ 160 w 176"/>
              <a:gd name="T27" fmla="*/ 40 h 176"/>
              <a:gd name="T28" fmla="*/ 152 w 176"/>
              <a:gd name="T29" fmla="*/ 40 h 176"/>
              <a:gd name="T30" fmla="*/ 160 w 176"/>
              <a:gd name="T31" fmla="*/ 48 h 176"/>
              <a:gd name="T32" fmla="*/ 152 w 176"/>
              <a:gd name="T33" fmla="*/ 72 h 176"/>
              <a:gd name="T34" fmla="*/ 152 w 176"/>
              <a:gd name="T35" fmla="*/ 64 h 176"/>
              <a:gd name="T36" fmla="*/ 16 w 176"/>
              <a:gd name="T37" fmla="*/ 0 h 176"/>
              <a:gd name="T38" fmla="*/ 16 w 176"/>
              <a:gd name="T39" fmla="*/ 176 h 176"/>
              <a:gd name="T40" fmla="*/ 176 w 176"/>
              <a:gd name="T41" fmla="*/ 16 h 176"/>
              <a:gd name="T42" fmla="*/ 16 w 176"/>
              <a:gd name="T43" fmla="*/ 168 h 176"/>
              <a:gd name="T44" fmla="*/ 32 w 176"/>
              <a:gd name="T45" fmla="*/ 92 h 176"/>
              <a:gd name="T46" fmla="*/ 8 w 176"/>
              <a:gd name="T47" fmla="*/ 84 h 176"/>
              <a:gd name="T48" fmla="*/ 32 w 176"/>
              <a:gd name="T49" fmla="*/ 8 h 176"/>
              <a:gd name="T50" fmla="*/ 40 w 176"/>
              <a:gd name="T51" fmla="*/ 168 h 176"/>
              <a:gd name="T52" fmla="*/ 136 w 176"/>
              <a:gd name="T53" fmla="*/ 168 h 176"/>
              <a:gd name="T54" fmla="*/ 144 w 176"/>
              <a:gd name="T55" fmla="*/ 168 h 176"/>
              <a:gd name="T56" fmla="*/ 168 w 176"/>
              <a:gd name="T57" fmla="*/ 160 h 176"/>
              <a:gd name="T58" fmla="*/ 144 w 176"/>
              <a:gd name="T59" fmla="*/ 8 h 176"/>
              <a:gd name="T60" fmla="*/ 168 w 176"/>
              <a:gd name="T61" fmla="*/ 84 h 176"/>
              <a:gd name="T62" fmla="*/ 160 w 176"/>
              <a:gd name="T63" fmla="*/ 16 h 176"/>
              <a:gd name="T64" fmla="*/ 160 w 176"/>
              <a:gd name="T65" fmla="*/ 136 h 176"/>
              <a:gd name="T66" fmla="*/ 160 w 176"/>
              <a:gd name="T67" fmla="*/ 144 h 176"/>
              <a:gd name="T68" fmla="*/ 152 w 176"/>
              <a:gd name="T69" fmla="*/ 104 h 176"/>
              <a:gd name="T70" fmla="*/ 160 w 176"/>
              <a:gd name="T71" fmla="*/ 104 h 176"/>
              <a:gd name="T72" fmla="*/ 152 w 176"/>
              <a:gd name="T73" fmla="*/ 128 h 176"/>
              <a:gd name="T74" fmla="*/ 160 w 176"/>
              <a:gd name="T75" fmla="*/ 152 h 176"/>
              <a:gd name="T76" fmla="*/ 160 w 176"/>
              <a:gd name="T77" fmla="*/ 160 h 176"/>
              <a:gd name="T78" fmla="*/ 70 w 176"/>
              <a:gd name="T79" fmla="*/ 119 h 176"/>
              <a:gd name="T80" fmla="*/ 114 w 176"/>
              <a:gd name="T81" fmla="*/ 91 h 176"/>
              <a:gd name="T82" fmla="*/ 115 w 176"/>
              <a:gd name="T83" fmla="*/ 85 h 176"/>
              <a:gd name="T84" fmla="*/ 68 w 176"/>
              <a:gd name="T85" fmla="*/ 56 h 176"/>
              <a:gd name="T86" fmla="*/ 68 w 176"/>
              <a:gd name="T87" fmla="*/ 120 h 176"/>
              <a:gd name="T88" fmla="*/ 72 w 176"/>
              <a:gd name="T89" fmla="*/ 10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16" y="40"/>
                </a:moveTo>
                <a:cubicBezTo>
                  <a:pt x="24" y="40"/>
                  <a:pt x="24" y="40"/>
                  <a:pt x="24" y="40"/>
                </a:cubicBezTo>
                <a:cubicBezTo>
                  <a:pt x="24" y="32"/>
                  <a:pt x="24" y="32"/>
                  <a:pt x="24" y="32"/>
                </a:cubicBezTo>
                <a:cubicBezTo>
                  <a:pt x="16" y="32"/>
                  <a:pt x="16" y="32"/>
                  <a:pt x="16" y="32"/>
                </a:cubicBezTo>
                <a:lnTo>
                  <a:pt x="16" y="40"/>
                </a:lnTo>
                <a:close/>
                <a:moveTo>
                  <a:pt x="16" y="56"/>
                </a:moveTo>
                <a:cubicBezTo>
                  <a:pt x="24" y="56"/>
                  <a:pt x="24" y="56"/>
                  <a:pt x="24" y="56"/>
                </a:cubicBezTo>
                <a:cubicBezTo>
                  <a:pt x="24" y="48"/>
                  <a:pt x="24" y="48"/>
                  <a:pt x="24" y="48"/>
                </a:cubicBezTo>
                <a:cubicBezTo>
                  <a:pt x="16" y="48"/>
                  <a:pt x="16" y="48"/>
                  <a:pt x="16" y="48"/>
                </a:cubicBezTo>
                <a:lnTo>
                  <a:pt x="16" y="56"/>
                </a:lnTo>
                <a:close/>
                <a:moveTo>
                  <a:pt x="24" y="152"/>
                </a:moveTo>
                <a:cubicBezTo>
                  <a:pt x="16" y="152"/>
                  <a:pt x="16" y="152"/>
                  <a:pt x="16" y="152"/>
                </a:cubicBezTo>
                <a:cubicBezTo>
                  <a:pt x="16" y="160"/>
                  <a:pt x="16" y="160"/>
                  <a:pt x="16" y="160"/>
                </a:cubicBezTo>
                <a:cubicBezTo>
                  <a:pt x="24" y="160"/>
                  <a:pt x="24" y="160"/>
                  <a:pt x="24" y="160"/>
                </a:cubicBezTo>
                <a:lnTo>
                  <a:pt x="24" y="152"/>
                </a:lnTo>
                <a:close/>
                <a:moveTo>
                  <a:pt x="24" y="120"/>
                </a:moveTo>
                <a:cubicBezTo>
                  <a:pt x="16" y="120"/>
                  <a:pt x="16" y="120"/>
                  <a:pt x="16" y="120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24" y="128"/>
                  <a:pt x="24" y="128"/>
                  <a:pt x="24" y="128"/>
                </a:cubicBezTo>
                <a:lnTo>
                  <a:pt x="24" y="120"/>
                </a:lnTo>
                <a:close/>
                <a:moveTo>
                  <a:pt x="24" y="104"/>
                </a:moveTo>
                <a:cubicBezTo>
                  <a:pt x="16" y="104"/>
                  <a:pt x="16" y="104"/>
                  <a:pt x="16" y="104"/>
                </a:cubicBezTo>
                <a:cubicBezTo>
                  <a:pt x="16" y="112"/>
                  <a:pt x="16" y="112"/>
                  <a:pt x="16" y="112"/>
                </a:cubicBezTo>
                <a:cubicBezTo>
                  <a:pt x="24" y="112"/>
                  <a:pt x="24" y="112"/>
                  <a:pt x="24" y="112"/>
                </a:cubicBezTo>
                <a:lnTo>
                  <a:pt x="24" y="104"/>
                </a:lnTo>
                <a:close/>
                <a:moveTo>
                  <a:pt x="24" y="136"/>
                </a:moveTo>
                <a:cubicBezTo>
                  <a:pt x="16" y="136"/>
                  <a:pt x="16" y="136"/>
                  <a:pt x="16" y="136"/>
                </a:cubicBezTo>
                <a:cubicBezTo>
                  <a:pt x="16" y="144"/>
                  <a:pt x="16" y="144"/>
                  <a:pt x="16" y="144"/>
                </a:cubicBezTo>
                <a:cubicBezTo>
                  <a:pt x="24" y="144"/>
                  <a:pt x="24" y="144"/>
                  <a:pt x="24" y="144"/>
                </a:cubicBezTo>
                <a:lnTo>
                  <a:pt x="24" y="136"/>
                </a:lnTo>
                <a:close/>
                <a:moveTo>
                  <a:pt x="16" y="72"/>
                </a:moveTo>
                <a:cubicBezTo>
                  <a:pt x="24" y="72"/>
                  <a:pt x="24" y="72"/>
                  <a:pt x="24" y="72"/>
                </a:cubicBezTo>
                <a:cubicBezTo>
                  <a:pt x="24" y="64"/>
                  <a:pt x="24" y="64"/>
                  <a:pt x="24" y="64"/>
                </a:cubicBezTo>
                <a:cubicBezTo>
                  <a:pt x="16" y="64"/>
                  <a:pt x="16" y="64"/>
                  <a:pt x="16" y="64"/>
                </a:cubicBezTo>
                <a:lnTo>
                  <a:pt x="16" y="72"/>
                </a:lnTo>
                <a:close/>
                <a:moveTo>
                  <a:pt x="16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24"/>
                </a:lnTo>
                <a:close/>
                <a:moveTo>
                  <a:pt x="152" y="40"/>
                </a:moveTo>
                <a:cubicBezTo>
                  <a:pt x="160" y="40"/>
                  <a:pt x="160" y="40"/>
                  <a:pt x="160" y="40"/>
                </a:cubicBezTo>
                <a:cubicBezTo>
                  <a:pt x="160" y="32"/>
                  <a:pt x="160" y="32"/>
                  <a:pt x="160" y="32"/>
                </a:cubicBezTo>
                <a:cubicBezTo>
                  <a:pt x="152" y="32"/>
                  <a:pt x="152" y="32"/>
                  <a:pt x="152" y="32"/>
                </a:cubicBezTo>
                <a:lnTo>
                  <a:pt x="152" y="40"/>
                </a:lnTo>
                <a:close/>
                <a:moveTo>
                  <a:pt x="152" y="56"/>
                </a:moveTo>
                <a:cubicBezTo>
                  <a:pt x="160" y="56"/>
                  <a:pt x="160" y="56"/>
                  <a:pt x="160" y="56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2" y="48"/>
                  <a:pt x="152" y="48"/>
                  <a:pt x="152" y="48"/>
                </a:cubicBezTo>
                <a:lnTo>
                  <a:pt x="152" y="56"/>
                </a:lnTo>
                <a:close/>
                <a:moveTo>
                  <a:pt x="152" y="72"/>
                </a:moveTo>
                <a:cubicBezTo>
                  <a:pt x="160" y="72"/>
                  <a:pt x="160" y="72"/>
                  <a:pt x="160" y="72"/>
                </a:cubicBezTo>
                <a:cubicBezTo>
                  <a:pt x="160" y="64"/>
                  <a:pt x="160" y="64"/>
                  <a:pt x="160" y="64"/>
                </a:cubicBezTo>
                <a:cubicBezTo>
                  <a:pt x="152" y="64"/>
                  <a:pt x="152" y="64"/>
                  <a:pt x="152" y="64"/>
                </a:cubicBezTo>
                <a:lnTo>
                  <a:pt x="152" y="72"/>
                </a:lnTo>
                <a:close/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32" y="168"/>
                </a:move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92"/>
                  <a:pt x="8" y="92"/>
                  <a:pt x="8" y="92"/>
                </a:cubicBezTo>
                <a:cubicBezTo>
                  <a:pt x="32" y="92"/>
                  <a:pt x="32" y="92"/>
                  <a:pt x="32" y="92"/>
                </a:cubicBezTo>
                <a:lnTo>
                  <a:pt x="32" y="168"/>
                </a:lnTo>
                <a:close/>
                <a:moveTo>
                  <a:pt x="32" y="84"/>
                </a:moveTo>
                <a:cubicBezTo>
                  <a:pt x="8" y="84"/>
                  <a:pt x="8" y="84"/>
                  <a:pt x="8" y="84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32" y="8"/>
                  <a:pt x="32" y="8"/>
                  <a:pt x="32" y="8"/>
                </a:cubicBezTo>
                <a:lnTo>
                  <a:pt x="32" y="84"/>
                </a:lnTo>
                <a:close/>
                <a:moveTo>
                  <a:pt x="136" y="168"/>
                </a:moveTo>
                <a:cubicBezTo>
                  <a:pt x="40" y="168"/>
                  <a:pt x="40" y="168"/>
                  <a:pt x="40" y="168"/>
                </a:cubicBezTo>
                <a:cubicBezTo>
                  <a:pt x="40" y="8"/>
                  <a:pt x="40" y="8"/>
                  <a:pt x="40" y="8"/>
                </a:cubicBezTo>
                <a:cubicBezTo>
                  <a:pt x="136" y="8"/>
                  <a:pt x="136" y="8"/>
                  <a:pt x="136" y="8"/>
                </a:cubicBezTo>
                <a:lnTo>
                  <a:pt x="136" y="168"/>
                </a:lnTo>
                <a:close/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44" y="168"/>
                  <a:pt x="144" y="168"/>
                  <a:pt x="144" y="168"/>
                </a:cubicBezTo>
                <a:cubicBezTo>
                  <a:pt x="144" y="92"/>
                  <a:pt x="144" y="92"/>
                  <a:pt x="144" y="92"/>
                </a:cubicBezTo>
                <a:cubicBezTo>
                  <a:pt x="168" y="92"/>
                  <a:pt x="168" y="92"/>
                  <a:pt x="168" y="92"/>
                </a:cubicBezTo>
                <a:lnTo>
                  <a:pt x="168" y="160"/>
                </a:lnTo>
                <a:close/>
                <a:moveTo>
                  <a:pt x="168" y="84"/>
                </a:moveTo>
                <a:cubicBezTo>
                  <a:pt x="144" y="84"/>
                  <a:pt x="144" y="84"/>
                  <a:pt x="144" y="84"/>
                </a:cubicBezTo>
                <a:cubicBezTo>
                  <a:pt x="144" y="8"/>
                  <a:pt x="144" y="8"/>
                  <a:pt x="144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84"/>
                </a:lnTo>
                <a:close/>
                <a:moveTo>
                  <a:pt x="152" y="24"/>
                </a:moveTo>
                <a:cubicBezTo>
                  <a:pt x="160" y="24"/>
                  <a:pt x="160" y="24"/>
                  <a:pt x="160" y="24"/>
                </a:cubicBezTo>
                <a:cubicBezTo>
                  <a:pt x="160" y="16"/>
                  <a:pt x="160" y="16"/>
                  <a:pt x="160" y="16"/>
                </a:cubicBezTo>
                <a:cubicBezTo>
                  <a:pt x="152" y="16"/>
                  <a:pt x="152" y="16"/>
                  <a:pt x="152" y="16"/>
                </a:cubicBezTo>
                <a:lnTo>
                  <a:pt x="152" y="24"/>
                </a:lnTo>
                <a:close/>
                <a:moveTo>
                  <a:pt x="160" y="136"/>
                </a:moveTo>
                <a:cubicBezTo>
                  <a:pt x="152" y="136"/>
                  <a:pt x="152" y="136"/>
                  <a:pt x="152" y="136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60" y="144"/>
                  <a:pt x="160" y="144"/>
                  <a:pt x="160" y="144"/>
                </a:cubicBezTo>
                <a:lnTo>
                  <a:pt x="160" y="136"/>
                </a:lnTo>
                <a:close/>
                <a:moveTo>
                  <a:pt x="160" y="104"/>
                </a:moveTo>
                <a:cubicBezTo>
                  <a:pt x="152" y="104"/>
                  <a:pt x="152" y="104"/>
                  <a:pt x="152" y="104"/>
                </a:cubicBezTo>
                <a:cubicBezTo>
                  <a:pt x="152" y="112"/>
                  <a:pt x="152" y="112"/>
                  <a:pt x="152" y="112"/>
                </a:cubicBezTo>
                <a:cubicBezTo>
                  <a:pt x="160" y="112"/>
                  <a:pt x="160" y="112"/>
                  <a:pt x="160" y="112"/>
                </a:cubicBezTo>
                <a:lnTo>
                  <a:pt x="160" y="104"/>
                </a:lnTo>
                <a:close/>
                <a:moveTo>
                  <a:pt x="160" y="120"/>
                </a:moveTo>
                <a:cubicBezTo>
                  <a:pt x="152" y="120"/>
                  <a:pt x="152" y="120"/>
                  <a:pt x="152" y="120"/>
                </a:cubicBezTo>
                <a:cubicBezTo>
                  <a:pt x="152" y="128"/>
                  <a:pt x="152" y="128"/>
                  <a:pt x="152" y="128"/>
                </a:cubicBezTo>
                <a:cubicBezTo>
                  <a:pt x="160" y="128"/>
                  <a:pt x="160" y="128"/>
                  <a:pt x="160" y="128"/>
                </a:cubicBezTo>
                <a:lnTo>
                  <a:pt x="160" y="120"/>
                </a:lnTo>
                <a:close/>
                <a:moveTo>
                  <a:pt x="160" y="152"/>
                </a:moveTo>
                <a:cubicBezTo>
                  <a:pt x="152" y="152"/>
                  <a:pt x="152" y="152"/>
                  <a:pt x="152" y="152"/>
                </a:cubicBezTo>
                <a:cubicBezTo>
                  <a:pt x="152" y="160"/>
                  <a:pt x="152" y="160"/>
                  <a:pt x="152" y="160"/>
                </a:cubicBezTo>
                <a:cubicBezTo>
                  <a:pt x="160" y="160"/>
                  <a:pt x="160" y="160"/>
                  <a:pt x="160" y="160"/>
                </a:cubicBezTo>
                <a:lnTo>
                  <a:pt x="160" y="152"/>
                </a:lnTo>
                <a:close/>
                <a:moveTo>
                  <a:pt x="68" y="120"/>
                </a:moveTo>
                <a:cubicBezTo>
                  <a:pt x="69" y="120"/>
                  <a:pt x="70" y="120"/>
                  <a:pt x="70" y="119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115" y="91"/>
                  <a:pt x="115" y="91"/>
                  <a:pt x="115" y="91"/>
                </a:cubicBezTo>
                <a:cubicBezTo>
                  <a:pt x="114" y="91"/>
                  <a:pt x="114" y="91"/>
                  <a:pt x="114" y="91"/>
                </a:cubicBezTo>
                <a:cubicBezTo>
                  <a:pt x="115" y="90"/>
                  <a:pt x="116" y="89"/>
                  <a:pt x="116" y="88"/>
                </a:cubicBezTo>
                <a:cubicBezTo>
                  <a:pt x="116" y="87"/>
                  <a:pt x="115" y="86"/>
                  <a:pt x="114" y="85"/>
                </a:cubicBezTo>
                <a:cubicBezTo>
                  <a:pt x="115" y="85"/>
                  <a:pt x="115" y="85"/>
                  <a:pt x="115" y="85"/>
                </a:cubicBezTo>
                <a:cubicBezTo>
                  <a:pt x="71" y="57"/>
                  <a:pt x="71" y="57"/>
                  <a:pt x="71" y="57"/>
                </a:cubicBezTo>
                <a:cubicBezTo>
                  <a:pt x="70" y="57"/>
                  <a:pt x="70" y="57"/>
                  <a:pt x="70" y="57"/>
                </a:cubicBezTo>
                <a:cubicBezTo>
                  <a:pt x="70" y="56"/>
                  <a:pt x="69" y="56"/>
                  <a:pt x="68" y="56"/>
                </a:cubicBezTo>
                <a:cubicBezTo>
                  <a:pt x="66" y="56"/>
                  <a:pt x="64" y="58"/>
                  <a:pt x="64" y="60"/>
                </a:cubicBezTo>
                <a:cubicBezTo>
                  <a:pt x="64" y="116"/>
                  <a:pt x="64" y="116"/>
                  <a:pt x="64" y="116"/>
                </a:cubicBezTo>
                <a:cubicBezTo>
                  <a:pt x="64" y="118"/>
                  <a:pt x="66" y="120"/>
                  <a:pt x="68" y="120"/>
                </a:cubicBezTo>
                <a:moveTo>
                  <a:pt x="72" y="67"/>
                </a:moveTo>
                <a:cubicBezTo>
                  <a:pt x="105" y="88"/>
                  <a:pt x="105" y="88"/>
                  <a:pt x="105" y="88"/>
                </a:cubicBezTo>
                <a:cubicBezTo>
                  <a:pt x="72" y="109"/>
                  <a:pt x="72" y="109"/>
                  <a:pt x="72" y="109"/>
                </a:cubicBezTo>
                <a:lnTo>
                  <a:pt x="72" y="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4"/>
          <p:cNvSpPr>
            <a:spLocks noEditPoints="1"/>
          </p:cNvSpPr>
          <p:nvPr/>
        </p:nvSpPr>
        <p:spPr bwMode="auto">
          <a:xfrm>
            <a:off x="3186113" y="1435101"/>
            <a:ext cx="320675" cy="320675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168 w 176"/>
              <a:gd name="T11" fmla="*/ 84 h 176"/>
              <a:gd name="T12" fmla="*/ 98 w 176"/>
              <a:gd name="T13" fmla="*/ 84 h 176"/>
              <a:gd name="T14" fmla="*/ 147 w 176"/>
              <a:gd name="T15" fmla="*/ 34 h 176"/>
              <a:gd name="T16" fmla="*/ 168 w 176"/>
              <a:gd name="T17" fmla="*/ 84 h 176"/>
              <a:gd name="T18" fmla="*/ 88 w 176"/>
              <a:gd name="T19" fmla="*/ 168 h 176"/>
              <a:gd name="T20" fmla="*/ 8 w 176"/>
              <a:gd name="T21" fmla="*/ 88 h 176"/>
              <a:gd name="T22" fmla="*/ 88 w 176"/>
              <a:gd name="T23" fmla="*/ 8 h 176"/>
              <a:gd name="T24" fmla="*/ 142 w 176"/>
              <a:gd name="T25" fmla="*/ 29 h 176"/>
              <a:gd name="T26" fmla="*/ 85 w 176"/>
              <a:gd name="T27" fmla="*/ 85 h 176"/>
              <a:gd name="T28" fmla="*/ 84 w 176"/>
              <a:gd name="T29" fmla="*/ 88 h 176"/>
              <a:gd name="T30" fmla="*/ 88 w 176"/>
              <a:gd name="T31" fmla="*/ 92 h 176"/>
              <a:gd name="T32" fmla="*/ 168 w 176"/>
              <a:gd name="T33" fmla="*/ 92 h 176"/>
              <a:gd name="T34" fmla="*/ 88 w 176"/>
              <a:gd name="T35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168" y="84"/>
                </a:moveTo>
                <a:cubicBezTo>
                  <a:pt x="98" y="84"/>
                  <a:pt x="98" y="84"/>
                  <a:pt x="98" y="84"/>
                </a:cubicBezTo>
                <a:cubicBezTo>
                  <a:pt x="147" y="34"/>
                  <a:pt x="147" y="34"/>
                  <a:pt x="147" y="34"/>
                </a:cubicBezTo>
                <a:cubicBezTo>
                  <a:pt x="159" y="48"/>
                  <a:pt x="167" y="65"/>
                  <a:pt x="168" y="84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09" y="8"/>
                  <a:pt x="127" y="16"/>
                  <a:pt x="142" y="29"/>
                </a:cubicBezTo>
                <a:cubicBezTo>
                  <a:pt x="85" y="85"/>
                  <a:pt x="85" y="85"/>
                  <a:pt x="85" y="85"/>
                </a:cubicBezTo>
                <a:cubicBezTo>
                  <a:pt x="84" y="86"/>
                  <a:pt x="84" y="87"/>
                  <a:pt x="84" y="88"/>
                </a:cubicBezTo>
                <a:cubicBezTo>
                  <a:pt x="84" y="90"/>
                  <a:pt x="86" y="92"/>
                  <a:pt x="88" y="92"/>
                </a:cubicBezTo>
                <a:cubicBezTo>
                  <a:pt x="168" y="92"/>
                  <a:pt x="168" y="92"/>
                  <a:pt x="168" y="92"/>
                </a:cubicBezTo>
                <a:cubicBezTo>
                  <a:pt x="166" y="134"/>
                  <a:pt x="131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5"/>
          <p:cNvSpPr>
            <a:spLocks noEditPoints="1"/>
          </p:cNvSpPr>
          <p:nvPr/>
        </p:nvSpPr>
        <p:spPr bwMode="auto">
          <a:xfrm>
            <a:off x="3797300" y="1463676"/>
            <a:ext cx="320675" cy="261938"/>
          </a:xfrm>
          <a:custGeom>
            <a:avLst/>
            <a:gdLst>
              <a:gd name="T0" fmla="*/ 28 w 176"/>
              <a:gd name="T1" fmla="*/ 88 h 144"/>
              <a:gd name="T2" fmla="*/ 4 w 176"/>
              <a:gd name="T3" fmla="*/ 88 h 144"/>
              <a:gd name="T4" fmla="*/ 0 w 176"/>
              <a:gd name="T5" fmla="*/ 92 h 144"/>
              <a:gd name="T6" fmla="*/ 0 w 176"/>
              <a:gd name="T7" fmla="*/ 140 h 144"/>
              <a:gd name="T8" fmla="*/ 4 w 176"/>
              <a:gd name="T9" fmla="*/ 144 h 144"/>
              <a:gd name="T10" fmla="*/ 28 w 176"/>
              <a:gd name="T11" fmla="*/ 144 h 144"/>
              <a:gd name="T12" fmla="*/ 32 w 176"/>
              <a:gd name="T13" fmla="*/ 140 h 144"/>
              <a:gd name="T14" fmla="*/ 32 w 176"/>
              <a:gd name="T15" fmla="*/ 92 h 144"/>
              <a:gd name="T16" fmla="*/ 28 w 176"/>
              <a:gd name="T17" fmla="*/ 88 h 144"/>
              <a:gd name="T18" fmla="*/ 24 w 176"/>
              <a:gd name="T19" fmla="*/ 136 h 144"/>
              <a:gd name="T20" fmla="*/ 8 w 176"/>
              <a:gd name="T21" fmla="*/ 136 h 144"/>
              <a:gd name="T22" fmla="*/ 8 w 176"/>
              <a:gd name="T23" fmla="*/ 96 h 144"/>
              <a:gd name="T24" fmla="*/ 24 w 176"/>
              <a:gd name="T25" fmla="*/ 96 h 144"/>
              <a:gd name="T26" fmla="*/ 24 w 176"/>
              <a:gd name="T27" fmla="*/ 136 h 144"/>
              <a:gd name="T28" fmla="*/ 124 w 176"/>
              <a:gd name="T29" fmla="*/ 64 h 144"/>
              <a:gd name="T30" fmla="*/ 100 w 176"/>
              <a:gd name="T31" fmla="*/ 64 h 144"/>
              <a:gd name="T32" fmla="*/ 96 w 176"/>
              <a:gd name="T33" fmla="*/ 68 h 144"/>
              <a:gd name="T34" fmla="*/ 96 w 176"/>
              <a:gd name="T35" fmla="*/ 140 h 144"/>
              <a:gd name="T36" fmla="*/ 100 w 176"/>
              <a:gd name="T37" fmla="*/ 144 h 144"/>
              <a:gd name="T38" fmla="*/ 124 w 176"/>
              <a:gd name="T39" fmla="*/ 144 h 144"/>
              <a:gd name="T40" fmla="*/ 128 w 176"/>
              <a:gd name="T41" fmla="*/ 140 h 144"/>
              <a:gd name="T42" fmla="*/ 128 w 176"/>
              <a:gd name="T43" fmla="*/ 68 h 144"/>
              <a:gd name="T44" fmla="*/ 124 w 176"/>
              <a:gd name="T45" fmla="*/ 64 h 144"/>
              <a:gd name="T46" fmla="*/ 120 w 176"/>
              <a:gd name="T47" fmla="*/ 136 h 144"/>
              <a:gd name="T48" fmla="*/ 104 w 176"/>
              <a:gd name="T49" fmla="*/ 136 h 144"/>
              <a:gd name="T50" fmla="*/ 104 w 176"/>
              <a:gd name="T51" fmla="*/ 72 h 144"/>
              <a:gd name="T52" fmla="*/ 120 w 176"/>
              <a:gd name="T53" fmla="*/ 72 h 144"/>
              <a:gd name="T54" fmla="*/ 120 w 176"/>
              <a:gd name="T55" fmla="*/ 136 h 144"/>
              <a:gd name="T56" fmla="*/ 76 w 176"/>
              <a:gd name="T57" fmla="*/ 16 h 144"/>
              <a:gd name="T58" fmla="*/ 52 w 176"/>
              <a:gd name="T59" fmla="*/ 16 h 144"/>
              <a:gd name="T60" fmla="*/ 48 w 176"/>
              <a:gd name="T61" fmla="*/ 20 h 144"/>
              <a:gd name="T62" fmla="*/ 48 w 176"/>
              <a:gd name="T63" fmla="*/ 140 h 144"/>
              <a:gd name="T64" fmla="*/ 52 w 176"/>
              <a:gd name="T65" fmla="*/ 144 h 144"/>
              <a:gd name="T66" fmla="*/ 76 w 176"/>
              <a:gd name="T67" fmla="*/ 144 h 144"/>
              <a:gd name="T68" fmla="*/ 80 w 176"/>
              <a:gd name="T69" fmla="*/ 140 h 144"/>
              <a:gd name="T70" fmla="*/ 80 w 176"/>
              <a:gd name="T71" fmla="*/ 20 h 144"/>
              <a:gd name="T72" fmla="*/ 76 w 176"/>
              <a:gd name="T73" fmla="*/ 16 h 144"/>
              <a:gd name="T74" fmla="*/ 72 w 176"/>
              <a:gd name="T75" fmla="*/ 136 h 144"/>
              <a:gd name="T76" fmla="*/ 56 w 176"/>
              <a:gd name="T77" fmla="*/ 136 h 144"/>
              <a:gd name="T78" fmla="*/ 56 w 176"/>
              <a:gd name="T79" fmla="*/ 24 h 144"/>
              <a:gd name="T80" fmla="*/ 72 w 176"/>
              <a:gd name="T81" fmla="*/ 24 h 144"/>
              <a:gd name="T82" fmla="*/ 72 w 176"/>
              <a:gd name="T83" fmla="*/ 136 h 144"/>
              <a:gd name="T84" fmla="*/ 172 w 176"/>
              <a:gd name="T85" fmla="*/ 0 h 144"/>
              <a:gd name="T86" fmla="*/ 148 w 176"/>
              <a:gd name="T87" fmla="*/ 0 h 144"/>
              <a:gd name="T88" fmla="*/ 144 w 176"/>
              <a:gd name="T89" fmla="*/ 4 h 144"/>
              <a:gd name="T90" fmla="*/ 144 w 176"/>
              <a:gd name="T91" fmla="*/ 140 h 144"/>
              <a:gd name="T92" fmla="*/ 148 w 176"/>
              <a:gd name="T93" fmla="*/ 144 h 144"/>
              <a:gd name="T94" fmla="*/ 172 w 176"/>
              <a:gd name="T95" fmla="*/ 144 h 144"/>
              <a:gd name="T96" fmla="*/ 176 w 176"/>
              <a:gd name="T97" fmla="*/ 140 h 144"/>
              <a:gd name="T98" fmla="*/ 176 w 176"/>
              <a:gd name="T99" fmla="*/ 4 h 144"/>
              <a:gd name="T100" fmla="*/ 172 w 176"/>
              <a:gd name="T101" fmla="*/ 0 h 144"/>
              <a:gd name="T102" fmla="*/ 168 w 176"/>
              <a:gd name="T103" fmla="*/ 136 h 144"/>
              <a:gd name="T104" fmla="*/ 152 w 176"/>
              <a:gd name="T105" fmla="*/ 136 h 144"/>
              <a:gd name="T106" fmla="*/ 152 w 176"/>
              <a:gd name="T107" fmla="*/ 8 h 144"/>
              <a:gd name="T108" fmla="*/ 168 w 176"/>
              <a:gd name="T109" fmla="*/ 8 h 144"/>
              <a:gd name="T110" fmla="*/ 168 w 176"/>
              <a:gd name="T111" fmla="*/ 1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76" h="144">
                <a:moveTo>
                  <a:pt x="28" y="88"/>
                </a:moveTo>
                <a:cubicBezTo>
                  <a:pt x="4" y="88"/>
                  <a:pt x="4" y="88"/>
                  <a:pt x="4" y="88"/>
                </a:cubicBezTo>
                <a:cubicBezTo>
                  <a:pt x="2" y="88"/>
                  <a:pt x="0" y="90"/>
                  <a:pt x="0" y="92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28" y="144"/>
                  <a:pt x="28" y="144"/>
                  <a:pt x="28" y="144"/>
                </a:cubicBezTo>
                <a:cubicBezTo>
                  <a:pt x="30" y="144"/>
                  <a:pt x="32" y="142"/>
                  <a:pt x="32" y="140"/>
                </a:cubicBezTo>
                <a:cubicBezTo>
                  <a:pt x="32" y="92"/>
                  <a:pt x="32" y="92"/>
                  <a:pt x="32" y="92"/>
                </a:cubicBezTo>
                <a:cubicBezTo>
                  <a:pt x="32" y="90"/>
                  <a:pt x="30" y="88"/>
                  <a:pt x="28" y="88"/>
                </a:cubicBezTo>
                <a:moveTo>
                  <a:pt x="24" y="136"/>
                </a:moveTo>
                <a:cubicBezTo>
                  <a:pt x="8" y="136"/>
                  <a:pt x="8" y="136"/>
                  <a:pt x="8" y="136"/>
                </a:cubicBezTo>
                <a:cubicBezTo>
                  <a:pt x="8" y="96"/>
                  <a:pt x="8" y="96"/>
                  <a:pt x="8" y="96"/>
                </a:cubicBezTo>
                <a:cubicBezTo>
                  <a:pt x="24" y="96"/>
                  <a:pt x="24" y="96"/>
                  <a:pt x="24" y="96"/>
                </a:cubicBezTo>
                <a:lnTo>
                  <a:pt x="24" y="136"/>
                </a:lnTo>
                <a:close/>
                <a:moveTo>
                  <a:pt x="124" y="64"/>
                </a:moveTo>
                <a:cubicBezTo>
                  <a:pt x="100" y="64"/>
                  <a:pt x="100" y="64"/>
                  <a:pt x="100" y="64"/>
                </a:cubicBezTo>
                <a:cubicBezTo>
                  <a:pt x="98" y="64"/>
                  <a:pt x="96" y="66"/>
                  <a:pt x="96" y="68"/>
                </a:cubicBezTo>
                <a:cubicBezTo>
                  <a:pt x="96" y="140"/>
                  <a:pt x="96" y="140"/>
                  <a:pt x="96" y="140"/>
                </a:cubicBezTo>
                <a:cubicBezTo>
                  <a:pt x="96" y="142"/>
                  <a:pt x="98" y="144"/>
                  <a:pt x="100" y="144"/>
                </a:cubicBezTo>
                <a:cubicBezTo>
                  <a:pt x="124" y="144"/>
                  <a:pt x="124" y="144"/>
                  <a:pt x="124" y="144"/>
                </a:cubicBezTo>
                <a:cubicBezTo>
                  <a:pt x="126" y="144"/>
                  <a:pt x="128" y="142"/>
                  <a:pt x="128" y="140"/>
                </a:cubicBezTo>
                <a:cubicBezTo>
                  <a:pt x="128" y="68"/>
                  <a:pt x="128" y="68"/>
                  <a:pt x="128" y="68"/>
                </a:cubicBezTo>
                <a:cubicBezTo>
                  <a:pt x="128" y="66"/>
                  <a:pt x="126" y="64"/>
                  <a:pt x="124" y="64"/>
                </a:cubicBezTo>
                <a:moveTo>
                  <a:pt x="120" y="136"/>
                </a:moveTo>
                <a:cubicBezTo>
                  <a:pt x="104" y="136"/>
                  <a:pt x="104" y="136"/>
                  <a:pt x="104" y="136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120" y="72"/>
                  <a:pt x="120" y="72"/>
                  <a:pt x="120" y="72"/>
                </a:cubicBezTo>
                <a:lnTo>
                  <a:pt x="120" y="136"/>
                </a:lnTo>
                <a:close/>
                <a:moveTo>
                  <a:pt x="76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0" y="16"/>
                  <a:pt x="48" y="18"/>
                  <a:pt x="48" y="20"/>
                </a:cubicBezTo>
                <a:cubicBezTo>
                  <a:pt x="48" y="140"/>
                  <a:pt x="48" y="140"/>
                  <a:pt x="48" y="140"/>
                </a:cubicBezTo>
                <a:cubicBezTo>
                  <a:pt x="48" y="142"/>
                  <a:pt x="50" y="144"/>
                  <a:pt x="52" y="144"/>
                </a:cubicBezTo>
                <a:cubicBezTo>
                  <a:pt x="76" y="144"/>
                  <a:pt x="76" y="144"/>
                  <a:pt x="76" y="144"/>
                </a:cubicBezTo>
                <a:cubicBezTo>
                  <a:pt x="78" y="144"/>
                  <a:pt x="80" y="142"/>
                  <a:pt x="80" y="140"/>
                </a:cubicBezTo>
                <a:cubicBezTo>
                  <a:pt x="80" y="20"/>
                  <a:pt x="80" y="20"/>
                  <a:pt x="80" y="20"/>
                </a:cubicBezTo>
                <a:cubicBezTo>
                  <a:pt x="80" y="18"/>
                  <a:pt x="78" y="16"/>
                  <a:pt x="76" y="16"/>
                </a:cubicBezTo>
                <a:moveTo>
                  <a:pt x="72" y="136"/>
                </a:moveTo>
                <a:cubicBezTo>
                  <a:pt x="56" y="136"/>
                  <a:pt x="56" y="136"/>
                  <a:pt x="56" y="136"/>
                </a:cubicBezTo>
                <a:cubicBezTo>
                  <a:pt x="56" y="24"/>
                  <a:pt x="56" y="24"/>
                  <a:pt x="56" y="24"/>
                </a:cubicBezTo>
                <a:cubicBezTo>
                  <a:pt x="72" y="24"/>
                  <a:pt x="72" y="24"/>
                  <a:pt x="72" y="24"/>
                </a:cubicBezTo>
                <a:lnTo>
                  <a:pt x="72" y="136"/>
                </a:lnTo>
                <a:close/>
                <a:moveTo>
                  <a:pt x="172" y="0"/>
                </a:moveTo>
                <a:cubicBezTo>
                  <a:pt x="148" y="0"/>
                  <a:pt x="148" y="0"/>
                  <a:pt x="148" y="0"/>
                </a:cubicBezTo>
                <a:cubicBezTo>
                  <a:pt x="146" y="0"/>
                  <a:pt x="144" y="2"/>
                  <a:pt x="144" y="4"/>
                </a:cubicBezTo>
                <a:cubicBezTo>
                  <a:pt x="144" y="140"/>
                  <a:pt x="144" y="140"/>
                  <a:pt x="144" y="140"/>
                </a:cubicBezTo>
                <a:cubicBezTo>
                  <a:pt x="144" y="142"/>
                  <a:pt x="146" y="144"/>
                  <a:pt x="148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4" y="144"/>
                  <a:pt x="176" y="142"/>
                  <a:pt x="176" y="140"/>
                </a:cubicBezTo>
                <a:cubicBezTo>
                  <a:pt x="176" y="4"/>
                  <a:pt x="176" y="4"/>
                  <a:pt x="176" y="4"/>
                </a:cubicBezTo>
                <a:cubicBezTo>
                  <a:pt x="176" y="2"/>
                  <a:pt x="174" y="0"/>
                  <a:pt x="172" y="0"/>
                </a:cubicBezTo>
                <a:moveTo>
                  <a:pt x="168" y="136"/>
                </a:moveTo>
                <a:cubicBezTo>
                  <a:pt x="152" y="136"/>
                  <a:pt x="152" y="136"/>
                  <a:pt x="152" y="136"/>
                </a:cubicBezTo>
                <a:cubicBezTo>
                  <a:pt x="152" y="8"/>
                  <a:pt x="152" y="8"/>
                  <a:pt x="152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1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6"/>
          <p:cNvSpPr>
            <a:spLocks noEditPoints="1"/>
          </p:cNvSpPr>
          <p:nvPr/>
        </p:nvSpPr>
        <p:spPr bwMode="auto">
          <a:xfrm>
            <a:off x="4408488" y="1435101"/>
            <a:ext cx="320675" cy="320675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8 h 176"/>
              <a:gd name="T12" fmla="*/ 142 w 176"/>
              <a:gd name="T13" fmla="*/ 29 h 176"/>
              <a:gd name="T14" fmla="*/ 122 w 176"/>
              <a:gd name="T15" fmla="*/ 49 h 176"/>
              <a:gd name="T16" fmla="*/ 88 w 176"/>
              <a:gd name="T17" fmla="*/ 36 h 176"/>
              <a:gd name="T18" fmla="*/ 54 w 176"/>
              <a:gd name="T19" fmla="*/ 49 h 176"/>
              <a:gd name="T20" fmla="*/ 34 w 176"/>
              <a:gd name="T21" fmla="*/ 29 h 176"/>
              <a:gd name="T22" fmla="*/ 88 w 176"/>
              <a:gd name="T23" fmla="*/ 8 h 176"/>
              <a:gd name="T24" fmla="*/ 132 w 176"/>
              <a:gd name="T25" fmla="*/ 88 h 176"/>
              <a:gd name="T26" fmla="*/ 88 w 176"/>
              <a:gd name="T27" fmla="*/ 132 h 176"/>
              <a:gd name="T28" fmla="*/ 44 w 176"/>
              <a:gd name="T29" fmla="*/ 88 h 176"/>
              <a:gd name="T30" fmla="*/ 88 w 176"/>
              <a:gd name="T31" fmla="*/ 44 h 176"/>
              <a:gd name="T32" fmla="*/ 132 w 176"/>
              <a:gd name="T33" fmla="*/ 88 h 176"/>
              <a:gd name="T34" fmla="*/ 8 w 176"/>
              <a:gd name="T35" fmla="*/ 88 h 176"/>
              <a:gd name="T36" fmla="*/ 29 w 176"/>
              <a:gd name="T37" fmla="*/ 34 h 176"/>
              <a:gd name="T38" fmla="*/ 49 w 176"/>
              <a:gd name="T39" fmla="*/ 54 h 176"/>
              <a:gd name="T40" fmla="*/ 36 w 176"/>
              <a:gd name="T41" fmla="*/ 88 h 176"/>
              <a:gd name="T42" fmla="*/ 49 w 176"/>
              <a:gd name="T43" fmla="*/ 122 h 176"/>
              <a:gd name="T44" fmla="*/ 29 w 176"/>
              <a:gd name="T45" fmla="*/ 142 h 176"/>
              <a:gd name="T46" fmla="*/ 8 w 176"/>
              <a:gd name="T47" fmla="*/ 88 h 176"/>
              <a:gd name="T48" fmla="*/ 88 w 176"/>
              <a:gd name="T49" fmla="*/ 168 h 176"/>
              <a:gd name="T50" fmla="*/ 34 w 176"/>
              <a:gd name="T51" fmla="*/ 147 h 176"/>
              <a:gd name="T52" fmla="*/ 54 w 176"/>
              <a:gd name="T53" fmla="*/ 127 h 176"/>
              <a:gd name="T54" fmla="*/ 88 w 176"/>
              <a:gd name="T55" fmla="*/ 140 h 176"/>
              <a:gd name="T56" fmla="*/ 122 w 176"/>
              <a:gd name="T57" fmla="*/ 127 h 176"/>
              <a:gd name="T58" fmla="*/ 142 w 176"/>
              <a:gd name="T59" fmla="*/ 147 h 176"/>
              <a:gd name="T60" fmla="*/ 88 w 176"/>
              <a:gd name="T61" fmla="*/ 168 h 176"/>
              <a:gd name="T62" fmla="*/ 147 w 176"/>
              <a:gd name="T63" fmla="*/ 142 h 176"/>
              <a:gd name="T64" fmla="*/ 127 w 176"/>
              <a:gd name="T65" fmla="*/ 122 h 176"/>
              <a:gd name="T66" fmla="*/ 140 w 176"/>
              <a:gd name="T67" fmla="*/ 88 h 176"/>
              <a:gd name="T68" fmla="*/ 127 w 176"/>
              <a:gd name="T69" fmla="*/ 54 h 176"/>
              <a:gd name="T70" fmla="*/ 147 w 176"/>
              <a:gd name="T71" fmla="*/ 34 h 176"/>
              <a:gd name="T72" fmla="*/ 168 w 176"/>
              <a:gd name="T73" fmla="*/ 88 h 176"/>
              <a:gd name="T74" fmla="*/ 147 w 176"/>
              <a:gd name="T75" fmla="*/ 14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8"/>
                </a:moveTo>
                <a:cubicBezTo>
                  <a:pt x="109" y="8"/>
                  <a:pt x="127" y="16"/>
                  <a:pt x="142" y="29"/>
                </a:cubicBezTo>
                <a:cubicBezTo>
                  <a:pt x="122" y="49"/>
                  <a:pt x="122" y="49"/>
                  <a:pt x="122" y="49"/>
                </a:cubicBezTo>
                <a:cubicBezTo>
                  <a:pt x="113" y="41"/>
                  <a:pt x="101" y="36"/>
                  <a:pt x="88" y="36"/>
                </a:cubicBezTo>
                <a:cubicBezTo>
                  <a:pt x="75" y="36"/>
                  <a:pt x="63" y="41"/>
                  <a:pt x="54" y="49"/>
                </a:cubicBezTo>
                <a:cubicBezTo>
                  <a:pt x="34" y="29"/>
                  <a:pt x="34" y="29"/>
                  <a:pt x="34" y="29"/>
                </a:cubicBezTo>
                <a:cubicBezTo>
                  <a:pt x="49" y="16"/>
                  <a:pt x="67" y="8"/>
                  <a:pt x="88" y="8"/>
                </a:cubicBezTo>
                <a:moveTo>
                  <a:pt x="132" y="88"/>
                </a:moveTo>
                <a:cubicBezTo>
                  <a:pt x="132" y="112"/>
                  <a:pt x="112" y="132"/>
                  <a:pt x="88" y="132"/>
                </a:cubicBezTo>
                <a:cubicBezTo>
                  <a:pt x="64" y="132"/>
                  <a:pt x="44" y="112"/>
                  <a:pt x="44" y="88"/>
                </a:cubicBezTo>
                <a:cubicBezTo>
                  <a:pt x="44" y="64"/>
                  <a:pt x="64" y="44"/>
                  <a:pt x="88" y="44"/>
                </a:cubicBezTo>
                <a:cubicBezTo>
                  <a:pt x="112" y="44"/>
                  <a:pt x="132" y="64"/>
                  <a:pt x="132" y="88"/>
                </a:cubicBezTo>
                <a:moveTo>
                  <a:pt x="8" y="88"/>
                </a:moveTo>
                <a:cubicBezTo>
                  <a:pt x="8" y="67"/>
                  <a:pt x="16" y="49"/>
                  <a:pt x="29" y="34"/>
                </a:cubicBezTo>
                <a:cubicBezTo>
                  <a:pt x="49" y="54"/>
                  <a:pt x="49" y="54"/>
                  <a:pt x="49" y="54"/>
                </a:cubicBezTo>
                <a:cubicBezTo>
                  <a:pt x="41" y="63"/>
                  <a:pt x="36" y="75"/>
                  <a:pt x="36" y="88"/>
                </a:cubicBezTo>
                <a:cubicBezTo>
                  <a:pt x="36" y="101"/>
                  <a:pt x="41" y="113"/>
                  <a:pt x="49" y="122"/>
                </a:cubicBezTo>
                <a:cubicBezTo>
                  <a:pt x="29" y="142"/>
                  <a:pt x="29" y="142"/>
                  <a:pt x="29" y="142"/>
                </a:cubicBezTo>
                <a:cubicBezTo>
                  <a:pt x="16" y="127"/>
                  <a:pt x="8" y="109"/>
                  <a:pt x="8" y="88"/>
                </a:cubicBezTo>
                <a:moveTo>
                  <a:pt x="88" y="168"/>
                </a:moveTo>
                <a:cubicBezTo>
                  <a:pt x="67" y="168"/>
                  <a:pt x="49" y="160"/>
                  <a:pt x="34" y="147"/>
                </a:cubicBezTo>
                <a:cubicBezTo>
                  <a:pt x="54" y="127"/>
                  <a:pt x="54" y="127"/>
                  <a:pt x="54" y="127"/>
                </a:cubicBezTo>
                <a:cubicBezTo>
                  <a:pt x="63" y="135"/>
                  <a:pt x="75" y="140"/>
                  <a:pt x="88" y="140"/>
                </a:cubicBezTo>
                <a:cubicBezTo>
                  <a:pt x="101" y="140"/>
                  <a:pt x="113" y="135"/>
                  <a:pt x="122" y="127"/>
                </a:cubicBezTo>
                <a:cubicBezTo>
                  <a:pt x="142" y="147"/>
                  <a:pt x="142" y="147"/>
                  <a:pt x="142" y="147"/>
                </a:cubicBezTo>
                <a:cubicBezTo>
                  <a:pt x="127" y="160"/>
                  <a:pt x="109" y="168"/>
                  <a:pt x="88" y="168"/>
                </a:cubicBezTo>
                <a:moveTo>
                  <a:pt x="147" y="142"/>
                </a:moveTo>
                <a:cubicBezTo>
                  <a:pt x="127" y="122"/>
                  <a:pt x="127" y="122"/>
                  <a:pt x="127" y="122"/>
                </a:cubicBezTo>
                <a:cubicBezTo>
                  <a:pt x="135" y="113"/>
                  <a:pt x="140" y="101"/>
                  <a:pt x="140" y="88"/>
                </a:cubicBezTo>
                <a:cubicBezTo>
                  <a:pt x="140" y="75"/>
                  <a:pt x="135" y="63"/>
                  <a:pt x="127" y="54"/>
                </a:cubicBezTo>
                <a:cubicBezTo>
                  <a:pt x="147" y="34"/>
                  <a:pt x="147" y="34"/>
                  <a:pt x="147" y="34"/>
                </a:cubicBezTo>
                <a:cubicBezTo>
                  <a:pt x="160" y="49"/>
                  <a:pt x="168" y="67"/>
                  <a:pt x="168" y="88"/>
                </a:cubicBezTo>
                <a:cubicBezTo>
                  <a:pt x="168" y="109"/>
                  <a:pt x="160" y="127"/>
                  <a:pt x="147" y="14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7"/>
          <p:cNvSpPr>
            <a:spLocks noEditPoints="1"/>
          </p:cNvSpPr>
          <p:nvPr/>
        </p:nvSpPr>
        <p:spPr bwMode="auto">
          <a:xfrm>
            <a:off x="5019675" y="1558926"/>
            <a:ext cx="320675" cy="73025"/>
          </a:xfrm>
          <a:custGeom>
            <a:avLst/>
            <a:gdLst>
              <a:gd name="T0" fmla="*/ 20 w 176"/>
              <a:gd name="T1" fmla="*/ 0 h 40"/>
              <a:gd name="T2" fmla="*/ 0 w 176"/>
              <a:gd name="T3" fmla="*/ 20 h 40"/>
              <a:gd name="T4" fmla="*/ 20 w 176"/>
              <a:gd name="T5" fmla="*/ 40 h 40"/>
              <a:gd name="T6" fmla="*/ 40 w 176"/>
              <a:gd name="T7" fmla="*/ 20 h 40"/>
              <a:gd name="T8" fmla="*/ 20 w 176"/>
              <a:gd name="T9" fmla="*/ 0 h 40"/>
              <a:gd name="T10" fmla="*/ 20 w 176"/>
              <a:gd name="T11" fmla="*/ 32 h 40"/>
              <a:gd name="T12" fmla="*/ 8 w 176"/>
              <a:gd name="T13" fmla="*/ 20 h 40"/>
              <a:gd name="T14" fmla="*/ 20 w 176"/>
              <a:gd name="T15" fmla="*/ 8 h 40"/>
              <a:gd name="T16" fmla="*/ 32 w 176"/>
              <a:gd name="T17" fmla="*/ 20 h 40"/>
              <a:gd name="T18" fmla="*/ 20 w 176"/>
              <a:gd name="T19" fmla="*/ 32 h 40"/>
              <a:gd name="T20" fmla="*/ 88 w 176"/>
              <a:gd name="T21" fmla="*/ 0 h 40"/>
              <a:gd name="T22" fmla="*/ 68 w 176"/>
              <a:gd name="T23" fmla="*/ 20 h 40"/>
              <a:gd name="T24" fmla="*/ 88 w 176"/>
              <a:gd name="T25" fmla="*/ 40 h 40"/>
              <a:gd name="T26" fmla="*/ 108 w 176"/>
              <a:gd name="T27" fmla="*/ 20 h 40"/>
              <a:gd name="T28" fmla="*/ 88 w 176"/>
              <a:gd name="T29" fmla="*/ 0 h 40"/>
              <a:gd name="T30" fmla="*/ 88 w 176"/>
              <a:gd name="T31" fmla="*/ 32 h 40"/>
              <a:gd name="T32" fmla="*/ 76 w 176"/>
              <a:gd name="T33" fmla="*/ 20 h 40"/>
              <a:gd name="T34" fmla="*/ 88 w 176"/>
              <a:gd name="T35" fmla="*/ 8 h 40"/>
              <a:gd name="T36" fmla="*/ 100 w 176"/>
              <a:gd name="T37" fmla="*/ 20 h 40"/>
              <a:gd name="T38" fmla="*/ 88 w 176"/>
              <a:gd name="T39" fmla="*/ 32 h 40"/>
              <a:gd name="T40" fmla="*/ 156 w 176"/>
              <a:gd name="T41" fmla="*/ 0 h 40"/>
              <a:gd name="T42" fmla="*/ 136 w 176"/>
              <a:gd name="T43" fmla="*/ 20 h 40"/>
              <a:gd name="T44" fmla="*/ 156 w 176"/>
              <a:gd name="T45" fmla="*/ 40 h 40"/>
              <a:gd name="T46" fmla="*/ 176 w 176"/>
              <a:gd name="T47" fmla="*/ 20 h 40"/>
              <a:gd name="T48" fmla="*/ 156 w 176"/>
              <a:gd name="T49" fmla="*/ 0 h 40"/>
              <a:gd name="T50" fmla="*/ 156 w 176"/>
              <a:gd name="T51" fmla="*/ 32 h 40"/>
              <a:gd name="T52" fmla="*/ 144 w 176"/>
              <a:gd name="T53" fmla="*/ 20 h 40"/>
              <a:gd name="T54" fmla="*/ 156 w 176"/>
              <a:gd name="T55" fmla="*/ 8 h 40"/>
              <a:gd name="T56" fmla="*/ 168 w 176"/>
              <a:gd name="T57" fmla="*/ 20 h 40"/>
              <a:gd name="T58" fmla="*/ 156 w 176"/>
              <a:gd name="T59" fmla="*/ 3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76" h="40">
                <a:moveTo>
                  <a:pt x="20" y="0"/>
                </a:moveTo>
                <a:cubicBezTo>
                  <a:pt x="9" y="0"/>
                  <a:pt x="0" y="9"/>
                  <a:pt x="0" y="20"/>
                </a:cubicBezTo>
                <a:cubicBezTo>
                  <a:pt x="0" y="31"/>
                  <a:pt x="9" y="40"/>
                  <a:pt x="20" y="40"/>
                </a:cubicBezTo>
                <a:cubicBezTo>
                  <a:pt x="31" y="40"/>
                  <a:pt x="40" y="31"/>
                  <a:pt x="40" y="20"/>
                </a:cubicBezTo>
                <a:cubicBezTo>
                  <a:pt x="40" y="9"/>
                  <a:pt x="31" y="0"/>
                  <a:pt x="20" y="0"/>
                </a:cubicBezTo>
                <a:moveTo>
                  <a:pt x="20" y="32"/>
                </a:moveTo>
                <a:cubicBezTo>
                  <a:pt x="13" y="32"/>
                  <a:pt x="8" y="27"/>
                  <a:pt x="8" y="20"/>
                </a:cubicBezTo>
                <a:cubicBezTo>
                  <a:pt x="8" y="13"/>
                  <a:pt x="13" y="8"/>
                  <a:pt x="20" y="8"/>
                </a:cubicBezTo>
                <a:cubicBezTo>
                  <a:pt x="27" y="8"/>
                  <a:pt x="32" y="13"/>
                  <a:pt x="32" y="20"/>
                </a:cubicBezTo>
                <a:cubicBezTo>
                  <a:pt x="32" y="27"/>
                  <a:pt x="27" y="32"/>
                  <a:pt x="20" y="32"/>
                </a:cubicBezTo>
                <a:moveTo>
                  <a:pt x="88" y="0"/>
                </a:moveTo>
                <a:cubicBezTo>
                  <a:pt x="77" y="0"/>
                  <a:pt x="68" y="9"/>
                  <a:pt x="68" y="20"/>
                </a:cubicBezTo>
                <a:cubicBezTo>
                  <a:pt x="68" y="31"/>
                  <a:pt x="77" y="40"/>
                  <a:pt x="88" y="40"/>
                </a:cubicBezTo>
                <a:cubicBezTo>
                  <a:pt x="99" y="40"/>
                  <a:pt x="108" y="31"/>
                  <a:pt x="108" y="20"/>
                </a:cubicBezTo>
                <a:cubicBezTo>
                  <a:pt x="108" y="9"/>
                  <a:pt x="99" y="0"/>
                  <a:pt x="88" y="0"/>
                </a:cubicBezTo>
                <a:moveTo>
                  <a:pt x="88" y="32"/>
                </a:moveTo>
                <a:cubicBezTo>
                  <a:pt x="81" y="32"/>
                  <a:pt x="76" y="27"/>
                  <a:pt x="76" y="20"/>
                </a:cubicBezTo>
                <a:cubicBezTo>
                  <a:pt x="76" y="13"/>
                  <a:pt x="81" y="8"/>
                  <a:pt x="88" y="8"/>
                </a:cubicBezTo>
                <a:cubicBezTo>
                  <a:pt x="95" y="8"/>
                  <a:pt x="100" y="13"/>
                  <a:pt x="100" y="20"/>
                </a:cubicBezTo>
                <a:cubicBezTo>
                  <a:pt x="100" y="27"/>
                  <a:pt x="95" y="32"/>
                  <a:pt x="88" y="32"/>
                </a:cubicBezTo>
                <a:moveTo>
                  <a:pt x="156" y="0"/>
                </a:moveTo>
                <a:cubicBezTo>
                  <a:pt x="145" y="0"/>
                  <a:pt x="136" y="9"/>
                  <a:pt x="136" y="20"/>
                </a:cubicBezTo>
                <a:cubicBezTo>
                  <a:pt x="136" y="31"/>
                  <a:pt x="145" y="40"/>
                  <a:pt x="156" y="40"/>
                </a:cubicBezTo>
                <a:cubicBezTo>
                  <a:pt x="167" y="40"/>
                  <a:pt x="176" y="31"/>
                  <a:pt x="176" y="20"/>
                </a:cubicBezTo>
                <a:cubicBezTo>
                  <a:pt x="176" y="9"/>
                  <a:pt x="167" y="0"/>
                  <a:pt x="156" y="0"/>
                </a:cubicBezTo>
                <a:moveTo>
                  <a:pt x="156" y="32"/>
                </a:moveTo>
                <a:cubicBezTo>
                  <a:pt x="149" y="32"/>
                  <a:pt x="144" y="27"/>
                  <a:pt x="144" y="20"/>
                </a:cubicBezTo>
                <a:cubicBezTo>
                  <a:pt x="144" y="13"/>
                  <a:pt x="149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7"/>
                  <a:pt x="163" y="32"/>
                  <a:pt x="156" y="3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8"/>
          <p:cNvSpPr>
            <a:spLocks noEditPoints="1"/>
          </p:cNvSpPr>
          <p:nvPr/>
        </p:nvSpPr>
        <p:spPr bwMode="auto">
          <a:xfrm>
            <a:off x="5630863" y="1435101"/>
            <a:ext cx="320675" cy="320675"/>
          </a:xfrm>
          <a:custGeom>
            <a:avLst/>
            <a:gdLst>
              <a:gd name="T0" fmla="*/ 132 w 176"/>
              <a:gd name="T1" fmla="*/ 76 h 176"/>
              <a:gd name="T2" fmla="*/ 120 w 176"/>
              <a:gd name="T3" fmla="*/ 88 h 176"/>
              <a:gd name="T4" fmla="*/ 132 w 176"/>
              <a:gd name="T5" fmla="*/ 100 h 176"/>
              <a:gd name="T6" fmla="*/ 144 w 176"/>
              <a:gd name="T7" fmla="*/ 88 h 176"/>
              <a:gd name="T8" fmla="*/ 132 w 176"/>
              <a:gd name="T9" fmla="*/ 76 h 176"/>
              <a:gd name="T10" fmla="*/ 132 w 176"/>
              <a:gd name="T11" fmla="*/ 92 h 176"/>
              <a:gd name="T12" fmla="*/ 128 w 176"/>
              <a:gd name="T13" fmla="*/ 88 h 176"/>
              <a:gd name="T14" fmla="*/ 132 w 176"/>
              <a:gd name="T15" fmla="*/ 84 h 176"/>
              <a:gd name="T16" fmla="*/ 136 w 176"/>
              <a:gd name="T17" fmla="*/ 88 h 176"/>
              <a:gd name="T18" fmla="*/ 132 w 176"/>
              <a:gd name="T19" fmla="*/ 92 h 176"/>
              <a:gd name="T20" fmla="*/ 44 w 176"/>
              <a:gd name="T21" fmla="*/ 76 h 176"/>
              <a:gd name="T22" fmla="*/ 32 w 176"/>
              <a:gd name="T23" fmla="*/ 88 h 176"/>
              <a:gd name="T24" fmla="*/ 44 w 176"/>
              <a:gd name="T25" fmla="*/ 100 h 176"/>
              <a:gd name="T26" fmla="*/ 56 w 176"/>
              <a:gd name="T27" fmla="*/ 88 h 176"/>
              <a:gd name="T28" fmla="*/ 44 w 176"/>
              <a:gd name="T29" fmla="*/ 76 h 176"/>
              <a:gd name="T30" fmla="*/ 44 w 176"/>
              <a:gd name="T31" fmla="*/ 92 h 176"/>
              <a:gd name="T32" fmla="*/ 40 w 176"/>
              <a:gd name="T33" fmla="*/ 88 h 176"/>
              <a:gd name="T34" fmla="*/ 44 w 176"/>
              <a:gd name="T35" fmla="*/ 84 h 176"/>
              <a:gd name="T36" fmla="*/ 48 w 176"/>
              <a:gd name="T37" fmla="*/ 88 h 176"/>
              <a:gd name="T38" fmla="*/ 44 w 176"/>
              <a:gd name="T39" fmla="*/ 92 h 176"/>
              <a:gd name="T40" fmla="*/ 88 w 176"/>
              <a:gd name="T41" fmla="*/ 76 h 176"/>
              <a:gd name="T42" fmla="*/ 76 w 176"/>
              <a:gd name="T43" fmla="*/ 88 h 176"/>
              <a:gd name="T44" fmla="*/ 88 w 176"/>
              <a:gd name="T45" fmla="*/ 100 h 176"/>
              <a:gd name="T46" fmla="*/ 100 w 176"/>
              <a:gd name="T47" fmla="*/ 88 h 176"/>
              <a:gd name="T48" fmla="*/ 88 w 176"/>
              <a:gd name="T49" fmla="*/ 76 h 176"/>
              <a:gd name="T50" fmla="*/ 88 w 176"/>
              <a:gd name="T51" fmla="*/ 92 h 176"/>
              <a:gd name="T52" fmla="*/ 84 w 176"/>
              <a:gd name="T53" fmla="*/ 88 h 176"/>
              <a:gd name="T54" fmla="*/ 88 w 176"/>
              <a:gd name="T55" fmla="*/ 84 h 176"/>
              <a:gd name="T56" fmla="*/ 92 w 176"/>
              <a:gd name="T57" fmla="*/ 88 h 176"/>
              <a:gd name="T58" fmla="*/ 88 w 176"/>
              <a:gd name="T59" fmla="*/ 92 h 176"/>
              <a:gd name="T60" fmla="*/ 88 w 176"/>
              <a:gd name="T61" fmla="*/ 0 h 176"/>
              <a:gd name="T62" fmla="*/ 0 w 176"/>
              <a:gd name="T63" fmla="*/ 88 h 176"/>
              <a:gd name="T64" fmla="*/ 88 w 176"/>
              <a:gd name="T65" fmla="*/ 176 h 176"/>
              <a:gd name="T66" fmla="*/ 176 w 176"/>
              <a:gd name="T67" fmla="*/ 88 h 176"/>
              <a:gd name="T68" fmla="*/ 88 w 176"/>
              <a:gd name="T69" fmla="*/ 0 h 176"/>
              <a:gd name="T70" fmla="*/ 88 w 176"/>
              <a:gd name="T71" fmla="*/ 168 h 176"/>
              <a:gd name="T72" fmla="*/ 8 w 176"/>
              <a:gd name="T73" fmla="*/ 88 h 176"/>
              <a:gd name="T74" fmla="*/ 88 w 176"/>
              <a:gd name="T75" fmla="*/ 8 h 176"/>
              <a:gd name="T76" fmla="*/ 168 w 176"/>
              <a:gd name="T77" fmla="*/ 88 h 176"/>
              <a:gd name="T78" fmla="*/ 88 w 176"/>
              <a:gd name="T79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132" y="76"/>
                </a:moveTo>
                <a:cubicBezTo>
                  <a:pt x="125" y="76"/>
                  <a:pt x="120" y="81"/>
                  <a:pt x="120" y="88"/>
                </a:cubicBezTo>
                <a:cubicBezTo>
                  <a:pt x="120" y="95"/>
                  <a:pt x="125" y="100"/>
                  <a:pt x="132" y="100"/>
                </a:cubicBezTo>
                <a:cubicBezTo>
                  <a:pt x="139" y="100"/>
                  <a:pt x="144" y="95"/>
                  <a:pt x="144" y="88"/>
                </a:cubicBezTo>
                <a:cubicBezTo>
                  <a:pt x="144" y="81"/>
                  <a:pt x="139" y="76"/>
                  <a:pt x="132" y="76"/>
                </a:cubicBezTo>
                <a:moveTo>
                  <a:pt x="132" y="92"/>
                </a:moveTo>
                <a:cubicBezTo>
                  <a:pt x="130" y="92"/>
                  <a:pt x="128" y="90"/>
                  <a:pt x="128" y="88"/>
                </a:cubicBezTo>
                <a:cubicBezTo>
                  <a:pt x="128" y="86"/>
                  <a:pt x="130" y="84"/>
                  <a:pt x="132" y="84"/>
                </a:cubicBezTo>
                <a:cubicBezTo>
                  <a:pt x="134" y="84"/>
                  <a:pt x="136" y="86"/>
                  <a:pt x="136" y="88"/>
                </a:cubicBezTo>
                <a:cubicBezTo>
                  <a:pt x="136" y="90"/>
                  <a:pt x="134" y="92"/>
                  <a:pt x="132" y="92"/>
                </a:cubicBezTo>
                <a:moveTo>
                  <a:pt x="44" y="76"/>
                </a:moveTo>
                <a:cubicBezTo>
                  <a:pt x="37" y="76"/>
                  <a:pt x="32" y="81"/>
                  <a:pt x="32" y="88"/>
                </a:cubicBezTo>
                <a:cubicBezTo>
                  <a:pt x="32" y="95"/>
                  <a:pt x="37" y="100"/>
                  <a:pt x="44" y="100"/>
                </a:cubicBezTo>
                <a:cubicBezTo>
                  <a:pt x="51" y="100"/>
                  <a:pt x="56" y="95"/>
                  <a:pt x="56" y="88"/>
                </a:cubicBezTo>
                <a:cubicBezTo>
                  <a:pt x="56" y="81"/>
                  <a:pt x="51" y="76"/>
                  <a:pt x="44" y="76"/>
                </a:cubicBezTo>
                <a:moveTo>
                  <a:pt x="44" y="92"/>
                </a:moveTo>
                <a:cubicBezTo>
                  <a:pt x="42" y="92"/>
                  <a:pt x="40" y="90"/>
                  <a:pt x="40" y="88"/>
                </a:cubicBezTo>
                <a:cubicBezTo>
                  <a:pt x="40" y="86"/>
                  <a:pt x="42" y="84"/>
                  <a:pt x="44" y="84"/>
                </a:cubicBezTo>
                <a:cubicBezTo>
                  <a:pt x="46" y="84"/>
                  <a:pt x="48" y="86"/>
                  <a:pt x="48" y="88"/>
                </a:cubicBezTo>
                <a:cubicBezTo>
                  <a:pt x="48" y="90"/>
                  <a:pt x="46" y="92"/>
                  <a:pt x="44" y="92"/>
                </a:cubicBezTo>
                <a:moveTo>
                  <a:pt x="88" y="76"/>
                </a:moveTo>
                <a:cubicBezTo>
                  <a:pt x="81" y="76"/>
                  <a:pt x="76" y="81"/>
                  <a:pt x="76" y="88"/>
                </a:cubicBezTo>
                <a:cubicBezTo>
                  <a:pt x="76" y="95"/>
                  <a:pt x="81" y="100"/>
                  <a:pt x="88" y="100"/>
                </a:cubicBezTo>
                <a:cubicBezTo>
                  <a:pt x="95" y="100"/>
                  <a:pt x="100" y="95"/>
                  <a:pt x="100" y="88"/>
                </a:cubicBezTo>
                <a:cubicBezTo>
                  <a:pt x="100" y="81"/>
                  <a:pt x="95" y="76"/>
                  <a:pt x="88" y="76"/>
                </a:cubicBezTo>
                <a:moveTo>
                  <a:pt x="88" y="92"/>
                </a:moveTo>
                <a:cubicBezTo>
                  <a:pt x="86" y="92"/>
                  <a:pt x="84" y="90"/>
                  <a:pt x="84" y="88"/>
                </a:cubicBezTo>
                <a:cubicBezTo>
                  <a:pt x="84" y="86"/>
                  <a:pt x="86" y="84"/>
                  <a:pt x="88" y="84"/>
                </a:cubicBezTo>
                <a:cubicBezTo>
                  <a:pt x="90" y="84"/>
                  <a:pt x="92" y="86"/>
                  <a:pt x="92" y="88"/>
                </a:cubicBezTo>
                <a:cubicBezTo>
                  <a:pt x="92" y="90"/>
                  <a:pt x="90" y="92"/>
                  <a:pt x="88" y="92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9"/>
          <p:cNvSpPr>
            <a:spLocks noEditPoints="1"/>
          </p:cNvSpPr>
          <p:nvPr/>
        </p:nvSpPr>
        <p:spPr bwMode="auto">
          <a:xfrm>
            <a:off x="6242050" y="1435101"/>
            <a:ext cx="320675" cy="320675"/>
          </a:xfrm>
          <a:custGeom>
            <a:avLst/>
            <a:gdLst>
              <a:gd name="T0" fmla="*/ 44 w 176"/>
              <a:gd name="T1" fmla="*/ 132 h 176"/>
              <a:gd name="T2" fmla="*/ 78 w 176"/>
              <a:gd name="T3" fmla="*/ 126 h 176"/>
              <a:gd name="T4" fmla="*/ 170 w 176"/>
              <a:gd name="T5" fmla="*/ 34 h 176"/>
              <a:gd name="T6" fmla="*/ 176 w 176"/>
              <a:gd name="T7" fmla="*/ 20 h 176"/>
              <a:gd name="T8" fmla="*/ 156 w 176"/>
              <a:gd name="T9" fmla="*/ 0 h 176"/>
              <a:gd name="T10" fmla="*/ 142 w 176"/>
              <a:gd name="T11" fmla="*/ 6 h 176"/>
              <a:gd name="T12" fmla="*/ 50 w 176"/>
              <a:gd name="T13" fmla="*/ 98 h 176"/>
              <a:gd name="T14" fmla="*/ 44 w 176"/>
              <a:gd name="T15" fmla="*/ 132 h 176"/>
              <a:gd name="T16" fmla="*/ 148 w 176"/>
              <a:gd name="T17" fmla="*/ 12 h 176"/>
              <a:gd name="T18" fmla="*/ 156 w 176"/>
              <a:gd name="T19" fmla="*/ 8 h 176"/>
              <a:gd name="T20" fmla="*/ 168 w 176"/>
              <a:gd name="T21" fmla="*/ 20 h 176"/>
              <a:gd name="T22" fmla="*/ 164 w 176"/>
              <a:gd name="T23" fmla="*/ 28 h 176"/>
              <a:gd name="T24" fmla="*/ 159 w 176"/>
              <a:gd name="T25" fmla="*/ 34 h 176"/>
              <a:gd name="T26" fmla="*/ 142 w 176"/>
              <a:gd name="T27" fmla="*/ 17 h 176"/>
              <a:gd name="T28" fmla="*/ 148 w 176"/>
              <a:gd name="T29" fmla="*/ 12 h 176"/>
              <a:gd name="T30" fmla="*/ 137 w 176"/>
              <a:gd name="T31" fmla="*/ 22 h 176"/>
              <a:gd name="T32" fmla="*/ 154 w 176"/>
              <a:gd name="T33" fmla="*/ 39 h 176"/>
              <a:gd name="T34" fmla="*/ 80 w 176"/>
              <a:gd name="T35" fmla="*/ 113 h 176"/>
              <a:gd name="T36" fmla="*/ 80 w 176"/>
              <a:gd name="T37" fmla="*/ 96 h 176"/>
              <a:gd name="T38" fmla="*/ 63 w 176"/>
              <a:gd name="T39" fmla="*/ 96 h 176"/>
              <a:gd name="T40" fmla="*/ 137 w 176"/>
              <a:gd name="T41" fmla="*/ 22 h 176"/>
              <a:gd name="T42" fmla="*/ 57 w 176"/>
              <a:gd name="T43" fmla="*/ 104 h 176"/>
              <a:gd name="T44" fmla="*/ 72 w 176"/>
              <a:gd name="T45" fmla="*/ 104 h 176"/>
              <a:gd name="T46" fmla="*/ 72 w 176"/>
              <a:gd name="T47" fmla="*/ 119 h 176"/>
              <a:gd name="T48" fmla="*/ 54 w 176"/>
              <a:gd name="T49" fmla="*/ 122 h 176"/>
              <a:gd name="T50" fmla="*/ 57 w 176"/>
              <a:gd name="T51" fmla="*/ 104 h 176"/>
              <a:gd name="T52" fmla="*/ 172 w 176"/>
              <a:gd name="T53" fmla="*/ 60 h 176"/>
              <a:gd name="T54" fmla="*/ 168 w 176"/>
              <a:gd name="T55" fmla="*/ 64 h 176"/>
              <a:gd name="T56" fmla="*/ 168 w 176"/>
              <a:gd name="T57" fmla="*/ 152 h 176"/>
              <a:gd name="T58" fmla="*/ 152 w 176"/>
              <a:gd name="T59" fmla="*/ 168 h 176"/>
              <a:gd name="T60" fmla="*/ 24 w 176"/>
              <a:gd name="T61" fmla="*/ 168 h 176"/>
              <a:gd name="T62" fmla="*/ 8 w 176"/>
              <a:gd name="T63" fmla="*/ 152 h 176"/>
              <a:gd name="T64" fmla="*/ 8 w 176"/>
              <a:gd name="T65" fmla="*/ 24 h 176"/>
              <a:gd name="T66" fmla="*/ 24 w 176"/>
              <a:gd name="T67" fmla="*/ 8 h 176"/>
              <a:gd name="T68" fmla="*/ 112 w 176"/>
              <a:gd name="T69" fmla="*/ 8 h 176"/>
              <a:gd name="T70" fmla="*/ 116 w 176"/>
              <a:gd name="T71" fmla="*/ 4 h 176"/>
              <a:gd name="T72" fmla="*/ 112 w 176"/>
              <a:gd name="T73" fmla="*/ 0 h 176"/>
              <a:gd name="T74" fmla="*/ 24 w 176"/>
              <a:gd name="T75" fmla="*/ 0 h 176"/>
              <a:gd name="T76" fmla="*/ 0 w 176"/>
              <a:gd name="T77" fmla="*/ 24 h 176"/>
              <a:gd name="T78" fmla="*/ 0 w 176"/>
              <a:gd name="T79" fmla="*/ 152 h 176"/>
              <a:gd name="T80" fmla="*/ 24 w 176"/>
              <a:gd name="T81" fmla="*/ 176 h 176"/>
              <a:gd name="T82" fmla="*/ 152 w 176"/>
              <a:gd name="T83" fmla="*/ 176 h 176"/>
              <a:gd name="T84" fmla="*/ 176 w 176"/>
              <a:gd name="T85" fmla="*/ 152 h 176"/>
              <a:gd name="T86" fmla="*/ 176 w 176"/>
              <a:gd name="T87" fmla="*/ 64 h 176"/>
              <a:gd name="T88" fmla="*/ 172 w 176"/>
              <a:gd name="T89" fmla="*/ 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44" y="132"/>
                </a:moveTo>
                <a:cubicBezTo>
                  <a:pt x="78" y="126"/>
                  <a:pt x="78" y="126"/>
                  <a:pt x="78" y="126"/>
                </a:cubicBezTo>
                <a:cubicBezTo>
                  <a:pt x="170" y="34"/>
                  <a:pt x="170" y="34"/>
                  <a:pt x="170" y="34"/>
                </a:cubicBezTo>
                <a:cubicBezTo>
                  <a:pt x="174" y="31"/>
                  <a:pt x="176" y="26"/>
                  <a:pt x="176" y="20"/>
                </a:cubicBezTo>
                <a:cubicBezTo>
                  <a:pt x="176" y="9"/>
                  <a:pt x="167" y="0"/>
                  <a:pt x="156" y="0"/>
                </a:cubicBezTo>
                <a:cubicBezTo>
                  <a:pt x="150" y="0"/>
                  <a:pt x="145" y="2"/>
                  <a:pt x="142" y="6"/>
                </a:cubicBezTo>
                <a:cubicBezTo>
                  <a:pt x="50" y="98"/>
                  <a:pt x="50" y="98"/>
                  <a:pt x="50" y="98"/>
                </a:cubicBezTo>
                <a:lnTo>
                  <a:pt x="44" y="132"/>
                </a:lnTo>
                <a:close/>
                <a:moveTo>
                  <a:pt x="148" y="12"/>
                </a:moveTo>
                <a:cubicBezTo>
                  <a:pt x="150" y="9"/>
                  <a:pt x="153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3"/>
                  <a:pt x="167" y="26"/>
                  <a:pt x="164" y="28"/>
                </a:cubicBezTo>
                <a:cubicBezTo>
                  <a:pt x="159" y="34"/>
                  <a:pt x="159" y="34"/>
                  <a:pt x="159" y="34"/>
                </a:cubicBezTo>
                <a:cubicBezTo>
                  <a:pt x="142" y="17"/>
                  <a:pt x="142" y="17"/>
                  <a:pt x="142" y="17"/>
                </a:cubicBezTo>
                <a:lnTo>
                  <a:pt x="148" y="12"/>
                </a:lnTo>
                <a:close/>
                <a:moveTo>
                  <a:pt x="137" y="22"/>
                </a:moveTo>
                <a:cubicBezTo>
                  <a:pt x="154" y="39"/>
                  <a:pt x="154" y="39"/>
                  <a:pt x="154" y="39"/>
                </a:cubicBezTo>
                <a:cubicBezTo>
                  <a:pt x="80" y="113"/>
                  <a:pt x="80" y="113"/>
                  <a:pt x="80" y="113"/>
                </a:cubicBezTo>
                <a:cubicBezTo>
                  <a:pt x="80" y="96"/>
                  <a:pt x="80" y="96"/>
                  <a:pt x="80" y="96"/>
                </a:cubicBezTo>
                <a:cubicBezTo>
                  <a:pt x="63" y="96"/>
                  <a:pt x="63" y="96"/>
                  <a:pt x="63" y="96"/>
                </a:cubicBezTo>
                <a:lnTo>
                  <a:pt x="137" y="22"/>
                </a:lnTo>
                <a:close/>
                <a:moveTo>
                  <a:pt x="57" y="104"/>
                </a:moveTo>
                <a:cubicBezTo>
                  <a:pt x="72" y="104"/>
                  <a:pt x="72" y="104"/>
                  <a:pt x="72" y="104"/>
                </a:cubicBezTo>
                <a:cubicBezTo>
                  <a:pt x="72" y="119"/>
                  <a:pt x="72" y="119"/>
                  <a:pt x="72" y="119"/>
                </a:cubicBezTo>
                <a:cubicBezTo>
                  <a:pt x="54" y="122"/>
                  <a:pt x="54" y="122"/>
                  <a:pt x="54" y="122"/>
                </a:cubicBezTo>
                <a:lnTo>
                  <a:pt x="57" y="104"/>
                </a:lnTo>
                <a:close/>
                <a:moveTo>
                  <a:pt x="172" y="60"/>
                </a:moveTo>
                <a:cubicBezTo>
                  <a:pt x="170" y="60"/>
                  <a:pt x="168" y="62"/>
                  <a:pt x="168" y="64"/>
                </a:cubicBezTo>
                <a:cubicBezTo>
                  <a:pt x="168" y="152"/>
                  <a:pt x="168" y="152"/>
                  <a:pt x="168" y="152"/>
                </a:cubicBezTo>
                <a:cubicBezTo>
                  <a:pt x="168" y="161"/>
                  <a:pt x="161" y="168"/>
                  <a:pt x="152" y="168"/>
                </a:cubicBezTo>
                <a:cubicBezTo>
                  <a:pt x="24" y="168"/>
                  <a:pt x="24" y="168"/>
                  <a:pt x="24" y="168"/>
                </a:cubicBezTo>
                <a:cubicBezTo>
                  <a:pt x="15" y="168"/>
                  <a:pt x="8" y="161"/>
                  <a:pt x="8" y="152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15"/>
                  <a:pt x="15" y="8"/>
                  <a:pt x="24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4" y="8"/>
                  <a:pt x="116" y="6"/>
                  <a:pt x="116" y="4"/>
                </a:cubicBezTo>
                <a:cubicBezTo>
                  <a:pt x="116" y="2"/>
                  <a:pt x="114" y="0"/>
                  <a:pt x="112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11" y="0"/>
                  <a:pt x="0" y="11"/>
                  <a:pt x="0" y="24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5"/>
                  <a:pt x="11" y="176"/>
                  <a:pt x="24" y="176"/>
                </a:cubicBezTo>
                <a:cubicBezTo>
                  <a:pt x="152" y="176"/>
                  <a:pt x="152" y="176"/>
                  <a:pt x="152" y="176"/>
                </a:cubicBezTo>
                <a:cubicBezTo>
                  <a:pt x="165" y="176"/>
                  <a:pt x="176" y="165"/>
                  <a:pt x="176" y="152"/>
                </a:cubicBezTo>
                <a:cubicBezTo>
                  <a:pt x="176" y="64"/>
                  <a:pt x="176" y="64"/>
                  <a:pt x="176" y="64"/>
                </a:cubicBezTo>
                <a:cubicBezTo>
                  <a:pt x="176" y="62"/>
                  <a:pt x="174" y="60"/>
                  <a:pt x="172" y="6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0"/>
          <p:cNvSpPr>
            <a:spLocks noEditPoints="1"/>
          </p:cNvSpPr>
          <p:nvPr/>
        </p:nvSpPr>
        <p:spPr bwMode="auto">
          <a:xfrm>
            <a:off x="6853238" y="1435101"/>
            <a:ext cx="320675" cy="320675"/>
          </a:xfrm>
          <a:custGeom>
            <a:avLst/>
            <a:gdLst>
              <a:gd name="T0" fmla="*/ 144 w 176"/>
              <a:gd name="T1" fmla="*/ 0 h 176"/>
              <a:gd name="T2" fmla="*/ 121 w 176"/>
              <a:gd name="T3" fmla="*/ 9 h 176"/>
              <a:gd name="T4" fmla="*/ 13 w 176"/>
              <a:gd name="T5" fmla="*/ 117 h 176"/>
              <a:gd name="T6" fmla="*/ 0 w 176"/>
              <a:gd name="T7" fmla="*/ 176 h 176"/>
              <a:gd name="T8" fmla="*/ 59 w 176"/>
              <a:gd name="T9" fmla="*/ 163 h 176"/>
              <a:gd name="T10" fmla="*/ 167 w 176"/>
              <a:gd name="T11" fmla="*/ 55 h 176"/>
              <a:gd name="T12" fmla="*/ 176 w 176"/>
              <a:gd name="T13" fmla="*/ 32 h 176"/>
              <a:gd name="T14" fmla="*/ 144 w 176"/>
              <a:gd name="T15" fmla="*/ 0 h 176"/>
              <a:gd name="T16" fmla="*/ 52 w 176"/>
              <a:gd name="T17" fmla="*/ 155 h 176"/>
              <a:gd name="T18" fmla="*/ 24 w 176"/>
              <a:gd name="T19" fmla="*/ 162 h 176"/>
              <a:gd name="T20" fmla="*/ 24 w 176"/>
              <a:gd name="T21" fmla="*/ 152 h 176"/>
              <a:gd name="T22" fmla="*/ 14 w 176"/>
              <a:gd name="T23" fmla="*/ 152 h 176"/>
              <a:gd name="T24" fmla="*/ 21 w 176"/>
              <a:gd name="T25" fmla="*/ 124 h 176"/>
              <a:gd name="T26" fmla="*/ 52 w 176"/>
              <a:gd name="T27" fmla="*/ 124 h 176"/>
              <a:gd name="T28" fmla="*/ 52 w 176"/>
              <a:gd name="T29" fmla="*/ 155 h 176"/>
              <a:gd name="T30" fmla="*/ 60 w 176"/>
              <a:gd name="T31" fmla="*/ 150 h 176"/>
              <a:gd name="T32" fmla="*/ 60 w 176"/>
              <a:gd name="T33" fmla="*/ 120 h 176"/>
              <a:gd name="T34" fmla="*/ 56 w 176"/>
              <a:gd name="T35" fmla="*/ 116 h 176"/>
              <a:gd name="T36" fmla="*/ 26 w 176"/>
              <a:gd name="T37" fmla="*/ 116 h 176"/>
              <a:gd name="T38" fmla="*/ 112 w 176"/>
              <a:gd name="T39" fmla="*/ 30 h 176"/>
              <a:gd name="T40" fmla="*/ 146 w 176"/>
              <a:gd name="T41" fmla="*/ 64 h 176"/>
              <a:gd name="T42" fmla="*/ 60 w 176"/>
              <a:gd name="T43" fmla="*/ 150 h 176"/>
              <a:gd name="T44" fmla="*/ 161 w 176"/>
              <a:gd name="T45" fmla="*/ 49 h 176"/>
              <a:gd name="T46" fmla="*/ 152 w 176"/>
              <a:gd name="T47" fmla="*/ 58 h 176"/>
              <a:gd name="T48" fmla="*/ 118 w 176"/>
              <a:gd name="T49" fmla="*/ 24 h 176"/>
              <a:gd name="T50" fmla="*/ 127 w 176"/>
              <a:gd name="T51" fmla="*/ 15 h 176"/>
              <a:gd name="T52" fmla="*/ 144 w 176"/>
              <a:gd name="T53" fmla="*/ 8 h 176"/>
              <a:gd name="T54" fmla="*/ 168 w 176"/>
              <a:gd name="T55" fmla="*/ 32 h 176"/>
              <a:gd name="T56" fmla="*/ 161 w 176"/>
              <a:gd name="T57" fmla="*/ 4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76" h="176">
                <a:moveTo>
                  <a:pt x="144" y="0"/>
                </a:moveTo>
                <a:cubicBezTo>
                  <a:pt x="135" y="0"/>
                  <a:pt x="127" y="4"/>
                  <a:pt x="121" y="9"/>
                </a:cubicBezTo>
                <a:cubicBezTo>
                  <a:pt x="13" y="117"/>
                  <a:pt x="13" y="117"/>
                  <a:pt x="13" y="117"/>
                </a:cubicBezTo>
                <a:cubicBezTo>
                  <a:pt x="0" y="176"/>
                  <a:pt x="0" y="176"/>
                  <a:pt x="0" y="176"/>
                </a:cubicBezTo>
                <a:cubicBezTo>
                  <a:pt x="59" y="163"/>
                  <a:pt x="59" y="163"/>
                  <a:pt x="59" y="163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72" y="49"/>
                  <a:pt x="176" y="41"/>
                  <a:pt x="176" y="32"/>
                </a:cubicBezTo>
                <a:cubicBezTo>
                  <a:pt x="176" y="14"/>
                  <a:pt x="162" y="0"/>
                  <a:pt x="144" y="0"/>
                </a:cubicBezTo>
                <a:moveTo>
                  <a:pt x="52" y="155"/>
                </a:moveTo>
                <a:cubicBezTo>
                  <a:pt x="24" y="162"/>
                  <a:pt x="24" y="162"/>
                  <a:pt x="24" y="162"/>
                </a:cubicBezTo>
                <a:cubicBezTo>
                  <a:pt x="24" y="152"/>
                  <a:pt x="24" y="152"/>
                  <a:pt x="24" y="152"/>
                </a:cubicBezTo>
                <a:cubicBezTo>
                  <a:pt x="14" y="152"/>
                  <a:pt x="14" y="152"/>
                  <a:pt x="14" y="152"/>
                </a:cubicBezTo>
                <a:cubicBezTo>
                  <a:pt x="21" y="124"/>
                  <a:pt x="21" y="124"/>
                  <a:pt x="21" y="124"/>
                </a:cubicBezTo>
                <a:cubicBezTo>
                  <a:pt x="52" y="124"/>
                  <a:pt x="52" y="124"/>
                  <a:pt x="52" y="124"/>
                </a:cubicBezTo>
                <a:lnTo>
                  <a:pt x="52" y="155"/>
                </a:lnTo>
                <a:close/>
                <a:moveTo>
                  <a:pt x="60" y="150"/>
                </a:moveTo>
                <a:cubicBezTo>
                  <a:pt x="60" y="120"/>
                  <a:pt x="60" y="120"/>
                  <a:pt x="60" y="120"/>
                </a:cubicBezTo>
                <a:cubicBezTo>
                  <a:pt x="60" y="118"/>
                  <a:pt x="58" y="116"/>
                  <a:pt x="56" y="116"/>
                </a:cubicBezTo>
                <a:cubicBezTo>
                  <a:pt x="26" y="116"/>
                  <a:pt x="26" y="116"/>
                  <a:pt x="26" y="116"/>
                </a:cubicBezTo>
                <a:cubicBezTo>
                  <a:pt x="112" y="30"/>
                  <a:pt x="112" y="30"/>
                  <a:pt x="112" y="30"/>
                </a:cubicBezTo>
                <a:cubicBezTo>
                  <a:pt x="146" y="64"/>
                  <a:pt x="146" y="64"/>
                  <a:pt x="146" y="64"/>
                </a:cubicBezTo>
                <a:lnTo>
                  <a:pt x="60" y="150"/>
                </a:lnTo>
                <a:close/>
                <a:moveTo>
                  <a:pt x="161" y="49"/>
                </a:moveTo>
                <a:cubicBezTo>
                  <a:pt x="152" y="58"/>
                  <a:pt x="152" y="58"/>
                  <a:pt x="152" y="58"/>
                </a:cubicBezTo>
                <a:cubicBezTo>
                  <a:pt x="118" y="24"/>
                  <a:pt x="118" y="24"/>
                  <a:pt x="118" y="24"/>
                </a:cubicBezTo>
                <a:cubicBezTo>
                  <a:pt x="127" y="15"/>
                  <a:pt x="127" y="15"/>
                  <a:pt x="127" y="15"/>
                </a:cubicBezTo>
                <a:cubicBezTo>
                  <a:pt x="127" y="15"/>
                  <a:pt x="134" y="8"/>
                  <a:pt x="144" y="8"/>
                </a:cubicBezTo>
                <a:cubicBezTo>
                  <a:pt x="157" y="8"/>
                  <a:pt x="168" y="19"/>
                  <a:pt x="168" y="32"/>
                </a:cubicBezTo>
                <a:cubicBezTo>
                  <a:pt x="168" y="39"/>
                  <a:pt x="165" y="45"/>
                  <a:pt x="161" y="4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31"/>
          <p:cNvSpPr>
            <a:spLocks noEditPoints="1"/>
          </p:cNvSpPr>
          <p:nvPr/>
        </p:nvSpPr>
        <p:spPr bwMode="auto">
          <a:xfrm>
            <a:off x="7464425" y="1449388"/>
            <a:ext cx="320675" cy="292100"/>
          </a:xfrm>
          <a:custGeom>
            <a:avLst/>
            <a:gdLst>
              <a:gd name="T0" fmla="*/ 88 w 176"/>
              <a:gd name="T1" fmla="*/ 0 h 160"/>
              <a:gd name="T2" fmla="*/ 0 w 176"/>
              <a:gd name="T3" fmla="*/ 72 h 160"/>
              <a:gd name="T4" fmla="*/ 25 w 176"/>
              <a:gd name="T5" fmla="*/ 122 h 160"/>
              <a:gd name="T6" fmla="*/ 16 w 176"/>
              <a:gd name="T7" fmla="*/ 160 h 160"/>
              <a:gd name="T8" fmla="*/ 63 w 176"/>
              <a:gd name="T9" fmla="*/ 141 h 160"/>
              <a:gd name="T10" fmla="*/ 88 w 176"/>
              <a:gd name="T11" fmla="*/ 144 h 160"/>
              <a:gd name="T12" fmla="*/ 176 w 176"/>
              <a:gd name="T13" fmla="*/ 72 h 160"/>
              <a:gd name="T14" fmla="*/ 88 w 176"/>
              <a:gd name="T15" fmla="*/ 0 h 160"/>
              <a:gd name="T16" fmla="*/ 88 w 176"/>
              <a:gd name="T17" fmla="*/ 136 h 160"/>
              <a:gd name="T18" fmla="*/ 65 w 176"/>
              <a:gd name="T19" fmla="*/ 133 h 160"/>
              <a:gd name="T20" fmla="*/ 63 w 176"/>
              <a:gd name="T21" fmla="*/ 133 h 160"/>
              <a:gd name="T22" fmla="*/ 60 w 176"/>
              <a:gd name="T23" fmla="*/ 134 h 160"/>
              <a:gd name="T24" fmla="*/ 27 w 176"/>
              <a:gd name="T25" fmla="*/ 147 h 160"/>
              <a:gd name="T26" fmla="*/ 33 w 176"/>
              <a:gd name="T27" fmla="*/ 124 h 160"/>
              <a:gd name="T28" fmla="*/ 30 w 176"/>
              <a:gd name="T29" fmla="*/ 116 h 160"/>
              <a:gd name="T30" fmla="*/ 8 w 176"/>
              <a:gd name="T31" fmla="*/ 72 h 160"/>
              <a:gd name="T32" fmla="*/ 88 w 176"/>
              <a:gd name="T33" fmla="*/ 8 h 160"/>
              <a:gd name="T34" fmla="*/ 168 w 176"/>
              <a:gd name="T35" fmla="*/ 72 h 160"/>
              <a:gd name="T36" fmla="*/ 88 w 176"/>
              <a:gd name="T37" fmla="*/ 136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76" h="160">
                <a:moveTo>
                  <a:pt x="88" y="0"/>
                </a:moveTo>
                <a:cubicBezTo>
                  <a:pt x="39" y="0"/>
                  <a:pt x="0" y="32"/>
                  <a:pt x="0" y="72"/>
                </a:cubicBezTo>
                <a:cubicBezTo>
                  <a:pt x="0" y="92"/>
                  <a:pt x="10" y="109"/>
                  <a:pt x="25" y="122"/>
                </a:cubicBezTo>
                <a:cubicBezTo>
                  <a:pt x="16" y="160"/>
                  <a:pt x="16" y="160"/>
                  <a:pt x="16" y="160"/>
                </a:cubicBezTo>
                <a:cubicBezTo>
                  <a:pt x="63" y="141"/>
                  <a:pt x="63" y="141"/>
                  <a:pt x="63" y="141"/>
                </a:cubicBezTo>
                <a:cubicBezTo>
                  <a:pt x="71" y="143"/>
                  <a:pt x="79" y="144"/>
                  <a:pt x="88" y="144"/>
                </a:cubicBezTo>
                <a:cubicBezTo>
                  <a:pt x="137" y="144"/>
                  <a:pt x="176" y="112"/>
                  <a:pt x="176" y="72"/>
                </a:cubicBezTo>
                <a:cubicBezTo>
                  <a:pt x="176" y="32"/>
                  <a:pt x="137" y="0"/>
                  <a:pt x="88" y="0"/>
                </a:cubicBezTo>
                <a:moveTo>
                  <a:pt x="88" y="136"/>
                </a:moveTo>
                <a:cubicBezTo>
                  <a:pt x="80" y="136"/>
                  <a:pt x="73" y="135"/>
                  <a:pt x="65" y="133"/>
                </a:cubicBezTo>
                <a:cubicBezTo>
                  <a:pt x="65" y="133"/>
                  <a:pt x="64" y="133"/>
                  <a:pt x="63" y="133"/>
                </a:cubicBezTo>
                <a:cubicBezTo>
                  <a:pt x="62" y="133"/>
                  <a:pt x="61" y="133"/>
                  <a:pt x="60" y="134"/>
                </a:cubicBezTo>
                <a:cubicBezTo>
                  <a:pt x="27" y="147"/>
                  <a:pt x="27" y="147"/>
                  <a:pt x="27" y="147"/>
                </a:cubicBezTo>
                <a:cubicBezTo>
                  <a:pt x="33" y="124"/>
                  <a:pt x="33" y="124"/>
                  <a:pt x="33" y="124"/>
                </a:cubicBezTo>
                <a:cubicBezTo>
                  <a:pt x="33" y="121"/>
                  <a:pt x="32" y="118"/>
                  <a:pt x="30" y="116"/>
                </a:cubicBezTo>
                <a:cubicBezTo>
                  <a:pt x="16" y="104"/>
                  <a:pt x="8" y="88"/>
                  <a:pt x="8" y="72"/>
                </a:cubicBezTo>
                <a:cubicBezTo>
                  <a:pt x="8" y="37"/>
                  <a:pt x="44" y="8"/>
                  <a:pt x="88" y="8"/>
                </a:cubicBezTo>
                <a:cubicBezTo>
                  <a:pt x="132" y="8"/>
                  <a:pt x="168" y="37"/>
                  <a:pt x="168" y="72"/>
                </a:cubicBezTo>
                <a:cubicBezTo>
                  <a:pt x="168" y="107"/>
                  <a:pt x="132" y="136"/>
                  <a:pt x="88" y="13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32"/>
          <p:cNvSpPr>
            <a:spLocks noEditPoints="1"/>
          </p:cNvSpPr>
          <p:nvPr/>
        </p:nvSpPr>
        <p:spPr bwMode="auto">
          <a:xfrm>
            <a:off x="8075613" y="1449388"/>
            <a:ext cx="320675" cy="292100"/>
          </a:xfrm>
          <a:custGeom>
            <a:avLst/>
            <a:gdLst>
              <a:gd name="T0" fmla="*/ 48 w 176"/>
              <a:gd name="T1" fmla="*/ 60 h 160"/>
              <a:gd name="T2" fmla="*/ 36 w 176"/>
              <a:gd name="T3" fmla="*/ 72 h 160"/>
              <a:gd name="T4" fmla="*/ 48 w 176"/>
              <a:gd name="T5" fmla="*/ 84 h 160"/>
              <a:gd name="T6" fmla="*/ 60 w 176"/>
              <a:gd name="T7" fmla="*/ 72 h 160"/>
              <a:gd name="T8" fmla="*/ 48 w 176"/>
              <a:gd name="T9" fmla="*/ 60 h 160"/>
              <a:gd name="T10" fmla="*/ 88 w 176"/>
              <a:gd name="T11" fmla="*/ 60 h 160"/>
              <a:gd name="T12" fmla="*/ 76 w 176"/>
              <a:gd name="T13" fmla="*/ 72 h 160"/>
              <a:gd name="T14" fmla="*/ 88 w 176"/>
              <a:gd name="T15" fmla="*/ 84 h 160"/>
              <a:gd name="T16" fmla="*/ 100 w 176"/>
              <a:gd name="T17" fmla="*/ 72 h 160"/>
              <a:gd name="T18" fmla="*/ 88 w 176"/>
              <a:gd name="T19" fmla="*/ 60 h 160"/>
              <a:gd name="T20" fmla="*/ 88 w 176"/>
              <a:gd name="T21" fmla="*/ 0 h 160"/>
              <a:gd name="T22" fmla="*/ 0 w 176"/>
              <a:gd name="T23" fmla="*/ 72 h 160"/>
              <a:gd name="T24" fmla="*/ 25 w 176"/>
              <a:gd name="T25" fmla="*/ 122 h 160"/>
              <a:gd name="T26" fmla="*/ 16 w 176"/>
              <a:gd name="T27" fmla="*/ 160 h 160"/>
              <a:gd name="T28" fmla="*/ 63 w 176"/>
              <a:gd name="T29" fmla="*/ 141 h 160"/>
              <a:gd name="T30" fmla="*/ 88 w 176"/>
              <a:gd name="T31" fmla="*/ 144 h 160"/>
              <a:gd name="T32" fmla="*/ 176 w 176"/>
              <a:gd name="T33" fmla="*/ 72 h 160"/>
              <a:gd name="T34" fmla="*/ 88 w 176"/>
              <a:gd name="T35" fmla="*/ 0 h 160"/>
              <a:gd name="T36" fmla="*/ 88 w 176"/>
              <a:gd name="T37" fmla="*/ 136 h 160"/>
              <a:gd name="T38" fmla="*/ 65 w 176"/>
              <a:gd name="T39" fmla="*/ 133 h 160"/>
              <a:gd name="T40" fmla="*/ 63 w 176"/>
              <a:gd name="T41" fmla="*/ 133 h 160"/>
              <a:gd name="T42" fmla="*/ 60 w 176"/>
              <a:gd name="T43" fmla="*/ 134 h 160"/>
              <a:gd name="T44" fmla="*/ 27 w 176"/>
              <a:gd name="T45" fmla="*/ 147 h 160"/>
              <a:gd name="T46" fmla="*/ 33 w 176"/>
              <a:gd name="T47" fmla="*/ 124 h 160"/>
              <a:gd name="T48" fmla="*/ 30 w 176"/>
              <a:gd name="T49" fmla="*/ 116 h 160"/>
              <a:gd name="T50" fmla="*/ 8 w 176"/>
              <a:gd name="T51" fmla="*/ 72 h 160"/>
              <a:gd name="T52" fmla="*/ 88 w 176"/>
              <a:gd name="T53" fmla="*/ 8 h 160"/>
              <a:gd name="T54" fmla="*/ 168 w 176"/>
              <a:gd name="T55" fmla="*/ 72 h 160"/>
              <a:gd name="T56" fmla="*/ 88 w 176"/>
              <a:gd name="T57" fmla="*/ 136 h 160"/>
              <a:gd name="T58" fmla="*/ 128 w 176"/>
              <a:gd name="T59" fmla="*/ 60 h 160"/>
              <a:gd name="T60" fmla="*/ 116 w 176"/>
              <a:gd name="T61" fmla="*/ 72 h 160"/>
              <a:gd name="T62" fmla="*/ 128 w 176"/>
              <a:gd name="T63" fmla="*/ 84 h 160"/>
              <a:gd name="T64" fmla="*/ 140 w 176"/>
              <a:gd name="T65" fmla="*/ 72 h 160"/>
              <a:gd name="T66" fmla="*/ 128 w 176"/>
              <a:gd name="T67" fmla="*/ 6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76" h="160">
                <a:moveTo>
                  <a:pt x="48" y="60"/>
                </a:moveTo>
                <a:cubicBezTo>
                  <a:pt x="41" y="60"/>
                  <a:pt x="36" y="65"/>
                  <a:pt x="36" y="72"/>
                </a:cubicBezTo>
                <a:cubicBezTo>
                  <a:pt x="36" y="79"/>
                  <a:pt x="41" y="84"/>
                  <a:pt x="48" y="84"/>
                </a:cubicBezTo>
                <a:cubicBezTo>
                  <a:pt x="55" y="84"/>
                  <a:pt x="60" y="79"/>
                  <a:pt x="60" y="72"/>
                </a:cubicBezTo>
                <a:cubicBezTo>
                  <a:pt x="60" y="65"/>
                  <a:pt x="55" y="60"/>
                  <a:pt x="48" y="60"/>
                </a:cubicBezTo>
                <a:moveTo>
                  <a:pt x="88" y="60"/>
                </a:moveTo>
                <a:cubicBezTo>
                  <a:pt x="81" y="60"/>
                  <a:pt x="76" y="65"/>
                  <a:pt x="76" y="72"/>
                </a:cubicBezTo>
                <a:cubicBezTo>
                  <a:pt x="76" y="79"/>
                  <a:pt x="81" y="84"/>
                  <a:pt x="88" y="84"/>
                </a:cubicBezTo>
                <a:cubicBezTo>
                  <a:pt x="95" y="84"/>
                  <a:pt x="100" y="79"/>
                  <a:pt x="100" y="72"/>
                </a:cubicBezTo>
                <a:cubicBezTo>
                  <a:pt x="100" y="65"/>
                  <a:pt x="95" y="60"/>
                  <a:pt x="88" y="60"/>
                </a:cubicBezTo>
                <a:moveTo>
                  <a:pt x="88" y="0"/>
                </a:moveTo>
                <a:cubicBezTo>
                  <a:pt x="39" y="0"/>
                  <a:pt x="0" y="32"/>
                  <a:pt x="0" y="72"/>
                </a:cubicBezTo>
                <a:cubicBezTo>
                  <a:pt x="0" y="92"/>
                  <a:pt x="10" y="109"/>
                  <a:pt x="25" y="122"/>
                </a:cubicBezTo>
                <a:cubicBezTo>
                  <a:pt x="16" y="160"/>
                  <a:pt x="16" y="160"/>
                  <a:pt x="16" y="160"/>
                </a:cubicBezTo>
                <a:cubicBezTo>
                  <a:pt x="63" y="141"/>
                  <a:pt x="63" y="141"/>
                  <a:pt x="63" y="141"/>
                </a:cubicBezTo>
                <a:cubicBezTo>
                  <a:pt x="71" y="143"/>
                  <a:pt x="79" y="144"/>
                  <a:pt x="88" y="144"/>
                </a:cubicBezTo>
                <a:cubicBezTo>
                  <a:pt x="137" y="144"/>
                  <a:pt x="176" y="112"/>
                  <a:pt x="176" y="72"/>
                </a:cubicBezTo>
                <a:cubicBezTo>
                  <a:pt x="176" y="32"/>
                  <a:pt x="137" y="0"/>
                  <a:pt x="88" y="0"/>
                </a:cubicBezTo>
                <a:moveTo>
                  <a:pt x="88" y="136"/>
                </a:moveTo>
                <a:cubicBezTo>
                  <a:pt x="80" y="136"/>
                  <a:pt x="73" y="135"/>
                  <a:pt x="65" y="133"/>
                </a:cubicBezTo>
                <a:cubicBezTo>
                  <a:pt x="65" y="133"/>
                  <a:pt x="64" y="133"/>
                  <a:pt x="63" y="133"/>
                </a:cubicBezTo>
                <a:cubicBezTo>
                  <a:pt x="62" y="133"/>
                  <a:pt x="61" y="133"/>
                  <a:pt x="60" y="134"/>
                </a:cubicBezTo>
                <a:cubicBezTo>
                  <a:pt x="27" y="147"/>
                  <a:pt x="27" y="147"/>
                  <a:pt x="27" y="147"/>
                </a:cubicBezTo>
                <a:cubicBezTo>
                  <a:pt x="33" y="124"/>
                  <a:pt x="33" y="124"/>
                  <a:pt x="33" y="124"/>
                </a:cubicBezTo>
                <a:cubicBezTo>
                  <a:pt x="33" y="121"/>
                  <a:pt x="32" y="118"/>
                  <a:pt x="30" y="116"/>
                </a:cubicBezTo>
                <a:cubicBezTo>
                  <a:pt x="16" y="104"/>
                  <a:pt x="8" y="88"/>
                  <a:pt x="8" y="72"/>
                </a:cubicBezTo>
                <a:cubicBezTo>
                  <a:pt x="8" y="37"/>
                  <a:pt x="44" y="8"/>
                  <a:pt x="88" y="8"/>
                </a:cubicBezTo>
                <a:cubicBezTo>
                  <a:pt x="132" y="8"/>
                  <a:pt x="168" y="37"/>
                  <a:pt x="168" y="72"/>
                </a:cubicBezTo>
                <a:cubicBezTo>
                  <a:pt x="168" y="107"/>
                  <a:pt x="132" y="136"/>
                  <a:pt x="88" y="136"/>
                </a:cubicBezTo>
                <a:moveTo>
                  <a:pt x="128" y="60"/>
                </a:moveTo>
                <a:cubicBezTo>
                  <a:pt x="121" y="60"/>
                  <a:pt x="116" y="65"/>
                  <a:pt x="116" y="72"/>
                </a:cubicBezTo>
                <a:cubicBezTo>
                  <a:pt x="116" y="79"/>
                  <a:pt x="121" y="84"/>
                  <a:pt x="128" y="84"/>
                </a:cubicBezTo>
                <a:cubicBezTo>
                  <a:pt x="135" y="84"/>
                  <a:pt x="140" y="79"/>
                  <a:pt x="140" y="72"/>
                </a:cubicBezTo>
                <a:cubicBezTo>
                  <a:pt x="140" y="65"/>
                  <a:pt x="135" y="60"/>
                  <a:pt x="128" y="6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33"/>
          <p:cNvSpPr>
            <a:spLocks noEditPoints="1"/>
          </p:cNvSpPr>
          <p:nvPr/>
        </p:nvSpPr>
        <p:spPr bwMode="auto">
          <a:xfrm>
            <a:off x="8686800" y="1449388"/>
            <a:ext cx="320675" cy="292100"/>
          </a:xfrm>
          <a:custGeom>
            <a:avLst/>
            <a:gdLst>
              <a:gd name="T0" fmla="*/ 176 w 176"/>
              <a:gd name="T1" fmla="*/ 54 h 160"/>
              <a:gd name="T2" fmla="*/ 112 w 176"/>
              <a:gd name="T3" fmla="*/ 0 h 160"/>
              <a:gd name="T4" fmla="*/ 53 w 176"/>
              <a:gd name="T5" fmla="*/ 33 h 160"/>
              <a:gd name="T6" fmla="*/ 63 w 176"/>
              <a:gd name="T7" fmla="*/ 32 h 160"/>
              <a:gd name="T8" fmla="*/ 112 w 176"/>
              <a:gd name="T9" fmla="*/ 8 h 160"/>
              <a:gd name="T10" fmla="*/ 168 w 176"/>
              <a:gd name="T11" fmla="*/ 54 h 160"/>
              <a:gd name="T12" fmla="*/ 151 w 176"/>
              <a:gd name="T13" fmla="*/ 87 h 160"/>
              <a:gd name="T14" fmla="*/ 149 w 176"/>
              <a:gd name="T15" fmla="*/ 95 h 160"/>
              <a:gd name="T16" fmla="*/ 152 w 176"/>
              <a:gd name="T17" fmla="*/ 107 h 160"/>
              <a:gd name="T18" fmla="*/ 135 w 176"/>
              <a:gd name="T19" fmla="*/ 100 h 160"/>
              <a:gd name="T20" fmla="*/ 134 w 176"/>
              <a:gd name="T21" fmla="*/ 108 h 160"/>
              <a:gd name="T22" fmla="*/ 164 w 176"/>
              <a:gd name="T23" fmla="*/ 120 h 160"/>
              <a:gd name="T24" fmla="*/ 156 w 176"/>
              <a:gd name="T25" fmla="*/ 93 h 160"/>
              <a:gd name="T26" fmla="*/ 176 w 176"/>
              <a:gd name="T27" fmla="*/ 54 h 160"/>
              <a:gd name="T28" fmla="*/ 64 w 176"/>
              <a:gd name="T29" fmla="*/ 40 h 160"/>
              <a:gd name="T30" fmla="*/ 0 w 176"/>
              <a:gd name="T31" fmla="*/ 94 h 160"/>
              <a:gd name="T32" fmla="*/ 20 w 176"/>
              <a:gd name="T33" fmla="*/ 133 h 160"/>
              <a:gd name="T34" fmla="*/ 12 w 176"/>
              <a:gd name="T35" fmla="*/ 160 h 160"/>
              <a:gd name="T36" fmla="*/ 48 w 176"/>
              <a:gd name="T37" fmla="*/ 146 h 160"/>
              <a:gd name="T38" fmla="*/ 64 w 176"/>
              <a:gd name="T39" fmla="*/ 148 h 160"/>
              <a:gd name="T40" fmla="*/ 128 w 176"/>
              <a:gd name="T41" fmla="*/ 94 h 160"/>
              <a:gd name="T42" fmla="*/ 64 w 176"/>
              <a:gd name="T43" fmla="*/ 40 h 160"/>
              <a:gd name="T44" fmla="*/ 64 w 176"/>
              <a:gd name="T45" fmla="*/ 140 h 160"/>
              <a:gd name="T46" fmla="*/ 50 w 176"/>
              <a:gd name="T47" fmla="*/ 138 h 160"/>
              <a:gd name="T48" fmla="*/ 48 w 176"/>
              <a:gd name="T49" fmla="*/ 138 h 160"/>
              <a:gd name="T50" fmla="*/ 45 w 176"/>
              <a:gd name="T51" fmla="*/ 139 h 160"/>
              <a:gd name="T52" fmla="*/ 24 w 176"/>
              <a:gd name="T53" fmla="*/ 147 h 160"/>
              <a:gd name="T54" fmla="*/ 27 w 176"/>
              <a:gd name="T55" fmla="*/ 135 h 160"/>
              <a:gd name="T56" fmla="*/ 25 w 176"/>
              <a:gd name="T57" fmla="*/ 127 h 160"/>
              <a:gd name="T58" fmla="*/ 8 w 176"/>
              <a:gd name="T59" fmla="*/ 94 h 160"/>
              <a:gd name="T60" fmla="*/ 64 w 176"/>
              <a:gd name="T61" fmla="*/ 48 h 160"/>
              <a:gd name="T62" fmla="*/ 120 w 176"/>
              <a:gd name="T63" fmla="*/ 94 h 160"/>
              <a:gd name="T64" fmla="*/ 64 w 176"/>
              <a:gd name="T65" fmla="*/ 14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6" h="160">
                <a:moveTo>
                  <a:pt x="176" y="54"/>
                </a:moveTo>
                <a:cubicBezTo>
                  <a:pt x="176" y="24"/>
                  <a:pt x="147" y="0"/>
                  <a:pt x="112" y="0"/>
                </a:cubicBezTo>
                <a:cubicBezTo>
                  <a:pt x="86" y="0"/>
                  <a:pt x="63" y="13"/>
                  <a:pt x="53" y="33"/>
                </a:cubicBezTo>
                <a:cubicBezTo>
                  <a:pt x="56" y="32"/>
                  <a:pt x="60" y="32"/>
                  <a:pt x="63" y="32"/>
                </a:cubicBezTo>
                <a:cubicBezTo>
                  <a:pt x="72" y="18"/>
                  <a:pt x="91" y="8"/>
                  <a:pt x="112" y="8"/>
                </a:cubicBezTo>
                <a:cubicBezTo>
                  <a:pt x="143" y="8"/>
                  <a:pt x="168" y="29"/>
                  <a:pt x="168" y="54"/>
                </a:cubicBezTo>
                <a:cubicBezTo>
                  <a:pt x="168" y="66"/>
                  <a:pt x="162" y="78"/>
                  <a:pt x="151" y="87"/>
                </a:cubicBezTo>
                <a:cubicBezTo>
                  <a:pt x="149" y="89"/>
                  <a:pt x="148" y="92"/>
                  <a:pt x="149" y="95"/>
                </a:cubicBezTo>
                <a:cubicBezTo>
                  <a:pt x="152" y="107"/>
                  <a:pt x="152" y="107"/>
                  <a:pt x="152" y="107"/>
                </a:cubicBezTo>
                <a:cubicBezTo>
                  <a:pt x="135" y="100"/>
                  <a:pt x="135" y="100"/>
                  <a:pt x="135" y="100"/>
                </a:cubicBezTo>
                <a:cubicBezTo>
                  <a:pt x="135" y="103"/>
                  <a:pt x="134" y="106"/>
                  <a:pt x="134" y="108"/>
                </a:cubicBezTo>
                <a:cubicBezTo>
                  <a:pt x="164" y="120"/>
                  <a:pt x="164" y="120"/>
                  <a:pt x="164" y="120"/>
                </a:cubicBezTo>
                <a:cubicBezTo>
                  <a:pt x="156" y="93"/>
                  <a:pt x="156" y="93"/>
                  <a:pt x="156" y="93"/>
                </a:cubicBezTo>
                <a:cubicBezTo>
                  <a:pt x="168" y="83"/>
                  <a:pt x="176" y="69"/>
                  <a:pt x="176" y="54"/>
                </a:cubicBezTo>
                <a:moveTo>
                  <a:pt x="64" y="40"/>
                </a:moveTo>
                <a:cubicBezTo>
                  <a:pt x="29" y="40"/>
                  <a:pt x="0" y="64"/>
                  <a:pt x="0" y="94"/>
                </a:cubicBezTo>
                <a:cubicBezTo>
                  <a:pt x="0" y="109"/>
                  <a:pt x="8" y="123"/>
                  <a:pt x="20" y="133"/>
                </a:cubicBezTo>
                <a:cubicBezTo>
                  <a:pt x="12" y="160"/>
                  <a:pt x="12" y="160"/>
                  <a:pt x="12" y="160"/>
                </a:cubicBezTo>
                <a:cubicBezTo>
                  <a:pt x="48" y="146"/>
                  <a:pt x="48" y="146"/>
                  <a:pt x="48" y="146"/>
                </a:cubicBezTo>
                <a:cubicBezTo>
                  <a:pt x="53" y="147"/>
                  <a:pt x="58" y="148"/>
                  <a:pt x="64" y="148"/>
                </a:cubicBezTo>
                <a:cubicBezTo>
                  <a:pt x="99" y="148"/>
                  <a:pt x="128" y="124"/>
                  <a:pt x="128" y="94"/>
                </a:cubicBezTo>
                <a:cubicBezTo>
                  <a:pt x="128" y="64"/>
                  <a:pt x="99" y="40"/>
                  <a:pt x="64" y="40"/>
                </a:cubicBezTo>
                <a:moveTo>
                  <a:pt x="64" y="140"/>
                </a:moveTo>
                <a:cubicBezTo>
                  <a:pt x="59" y="140"/>
                  <a:pt x="54" y="139"/>
                  <a:pt x="50" y="138"/>
                </a:cubicBezTo>
                <a:cubicBezTo>
                  <a:pt x="49" y="138"/>
                  <a:pt x="48" y="138"/>
                  <a:pt x="48" y="138"/>
                </a:cubicBezTo>
                <a:cubicBezTo>
                  <a:pt x="47" y="138"/>
                  <a:pt x="46" y="138"/>
                  <a:pt x="45" y="139"/>
                </a:cubicBezTo>
                <a:cubicBezTo>
                  <a:pt x="24" y="147"/>
                  <a:pt x="24" y="147"/>
                  <a:pt x="24" y="147"/>
                </a:cubicBezTo>
                <a:cubicBezTo>
                  <a:pt x="27" y="135"/>
                  <a:pt x="27" y="135"/>
                  <a:pt x="27" y="135"/>
                </a:cubicBezTo>
                <a:cubicBezTo>
                  <a:pt x="28" y="132"/>
                  <a:pt x="27" y="129"/>
                  <a:pt x="25" y="127"/>
                </a:cubicBezTo>
                <a:cubicBezTo>
                  <a:pt x="14" y="118"/>
                  <a:pt x="8" y="106"/>
                  <a:pt x="8" y="94"/>
                </a:cubicBezTo>
                <a:cubicBezTo>
                  <a:pt x="8" y="69"/>
                  <a:pt x="33" y="48"/>
                  <a:pt x="64" y="48"/>
                </a:cubicBezTo>
                <a:cubicBezTo>
                  <a:pt x="95" y="48"/>
                  <a:pt x="120" y="69"/>
                  <a:pt x="120" y="94"/>
                </a:cubicBezTo>
                <a:cubicBezTo>
                  <a:pt x="120" y="119"/>
                  <a:pt x="95" y="140"/>
                  <a:pt x="64" y="1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4"/>
          <p:cNvSpPr>
            <a:spLocks noEditPoints="1"/>
          </p:cNvSpPr>
          <p:nvPr/>
        </p:nvSpPr>
        <p:spPr bwMode="auto">
          <a:xfrm>
            <a:off x="3186113" y="2046288"/>
            <a:ext cx="320675" cy="320675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8 w 176"/>
              <a:gd name="T13" fmla="*/ 88 h 176"/>
              <a:gd name="T14" fmla="*/ 29 w 176"/>
              <a:gd name="T15" fmla="*/ 34 h 176"/>
              <a:gd name="T16" fmla="*/ 142 w 176"/>
              <a:gd name="T17" fmla="*/ 147 h 176"/>
              <a:gd name="T18" fmla="*/ 88 w 176"/>
              <a:gd name="T19" fmla="*/ 168 h 176"/>
              <a:gd name="T20" fmla="*/ 147 w 176"/>
              <a:gd name="T21" fmla="*/ 142 h 176"/>
              <a:gd name="T22" fmla="*/ 34 w 176"/>
              <a:gd name="T23" fmla="*/ 29 h 176"/>
              <a:gd name="T24" fmla="*/ 88 w 176"/>
              <a:gd name="T25" fmla="*/ 8 h 176"/>
              <a:gd name="T26" fmla="*/ 168 w 176"/>
              <a:gd name="T27" fmla="*/ 88 h 176"/>
              <a:gd name="T28" fmla="*/ 147 w 176"/>
              <a:gd name="T29" fmla="*/ 14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67"/>
                  <a:pt x="16" y="49"/>
                  <a:pt x="29" y="34"/>
                </a:cubicBezTo>
                <a:cubicBezTo>
                  <a:pt x="142" y="147"/>
                  <a:pt x="142" y="147"/>
                  <a:pt x="142" y="147"/>
                </a:cubicBezTo>
                <a:cubicBezTo>
                  <a:pt x="127" y="160"/>
                  <a:pt x="109" y="168"/>
                  <a:pt x="88" y="168"/>
                </a:cubicBezTo>
                <a:moveTo>
                  <a:pt x="147" y="142"/>
                </a:moveTo>
                <a:cubicBezTo>
                  <a:pt x="34" y="29"/>
                  <a:pt x="34" y="29"/>
                  <a:pt x="34" y="29"/>
                </a:cubicBezTo>
                <a:cubicBezTo>
                  <a:pt x="49" y="16"/>
                  <a:pt x="67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09"/>
                  <a:pt x="160" y="127"/>
                  <a:pt x="147" y="14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35"/>
          <p:cNvSpPr>
            <a:spLocks noEditPoints="1"/>
          </p:cNvSpPr>
          <p:nvPr/>
        </p:nvSpPr>
        <p:spPr bwMode="auto">
          <a:xfrm>
            <a:off x="3797300" y="2046288"/>
            <a:ext cx="320675" cy="320675"/>
          </a:xfrm>
          <a:custGeom>
            <a:avLst/>
            <a:gdLst>
              <a:gd name="T0" fmla="*/ 100 w 176"/>
              <a:gd name="T1" fmla="*/ 124 h 176"/>
              <a:gd name="T2" fmla="*/ 95 w 176"/>
              <a:gd name="T3" fmla="*/ 123 h 176"/>
              <a:gd name="T4" fmla="*/ 93 w 176"/>
              <a:gd name="T5" fmla="*/ 118 h 176"/>
              <a:gd name="T6" fmla="*/ 94 w 176"/>
              <a:gd name="T7" fmla="*/ 115 h 176"/>
              <a:gd name="T8" fmla="*/ 95 w 176"/>
              <a:gd name="T9" fmla="*/ 110 h 176"/>
              <a:gd name="T10" fmla="*/ 99 w 176"/>
              <a:gd name="T11" fmla="*/ 94 h 176"/>
              <a:gd name="T12" fmla="*/ 100 w 176"/>
              <a:gd name="T13" fmla="*/ 89 h 176"/>
              <a:gd name="T14" fmla="*/ 101 w 176"/>
              <a:gd name="T15" fmla="*/ 85 h 176"/>
              <a:gd name="T16" fmla="*/ 97 w 176"/>
              <a:gd name="T17" fmla="*/ 77 h 176"/>
              <a:gd name="T18" fmla="*/ 86 w 176"/>
              <a:gd name="T19" fmla="*/ 74 h 176"/>
              <a:gd name="T20" fmla="*/ 78 w 176"/>
              <a:gd name="T21" fmla="*/ 75 h 176"/>
              <a:gd name="T22" fmla="*/ 69 w 176"/>
              <a:gd name="T23" fmla="*/ 78 h 176"/>
              <a:gd name="T24" fmla="*/ 68 w 176"/>
              <a:gd name="T25" fmla="*/ 83 h 176"/>
              <a:gd name="T26" fmla="*/ 71 w 176"/>
              <a:gd name="T27" fmla="*/ 82 h 176"/>
              <a:gd name="T28" fmla="*/ 75 w 176"/>
              <a:gd name="T29" fmla="*/ 82 h 176"/>
              <a:gd name="T30" fmla="*/ 80 w 176"/>
              <a:gd name="T31" fmla="*/ 83 h 176"/>
              <a:gd name="T32" fmla="*/ 82 w 176"/>
              <a:gd name="T33" fmla="*/ 87 h 176"/>
              <a:gd name="T34" fmla="*/ 81 w 176"/>
              <a:gd name="T35" fmla="*/ 91 h 176"/>
              <a:gd name="T36" fmla="*/ 80 w 176"/>
              <a:gd name="T37" fmla="*/ 95 h 176"/>
              <a:gd name="T38" fmla="*/ 75 w 176"/>
              <a:gd name="T39" fmla="*/ 112 h 176"/>
              <a:gd name="T40" fmla="*/ 74 w 176"/>
              <a:gd name="T41" fmla="*/ 116 h 176"/>
              <a:gd name="T42" fmla="*/ 74 w 176"/>
              <a:gd name="T43" fmla="*/ 120 h 176"/>
              <a:gd name="T44" fmla="*/ 78 w 176"/>
              <a:gd name="T45" fmla="*/ 129 h 176"/>
              <a:gd name="T46" fmla="*/ 89 w 176"/>
              <a:gd name="T47" fmla="*/ 132 h 176"/>
              <a:gd name="T48" fmla="*/ 96 w 176"/>
              <a:gd name="T49" fmla="*/ 131 h 176"/>
              <a:gd name="T50" fmla="*/ 106 w 176"/>
              <a:gd name="T51" fmla="*/ 127 h 176"/>
              <a:gd name="T52" fmla="*/ 107 w 176"/>
              <a:gd name="T53" fmla="*/ 122 h 176"/>
              <a:gd name="T54" fmla="*/ 104 w 176"/>
              <a:gd name="T55" fmla="*/ 123 h 176"/>
              <a:gd name="T56" fmla="*/ 100 w 176"/>
              <a:gd name="T57" fmla="*/ 124 h 176"/>
              <a:gd name="T58" fmla="*/ 97 w 176"/>
              <a:gd name="T59" fmla="*/ 44 h 176"/>
              <a:gd name="T60" fmla="*/ 89 w 176"/>
              <a:gd name="T61" fmla="*/ 47 h 176"/>
              <a:gd name="T62" fmla="*/ 85 w 176"/>
              <a:gd name="T63" fmla="*/ 54 h 176"/>
              <a:gd name="T64" fmla="*/ 89 w 176"/>
              <a:gd name="T65" fmla="*/ 61 h 176"/>
              <a:gd name="T66" fmla="*/ 97 w 176"/>
              <a:gd name="T67" fmla="*/ 64 h 176"/>
              <a:gd name="T68" fmla="*/ 105 w 176"/>
              <a:gd name="T69" fmla="*/ 61 h 176"/>
              <a:gd name="T70" fmla="*/ 108 w 176"/>
              <a:gd name="T71" fmla="*/ 54 h 176"/>
              <a:gd name="T72" fmla="*/ 105 w 176"/>
              <a:gd name="T73" fmla="*/ 47 h 176"/>
              <a:gd name="T74" fmla="*/ 97 w 176"/>
              <a:gd name="T75" fmla="*/ 44 h 176"/>
              <a:gd name="T76" fmla="*/ 88 w 176"/>
              <a:gd name="T77" fmla="*/ 0 h 176"/>
              <a:gd name="T78" fmla="*/ 0 w 176"/>
              <a:gd name="T79" fmla="*/ 88 h 176"/>
              <a:gd name="T80" fmla="*/ 88 w 176"/>
              <a:gd name="T81" fmla="*/ 176 h 176"/>
              <a:gd name="T82" fmla="*/ 176 w 176"/>
              <a:gd name="T83" fmla="*/ 88 h 176"/>
              <a:gd name="T84" fmla="*/ 88 w 176"/>
              <a:gd name="T85" fmla="*/ 0 h 176"/>
              <a:gd name="T86" fmla="*/ 88 w 176"/>
              <a:gd name="T87" fmla="*/ 168 h 176"/>
              <a:gd name="T88" fmla="*/ 8 w 176"/>
              <a:gd name="T89" fmla="*/ 88 h 176"/>
              <a:gd name="T90" fmla="*/ 88 w 176"/>
              <a:gd name="T91" fmla="*/ 8 h 176"/>
              <a:gd name="T92" fmla="*/ 168 w 176"/>
              <a:gd name="T93" fmla="*/ 88 h 176"/>
              <a:gd name="T94" fmla="*/ 88 w 176"/>
              <a:gd name="T95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76">
                <a:moveTo>
                  <a:pt x="100" y="124"/>
                </a:moveTo>
                <a:cubicBezTo>
                  <a:pt x="97" y="124"/>
                  <a:pt x="96" y="124"/>
                  <a:pt x="95" y="123"/>
                </a:cubicBezTo>
                <a:cubicBezTo>
                  <a:pt x="94" y="122"/>
                  <a:pt x="93" y="121"/>
                  <a:pt x="93" y="118"/>
                </a:cubicBezTo>
                <a:cubicBezTo>
                  <a:pt x="93" y="118"/>
                  <a:pt x="93" y="116"/>
                  <a:pt x="94" y="115"/>
                </a:cubicBezTo>
                <a:cubicBezTo>
                  <a:pt x="94" y="113"/>
                  <a:pt x="94" y="112"/>
                  <a:pt x="95" y="110"/>
                </a:cubicBezTo>
                <a:cubicBezTo>
                  <a:pt x="99" y="94"/>
                  <a:pt x="99" y="94"/>
                  <a:pt x="99" y="94"/>
                </a:cubicBezTo>
                <a:cubicBezTo>
                  <a:pt x="100" y="92"/>
                  <a:pt x="100" y="91"/>
                  <a:pt x="100" y="89"/>
                </a:cubicBezTo>
                <a:cubicBezTo>
                  <a:pt x="100" y="87"/>
                  <a:pt x="101" y="86"/>
                  <a:pt x="101" y="85"/>
                </a:cubicBezTo>
                <a:cubicBezTo>
                  <a:pt x="101" y="82"/>
                  <a:pt x="99" y="79"/>
                  <a:pt x="97" y="77"/>
                </a:cubicBezTo>
                <a:cubicBezTo>
                  <a:pt x="94" y="75"/>
                  <a:pt x="91" y="74"/>
                  <a:pt x="86" y="74"/>
                </a:cubicBezTo>
                <a:cubicBezTo>
                  <a:pt x="84" y="74"/>
                  <a:pt x="81" y="74"/>
                  <a:pt x="78" y="75"/>
                </a:cubicBezTo>
                <a:cubicBezTo>
                  <a:pt x="75" y="76"/>
                  <a:pt x="72" y="77"/>
                  <a:pt x="69" y="78"/>
                </a:cubicBezTo>
                <a:cubicBezTo>
                  <a:pt x="68" y="83"/>
                  <a:pt x="68" y="83"/>
                  <a:pt x="68" y="83"/>
                </a:cubicBezTo>
                <a:cubicBezTo>
                  <a:pt x="69" y="83"/>
                  <a:pt x="70" y="83"/>
                  <a:pt x="71" y="82"/>
                </a:cubicBezTo>
                <a:cubicBezTo>
                  <a:pt x="73" y="82"/>
                  <a:pt x="74" y="82"/>
                  <a:pt x="75" y="82"/>
                </a:cubicBezTo>
                <a:cubicBezTo>
                  <a:pt x="78" y="82"/>
                  <a:pt x="79" y="82"/>
                  <a:pt x="80" y="83"/>
                </a:cubicBezTo>
                <a:cubicBezTo>
                  <a:pt x="81" y="84"/>
                  <a:pt x="82" y="85"/>
                  <a:pt x="82" y="87"/>
                </a:cubicBezTo>
                <a:cubicBezTo>
                  <a:pt x="82" y="88"/>
                  <a:pt x="81" y="90"/>
                  <a:pt x="81" y="91"/>
                </a:cubicBezTo>
                <a:cubicBezTo>
                  <a:pt x="81" y="92"/>
                  <a:pt x="80" y="94"/>
                  <a:pt x="80" y="95"/>
                </a:cubicBezTo>
                <a:cubicBezTo>
                  <a:pt x="75" y="112"/>
                  <a:pt x="75" y="112"/>
                  <a:pt x="75" y="112"/>
                </a:cubicBezTo>
                <a:cubicBezTo>
                  <a:pt x="75" y="113"/>
                  <a:pt x="75" y="115"/>
                  <a:pt x="74" y="116"/>
                </a:cubicBezTo>
                <a:cubicBezTo>
                  <a:pt x="74" y="118"/>
                  <a:pt x="74" y="119"/>
                  <a:pt x="74" y="120"/>
                </a:cubicBezTo>
                <a:cubicBezTo>
                  <a:pt x="74" y="124"/>
                  <a:pt x="75" y="127"/>
                  <a:pt x="78" y="129"/>
                </a:cubicBezTo>
                <a:cubicBezTo>
                  <a:pt x="80" y="131"/>
                  <a:pt x="84" y="132"/>
                  <a:pt x="89" y="132"/>
                </a:cubicBezTo>
                <a:cubicBezTo>
                  <a:pt x="92" y="132"/>
                  <a:pt x="94" y="132"/>
                  <a:pt x="96" y="131"/>
                </a:cubicBezTo>
                <a:cubicBezTo>
                  <a:pt x="99" y="130"/>
                  <a:pt x="102" y="129"/>
                  <a:pt x="106" y="127"/>
                </a:cubicBezTo>
                <a:cubicBezTo>
                  <a:pt x="107" y="122"/>
                  <a:pt x="107" y="122"/>
                  <a:pt x="107" y="122"/>
                </a:cubicBezTo>
                <a:cubicBezTo>
                  <a:pt x="106" y="123"/>
                  <a:pt x="105" y="123"/>
                  <a:pt x="104" y="123"/>
                </a:cubicBezTo>
                <a:cubicBezTo>
                  <a:pt x="102" y="124"/>
                  <a:pt x="101" y="124"/>
                  <a:pt x="100" y="124"/>
                </a:cubicBezTo>
                <a:moveTo>
                  <a:pt x="97" y="44"/>
                </a:moveTo>
                <a:cubicBezTo>
                  <a:pt x="94" y="44"/>
                  <a:pt x="91" y="45"/>
                  <a:pt x="89" y="47"/>
                </a:cubicBezTo>
                <a:cubicBezTo>
                  <a:pt x="87" y="49"/>
                  <a:pt x="85" y="51"/>
                  <a:pt x="85" y="54"/>
                </a:cubicBezTo>
                <a:cubicBezTo>
                  <a:pt x="85" y="57"/>
                  <a:pt x="87" y="59"/>
                  <a:pt x="89" y="61"/>
                </a:cubicBezTo>
                <a:cubicBezTo>
                  <a:pt x="91" y="63"/>
                  <a:pt x="94" y="64"/>
                  <a:pt x="97" y="64"/>
                </a:cubicBezTo>
                <a:cubicBezTo>
                  <a:pt x="100" y="64"/>
                  <a:pt x="103" y="63"/>
                  <a:pt x="105" y="61"/>
                </a:cubicBezTo>
                <a:cubicBezTo>
                  <a:pt x="107" y="59"/>
                  <a:pt x="108" y="57"/>
                  <a:pt x="108" y="54"/>
                </a:cubicBezTo>
                <a:cubicBezTo>
                  <a:pt x="108" y="51"/>
                  <a:pt x="107" y="49"/>
                  <a:pt x="105" y="47"/>
                </a:cubicBezTo>
                <a:cubicBezTo>
                  <a:pt x="103" y="45"/>
                  <a:pt x="100" y="44"/>
                  <a:pt x="97" y="44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36"/>
          <p:cNvSpPr>
            <a:spLocks noEditPoints="1"/>
          </p:cNvSpPr>
          <p:nvPr/>
        </p:nvSpPr>
        <p:spPr bwMode="auto">
          <a:xfrm>
            <a:off x="4408488" y="2046288"/>
            <a:ext cx="320675" cy="320675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8 w 176"/>
              <a:gd name="T13" fmla="*/ 88 h 176"/>
              <a:gd name="T14" fmla="*/ 88 w 176"/>
              <a:gd name="T15" fmla="*/ 8 h 176"/>
              <a:gd name="T16" fmla="*/ 168 w 176"/>
              <a:gd name="T17" fmla="*/ 88 h 176"/>
              <a:gd name="T18" fmla="*/ 88 w 176"/>
              <a:gd name="T19" fmla="*/ 168 h 176"/>
              <a:gd name="T20" fmla="*/ 83 w 176"/>
              <a:gd name="T21" fmla="*/ 128 h 176"/>
              <a:gd name="T22" fmla="*/ 94 w 176"/>
              <a:gd name="T23" fmla="*/ 128 h 176"/>
              <a:gd name="T24" fmla="*/ 94 w 176"/>
              <a:gd name="T25" fmla="*/ 115 h 176"/>
              <a:gd name="T26" fmla="*/ 83 w 176"/>
              <a:gd name="T27" fmla="*/ 115 h 176"/>
              <a:gd name="T28" fmla="*/ 83 w 176"/>
              <a:gd name="T29" fmla="*/ 128 h 176"/>
              <a:gd name="T30" fmla="*/ 106 w 176"/>
              <a:gd name="T31" fmla="*/ 53 h 176"/>
              <a:gd name="T32" fmla="*/ 98 w 176"/>
              <a:gd name="T33" fmla="*/ 49 h 176"/>
              <a:gd name="T34" fmla="*/ 89 w 176"/>
              <a:gd name="T35" fmla="*/ 48 h 176"/>
              <a:gd name="T36" fmla="*/ 78 w 176"/>
              <a:gd name="T37" fmla="*/ 50 h 176"/>
              <a:gd name="T38" fmla="*/ 70 w 176"/>
              <a:gd name="T39" fmla="*/ 55 h 176"/>
              <a:gd name="T40" fmla="*/ 65 w 176"/>
              <a:gd name="T41" fmla="*/ 63 h 176"/>
              <a:gd name="T42" fmla="*/ 63 w 176"/>
              <a:gd name="T43" fmla="*/ 74 h 176"/>
              <a:gd name="T44" fmla="*/ 63 w 176"/>
              <a:gd name="T45" fmla="*/ 75 h 176"/>
              <a:gd name="T46" fmla="*/ 72 w 176"/>
              <a:gd name="T47" fmla="*/ 75 h 176"/>
              <a:gd name="T48" fmla="*/ 72 w 176"/>
              <a:gd name="T49" fmla="*/ 74 h 176"/>
              <a:gd name="T50" fmla="*/ 73 w 176"/>
              <a:gd name="T51" fmla="*/ 67 h 176"/>
              <a:gd name="T52" fmla="*/ 76 w 176"/>
              <a:gd name="T53" fmla="*/ 61 h 176"/>
              <a:gd name="T54" fmla="*/ 82 w 176"/>
              <a:gd name="T55" fmla="*/ 57 h 176"/>
              <a:gd name="T56" fmla="*/ 89 w 176"/>
              <a:gd name="T57" fmla="*/ 56 h 176"/>
              <a:gd name="T58" fmla="*/ 95 w 176"/>
              <a:gd name="T59" fmla="*/ 57 h 176"/>
              <a:gd name="T60" fmla="*/ 100 w 176"/>
              <a:gd name="T61" fmla="*/ 59 h 176"/>
              <a:gd name="T62" fmla="*/ 103 w 176"/>
              <a:gd name="T63" fmla="*/ 64 h 176"/>
              <a:gd name="T64" fmla="*/ 104 w 176"/>
              <a:gd name="T65" fmla="*/ 69 h 176"/>
              <a:gd name="T66" fmla="*/ 102 w 176"/>
              <a:gd name="T67" fmla="*/ 76 h 176"/>
              <a:gd name="T68" fmla="*/ 97 w 176"/>
              <a:gd name="T69" fmla="*/ 82 h 176"/>
              <a:gd name="T70" fmla="*/ 91 w 176"/>
              <a:gd name="T71" fmla="*/ 88 h 176"/>
              <a:gd name="T72" fmla="*/ 87 w 176"/>
              <a:gd name="T73" fmla="*/ 93 h 176"/>
              <a:gd name="T74" fmla="*/ 85 w 176"/>
              <a:gd name="T75" fmla="*/ 99 h 176"/>
              <a:gd name="T76" fmla="*/ 84 w 176"/>
              <a:gd name="T77" fmla="*/ 108 h 176"/>
              <a:gd name="T78" fmla="*/ 84 w 176"/>
              <a:gd name="T79" fmla="*/ 109 h 176"/>
              <a:gd name="T80" fmla="*/ 93 w 176"/>
              <a:gd name="T81" fmla="*/ 109 h 176"/>
              <a:gd name="T82" fmla="*/ 93 w 176"/>
              <a:gd name="T83" fmla="*/ 108 h 176"/>
              <a:gd name="T84" fmla="*/ 93 w 176"/>
              <a:gd name="T85" fmla="*/ 100 h 176"/>
              <a:gd name="T86" fmla="*/ 95 w 176"/>
              <a:gd name="T87" fmla="*/ 96 h 176"/>
              <a:gd name="T88" fmla="*/ 97 w 176"/>
              <a:gd name="T89" fmla="*/ 93 h 176"/>
              <a:gd name="T90" fmla="*/ 103 w 176"/>
              <a:gd name="T91" fmla="*/ 88 h 176"/>
              <a:gd name="T92" fmla="*/ 110 w 176"/>
              <a:gd name="T93" fmla="*/ 79 h 176"/>
              <a:gd name="T94" fmla="*/ 113 w 176"/>
              <a:gd name="T95" fmla="*/ 69 h 176"/>
              <a:gd name="T96" fmla="*/ 111 w 176"/>
              <a:gd name="T97" fmla="*/ 60 h 176"/>
              <a:gd name="T98" fmla="*/ 106 w 176"/>
              <a:gd name="T99" fmla="*/ 5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83" y="128"/>
                </a:moveTo>
                <a:cubicBezTo>
                  <a:pt x="94" y="128"/>
                  <a:pt x="94" y="128"/>
                  <a:pt x="94" y="128"/>
                </a:cubicBezTo>
                <a:cubicBezTo>
                  <a:pt x="94" y="115"/>
                  <a:pt x="94" y="115"/>
                  <a:pt x="94" y="115"/>
                </a:cubicBezTo>
                <a:cubicBezTo>
                  <a:pt x="83" y="115"/>
                  <a:pt x="83" y="115"/>
                  <a:pt x="83" y="115"/>
                </a:cubicBezTo>
                <a:lnTo>
                  <a:pt x="83" y="128"/>
                </a:lnTo>
                <a:close/>
                <a:moveTo>
                  <a:pt x="106" y="53"/>
                </a:moveTo>
                <a:cubicBezTo>
                  <a:pt x="104" y="52"/>
                  <a:pt x="101" y="50"/>
                  <a:pt x="98" y="49"/>
                </a:cubicBezTo>
                <a:cubicBezTo>
                  <a:pt x="96" y="48"/>
                  <a:pt x="93" y="48"/>
                  <a:pt x="89" y="48"/>
                </a:cubicBezTo>
                <a:cubicBezTo>
                  <a:pt x="85" y="48"/>
                  <a:pt x="82" y="49"/>
                  <a:pt x="78" y="50"/>
                </a:cubicBezTo>
                <a:cubicBezTo>
                  <a:pt x="75" y="51"/>
                  <a:pt x="73" y="53"/>
                  <a:pt x="70" y="55"/>
                </a:cubicBezTo>
                <a:cubicBezTo>
                  <a:pt x="68" y="57"/>
                  <a:pt x="66" y="60"/>
                  <a:pt x="65" y="63"/>
                </a:cubicBezTo>
                <a:cubicBezTo>
                  <a:pt x="64" y="67"/>
                  <a:pt x="63" y="70"/>
                  <a:pt x="63" y="74"/>
                </a:cubicBezTo>
                <a:cubicBezTo>
                  <a:pt x="63" y="75"/>
                  <a:pt x="63" y="75"/>
                  <a:pt x="63" y="75"/>
                </a:cubicBezTo>
                <a:cubicBezTo>
                  <a:pt x="72" y="75"/>
                  <a:pt x="72" y="75"/>
                  <a:pt x="72" y="75"/>
                </a:cubicBezTo>
                <a:cubicBezTo>
                  <a:pt x="72" y="74"/>
                  <a:pt x="72" y="74"/>
                  <a:pt x="72" y="74"/>
                </a:cubicBezTo>
                <a:cubicBezTo>
                  <a:pt x="72" y="71"/>
                  <a:pt x="73" y="69"/>
                  <a:pt x="73" y="67"/>
                </a:cubicBezTo>
                <a:cubicBezTo>
                  <a:pt x="74" y="64"/>
                  <a:pt x="75" y="63"/>
                  <a:pt x="76" y="61"/>
                </a:cubicBezTo>
                <a:cubicBezTo>
                  <a:pt x="78" y="59"/>
                  <a:pt x="80" y="58"/>
                  <a:pt x="82" y="57"/>
                </a:cubicBezTo>
                <a:cubicBezTo>
                  <a:pt x="84" y="56"/>
                  <a:pt x="86" y="56"/>
                  <a:pt x="89" y="56"/>
                </a:cubicBezTo>
                <a:cubicBezTo>
                  <a:pt x="91" y="56"/>
                  <a:pt x="93" y="56"/>
                  <a:pt x="95" y="57"/>
                </a:cubicBezTo>
                <a:cubicBezTo>
                  <a:pt x="97" y="57"/>
                  <a:pt x="98" y="58"/>
                  <a:pt x="100" y="59"/>
                </a:cubicBezTo>
                <a:cubicBezTo>
                  <a:pt x="101" y="61"/>
                  <a:pt x="102" y="62"/>
                  <a:pt x="103" y="64"/>
                </a:cubicBezTo>
                <a:cubicBezTo>
                  <a:pt x="104" y="65"/>
                  <a:pt x="104" y="67"/>
                  <a:pt x="104" y="69"/>
                </a:cubicBezTo>
                <a:cubicBezTo>
                  <a:pt x="104" y="72"/>
                  <a:pt x="103" y="74"/>
                  <a:pt x="102" y="76"/>
                </a:cubicBezTo>
                <a:cubicBezTo>
                  <a:pt x="101" y="78"/>
                  <a:pt x="99" y="80"/>
                  <a:pt x="97" y="82"/>
                </a:cubicBezTo>
                <a:cubicBezTo>
                  <a:pt x="95" y="84"/>
                  <a:pt x="93" y="86"/>
                  <a:pt x="91" y="88"/>
                </a:cubicBezTo>
                <a:cubicBezTo>
                  <a:pt x="89" y="89"/>
                  <a:pt x="88" y="91"/>
                  <a:pt x="87" y="93"/>
                </a:cubicBezTo>
                <a:cubicBezTo>
                  <a:pt x="86" y="95"/>
                  <a:pt x="85" y="97"/>
                  <a:pt x="85" y="99"/>
                </a:cubicBezTo>
                <a:cubicBezTo>
                  <a:pt x="84" y="102"/>
                  <a:pt x="84" y="105"/>
                  <a:pt x="84" y="108"/>
                </a:cubicBezTo>
                <a:cubicBezTo>
                  <a:pt x="84" y="109"/>
                  <a:pt x="84" y="109"/>
                  <a:pt x="84" y="109"/>
                </a:cubicBezTo>
                <a:cubicBezTo>
                  <a:pt x="93" y="109"/>
                  <a:pt x="93" y="109"/>
                  <a:pt x="93" y="109"/>
                </a:cubicBezTo>
                <a:cubicBezTo>
                  <a:pt x="93" y="108"/>
                  <a:pt x="93" y="108"/>
                  <a:pt x="93" y="108"/>
                </a:cubicBezTo>
                <a:cubicBezTo>
                  <a:pt x="93" y="105"/>
                  <a:pt x="93" y="102"/>
                  <a:pt x="93" y="100"/>
                </a:cubicBezTo>
                <a:cubicBezTo>
                  <a:pt x="94" y="99"/>
                  <a:pt x="94" y="97"/>
                  <a:pt x="95" y="96"/>
                </a:cubicBezTo>
                <a:cubicBezTo>
                  <a:pt x="95" y="95"/>
                  <a:pt x="96" y="94"/>
                  <a:pt x="97" y="93"/>
                </a:cubicBezTo>
                <a:cubicBezTo>
                  <a:pt x="99" y="92"/>
                  <a:pt x="101" y="90"/>
                  <a:pt x="103" y="88"/>
                </a:cubicBezTo>
                <a:cubicBezTo>
                  <a:pt x="106" y="85"/>
                  <a:pt x="108" y="82"/>
                  <a:pt x="110" y="79"/>
                </a:cubicBezTo>
                <a:cubicBezTo>
                  <a:pt x="112" y="77"/>
                  <a:pt x="113" y="73"/>
                  <a:pt x="113" y="69"/>
                </a:cubicBezTo>
                <a:cubicBezTo>
                  <a:pt x="113" y="65"/>
                  <a:pt x="112" y="63"/>
                  <a:pt x="111" y="60"/>
                </a:cubicBezTo>
                <a:cubicBezTo>
                  <a:pt x="110" y="57"/>
                  <a:pt x="108" y="55"/>
                  <a:pt x="106" y="5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37"/>
          <p:cNvSpPr>
            <a:spLocks noEditPoints="1"/>
          </p:cNvSpPr>
          <p:nvPr/>
        </p:nvSpPr>
        <p:spPr bwMode="auto">
          <a:xfrm>
            <a:off x="5019675" y="2046288"/>
            <a:ext cx="320675" cy="320675"/>
          </a:xfrm>
          <a:custGeom>
            <a:avLst/>
            <a:gdLst>
              <a:gd name="T0" fmla="*/ 88 w 176"/>
              <a:gd name="T1" fmla="*/ 112 h 176"/>
              <a:gd name="T2" fmla="*/ 80 w 176"/>
              <a:gd name="T3" fmla="*/ 120 h 176"/>
              <a:gd name="T4" fmla="*/ 88 w 176"/>
              <a:gd name="T5" fmla="*/ 128 h 176"/>
              <a:gd name="T6" fmla="*/ 96 w 176"/>
              <a:gd name="T7" fmla="*/ 120 h 176"/>
              <a:gd name="T8" fmla="*/ 88 w 176"/>
              <a:gd name="T9" fmla="*/ 112 h 176"/>
              <a:gd name="T10" fmla="*/ 96 w 176"/>
              <a:gd name="T11" fmla="*/ 48 h 176"/>
              <a:gd name="T12" fmla="*/ 80 w 176"/>
              <a:gd name="T13" fmla="*/ 48 h 176"/>
              <a:gd name="T14" fmla="*/ 76 w 176"/>
              <a:gd name="T15" fmla="*/ 52 h 176"/>
              <a:gd name="T16" fmla="*/ 76 w 176"/>
              <a:gd name="T17" fmla="*/ 52 h 176"/>
              <a:gd name="T18" fmla="*/ 76 w 176"/>
              <a:gd name="T19" fmla="*/ 52 h 176"/>
              <a:gd name="T20" fmla="*/ 80 w 176"/>
              <a:gd name="T21" fmla="*/ 100 h 176"/>
              <a:gd name="T22" fmla="*/ 80 w 176"/>
              <a:gd name="T23" fmla="*/ 100 h 176"/>
              <a:gd name="T24" fmla="*/ 84 w 176"/>
              <a:gd name="T25" fmla="*/ 104 h 176"/>
              <a:gd name="T26" fmla="*/ 92 w 176"/>
              <a:gd name="T27" fmla="*/ 104 h 176"/>
              <a:gd name="T28" fmla="*/ 96 w 176"/>
              <a:gd name="T29" fmla="*/ 100 h 176"/>
              <a:gd name="T30" fmla="*/ 96 w 176"/>
              <a:gd name="T31" fmla="*/ 100 h 176"/>
              <a:gd name="T32" fmla="*/ 100 w 176"/>
              <a:gd name="T33" fmla="*/ 52 h 176"/>
              <a:gd name="T34" fmla="*/ 100 w 176"/>
              <a:gd name="T35" fmla="*/ 52 h 176"/>
              <a:gd name="T36" fmla="*/ 100 w 176"/>
              <a:gd name="T37" fmla="*/ 52 h 176"/>
              <a:gd name="T38" fmla="*/ 96 w 176"/>
              <a:gd name="T39" fmla="*/ 48 h 176"/>
              <a:gd name="T40" fmla="*/ 88 w 176"/>
              <a:gd name="T41" fmla="*/ 0 h 176"/>
              <a:gd name="T42" fmla="*/ 0 w 176"/>
              <a:gd name="T43" fmla="*/ 88 h 176"/>
              <a:gd name="T44" fmla="*/ 88 w 176"/>
              <a:gd name="T45" fmla="*/ 176 h 176"/>
              <a:gd name="T46" fmla="*/ 176 w 176"/>
              <a:gd name="T47" fmla="*/ 88 h 176"/>
              <a:gd name="T48" fmla="*/ 88 w 176"/>
              <a:gd name="T49" fmla="*/ 0 h 176"/>
              <a:gd name="T50" fmla="*/ 88 w 176"/>
              <a:gd name="T51" fmla="*/ 168 h 176"/>
              <a:gd name="T52" fmla="*/ 8 w 176"/>
              <a:gd name="T53" fmla="*/ 88 h 176"/>
              <a:gd name="T54" fmla="*/ 88 w 176"/>
              <a:gd name="T55" fmla="*/ 8 h 176"/>
              <a:gd name="T56" fmla="*/ 168 w 176"/>
              <a:gd name="T57" fmla="*/ 88 h 176"/>
              <a:gd name="T58" fmla="*/ 88 w 176"/>
              <a:gd name="T59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76" h="176">
                <a:moveTo>
                  <a:pt x="88" y="112"/>
                </a:moveTo>
                <a:cubicBezTo>
                  <a:pt x="84" y="112"/>
                  <a:pt x="80" y="116"/>
                  <a:pt x="80" y="120"/>
                </a:cubicBezTo>
                <a:cubicBezTo>
                  <a:pt x="80" y="124"/>
                  <a:pt x="84" y="128"/>
                  <a:pt x="88" y="128"/>
                </a:cubicBezTo>
                <a:cubicBezTo>
                  <a:pt x="92" y="128"/>
                  <a:pt x="96" y="124"/>
                  <a:pt x="96" y="120"/>
                </a:cubicBezTo>
                <a:cubicBezTo>
                  <a:pt x="96" y="116"/>
                  <a:pt x="92" y="112"/>
                  <a:pt x="88" y="112"/>
                </a:cubicBezTo>
                <a:moveTo>
                  <a:pt x="96" y="48"/>
                </a:moveTo>
                <a:cubicBezTo>
                  <a:pt x="80" y="48"/>
                  <a:pt x="80" y="48"/>
                  <a:pt x="80" y="48"/>
                </a:cubicBezTo>
                <a:cubicBezTo>
                  <a:pt x="78" y="48"/>
                  <a:pt x="76" y="50"/>
                  <a:pt x="76" y="52"/>
                </a:cubicBezTo>
                <a:cubicBezTo>
                  <a:pt x="76" y="52"/>
                  <a:pt x="76" y="52"/>
                  <a:pt x="76" y="52"/>
                </a:cubicBezTo>
                <a:cubicBezTo>
                  <a:pt x="76" y="52"/>
                  <a:pt x="76" y="52"/>
                  <a:pt x="76" y="52"/>
                </a:cubicBezTo>
                <a:cubicBezTo>
                  <a:pt x="80" y="100"/>
                  <a:pt x="80" y="100"/>
                  <a:pt x="80" y="100"/>
                </a:cubicBezTo>
                <a:cubicBezTo>
                  <a:pt x="80" y="100"/>
                  <a:pt x="80" y="100"/>
                  <a:pt x="80" y="100"/>
                </a:cubicBezTo>
                <a:cubicBezTo>
                  <a:pt x="80" y="102"/>
                  <a:pt x="82" y="104"/>
                  <a:pt x="84" y="104"/>
                </a:cubicBezTo>
                <a:cubicBezTo>
                  <a:pt x="92" y="104"/>
                  <a:pt x="92" y="104"/>
                  <a:pt x="92" y="104"/>
                </a:cubicBezTo>
                <a:cubicBezTo>
                  <a:pt x="94" y="104"/>
                  <a:pt x="96" y="102"/>
                  <a:pt x="96" y="100"/>
                </a:cubicBezTo>
                <a:cubicBezTo>
                  <a:pt x="96" y="100"/>
                  <a:pt x="96" y="100"/>
                  <a:pt x="96" y="100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98" y="48"/>
                  <a:pt x="96" y="48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38"/>
          <p:cNvSpPr>
            <a:spLocks noEditPoints="1"/>
          </p:cNvSpPr>
          <p:nvPr/>
        </p:nvSpPr>
        <p:spPr bwMode="auto">
          <a:xfrm>
            <a:off x="5630863" y="2074863"/>
            <a:ext cx="320675" cy="261938"/>
          </a:xfrm>
          <a:custGeom>
            <a:avLst/>
            <a:gdLst>
              <a:gd name="T0" fmla="*/ 168 w 176"/>
              <a:gd name="T1" fmla="*/ 32 h 144"/>
              <a:gd name="T2" fmla="*/ 40 w 176"/>
              <a:gd name="T3" fmla="*/ 32 h 144"/>
              <a:gd name="T4" fmla="*/ 32 w 176"/>
              <a:gd name="T5" fmla="*/ 40 h 144"/>
              <a:gd name="T6" fmla="*/ 32 w 176"/>
              <a:gd name="T7" fmla="*/ 136 h 144"/>
              <a:gd name="T8" fmla="*/ 40 w 176"/>
              <a:gd name="T9" fmla="*/ 144 h 144"/>
              <a:gd name="T10" fmla="*/ 168 w 176"/>
              <a:gd name="T11" fmla="*/ 144 h 144"/>
              <a:gd name="T12" fmla="*/ 176 w 176"/>
              <a:gd name="T13" fmla="*/ 136 h 144"/>
              <a:gd name="T14" fmla="*/ 176 w 176"/>
              <a:gd name="T15" fmla="*/ 40 h 144"/>
              <a:gd name="T16" fmla="*/ 168 w 176"/>
              <a:gd name="T17" fmla="*/ 32 h 144"/>
              <a:gd name="T18" fmla="*/ 168 w 176"/>
              <a:gd name="T19" fmla="*/ 136 h 144"/>
              <a:gd name="T20" fmla="*/ 40 w 176"/>
              <a:gd name="T21" fmla="*/ 136 h 144"/>
              <a:gd name="T22" fmla="*/ 40 w 176"/>
              <a:gd name="T23" fmla="*/ 40 h 144"/>
              <a:gd name="T24" fmla="*/ 168 w 176"/>
              <a:gd name="T25" fmla="*/ 40 h 144"/>
              <a:gd name="T26" fmla="*/ 168 w 176"/>
              <a:gd name="T27" fmla="*/ 136 h 144"/>
              <a:gd name="T28" fmla="*/ 20 w 176"/>
              <a:gd name="T29" fmla="*/ 104 h 144"/>
              <a:gd name="T30" fmla="*/ 8 w 176"/>
              <a:gd name="T31" fmla="*/ 104 h 144"/>
              <a:gd name="T32" fmla="*/ 8 w 176"/>
              <a:gd name="T33" fmla="*/ 8 h 144"/>
              <a:gd name="T34" fmla="*/ 136 w 176"/>
              <a:gd name="T35" fmla="*/ 8 h 144"/>
              <a:gd name="T36" fmla="*/ 136 w 176"/>
              <a:gd name="T37" fmla="*/ 20 h 144"/>
              <a:gd name="T38" fmla="*/ 140 w 176"/>
              <a:gd name="T39" fmla="*/ 24 h 144"/>
              <a:gd name="T40" fmla="*/ 144 w 176"/>
              <a:gd name="T41" fmla="*/ 20 h 144"/>
              <a:gd name="T42" fmla="*/ 144 w 176"/>
              <a:gd name="T43" fmla="*/ 8 h 144"/>
              <a:gd name="T44" fmla="*/ 136 w 176"/>
              <a:gd name="T45" fmla="*/ 0 h 144"/>
              <a:gd name="T46" fmla="*/ 8 w 176"/>
              <a:gd name="T47" fmla="*/ 0 h 144"/>
              <a:gd name="T48" fmla="*/ 0 w 176"/>
              <a:gd name="T49" fmla="*/ 8 h 144"/>
              <a:gd name="T50" fmla="*/ 0 w 176"/>
              <a:gd name="T51" fmla="*/ 104 h 144"/>
              <a:gd name="T52" fmla="*/ 8 w 176"/>
              <a:gd name="T53" fmla="*/ 112 h 144"/>
              <a:gd name="T54" fmla="*/ 20 w 176"/>
              <a:gd name="T55" fmla="*/ 112 h 144"/>
              <a:gd name="T56" fmla="*/ 24 w 176"/>
              <a:gd name="T57" fmla="*/ 108 h 144"/>
              <a:gd name="T58" fmla="*/ 20 w 176"/>
              <a:gd name="T59" fmla="*/ 10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76" h="144">
                <a:moveTo>
                  <a:pt x="168" y="32"/>
                </a:moveTo>
                <a:cubicBezTo>
                  <a:pt x="40" y="32"/>
                  <a:pt x="40" y="32"/>
                  <a:pt x="40" y="32"/>
                </a:cubicBezTo>
                <a:cubicBezTo>
                  <a:pt x="36" y="32"/>
                  <a:pt x="32" y="36"/>
                  <a:pt x="32" y="40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32" y="140"/>
                  <a:pt x="36" y="144"/>
                  <a:pt x="40" y="144"/>
                </a:cubicBezTo>
                <a:cubicBezTo>
                  <a:pt x="168" y="144"/>
                  <a:pt x="168" y="144"/>
                  <a:pt x="168" y="144"/>
                </a:cubicBezTo>
                <a:cubicBezTo>
                  <a:pt x="172" y="144"/>
                  <a:pt x="176" y="140"/>
                  <a:pt x="176" y="136"/>
                </a:cubicBezTo>
                <a:cubicBezTo>
                  <a:pt x="176" y="40"/>
                  <a:pt x="176" y="40"/>
                  <a:pt x="176" y="40"/>
                </a:cubicBezTo>
                <a:cubicBezTo>
                  <a:pt x="176" y="36"/>
                  <a:pt x="172" y="32"/>
                  <a:pt x="168" y="32"/>
                </a:cubicBezTo>
                <a:moveTo>
                  <a:pt x="168" y="136"/>
                </a:moveTo>
                <a:cubicBezTo>
                  <a:pt x="40" y="136"/>
                  <a:pt x="40" y="136"/>
                  <a:pt x="40" y="136"/>
                </a:cubicBezTo>
                <a:cubicBezTo>
                  <a:pt x="40" y="40"/>
                  <a:pt x="40" y="40"/>
                  <a:pt x="40" y="40"/>
                </a:cubicBezTo>
                <a:cubicBezTo>
                  <a:pt x="168" y="40"/>
                  <a:pt x="168" y="40"/>
                  <a:pt x="168" y="40"/>
                </a:cubicBezTo>
                <a:lnTo>
                  <a:pt x="168" y="136"/>
                </a:lnTo>
                <a:close/>
                <a:moveTo>
                  <a:pt x="20" y="104"/>
                </a:moveTo>
                <a:cubicBezTo>
                  <a:pt x="8" y="104"/>
                  <a:pt x="8" y="104"/>
                  <a:pt x="8" y="104"/>
                </a:cubicBezTo>
                <a:cubicBezTo>
                  <a:pt x="8" y="8"/>
                  <a:pt x="8" y="8"/>
                  <a:pt x="8" y="8"/>
                </a:cubicBezTo>
                <a:cubicBezTo>
                  <a:pt x="136" y="8"/>
                  <a:pt x="136" y="8"/>
                  <a:pt x="136" y="8"/>
                </a:cubicBezTo>
                <a:cubicBezTo>
                  <a:pt x="136" y="20"/>
                  <a:pt x="136" y="20"/>
                  <a:pt x="136" y="20"/>
                </a:cubicBezTo>
                <a:cubicBezTo>
                  <a:pt x="136" y="22"/>
                  <a:pt x="138" y="24"/>
                  <a:pt x="140" y="24"/>
                </a:cubicBezTo>
                <a:cubicBezTo>
                  <a:pt x="142" y="24"/>
                  <a:pt x="144" y="22"/>
                  <a:pt x="144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4"/>
                  <a:pt x="140" y="0"/>
                  <a:pt x="136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08"/>
                  <a:pt x="4" y="112"/>
                  <a:pt x="8" y="112"/>
                </a:cubicBezTo>
                <a:cubicBezTo>
                  <a:pt x="20" y="112"/>
                  <a:pt x="20" y="112"/>
                  <a:pt x="20" y="112"/>
                </a:cubicBezTo>
                <a:cubicBezTo>
                  <a:pt x="22" y="112"/>
                  <a:pt x="24" y="110"/>
                  <a:pt x="24" y="108"/>
                </a:cubicBezTo>
                <a:cubicBezTo>
                  <a:pt x="24" y="106"/>
                  <a:pt x="22" y="104"/>
                  <a:pt x="20" y="10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39"/>
          <p:cNvSpPr>
            <a:spLocks noEditPoints="1"/>
          </p:cNvSpPr>
          <p:nvPr/>
        </p:nvSpPr>
        <p:spPr bwMode="auto">
          <a:xfrm>
            <a:off x="6242050" y="2046288"/>
            <a:ext cx="320675" cy="320675"/>
          </a:xfrm>
          <a:custGeom>
            <a:avLst/>
            <a:gdLst>
              <a:gd name="T0" fmla="*/ 168 w 176"/>
              <a:gd name="T1" fmla="*/ 32 h 176"/>
              <a:gd name="T2" fmla="*/ 40 w 176"/>
              <a:gd name="T3" fmla="*/ 32 h 176"/>
              <a:gd name="T4" fmla="*/ 32 w 176"/>
              <a:gd name="T5" fmla="*/ 40 h 176"/>
              <a:gd name="T6" fmla="*/ 32 w 176"/>
              <a:gd name="T7" fmla="*/ 168 h 176"/>
              <a:gd name="T8" fmla="*/ 40 w 176"/>
              <a:gd name="T9" fmla="*/ 176 h 176"/>
              <a:gd name="T10" fmla="*/ 168 w 176"/>
              <a:gd name="T11" fmla="*/ 176 h 176"/>
              <a:gd name="T12" fmla="*/ 176 w 176"/>
              <a:gd name="T13" fmla="*/ 168 h 176"/>
              <a:gd name="T14" fmla="*/ 176 w 176"/>
              <a:gd name="T15" fmla="*/ 40 h 176"/>
              <a:gd name="T16" fmla="*/ 168 w 176"/>
              <a:gd name="T17" fmla="*/ 32 h 176"/>
              <a:gd name="T18" fmla="*/ 168 w 176"/>
              <a:gd name="T19" fmla="*/ 168 h 176"/>
              <a:gd name="T20" fmla="*/ 40 w 176"/>
              <a:gd name="T21" fmla="*/ 168 h 176"/>
              <a:gd name="T22" fmla="*/ 40 w 176"/>
              <a:gd name="T23" fmla="*/ 144 h 176"/>
              <a:gd name="T24" fmla="*/ 168 w 176"/>
              <a:gd name="T25" fmla="*/ 144 h 176"/>
              <a:gd name="T26" fmla="*/ 168 w 176"/>
              <a:gd name="T27" fmla="*/ 168 h 176"/>
              <a:gd name="T28" fmla="*/ 168 w 176"/>
              <a:gd name="T29" fmla="*/ 136 h 176"/>
              <a:gd name="T30" fmla="*/ 40 w 176"/>
              <a:gd name="T31" fmla="*/ 136 h 176"/>
              <a:gd name="T32" fmla="*/ 40 w 176"/>
              <a:gd name="T33" fmla="*/ 40 h 176"/>
              <a:gd name="T34" fmla="*/ 168 w 176"/>
              <a:gd name="T35" fmla="*/ 40 h 176"/>
              <a:gd name="T36" fmla="*/ 168 w 176"/>
              <a:gd name="T37" fmla="*/ 136 h 176"/>
              <a:gd name="T38" fmla="*/ 20 w 176"/>
              <a:gd name="T39" fmla="*/ 112 h 176"/>
              <a:gd name="T40" fmla="*/ 24 w 176"/>
              <a:gd name="T41" fmla="*/ 108 h 176"/>
              <a:gd name="T42" fmla="*/ 20 w 176"/>
              <a:gd name="T43" fmla="*/ 104 h 176"/>
              <a:gd name="T44" fmla="*/ 8 w 176"/>
              <a:gd name="T45" fmla="*/ 104 h 176"/>
              <a:gd name="T46" fmla="*/ 8 w 176"/>
              <a:gd name="T47" fmla="*/ 8 h 176"/>
              <a:gd name="T48" fmla="*/ 136 w 176"/>
              <a:gd name="T49" fmla="*/ 8 h 176"/>
              <a:gd name="T50" fmla="*/ 136 w 176"/>
              <a:gd name="T51" fmla="*/ 20 h 176"/>
              <a:gd name="T52" fmla="*/ 140 w 176"/>
              <a:gd name="T53" fmla="*/ 24 h 176"/>
              <a:gd name="T54" fmla="*/ 144 w 176"/>
              <a:gd name="T55" fmla="*/ 20 h 176"/>
              <a:gd name="T56" fmla="*/ 144 w 176"/>
              <a:gd name="T57" fmla="*/ 8 h 176"/>
              <a:gd name="T58" fmla="*/ 136 w 176"/>
              <a:gd name="T59" fmla="*/ 0 h 176"/>
              <a:gd name="T60" fmla="*/ 8 w 176"/>
              <a:gd name="T61" fmla="*/ 0 h 176"/>
              <a:gd name="T62" fmla="*/ 0 w 176"/>
              <a:gd name="T63" fmla="*/ 8 h 176"/>
              <a:gd name="T64" fmla="*/ 0 w 176"/>
              <a:gd name="T65" fmla="*/ 136 h 176"/>
              <a:gd name="T66" fmla="*/ 8 w 176"/>
              <a:gd name="T67" fmla="*/ 144 h 176"/>
              <a:gd name="T68" fmla="*/ 20 w 176"/>
              <a:gd name="T69" fmla="*/ 144 h 176"/>
              <a:gd name="T70" fmla="*/ 24 w 176"/>
              <a:gd name="T71" fmla="*/ 140 h 176"/>
              <a:gd name="T72" fmla="*/ 20 w 176"/>
              <a:gd name="T73" fmla="*/ 136 h 176"/>
              <a:gd name="T74" fmla="*/ 8 w 176"/>
              <a:gd name="T75" fmla="*/ 136 h 176"/>
              <a:gd name="T76" fmla="*/ 8 w 176"/>
              <a:gd name="T77" fmla="*/ 112 h 176"/>
              <a:gd name="T78" fmla="*/ 20 w 176"/>
              <a:gd name="T79" fmla="*/ 11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168" y="32"/>
                </a:moveTo>
                <a:cubicBezTo>
                  <a:pt x="40" y="32"/>
                  <a:pt x="40" y="32"/>
                  <a:pt x="40" y="32"/>
                </a:cubicBezTo>
                <a:cubicBezTo>
                  <a:pt x="36" y="32"/>
                  <a:pt x="32" y="36"/>
                  <a:pt x="32" y="40"/>
                </a:cubicBezTo>
                <a:cubicBezTo>
                  <a:pt x="32" y="168"/>
                  <a:pt x="32" y="168"/>
                  <a:pt x="32" y="168"/>
                </a:cubicBezTo>
                <a:cubicBezTo>
                  <a:pt x="32" y="172"/>
                  <a:pt x="36" y="176"/>
                  <a:pt x="40" y="176"/>
                </a:cubicBezTo>
                <a:cubicBezTo>
                  <a:pt x="168" y="176"/>
                  <a:pt x="168" y="176"/>
                  <a:pt x="168" y="176"/>
                </a:cubicBezTo>
                <a:cubicBezTo>
                  <a:pt x="172" y="176"/>
                  <a:pt x="176" y="172"/>
                  <a:pt x="176" y="168"/>
                </a:cubicBezTo>
                <a:cubicBezTo>
                  <a:pt x="176" y="40"/>
                  <a:pt x="176" y="40"/>
                  <a:pt x="176" y="40"/>
                </a:cubicBezTo>
                <a:cubicBezTo>
                  <a:pt x="176" y="36"/>
                  <a:pt x="172" y="32"/>
                  <a:pt x="168" y="32"/>
                </a:cubicBezTo>
                <a:moveTo>
                  <a:pt x="168" y="168"/>
                </a:moveTo>
                <a:cubicBezTo>
                  <a:pt x="40" y="168"/>
                  <a:pt x="40" y="168"/>
                  <a:pt x="40" y="168"/>
                </a:cubicBezTo>
                <a:cubicBezTo>
                  <a:pt x="40" y="144"/>
                  <a:pt x="40" y="144"/>
                  <a:pt x="40" y="144"/>
                </a:cubicBezTo>
                <a:cubicBezTo>
                  <a:pt x="168" y="144"/>
                  <a:pt x="168" y="144"/>
                  <a:pt x="168" y="144"/>
                </a:cubicBezTo>
                <a:lnTo>
                  <a:pt x="168" y="168"/>
                </a:lnTo>
                <a:close/>
                <a:moveTo>
                  <a:pt x="168" y="136"/>
                </a:moveTo>
                <a:cubicBezTo>
                  <a:pt x="40" y="136"/>
                  <a:pt x="40" y="136"/>
                  <a:pt x="40" y="136"/>
                </a:cubicBezTo>
                <a:cubicBezTo>
                  <a:pt x="40" y="40"/>
                  <a:pt x="40" y="40"/>
                  <a:pt x="40" y="40"/>
                </a:cubicBezTo>
                <a:cubicBezTo>
                  <a:pt x="168" y="40"/>
                  <a:pt x="168" y="40"/>
                  <a:pt x="168" y="40"/>
                </a:cubicBezTo>
                <a:lnTo>
                  <a:pt x="168" y="136"/>
                </a:lnTo>
                <a:close/>
                <a:moveTo>
                  <a:pt x="20" y="112"/>
                </a:moveTo>
                <a:cubicBezTo>
                  <a:pt x="22" y="112"/>
                  <a:pt x="24" y="110"/>
                  <a:pt x="24" y="108"/>
                </a:cubicBezTo>
                <a:cubicBezTo>
                  <a:pt x="24" y="106"/>
                  <a:pt x="22" y="104"/>
                  <a:pt x="20" y="104"/>
                </a:cubicBezTo>
                <a:cubicBezTo>
                  <a:pt x="8" y="104"/>
                  <a:pt x="8" y="104"/>
                  <a:pt x="8" y="104"/>
                </a:cubicBezTo>
                <a:cubicBezTo>
                  <a:pt x="8" y="8"/>
                  <a:pt x="8" y="8"/>
                  <a:pt x="8" y="8"/>
                </a:cubicBezTo>
                <a:cubicBezTo>
                  <a:pt x="136" y="8"/>
                  <a:pt x="136" y="8"/>
                  <a:pt x="136" y="8"/>
                </a:cubicBezTo>
                <a:cubicBezTo>
                  <a:pt x="136" y="20"/>
                  <a:pt x="136" y="20"/>
                  <a:pt x="136" y="20"/>
                </a:cubicBezTo>
                <a:cubicBezTo>
                  <a:pt x="136" y="22"/>
                  <a:pt x="138" y="24"/>
                  <a:pt x="140" y="24"/>
                </a:cubicBezTo>
                <a:cubicBezTo>
                  <a:pt x="142" y="24"/>
                  <a:pt x="144" y="22"/>
                  <a:pt x="144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4"/>
                  <a:pt x="140" y="0"/>
                  <a:pt x="136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36"/>
                  <a:pt x="0" y="136"/>
                  <a:pt x="0" y="136"/>
                </a:cubicBezTo>
                <a:cubicBezTo>
                  <a:pt x="0" y="140"/>
                  <a:pt x="4" y="144"/>
                  <a:pt x="8" y="144"/>
                </a:cubicBezTo>
                <a:cubicBezTo>
                  <a:pt x="20" y="144"/>
                  <a:pt x="20" y="144"/>
                  <a:pt x="20" y="144"/>
                </a:cubicBezTo>
                <a:cubicBezTo>
                  <a:pt x="22" y="144"/>
                  <a:pt x="24" y="142"/>
                  <a:pt x="24" y="140"/>
                </a:cubicBezTo>
                <a:cubicBezTo>
                  <a:pt x="24" y="138"/>
                  <a:pt x="22" y="136"/>
                  <a:pt x="20" y="136"/>
                </a:cubicBezTo>
                <a:cubicBezTo>
                  <a:pt x="8" y="136"/>
                  <a:pt x="8" y="136"/>
                  <a:pt x="8" y="136"/>
                </a:cubicBezTo>
                <a:cubicBezTo>
                  <a:pt x="8" y="112"/>
                  <a:pt x="8" y="112"/>
                  <a:pt x="8" y="112"/>
                </a:cubicBezTo>
                <a:lnTo>
                  <a:pt x="20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0"/>
          <p:cNvSpPr>
            <a:spLocks noEditPoints="1"/>
          </p:cNvSpPr>
          <p:nvPr/>
        </p:nvSpPr>
        <p:spPr bwMode="auto">
          <a:xfrm>
            <a:off x="6853238" y="2074863"/>
            <a:ext cx="320675" cy="261938"/>
          </a:xfrm>
          <a:custGeom>
            <a:avLst/>
            <a:gdLst>
              <a:gd name="T0" fmla="*/ 36 w 176"/>
              <a:gd name="T1" fmla="*/ 8 h 144"/>
              <a:gd name="T2" fmla="*/ 140 w 176"/>
              <a:gd name="T3" fmla="*/ 8 h 144"/>
              <a:gd name="T4" fmla="*/ 144 w 176"/>
              <a:gd name="T5" fmla="*/ 4 h 144"/>
              <a:gd name="T6" fmla="*/ 140 w 176"/>
              <a:gd name="T7" fmla="*/ 0 h 144"/>
              <a:gd name="T8" fmla="*/ 36 w 176"/>
              <a:gd name="T9" fmla="*/ 0 h 144"/>
              <a:gd name="T10" fmla="*/ 32 w 176"/>
              <a:gd name="T11" fmla="*/ 4 h 144"/>
              <a:gd name="T12" fmla="*/ 36 w 176"/>
              <a:gd name="T13" fmla="*/ 8 h 144"/>
              <a:gd name="T14" fmla="*/ 168 w 176"/>
              <a:gd name="T15" fmla="*/ 32 h 144"/>
              <a:gd name="T16" fmla="*/ 8 w 176"/>
              <a:gd name="T17" fmla="*/ 32 h 144"/>
              <a:gd name="T18" fmla="*/ 0 w 176"/>
              <a:gd name="T19" fmla="*/ 40 h 144"/>
              <a:gd name="T20" fmla="*/ 0 w 176"/>
              <a:gd name="T21" fmla="*/ 136 h 144"/>
              <a:gd name="T22" fmla="*/ 8 w 176"/>
              <a:gd name="T23" fmla="*/ 144 h 144"/>
              <a:gd name="T24" fmla="*/ 168 w 176"/>
              <a:gd name="T25" fmla="*/ 144 h 144"/>
              <a:gd name="T26" fmla="*/ 176 w 176"/>
              <a:gd name="T27" fmla="*/ 136 h 144"/>
              <a:gd name="T28" fmla="*/ 176 w 176"/>
              <a:gd name="T29" fmla="*/ 40 h 144"/>
              <a:gd name="T30" fmla="*/ 168 w 176"/>
              <a:gd name="T31" fmla="*/ 32 h 144"/>
              <a:gd name="T32" fmla="*/ 168 w 176"/>
              <a:gd name="T33" fmla="*/ 136 h 144"/>
              <a:gd name="T34" fmla="*/ 8 w 176"/>
              <a:gd name="T35" fmla="*/ 136 h 144"/>
              <a:gd name="T36" fmla="*/ 8 w 176"/>
              <a:gd name="T37" fmla="*/ 40 h 144"/>
              <a:gd name="T38" fmla="*/ 168 w 176"/>
              <a:gd name="T39" fmla="*/ 40 h 144"/>
              <a:gd name="T40" fmla="*/ 168 w 176"/>
              <a:gd name="T41" fmla="*/ 136 h 144"/>
              <a:gd name="T42" fmla="*/ 20 w 176"/>
              <a:gd name="T43" fmla="*/ 24 h 144"/>
              <a:gd name="T44" fmla="*/ 156 w 176"/>
              <a:gd name="T45" fmla="*/ 24 h 144"/>
              <a:gd name="T46" fmla="*/ 160 w 176"/>
              <a:gd name="T47" fmla="*/ 20 h 144"/>
              <a:gd name="T48" fmla="*/ 156 w 176"/>
              <a:gd name="T49" fmla="*/ 16 h 144"/>
              <a:gd name="T50" fmla="*/ 20 w 176"/>
              <a:gd name="T51" fmla="*/ 16 h 144"/>
              <a:gd name="T52" fmla="*/ 16 w 176"/>
              <a:gd name="T53" fmla="*/ 20 h 144"/>
              <a:gd name="T54" fmla="*/ 20 w 176"/>
              <a:gd name="T55" fmla="*/ 2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76" h="144">
                <a:moveTo>
                  <a:pt x="36" y="8"/>
                </a:moveTo>
                <a:cubicBezTo>
                  <a:pt x="140" y="8"/>
                  <a:pt x="140" y="8"/>
                  <a:pt x="140" y="8"/>
                </a:cubicBezTo>
                <a:cubicBezTo>
                  <a:pt x="142" y="8"/>
                  <a:pt x="144" y="6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4" y="0"/>
                  <a:pt x="32" y="2"/>
                  <a:pt x="32" y="4"/>
                </a:cubicBezTo>
                <a:cubicBezTo>
                  <a:pt x="32" y="6"/>
                  <a:pt x="34" y="8"/>
                  <a:pt x="36" y="8"/>
                </a:cubicBezTo>
                <a:moveTo>
                  <a:pt x="168" y="32"/>
                </a:moveTo>
                <a:cubicBezTo>
                  <a:pt x="8" y="32"/>
                  <a:pt x="8" y="32"/>
                  <a:pt x="8" y="32"/>
                </a:cubicBezTo>
                <a:cubicBezTo>
                  <a:pt x="4" y="32"/>
                  <a:pt x="0" y="36"/>
                  <a:pt x="0" y="40"/>
                </a:cubicBezTo>
                <a:cubicBezTo>
                  <a:pt x="0" y="136"/>
                  <a:pt x="0" y="136"/>
                  <a:pt x="0" y="136"/>
                </a:cubicBezTo>
                <a:cubicBezTo>
                  <a:pt x="0" y="140"/>
                  <a:pt x="4" y="144"/>
                  <a:pt x="8" y="144"/>
                </a:cubicBezTo>
                <a:cubicBezTo>
                  <a:pt x="168" y="144"/>
                  <a:pt x="168" y="144"/>
                  <a:pt x="168" y="144"/>
                </a:cubicBezTo>
                <a:cubicBezTo>
                  <a:pt x="172" y="144"/>
                  <a:pt x="176" y="140"/>
                  <a:pt x="176" y="136"/>
                </a:cubicBezTo>
                <a:cubicBezTo>
                  <a:pt x="176" y="40"/>
                  <a:pt x="176" y="40"/>
                  <a:pt x="176" y="40"/>
                </a:cubicBezTo>
                <a:cubicBezTo>
                  <a:pt x="176" y="36"/>
                  <a:pt x="172" y="32"/>
                  <a:pt x="168" y="32"/>
                </a:cubicBezTo>
                <a:moveTo>
                  <a:pt x="168" y="136"/>
                </a:moveTo>
                <a:cubicBezTo>
                  <a:pt x="8" y="136"/>
                  <a:pt x="8" y="136"/>
                  <a:pt x="8" y="136"/>
                </a:cubicBezTo>
                <a:cubicBezTo>
                  <a:pt x="8" y="40"/>
                  <a:pt x="8" y="40"/>
                  <a:pt x="8" y="40"/>
                </a:cubicBezTo>
                <a:cubicBezTo>
                  <a:pt x="168" y="40"/>
                  <a:pt x="168" y="40"/>
                  <a:pt x="168" y="40"/>
                </a:cubicBezTo>
                <a:lnTo>
                  <a:pt x="168" y="136"/>
                </a:lnTo>
                <a:close/>
                <a:moveTo>
                  <a:pt x="20" y="24"/>
                </a:moveTo>
                <a:cubicBezTo>
                  <a:pt x="156" y="24"/>
                  <a:pt x="156" y="24"/>
                  <a:pt x="156" y="24"/>
                </a:cubicBezTo>
                <a:cubicBezTo>
                  <a:pt x="158" y="24"/>
                  <a:pt x="160" y="22"/>
                  <a:pt x="160" y="20"/>
                </a:cubicBezTo>
                <a:cubicBezTo>
                  <a:pt x="160" y="18"/>
                  <a:pt x="158" y="16"/>
                  <a:pt x="156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18" y="16"/>
                  <a:pt x="16" y="18"/>
                  <a:pt x="16" y="20"/>
                </a:cubicBezTo>
                <a:cubicBezTo>
                  <a:pt x="16" y="22"/>
                  <a:pt x="18" y="24"/>
                  <a:pt x="20" y="2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1"/>
          <p:cNvSpPr>
            <a:spLocks noEditPoints="1"/>
          </p:cNvSpPr>
          <p:nvPr/>
        </p:nvSpPr>
        <p:spPr bwMode="auto">
          <a:xfrm>
            <a:off x="7464425" y="2046288"/>
            <a:ext cx="320675" cy="320675"/>
          </a:xfrm>
          <a:custGeom>
            <a:avLst/>
            <a:gdLst>
              <a:gd name="T0" fmla="*/ 44 w 176"/>
              <a:gd name="T1" fmla="*/ 64 h 176"/>
              <a:gd name="T2" fmla="*/ 64 w 176"/>
              <a:gd name="T3" fmla="*/ 44 h 176"/>
              <a:gd name="T4" fmla="*/ 44 w 176"/>
              <a:gd name="T5" fmla="*/ 24 h 176"/>
              <a:gd name="T6" fmla="*/ 24 w 176"/>
              <a:gd name="T7" fmla="*/ 44 h 176"/>
              <a:gd name="T8" fmla="*/ 44 w 176"/>
              <a:gd name="T9" fmla="*/ 64 h 176"/>
              <a:gd name="T10" fmla="*/ 44 w 176"/>
              <a:gd name="T11" fmla="*/ 32 h 176"/>
              <a:gd name="T12" fmla="*/ 56 w 176"/>
              <a:gd name="T13" fmla="*/ 44 h 176"/>
              <a:gd name="T14" fmla="*/ 44 w 176"/>
              <a:gd name="T15" fmla="*/ 56 h 176"/>
              <a:gd name="T16" fmla="*/ 32 w 176"/>
              <a:gd name="T17" fmla="*/ 44 h 176"/>
              <a:gd name="T18" fmla="*/ 44 w 176"/>
              <a:gd name="T19" fmla="*/ 32 h 176"/>
              <a:gd name="T20" fmla="*/ 152 w 176"/>
              <a:gd name="T21" fmla="*/ 147 h 176"/>
              <a:gd name="T22" fmla="*/ 152 w 176"/>
              <a:gd name="T23" fmla="*/ 146 h 176"/>
              <a:gd name="T24" fmla="*/ 151 w 176"/>
              <a:gd name="T25" fmla="*/ 145 h 176"/>
              <a:gd name="T26" fmla="*/ 116 w 176"/>
              <a:gd name="T27" fmla="*/ 95 h 176"/>
              <a:gd name="T28" fmla="*/ 116 w 176"/>
              <a:gd name="T29" fmla="*/ 95 h 176"/>
              <a:gd name="T30" fmla="*/ 112 w 176"/>
              <a:gd name="T31" fmla="*/ 92 h 176"/>
              <a:gd name="T32" fmla="*/ 109 w 176"/>
              <a:gd name="T33" fmla="*/ 93 h 176"/>
              <a:gd name="T34" fmla="*/ 93 w 176"/>
              <a:gd name="T35" fmla="*/ 110 h 176"/>
              <a:gd name="T36" fmla="*/ 72 w 176"/>
              <a:gd name="T37" fmla="*/ 78 h 176"/>
              <a:gd name="T38" fmla="*/ 68 w 176"/>
              <a:gd name="T39" fmla="*/ 76 h 176"/>
              <a:gd name="T40" fmla="*/ 65 w 176"/>
              <a:gd name="T41" fmla="*/ 78 h 176"/>
              <a:gd name="T42" fmla="*/ 65 w 176"/>
              <a:gd name="T43" fmla="*/ 78 h 176"/>
              <a:gd name="T44" fmla="*/ 25 w 176"/>
              <a:gd name="T45" fmla="*/ 146 h 176"/>
              <a:gd name="T46" fmla="*/ 25 w 176"/>
              <a:gd name="T47" fmla="*/ 146 h 176"/>
              <a:gd name="T48" fmla="*/ 24 w 176"/>
              <a:gd name="T49" fmla="*/ 148 h 176"/>
              <a:gd name="T50" fmla="*/ 28 w 176"/>
              <a:gd name="T51" fmla="*/ 152 h 176"/>
              <a:gd name="T52" fmla="*/ 148 w 176"/>
              <a:gd name="T53" fmla="*/ 152 h 176"/>
              <a:gd name="T54" fmla="*/ 152 w 176"/>
              <a:gd name="T55" fmla="*/ 148 h 176"/>
              <a:gd name="T56" fmla="*/ 152 w 176"/>
              <a:gd name="T57" fmla="*/ 147 h 176"/>
              <a:gd name="T58" fmla="*/ 35 w 176"/>
              <a:gd name="T59" fmla="*/ 144 h 176"/>
              <a:gd name="T60" fmla="*/ 68 w 176"/>
              <a:gd name="T61" fmla="*/ 87 h 176"/>
              <a:gd name="T62" fmla="*/ 88 w 176"/>
              <a:gd name="T63" fmla="*/ 118 h 176"/>
              <a:gd name="T64" fmla="*/ 89 w 176"/>
              <a:gd name="T65" fmla="*/ 119 h 176"/>
              <a:gd name="T66" fmla="*/ 89 w 176"/>
              <a:gd name="T67" fmla="*/ 119 h 176"/>
              <a:gd name="T68" fmla="*/ 92 w 176"/>
              <a:gd name="T69" fmla="*/ 120 h 176"/>
              <a:gd name="T70" fmla="*/ 95 w 176"/>
              <a:gd name="T71" fmla="*/ 119 h 176"/>
              <a:gd name="T72" fmla="*/ 112 w 176"/>
              <a:gd name="T73" fmla="*/ 102 h 176"/>
              <a:gd name="T74" fmla="*/ 140 w 176"/>
              <a:gd name="T75" fmla="*/ 144 h 176"/>
              <a:gd name="T76" fmla="*/ 35 w 176"/>
              <a:gd name="T77" fmla="*/ 144 h 176"/>
              <a:gd name="T78" fmla="*/ 160 w 176"/>
              <a:gd name="T79" fmla="*/ 0 h 176"/>
              <a:gd name="T80" fmla="*/ 16 w 176"/>
              <a:gd name="T81" fmla="*/ 0 h 176"/>
              <a:gd name="T82" fmla="*/ 0 w 176"/>
              <a:gd name="T83" fmla="*/ 16 h 176"/>
              <a:gd name="T84" fmla="*/ 0 w 176"/>
              <a:gd name="T85" fmla="*/ 160 h 176"/>
              <a:gd name="T86" fmla="*/ 16 w 176"/>
              <a:gd name="T87" fmla="*/ 176 h 176"/>
              <a:gd name="T88" fmla="*/ 160 w 176"/>
              <a:gd name="T89" fmla="*/ 176 h 176"/>
              <a:gd name="T90" fmla="*/ 176 w 176"/>
              <a:gd name="T91" fmla="*/ 160 h 176"/>
              <a:gd name="T92" fmla="*/ 176 w 176"/>
              <a:gd name="T93" fmla="*/ 16 h 176"/>
              <a:gd name="T94" fmla="*/ 160 w 176"/>
              <a:gd name="T95" fmla="*/ 0 h 176"/>
              <a:gd name="T96" fmla="*/ 168 w 176"/>
              <a:gd name="T97" fmla="*/ 160 h 176"/>
              <a:gd name="T98" fmla="*/ 160 w 176"/>
              <a:gd name="T99" fmla="*/ 168 h 176"/>
              <a:gd name="T100" fmla="*/ 16 w 176"/>
              <a:gd name="T101" fmla="*/ 168 h 176"/>
              <a:gd name="T102" fmla="*/ 8 w 176"/>
              <a:gd name="T103" fmla="*/ 160 h 176"/>
              <a:gd name="T104" fmla="*/ 8 w 176"/>
              <a:gd name="T105" fmla="*/ 16 h 176"/>
              <a:gd name="T106" fmla="*/ 16 w 176"/>
              <a:gd name="T107" fmla="*/ 8 h 176"/>
              <a:gd name="T108" fmla="*/ 160 w 176"/>
              <a:gd name="T109" fmla="*/ 8 h 176"/>
              <a:gd name="T110" fmla="*/ 168 w 176"/>
              <a:gd name="T111" fmla="*/ 16 h 176"/>
              <a:gd name="T112" fmla="*/ 168 w 176"/>
              <a:gd name="T113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76" h="176">
                <a:moveTo>
                  <a:pt x="44" y="64"/>
                </a:moveTo>
                <a:cubicBezTo>
                  <a:pt x="55" y="64"/>
                  <a:pt x="64" y="55"/>
                  <a:pt x="64" y="44"/>
                </a:cubicBezTo>
                <a:cubicBezTo>
                  <a:pt x="64" y="33"/>
                  <a:pt x="55" y="24"/>
                  <a:pt x="44" y="24"/>
                </a:cubicBezTo>
                <a:cubicBezTo>
                  <a:pt x="33" y="24"/>
                  <a:pt x="24" y="33"/>
                  <a:pt x="24" y="44"/>
                </a:cubicBezTo>
                <a:cubicBezTo>
                  <a:pt x="24" y="55"/>
                  <a:pt x="33" y="64"/>
                  <a:pt x="44" y="64"/>
                </a:cubicBezTo>
                <a:moveTo>
                  <a:pt x="44" y="32"/>
                </a:moveTo>
                <a:cubicBezTo>
                  <a:pt x="51" y="32"/>
                  <a:pt x="56" y="37"/>
                  <a:pt x="56" y="44"/>
                </a:cubicBezTo>
                <a:cubicBezTo>
                  <a:pt x="56" y="51"/>
                  <a:pt x="51" y="56"/>
                  <a:pt x="44" y="56"/>
                </a:cubicBezTo>
                <a:cubicBezTo>
                  <a:pt x="37" y="56"/>
                  <a:pt x="32" y="51"/>
                  <a:pt x="32" y="44"/>
                </a:cubicBezTo>
                <a:cubicBezTo>
                  <a:pt x="32" y="37"/>
                  <a:pt x="37" y="32"/>
                  <a:pt x="44" y="32"/>
                </a:cubicBezTo>
                <a:moveTo>
                  <a:pt x="152" y="147"/>
                </a:moveTo>
                <a:cubicBezTo>
                  <a:pt x="152" y="146"/>
                  <a:pt x="152" y="146"/>
                  <a:pt x="152" y="146"/>
                </a:cubicBezTo>
                <a:cubicBezTo>
                  <a:pt x="151" y="146"/>
                  <a:pt x="151" y="146"/>
                  <a:pt x="151" y="145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15" y="93"/>
                  <a:pt x="114" y="92"/>
                  <a:pt x="112" y="92"/>
                </a:cubicBezTo>
                <a:cubicBezTo>
                  <a:pt x="111" y="92"/>
                  <a:pt x="110" y="92"/>
                  <a:pt x="109" y="93"/>
                </a:cubicBezTo>
                <a:cubicBezTo>
                  <a:pt x="93" y="110"/>
                  <a:pt x="93" y="110"/>
                  <a:pt x="93" y="110"/>
                </a:cubicBezTo>
                <a:cubicBezTo>
                  <a:pt x="72" y="78"/>
                  <a:pt x="72" y="78"/>
                  <a:pt x="72" y="78"/>
                </a:cubicBezTo>
                <a:cubicBezTo>
                  <a:pt x="71" y="77"/>
                  <a:pt x="70" y="76"/>
                  <a:pt x="68" y="76"/>
                </a:cubicBezTo>
                <a:cubicBezTo>
                  <a:pt x="67" y="76"/>
                  <a:pt x="65" y="77"/>
                  <a:pt x="65" y="78"/>
                </a:cubicBezTo>
                <a:cubicBezTo>
                  <a:pt x="65" y="78"/>
                  <a:pt x="65" y="78"/>
                  <a:pt x="65" y="78"/>
                </a:cubicBezTo>
                <a:cubicBezTo>
                  <a:pt x="25" y="146"/>
                  <a:pt x="25" y="146"/>
                  <a:pt x="25" y="146"/>
                </a:cubicBezTo>
                <a:cubicBezTo>
                  <a:pt x="25" y="146"/>
                  <a:pt x="25" y="146"/>
                  <a:pt x="25" y="146"/>
                </a:cubicBezTo>
                <a:cubicBezTo>
                  <a:pt x="24" y="146"/>
                  <a:pt x="24" y="147"/>
                  <a:pt x="24" y="148"/>
                </a:cubicBezTo>
                <a:cubicBezTo>
                  <a:pt x="24" y="150"/>
                  <a:pt x="26" y="152"/>
                  <a:pt x="28" y="152"/>
                </a:cubicBezTo>
                <a:cubicBezTo>
                  <a:pt x="148" y="152"/>
                  <a:pt x="148" y="152"/>
                  <a:pt x="148" y="152"/>
                </a:cubicBezTo>
                <a:cubicBezTo>
                  <a:pt x="150" y="152"/>
                  <a:pt x="152" y="150"/>
                  <a:pt x="152" y="148"/>
                </a:cubicBezTo>
                <a:cubicBezTo>
                  <a:pt x="152" y="147"/>
                  <a:pt x="152" y="147"/>
                  <a:pt x="152" y="147"/>
                </a:cubicBezTo>
                <a:close/>
                <a:moveTo>
                  <a:pt x="35" y="144"/>
                </a:moveTo>
                <a:cubicBezTo>
                  <a:pt x="68" y="87"/>
                  <a:pt x="68" y="87"/>
                  <a:pt x="68" y="87"/>
                </a:cubicBezTo>
                <a:cubicBezTo>
                  <a:pt x="88" y="118"/>
                  <a:pt x="88" y="118"/>
                  <a:pt x="88" y="118"/>
                </a:cubicBezTo>
                <a:cubicBezTo>
                  <a:pt x="89" y="118"/>
                  <a:pt x="89" y="118"/>
                  <a:pt x="89" y="119"/>
                </a:cubicBezTo>
                <a:cubicBezTo>
                  <a:pt x="89" y="119"/>
                  <a:pt x="89" y="119"/>
                  <a:pt x="89" y="119"/>
                </a:cubicBezTo>
                <a:cubicBezTo>
                  <a:pt x="90" y="120"/>
                  <a:pt x="91" y="120"/>
                  <a:pt x="92" y="120"/>
                </a:cubicBezTo>
                <a:cubicBezTo>
                  <a:pt x="93" y="120"/>
                  <a:pt x="94" y="120"/>
                  <a:pt x="95" y="119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40" y="144"/>
                  <a:pt x="140" y="144"/>
                  <a:pt x="140" y="144"/>
                </a:cubicBezTo>
                <a:lnTo>
                  <a:pt x="35" y="144"/>
                </a:lnTo>
                <a:close/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2"/>
          <p:cNvSpPr>
            <a:spLocks noEditPoints="1"/>
          </p:cNvSpPr>
          <p:nvPr/>
        </p:nvSpPr>
        <p:spPr bwMode="auto">
          <a:xfrm>
            <a:off x="8075613" y="2046288"/>
            <a:ext cx="320675" cy="320675"/>
          </a:xfrm>
          <a:custGeom>
            <a:avLst/>
            <a:gdLst>
              <a:gd name="T0" fmla="*/ 16 w 176"/>
              <a:gd name="T1" fmla="*/ 32 h 176"/>
              <a:gd name="T2" fmla="*/ 0 w 176"/>
              <a:gd name="T3" fmla="*/ 160 h 176"/>
              <a:gd name="T4" fmla="*/ 128 w 176"/>
              <a:gd name="T5" fmla="*/ 176 h 176"/>
              <a:gd name="T6" fmla="*/ 144 w 176"/>
              <a:gd name="T7" fmla="*/ 48 h 176"/>
              <a:gd name="T8" fmla="*/ 136 w 176"/>
              <a:gd name="T9" fmla="*/ 160 h 176"/>
              <a:gd name="T10" fmla="*/ 16 w 176"/>
              <a:gd name="T11" fmla="*/ 168 h 176"/>
              <a:gd name="T12" fmla="*/ 8 w 176"/>
              <a:gd name="T13" fmla="*/ 48 h 176"/>
              <a:gd name="T14" fmla="*/ 128 w 176"/>
              <a:gd name="T15" fmla="*/ 40 h 176"/>
              <a:gd name="T16" fmla="*/ 136 w 176"/>
              <a:gd name="T17" fmla="*/ 160 h 176"/>
              <a:gd name="T18" fmla="*/ 56 w 176"/>
              <a:gd name="T19" fmla="*/ 72 h 176"/>
              <a:gd name="T20" fmla="*/ 24 w 176"/>
              <a:gd name="T21" fmla="*/ 72 h 176"/>
              <a:gd name="T22" fmla="*/ 40 w 176"/>
              <a:gd name="T23" fmla="*/ 64 h 176"/>
              <a:gd name="T24" fmla="*/ 40 w 176"/>
              <a:gd name="T25" fmla="*/ 80 h 176"/>
              <a:gd name="T26" fmla="*/ 40 w 176"/>
              <a:gd name="T27" fmla="*/ 64 h 176"/>
              <a:gd name="T28" fmla="*/ 120 w 176"/>
              <a:gd name="T29" fmla="*/ 146 h 176"/>
              <a:gd name="T30" fmla="*/ 96 w 176"/>
              <a:gd name="T31" fmla="*/ 107 h 176"/>
              <a:gd name="T32" fmla="*/ 92 w 176"/>
              <a:gd name="T33" fmla="*/ 104 h 176"/>
              <a:gd name="T34" fmla="*/ 77 w 176"/>
              <a:gd name="T35" fmla="*/ 118 h 176"/>
              <a:gd name="T36" fmla="*/ 60 w 176"/>
              <a:gd name="T37" fmla="*/ 96 h 176"/>
              <a:gd name="T38" fmla="*/ 57 w 176"/>
              <a:gd name="T39" fmla="*/ 98 h 176"/>
              <a:gd name="T40" fmla="*/ 25 w 176"/>
              <a:gd name="T41" fmla="*/ 146 h 176"/>
              <a:gd name="T42" fmla="*/ 28 w 176"/>
              <a:gd name="T43" fmla="*/ 152 h 176"/>
              <a:gd name="T44" fmla="*/ 120 w 176"/>
              <a:gd name="T45" fmla="*/ 148 h 176"/>
              <a:gd name="T46" fmla="*/ 35 w 176"/>
              <a:gd name="T47" fmla="*/ 144 h 176"/>
              <a:gd name="T48" fmla="*/ 72 w 176"/>
              <a:gd name="T49" fmla="*/ 126 h 176"/>
              <a:gd name="T50" fmla="*/ 79 w 176"/>
              <a:gd name="T51" fmla="*/ 127 h 176"/>
              <a:gd name="T52" fmla="*/ 109 w 176"/>
              <a:gd name="T53" fmla="*/ 144 h 176"/>
              <a:gd name="T54" fmla="*/ 160 w 176"/>
              <a:gd name="T55" fmla="*/ 0 h 176"/>
              <a:gd name="T56" fmla="*/ 32 w 176"/>
              <a:gd name="T57" fmla="*/ 16 h 176"/>
              <a:gd name="T58" fmla="*/ 36 w 176"/>
              <a:gd name="T59" fmla="*/ 24 h 176"/>
              <a:gd name="T60" fmla="*/ 40 w 176"/>
              <a:gd name="T61" fmla="*/ 16 h 176"/>
              <a:gd name="T62" fmla="*/ 160 w 176"/>
              <a:gd name="T63" fmla="*/ 8 h 176"/>
              <a:gd name="T64" fmla="*/ 168 w 176"/>
              <a:gd name="T65" fmla="*/ 128 h 176"/>
              <a:gd name="T66" fmla="*/ 156 w 176"/>
              <a:gd name="T67" fmla="*/ 136 h 176"/>
              <a:gd name="T68" fmla="*/ 156 w 176"/>
              <a:gd name="T69" fmla="*/ 144 h 176"/>
              <a:gd name="T70" fmla="*/ 176 w 176"/>
              <a:gd name="T71" fmla="*/ 128 h 176"/>
              <a:gd name="T72" fmla="*/ 160 w 176"/>
              <a:gd name="T73" fmla="*/ 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76" h="176">
                <a:moveTo>
                  <a:pt x="128" y="32"/>
                </a:moveTo>
                <a:cubicBezTo>
                  <a:pt x="16" y="32"/>
                  <a:pt x="16" y="32"/>
                  <a:pt x="16" y="32"/>
                </a:cubicBezTo>
                <a:cubicBezTo>
                  <a:pt x="7" y="32"/>
                  <a:pt x="0" y="39"/>
                  <a:pt x="0" y="48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4" y="39"/>
                  <a:pt x="137" y="32"/>
                  <a:pt x="128" y="32"/>
                </a:cubicBezTo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4"/>
                  <a:pt x="12" y="40"/>
                  <a:pt x="16" y="40"/>
                </a:cubicBezTo>
                <a:cubicBezTo>
                  <a:pt x="128" y="40"/>
                  <a:pt x="128" y="40"/>
                  <a:pt x="128" y="40"/>
                </a:cubicBezTo>
                <a:cubicBezTo>
                  <a:pt x="132" y="40"/>
                  <a:pt x="136" y="44"/>
                  <a:pt x="136" y="48"/>
                </a:cubicBezTo>
                <a:lnTo>
                  <a:pt x="136" y="160"/>
                </a:lnTo>
                <a:close/>
                <a:moveTo>
                  <a:pt x="40" y="88"/>
                </a:moveTo>
                <a:cubicBezTo>
                  <a:pt x="49" y="88"/>
                  <a:pt x="56" y="81"/>
                  <a:pt x="56" y="72"/>
                </a:cubicBezTo>
                <a:cubicBezTo>
                  <a:pt x="56" y="63"/>
                  <a:pt x="49" y="56"/>
                  <a:pt x="40" y="56"/>
                </a:cubicBezTo>
                <a:cubicBezTo>
                  <a:pt x="31" y="56"/>
                  <a:pt x="24" y="63"/>
                  <a:pt x="24" y="72"/>
                </a:cubicBezTo>
                <a:cubicBezTo>
                  <a:pt x="24" y="81"/>
                  <a:pt x="31" y="88"/>
                  <a:pt x="40" y="88"/>
                </a:cubicBezTo>
                <a:moveTo>
                  <a:pt x="40" y="64"/>
                </a:moveTo>
                <a:cubicBezTo>
                  <a:pt x="44" y="64"/>
                  <a:pt x="48" y="68"/>
                  <a:pt x="48" y="72"/>
                </a:cubicBezTo>
                <a:cubicBezTo>
                  <a:pt x="48" y="76"/>
                  <a:pt x="44" y="80"/>
                  <a:pt x="40" y="80"/>
                </a:cubicBezTo>
                <a:cubicBezTo>
                  <a:pt x="36" y="80"/>
                  <a:pt x="32" y="76"/>
                  <a:pt x="32" y="72"/>
                </a:cubicBezTo>
                <a:cubicBezTo>
                  <a:pt x="32" y="68"/>
                  <a:pt x="36" y="64"/>
                  <a:pt x="40" y="64"/>
                </a:cubicBezTo>
                <a:moveTo>
                  <a:pt x="120" y="147"/>
                </a:moveTo>
                <a:cubicBezTo>
                  <a:pt x="120" y="146"/>
                  <a:pt x="120" y="146"/>
                  <a:pt x="120" y="146"/>
                </a:cubicBezTo>
                <a:cubicBezTo>
                  <a:pt x="120" y="146"/>
                  <a:pt x="120" y="146"/>
                  <a:pt x="120" y="146"/>
                </a:cubicBezTo>
                <a:cubicBezTo>
                  <a:pt x="96" y="107"/>
                  <a:pt x="96" y="107"/>
                  <a:pt x="96" y="107"/>
                </a:cubicBezTo>
                <a:cubicBezTo>
                  <a:pt x="96" y="107"/>
                  <a:pt x="96" y="107"/>
                  <a:pt x="96" y="107"/>
                </a:cubicBezTo>
                <a:cubicBezTo>
                  <a:pt x="95" y="105"/>
                  <a:pt x="94" y="104"/>
                  <a:pt x="92" y="104"/>
                </a:cubicBezTo>
                <a:cubicBezTo>
                  <a:pt x="91" y="104"/>
                  <a:pt x="90" y="104"/>
                  <a:pt x="89" y="105"/>
                </a:cubicBezTo>
                <a:cubicBezTo>
                  <a:pt x="77" y="118"/>
                  <a:pt x="77" y="118"/>
                  <a:pt x="77" y="118"/>
                </a:cubicBezTo>
                <a:cubicBezTo>
                  <a:pt x="64" y="98"/>
                  <a:pt x="64" y="98"/>
                  <a:pt x="64" y="98"/>
                </a:cubicBezTo>
                <a:cubicBezTo>
                  <a:pt x="63" y="97"/>
                  <a:pt x="62" y="96"/>
                  <a:pt x="60" y="96"/>
                </a:cubicBezTo>
                <a:cubicBezTo>
                  <a:pt x="59" y="96"/>
                  <a:pt x="57" y="97"/>
                  <a:pt x="57" y="98"/>
                </a:cubicBezTo>
                <a:cubicBezTo>
                  <a:pt x="57" y="98"/>
                  <a:pt x="57" y="98"/>
                  <a:pt x="57" y="98"/>
                </a:cubicBezTo>
                <a:cubicBezTo>
                  <a:pt x="25" y="146"/>
                  <a:pt x="25" y="146"/>
                  <a:pt x="25" y="146"/>
                </a:cubicBezTo>
                <a:cubicBezTo>
                  <a:pt x="25" y="146"/>
                  <a:pt x="25" y="146"/>
                  <a:pt x="25" y="146"/>
                </a:cubicBezTo>
                <a:cubicBezTo>
                  <a:pt x="24" y="146"/>
                  <a:pt x="24" y="147"/>
                  <a:pt x="24" y="148"/>
                </a:cubicBezTo>
                <a:cubicBezTo>
                  <a:pt x="24" y="150"/>
                  <a:pt x="26" y="152"/>
                  <a:pt x="28" y="152"/>
                </a:cubicBezTo>
                <a:cubicBezTo>
                  <a:pt x="116" y="152"/>
                  <a:pt x="116" y="152"/>
                  <a:pt x="116" y="152"/>
                </a:cubicBezTo>
                <a:cubicBezTo>
                  <a:pt x="118" y="152"/>
                  <a:pt x="120" y="150"/>
                  <a:pt x="120" y="148"/>
                </a:cubicBezTo>
                <a:cubicBezTo>
                  <a:pt x="120" y="147"/>
                  <a:pt x="120" y="147"/>
                  <a:pt x="120" y="147"/>
                </a:cubicBezTo>
                <a:close/>
                <a:moveTo>
                  <a:pt x="35" y="144"/>
                </a:moveTo>
                <a:cubicBezTo>
                  <a:pt x="60" y="107"/>
                  <a:pt x="60" y="107"/>
                  <a:pt x="60" y="107"/>
                </a:cubicBezTo>
                <a:cubicBezTo>
                  <a:pt x="72" y="126"/>
                  <a:pt x="72" y="126"/>
                  <a:pt x="72" y="126"/>
                </a:cubicBezTo>
                <a:cubicBezTo>
                  <a:pt x="73" y="127"/>
                  <a:pt x="74" y="128"/>
                  <a:pt x="76" y="128"/>
                </a:cubicBezTo>
                <a:cubicBezTo>
                  <a:pt x="77" y="128"/>
                  <a:pt x="78" y="128"/>
                  <a:pt x="79" y="127"/>
                </a:cubicBezTo>
                <a:cubicBezTo>
                  <a:pt x="91" y="114"/>
                  <a:pt x="91" y="114"/>
                  <a:pt x="91" y="114"/>
                </a:cubicBezTo>
                <a:cubicBezTo>
                  <a:pt x="109" y="144"/>
                  <a:pt x="109" y="144"/>
                  <a:pt x="109" y="144"/>
                </a:cubicBezTo>
                <a:lnTo>
                  <a:pt x="35" y="144"/>
                </a:lnTo>
                <a:close/>
                <a:moveTo>
                  <a:pt x="160" y="0"/>
                </a:moveTo>
                <a:cubicBezTo>
                  <a:pt x="48" y="0"/>
                  <a:pt x="48" y="0"/>
                  <a:pt x="48" y="0"/>
                </a:cubicBezTo>
                <a:cubicBezTo>
                  <a:pt x="39" y="0"/>
                  <a:pt x="32" y="7"/>
                  <a:pt x="32" y="16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22"/>
                  <a:pt x="34" y="24"/>
                  <a:pt x="36" y="24"/>
                </a:cubicBezTo>
                <a:cubicBezTo>
                  <a:pt x="38" y="24"/>
                  <a:pt x="40" y="22"/>
                  <a:pt x="40" y="20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12"/>
                  <a:pt x="44" y="8"/>
                  <a:pt x="48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cubicBezTo>
                  <a:pt x="168" y="128"/>
                  <a:pt x="168" y="128"/>
                  <a:pt x="168" y="128"/>
                </a:cubicBezTo>
                <a:cubicBezTo>
                  <a:pt x="168" y="132"/>
                  <a:pt x="164" y="136"/>
                  <a:pt x="160" y="136"/>
                </a:cubicBezTo>
                <a:cubicBezTo>
                  <a:pt x="156" y="136"/>
                  <a:pt x="156" y="136"/>
                  <a:pt x="156" y="136"/>
                </a:cubicBezTo>
                <a:cubicBezTo>
                  <a:pt x="154" y="136"/>
                  <a:pt x="152" y="138"/>
                  <a:pt x="152" y="140"/>
                </a:cubicBezTo>
                <a:cubicBezTo>
                  <a:pt x="152" y="142"/>
                  <a:pt x="154" y="144"/>
                  <a:pt x="156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3"/>
          <p:cNvSpPr>
            <a:spLocks noEditPoints="1"/>
          </p:cNvSpPr>
          <p:nvPr/>
        </p:nvSpPr>
        <p:spPr bwMode="auto">
          <a:xfrm>
            <a:off x="8686800" y="2046288"/>
            <a:ext cx="320675" cy="320675"/>
          </a:xfrm>
          <a:custGeom>
            <a:avLst/>
            <a:gdLst>
              <a:gd name="T0" fmla="*/ 168 w 176"/>
              <a:gd name="T1" fmla="*/ 4 h 176"/>
              <a:gd name="T2" fmla="*/ 8 w 176"/>
              <a:gd name="T3" fmla="*/ 4 h 176"/>
              <a:gd name="T4" fmla="*/ 0 w 176"/>
              <a:gd name="T5" fmla="*/ 20 h 176"/>
              <a:gd name="T6" fmla="*/ 8 w 176"/>
              <a:gd name="T7" fmla="*/ 172 h 176"/>
              <a:gd name="T8" fmla="*/ 168 w 176"/>
              <a:gd name="T9" fmla="*/ 172 h 176"/>
              <a:gd name="T10" fmla="*/ 176 w 176"/>
              <a:gd name="T11" fmla="*/ 20 h 176"/>
              <a:gd name="T12" fmla="*/ 80 w 176"/>
              <a:gd name="T13" fmla="*/ 168 h 176"/>
              <a:gd name="T14" fmla="*/ 96 w 176"/>
              <a:gd name="T15" fmla="*/ 168 h 176"/>
              <a:gd name="T16" fmla="*/ 104 w 176"/>
              <a:gd name="T17" fmla="*/ 124 h 176"/>
              <a:gd name="T18" fmla="*/ 72 w 176"/>
              <a:gd name="T19" fmla="*/ 124 h 176"/>
              <a:gd name="T20" fmla="*/ 16 w 176"/>
              <a:gd name="T21" fmla="*/ 24 h 176"/>
              <a:gd name="T22" fmla="*/ 160 w 176"/>
              <a:gd name="T23" fmla="*/ 16 h 176"/>
              <a:gd name="T24" fmla="*/ 160 w 176"/>
              <a:gd name="T25" fmla="*/ 8 h 176"/>
              <a:gd name="T26" fmla="*/ 140 w 176"/>
              <a:gd name="T27" fmla="*/ 72 h 176"/>
              <a:gd name="T28" fmla="*/ 140 w 176"/>
              <a:gd name="T29" fmla="*/ 40 h 176"/>
              <a:gd name="T30" fmla="*/ 112 w 176"/>
              <a:gd name="T31" fmla="*/ 68 h 176"/>
              <a:gd name="T32" fmla="*/ 136 w 176"/>
              <a:gd name="T33" fmla="*/ 48 h 176"/>
              <a:gd name="T34" fmla="*/ 120 w 176"/>
              <a:gd name="T35" fmla="*/ 48 h 176"/>
              <a:gd name="T36" fmla="*/ 64 w 176"/>
              <a:gd name="T37" fmla="*/ 68 h 176"/>
              <a:gd name="T38" fmla="*/ 36 w 176"/>
              <a:gd name="T39" fmla="*/ 40 h 176"/>
              <a:gd name="T40" fmla="*/ 36 w 176"/>
              <a:gd name="T41" fmla="*/ 72 h 176"/>
              <a:gd name="T42" fmla="*/ 56 w 176"/>
              <a:gd name="T43" fmla="*/ 64 h 176"/>
              <a:gd name="T44" fmla="*/ 36 w 176"/>
              <a:gd name="T45" fmla="*/ 112 h 176"/>
              <a:gd name="T46" fmla="*/ 64 w 176"/>
              <a:gd name="T47" fmla="*/ 84 h 176"/>
              <a:gd name="T48" fmla="*/ 32 w 176"/>
              <a:gd name="T49" fmla="*/ 84 h 176"/>
              <a:gd name="T50" fmla="*/ 40 w 176"/>
              <a:gd name="T51" fmla="*/ 88 h 176"/>
              <a:gd name="T52" fmla="*/ 40 w 176"/>
              <a:gd name="T53" fmla="*/ 104 h 176"/>
              <a:gd name="T54" fmla="*/ 140 w 176"/>
              <a:gd name="T55" fmla="*/ 112 h 176"/>
              <a:gd name="T56" fmla="*/ 140 w 176"/>
              <a:gd name="T57" fmla="*/ 80 h 176"/>
              <a:gd name="T58" fmla="*/ 112 w 176"/>
              <a:gd name="T59" fmla="*/ 108 h 176"/>
              <a:gd name="T60" fmla="*/ 136 w 176"/>
              <a:gd name="T61" fmla="*/ 88 h 176"/>
              <a:gd name="T62" fmla="*/ 120 w 176"/>
              <a:gd name="T63" fmla="*/ 88 h 176"/>
              <a:gd name="T64" fmla="*/ 64 w 176"/>
              <a:gd name="T65" fmla="*/ 148 h 176"/>
              <a:gd name="T66" fmla="*/ 36 w 176"/>
              <a:gd name="T67" fmla="*/ 120 h 176"/>
              <a:gd name="T68" fmla="*/ 36 w 176"/>
              <a:gd name="T69" fmla="*/ 152 h 176"/>
              <a:gd name="T70" fmla="*/ 56 w 176"/>
              <a:gd name="T71" fmla="*/ 144 h 176"/>
              <a:gd name="T72" fmla="*/ 76 w 176"/>
              <a:gd name="T73" fmla="*/ 72 h 176"/>
              <a:gd name="T74" fmla="*/ 104 w 176"/>
              <a:gd name="T75" fmla="*/ 44 h 176"/>
              <a:gd name="T76" fmla="*/ 72 w 176"/>
              <a:gd name="T77" fmla="*/ 44 h 176"/>
              <a:gd name="T78" fmla="*/ 80 w 176"/>
              <a:gd name="T79" fmla="*/ 48 h 176"/>
              <a:gd name="T80" fmla="*/ 80 w 176"/>
              <a:gd name="T81" fmla="*/ 64 h 176"/>
              <a:gd name="T82" fmla="*/ 140 w 176"/>
              <a:gd name="T83" fmla="*/ 152 h 176"/>
              <a:gd name="T84" fmla="*/ 140 w 176"/>
              <a:gd name="T85" fmla="*/ 120 h 176"/>
              <a:gd name="T86" fmla="*/ 112 w 176"/>
              <a:gd name="T87" fmla="*/ 148 h 176"/>
              <a:gd name="T88" fmla="*/ 136 w 176"/>
              <a:gd name="T89" fmla="*/ 128 h 176"/>
              <a:gd name="T90" fmla="*/ 120 w 176"/>
              <a:gd name="T91" fmla="*/ 128 h 176"/>
              <a:gd name="T92" fmla="*/ 104 w 176"/>
              <a:gd name="T93" fmla="*/ 108 h 176"/>
              <a:gd name="T94" fmla="*/ 76 w 176"/>
              <a:gd name="T95" fmla="*/ 80 h 176"/>
              <a:gd name="T96" fmla="*/ 76 w 176"/>
              <a:gd name="T97" fmla="*/ 112 h 176"/>
              <a:gd name="T98" fmla="*/ 96 w 176"/>
              <a:gd name="T99" fmla="*/ 10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6" h="176">
                <a:moveTo>
                  <a:pt x="172" y="16"/>
                </a:moveTo>
                <a:cubicBezTo>
                  <a:pt x="168" y="16"/>
                  <a:pt x="168" y="16"/>
                  <a:pt x="168" y="16"/>
                </a:cubicBezTo>
                <a:cubicBezTo>
                  <a:pt x="168" y="4"/>
                  <a:pt x="168" y="4"/>
                  <a:pt x="168" y="4"/>
                </a:cubicBezTo>
                <a:cubicBezTo>
                  <a:pt x="168" y="2"/>
                  <a:pt x="166" y="0"/>
                  <a:pt x="16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0" y="0"/>
                  <a:pt x="8" y="2"/>
                  <a:pt x="8" y="4"/>
                </a:cubicBezTo>
                <a:cubicBezTo>
                  <a:pt x="8" y="16"/>
                  <a:pt x="8" y="16"/>
                  <a:pt x="8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2" y="16"/>
                  <a:pt x="0" y="18"/>
                  <a:pt x="0" y="20"/>
                </a:cubicBezTo>
                <a:cubicBezTo>
                  <a:pt x="0" y="22"/>
                  <a:pt x="2" y="24"/>
                  <a:pt x="4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172"/>
                  <a:pt x="8" y="172"/>
                  <a:pt x="8" y="172"/>
                </a:cubicBezTo>
                <a:cubicBezTo>
                  <a:pt x="8" y="174"/>
                  <a:pt x="10" y="176"/>
                  <a:pt x="12" y="176"/>
                </a:cubicBezTo>
                <a:cubicBezTo>
                  <a:pt x="164" y="176"/>
                  <a:pt x="164" y="176"/>
                  <a:pt x="164" y="176"/>
                </a:cubicBezTo>
                <a:cubicBezTo>
                  <a:pt x="166" y="176"/>
                  <a:pt x="168" y="174"/>
                  <a:pt x="168" y="172"/>
                </a:cubicBezTo>
                <a:cubicBezTo>
                  <a:pt x="168" y="24"/>
                  <a:pt x="168" y="24"/>
                  <a:pt x="168" y="24"/>
                </a:cubicBezTo>
                <a:cubicBezTo>
                  <a:pt x="172" y="24"/>
                  <a:pt x="172" y="24"/>
                  <a:pt x="172" y="24"/>
                </a:cubicBezTo>
                <a:cubicBezTo>
                  <a:pt x="174" y="24"/>
                  <a:pt x="176" y="22"/>
                  <a:pt x="176" y="20"/>
                </a:cubicBezTo>
                <a:cubicBezTo>
                  <a:pt x="176" y="18"/>
                  <a:pt x="174" y="16"/>
                  <a:pt x="172" y="16"/>
                </a:cubicBezTo>
                <a:moveTo>
                  <a:pt x="96" y="168"/>
                </a:moveTo>
                <a:cubicBezTo>
                  <a:pt x="80" y="168"/>
                  <a:pt x="80" y="168"/>
                  <a:pt x="80" y="168"/>
                </a:cubicBezTo>
                <a:cubicBezTo>
                  <a:pt x="80" y="128"/>
                  <a:pt x="80" y="128"/>
                  <a:pt x="80" y="128"/>
                </a:cubicBezTo>
                <a:cubicBezTo>
                  <a:pt x="96" y="128"/>
                  <a:pt x="96" y="128"/>
                  <a:pt x="96" y="128"/>
                </a:cubicBezTo>
                <a:lnTo>
                  <a:pt x="96" y="168"/>
                </a:lnTo>
                <a:close/>
                <a:moveTo>
                  <a:pt x="160" y="168"/>
                </a:moveTo>
                <a:cubicBezTo>
                  <a:pt x="104" y="168"/>
                  <a:pt x="104" y="168"/>
                  <a:pt x="104" y="168"/>
                </a:cubicBezTo>
                <a:cubicBezTo>
                  <a:pt x="104" y="124"/>
                  <a:pt x="104" y="124"/>
                  <a:pt x="104" y="124"/>
                </a:cubicBezTo>
                <a:cubicBezTo>
                  <a:pt x="104" y="122"/>
                  <a:pt x="102" y="120"/>
                  <a:pt x="100" y="120"/>
                </a:cubicBezTo>
                <a:cubicBezTo>
                  <a:pt x="76" y="120"/>
                  <a:pt x="76" y="120"/>
                  <a:pt x="76" y="120"/>
                </a:cubicBezTo>
                <a:cubicBezTo>
                  <a:pt x="74" y="120"/>
                  <a:pt x="72" y="122"/>
                  <a:pt x="72" y="124"/>
                </a:cubicBezTo>
                <a:cubicBezTo>
                  <a:pt x="72" y="168"/>
                  <a:pt x="72" y="168"/>
                  <a:pt x="72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6" y="24"/>
                  <a:pt x="16" y="24"/>
                  <a:pt x="16" y="24"/>
                </a:cubicBezTo>
                <a:cubicBezTo>
                  <a:pt x="160" y="24"/>
                  <a:pt x="160" y="24"/>
                  <a:pt x="160" y="24"/>
                </a:cubicBezTo>
                <a:lnTo>
                  <a:pt x="160" y="168"/>
                </a:lnTo>
                <a:close/>
                <a:moveTo>
                  <a:pt x="160" y="16"/>
                </a:moveTo>
                <a:cubicBezTo>
                  <a:pt x="16" y="16"/>
                  <a:pt x="16" y="16"/>
                  <a:pt x="16" y="16"/>
                </a:cubicBezTo>
                <a:cubicBezTo>
                  <a:pt x="16" y="8"/>
                  <a:pt x="16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lnTo>
                  <a:pt x="160" y="16"/>
                </a:lnTo>
                <a:close/>
                <a:moveTo>
                  <a:pt x="116" y="72"/>
                </a:moveTo>
                <a:cubicBezTo>
                  <a:pt x="140" y="72"/>
                  <a:pt x="140" y="72"/>
                  <a:pt x="140" y="72"/>
                </a:cubicBezTo>
                <a:cubicBezTo>
                  <a:pt x="142" y="72"/>
                  <a:pt x="144" y="70"/>
                  <a:pt x="144" y="68"/>
                </a:cubicBezTo>
                <a:cubicBezTo>
                  <a:pt x="144" y="44"/>
                  <a:pt x="144" y="44"/>
                  <a:pt x="144" y="44"/>
                </a:cubicBezTo>
                <a:cubicBezTo>
                  <a:pt x="144" y="42"/>
                  <a:pt x="142" y="40"/>
                  <a:pt x="140" y="40"/>
                </a:cubicBezTo>
                <a:cubicBezTo>
                  <a:pt x="116" y="40"/>
                  <a:pt x="116" y="40"/>
                  <a:pt x="116" y="40"/>
                </a:cubicBezTo>
                <a:cubicBezTo>
                  <a:pt x="114" y="40"/>
                  <a:pt x="112" y="42"/>
                  <a:pt x="112" y="44"/>
                </a:cubicBezTo>
                <a:cubicBezTo>
                  <a:pt x="112" y="68"/>
                  <a:pt x="112" y="68"/>
                  <a:pt x="112" y="68"/>
                </a:cubicBezTo>
                <a:cubicBezTo>
                  <a:pt x="112" y="70"/>
                  <a:pt x="114" y="72"/>
                  <a:pt x="116" y="72"/>
                </a:cubicBezTo>
                <a:moveTo>
                  <a:pt x="120" y="48"/>
                </a:moveTo>
                <a:cubicBezTo>
                  <a:pt x="136" y="48"/>
                  <a:pt x="136" y="48"/>
                  <a:pt x="136" y="48"/>
                </a:cubicBezTo>
                <a:cubicBezTo>
                  <a:pt x="136" y="64"/>
                  <a:pt x="136" y="64"/>
                  <a:pt x="136" y="64"/>
                </a:cubicBezTo>
                <a:cubicBezTo>
                  <a:pt x="120" y="64"/>
                  <a:pt x="120" y="64"/>
                  <a:pt x="120" y="64"/>
                </a:cubicBezTo>
                <a:lnTo>
                  <a:pt x="120" y="48"/>
                </a:lnTo>
                <a:close/>
                <a:moveTo>
                  <a:pt x="36" y="72"/>
                </a:moveTo>
                <a:cubicBezTo>
                  <a:pt x="60" y="72"/>
                  <a:pt x="60" y="72"/>
                  <a:pt x="60" y="72"/>
                </a:cubicBezTo>
                <a:cubicBezTo>
                  <a:pt x="62" y="72"/>
                  <a:pt x="64" y="70"/>
                  <a:pt x="64" y="68"/>
                </a:cubicBezTo>
                <a:cubicBezTo>
                  <a:pt x="64" y="44"/>
                  <a:pt x="64" y="44"/>
                  <a:pt x="64" y="44"/>
                </a:cubicBezTo>
                <a:cubicBezTo>
                  <a:pt x="64" y="42"/>
                  <a:pt x="62" y="40"/>
                  <a:pt x="60" y="40"/>
                </a:cubicBezTo>
                <a:cubicBezTo>
                  <a:pt x="36" y="40"/>
                  <a:pt x="36" y="40"/>
                  <a:pt x="36" y="40"/>
                </a:cubicBezTo>
                <a:cubicBezTo>
                  <a:pt x="34" y="40"/>
                  <a:pt x="32" y="42"/>
                  <a:pt x="32" y="44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70"/>
                  <a:pt x="34" y="72"/>
                  <a:pt x="36" y="72"/>
                </a:cubicBezTo>
                <a:moveTo>
                  <a:pt x="40" y="48"/>
                </a:moveTo>
                <a:cubicBezTo>
                  <a:pt x="56" y="48"/>
                  <a:pt x="56" y="48"/>
                  <a:pt x="56" y="48"/>
                </a:cubicBezTo>
                <a:cubicBezTo>
                  <a:pt x="56" y="64"/>
                  <a:pt x="56" y="64"/>
                  <a:pt x="56" y="64"/>
                </a:cubicBezTo>
                <a:cubicBezTo>
                  <a:pt x="40" y="64"/>
                  <a:pt x="40" y="64"/>
                  <a:pt x="40" y="64"/>
                </a:cubicBezTo>
                <a:lnTo>
                  <a:pt x="40" y="48"/>
                </a:lnTo>
                <a:close/>
                <a:moveTo>
                  <a:pt x="36" y="112"/>
                </a:moveTo>
                <a:cubicBezTo>
                  <a:pt x="60" y="112"/>
                  <a:pt x="60" y="112"/>
                  <a:pt x="60" y="112"/>
                </a:cubicBezTo>
                <a:cubicBezTo>
                  <a:pt x="62" y="112"/>
                  <a:pt x="64" y="110"/>
                  <a:pt x="64" y="108"/>
                </a:cubicBezTo>
                <a:cubicBezTo>
                  <a:pt x="64" y="84"/>
                  <a:pt x="64" y="84"/>
                  <a:pt x="64" y="84"/>
                </a:cubicBezTo>
                <a:cubicBezTo>
                  <a:pt x="64" y="82"/>
                  <a:pt x="62" y="80"/>
                  <a:pt x="60" y="80"/>
                </a:cubicBezTo>
                <a:cubicBezTo>
                  <a:pt x="36" y="80"/>
                  <a:pt x="36" y="80"/>
                  <a:pt x="36" y="80"/>
                </a:cubicBezTo>
                <a:cubicBezTo>
                  <a:pt x="34" y="80"/>
                  <a:pt x="32" y="82"/>
                  <a:pt x="32" y="84"/>
                </a:cubicBezTo>
                <a:cubicBezTo>
                  <a:pt x="32" y="108"/>
                  <a:pt x="32" y="108"/>
                  <a:pt x="32" y="108"/>
                </a:cubicBezTo>
                <a:cubicBezTo>
                  <a:pt x="32" y="110"/>
                  <a:pt x="34" y="112"/>
                  <a:pt x="36" y="112"/>
                </a:cubicBezTo>
                <a:moveTo>
                  <a:pt x="40" y="88"/>
                </a:moveTo>
                <a:cubicBezTo>
                  <a:pt x="56" y="88"/>
                  <a:pt x="56" y="88"/>
                  <a:pt x="56" y="88"/>
                </a:cubicBezTo>
                <a:cubicBezTo>
                  <a:pt x="56" y="104"/>
                  <a:pt x="56" y="104"/>
                  <a:pt x="56" y="104"/>
                </a:cubicBezTo>
                <a:cubicBezTo>
                  <a:pt x="40" y="104"/>
                  <a:pt x="40" y="104"/>
                  <a:pt x="40" y="104"/>
                </a:cubicBezTo>
                <a:lnTo>
                  <a:pt x="40" y="88"/>
                </a:lnTo>
                <a:close/>
                <a:moveTo>
                  <a:pt x="116" y="112"/>
                </a:moveTo>
                <a:cubicBezTo>
                  <a:pt x="140" y="112"/>
                  <a:pt x="140" y="112"/>
                  <a:pt x="140" y="112"/>
                </a:cubicBezTo>
                <a:cubicBezTo>
                  <a:pt x="142" y="112"/>
                  <a:pt x="144" y="110"/>
                  <a:pt x="144" y="108"/>
                </a:cubicBezTo>
                <a:cubicBezTo>
                  <a:pt x="144" y="84"/>
                  <a:pt x="144" y="84"/>
                  <a:pt x="144" y="84"/>
                </a:cubicBezTo>
                <a:cubicBezTo>
                  <a:pt x="144" y="82"/>
                  <a:pt x="142" y="80"/>
                  <a:pt x="140" y="80"/>
                </a:cubicBezTo>
                <a:cubicBezTo>
                  <a:pt x="116" y="80"/>
                  <a:pt x="116" y="80"/>
                  <a:pt x="116" y="80"/>
                </a:cubicBezTo>
                <a:cubicBezTo>
                  <a:pt x="114" y="80"/>
                  <a:pt x="112" y="82"/>
                  <a:pt x="112" y="84"/>
                </a:cubicBezTo>
                <a:cubicBezTo>
                  <a:pt x="112" y="108"/>
                  <a:pt x="112" y="108"/>
                  <a:pt x="112" y="108"/>
                </a:cubicBezTo>
                <a:cubicBezTo>
                  <a:pt x="112" y="110"/>
                  <a:pt x="114" y="112"/>
                  <a:pt x="116" y="112"/>
                </a:cubicBezTo>
                <a:moveTo>
                  <a:pt x="120" y="88"/>
                </a:moveTo>
                <a:cubicBezTo>
                  <a:pt x="136" y="88"/>
                  <a:pt x="136" y="88"/>
                  <a:pt x="136" y="88"/>
                </a:cubicBezTo>
                <a:cubicBezTo>
                  <a:pt x="136" y="104"/>
                  <a:pt x="136" y="104"/>
                  <a:pt x="136" y="104"/>
                </a:cubicBezTo>
                <a:cubicBezTo>
                  <a:pt x="120" y="104"/>
                  <a:pt x="120" y="104"/>
                  <a:pt x="120" y="104"/>
                </a:cubicBezTo>
                <a:lnTo>
                  <a:pt x="120" y="88"/>
                </a:lnTo>
                <a:close/>
                <a:moveTo>
                  <a:pt x="36" y="152"/>
                </a:moveTo>
                <a:cubicBezTo>
                  <a:pt x="60" y="152"/>
                  <a:pt x="60" y="152"/>
                  <a:pt x="60" y="152"/>
                </a:cubicBezTo>
                <a:cubicBezTo>
                  <a:pt x="62" y="152"/>
                  <a:pt x="64" y="150"/>
                  <a:pt x="64" y="148"/>
                </a:cubicBezTo>
                <a:cubicBezTo>
                  <a:pt x="64" y="124"/>
                  <a:pt x="64" y="124"/>
                  <a:pt x="64" y="124"/>
                </a:cubicBezTo>
                <a:cubicBezTo>
                  <a:pt x="64" y="122"/>
                  <a:pt x="62" y="120"/>
                  <a:pt x="60" y="120"/>
                </a:cubicBezTo>
                <a:cubicBezTo>
                  <a:pt x="36" y="120"/>
                  <a:pt x="36" y="120"/>
                  <a:pt x="36" y="120"/>
                </a:cubicBezTo>
                <a:cubicBezTo>
                  <a:pt x="34" y="120"/>
                  <a:pt x="32" y="122"/>
                  <a:pt x="32" y="124"/>
                </a:cubicBezTo>
                <a:cubicBezTo>
                  <a:pt x="32" y="148"/>
                  <a:pt x="32" y="148"/>
                  <a:pt x="32" y="148"/>
                </a:cubicBezTo>
                <a:cubicBezTo>
                  <a:pt x="32" y="150"/>
                  <a:pt x="34" y="152"/>
                  <a:pt x="36" y="152"/>
                </a:cubicBezTo>
                <a:moveTo>
                  <a:pt x="40" y="128"/>
                </a:moveTo>
                <a:cubicBezTo>
                  <a:pt x="56" y="128"/>
                  <a:pt x="56" y="128"/>
                  <a:pt x="56" y="128"/>
                </a:cubicBezTo>
                <a:cubicBezTo>
                  <a:pt x="56" y="144"/>
                  <a:pt x="56" y="144"/>
                  <a:pt x="56" y="144"/>
                </a:cubicBezTo>
                <a:cubicBezTo>
                  <a:pt x="40" y="144"/>
                  <a:pt x="40" y="144"/>
                  <a:pt x="40" y="144"/>
                </a:cubicBezTo>
                <a:lnTo>
                  <a:pt x="40" y="128"/>
                </a:lnTo>
                <a:close/>
                <a:moveTo>
                  <a:pt x="76" y="72"/>
                </a:moveTo>
                <a:cubicBezTo>
                  <a:pt x="100" y="72"/>
                  <a:pt x="100" y="72"/>
                  <a:pt x="100" y="72"/>
                </a:cubicBezTo>
                <a:cubicBezTo>
                  <a:pt x="102" y="72"/>
                  <a:pt x="104" y="70"/>
                  <a:pt x="104" y="68"/>
                </a:cubicBezTo>
                <a:cubicBezTo>
                  <a:pt x="104" y="44"/>
                  <a:pt x="104" y="44"/>
                  <a:pt x="104" y="44"/>
                </a:cubicBezTo>
                <a:cubicBezTo>
                  <a:pt x="104" y="42"/>
                  <a:pt x="102" y="40"/>
                  <a:pt x="100" y="40"/>
                </a:cubicBezTo>
                <a:cubicBezTo>
                  <a:pt x="76" y="40"/>
                  <a:pt x="76" y="40"/>
                  <a:pt x="76" y="40"/>
                </a:cubicBezTo>
                <a:cubicBezTo>
                  <a:pt x="74" y="40"/>
                  <a:pt x="72" y="42"/>
                  <a:pt x="72" y="44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70"/>
                  <a:pt x="74" y="72"/>
                  <a:pt x="76" y="72"/>
                </a:cubicBezTo>
                <a:moveTo>
                  <a:pt x="80" y="48"/>
                </a:moveTo>
                <a:cubicBezTo>
                  <a:pt x="96" y="48"/>
                  <a:pt x="96" y="48"/>
                  <a:pt x="96" y="48"/>
                </a:cubicBezTo>
                <a:cubicBezTo>
                  <a:pt x="96" y="64"/>
                  <a:pt x="96" y="64"/>
                  <a:pt x="96" y="64"/>
                </a:cubicBezTo>
                <a:cubicBezTo>
                  <a:pt x="80" y="64"/>
                  <a:pt x="80" y="64"/>
                  <a:pt x="80" y="64"/>
                </a:cubicBezTo>
                <a:lnTo>
                  <a:pt x="80" y="48"/>
                </a:lnTo>
                <a:close/>
                <a:moveTo>
                  <a:pt x="116" y="152"/>
                </a:moveTo>
                <a:cubicBezTo>
                  <a:pt x="140" y="152"/>
                  <a:pt x="140" y="152"/>
                  <a:pt x="140" y="152"/>
                </a:cubicBezTo>
                <a:cubicBezTo>
                  <a:pt x="142" y="152"/>
                  <a:pt x="144" y="150"/>
                  <a:pt x="144" y="148"/>
                </a:cubicBezTo>
                <a:cubicBezTo>
                  <a:pt x="144" y="124"/>
                  <a:pt x="144" y="124"/>
                  <a:pt x="144" y="124"/>
                </a:cubicBezTo>
                <a:cubicBezTo>
                  <a:pt x="144" y="122"/>
                  <a:pt x="142" y="120"/>
                  <a:pt x="140" y="120"/>
                </a:cubicBezTo>
                <a:cubicBezTo>
                  <a:pt x="116" y="120"/>
                  <a:pt x="116" y="120"/>
                  <a:pt x="116" y="120"/>
                </a:cubicBezTo>
                <a:cubicBezTo>
                  <a:pt x="114" y="120"/>
                  <a:pt x="112" y="122"/>
                  <a:pt x="112" y="124"/>
                </a:cubicBezTo>
                <a:cubicBezTo>
                  <a:pt x="112" y="148"/>
                  <a:pt x="112" y="148"/>
                  <a:pt x="112" y="148"/>
                </a:cubicBezTo>
                <a:cubicBezTo>
                  <a:pt x="112" y="150"/>
                  <a:pt x="114" y="152"/>
                  <a:pt x="116" y="152"/>
                </a:cubicBezTo>
                <a:moveTo>
                  <a:pt x="120" y="128"/>
                </a:moveTo>
                <a:cubicBezTo>
                  <a:pt x="136" y="128"/>
                  <a:pt x="136" y="128"/>
                  <a:pt x="136" y="128"/>
                </a:cubicBezTo>
                <a:cubicBezTo>
                  <a:pt x="136" y="144"/>
                  <a:pt x="136" y="144"/>
                  <a:pt x="136" y="144"/>
                </a:cubicBezTo>
                <a:cubicBezTo>
                  <a:pt x="120" y="144"/>
                  <a:pt x="120" y="144"/>
                  <a:pt x="120" y="144"/>
                </a:cubicBezTo>
                <a:lnTo>
                  <a:pt x="120" y="128"/>
                </a:lnTo>
                <a:close/>
                <a:moveTo>
                  <a:pt x="76" y="112"/>
                </a:moveTo>
                <a:cubicBezTo>
                  <a:pt x="100" y="112"/>
                  <a:pt x="100" y="112"/>
                  <a:pt x="100" y="112"/>
                </a:cubicBezTo>
                <a:cubicBezTo>
                  <a:pt x="102" y="112"/>
                  <a:pt x="104" y="110"/>
                  <a:pt x="104" y="108"/>
                </a:cubicBezTo>
                <a:cubicBezTo>
                  <a:pt x="104" y="84"/>
                  <a:pt x="104" y="84"/>
                  <a:pt x="104" y="84"/>
                </a:cubicBezTo>
                <a:cubicBezTo>
                  <a:pt x="104" y="82"/>
                  <a:pt x="102" y="80"/>
                  <a:pt x="100" y="80"/>
                </a:cubicBezTo>
                <a:cubicBezTo>
                  <a:pt x="76" y="80"/>
                  <a:pt x="76" y="80"/>
                  <a:pt x="76" y="80"/>
                </a:cubicBezTo>
                <a:cubicBezTo>
                  <a:pt x="74" y="80"/>
                  <a:pt x="72" y="82"/>
                  <a:pt x="72" y="84"/>
                </a:cubicBezTo>
                <a:cubicBezTo>
                  <a:pt x="72" y="108"/>
                  <a:pt x="72" y="108"/>
                  <a:pt x="72" y="108"/>
                </a:cubicBezTo>
                <a:cubicBezTo>
                  <a:pt x="72" y="110"/>
                  <a:pt x="74" y="112"/>
                  <a:pt x="76" y="112"/>
                </a:cubicBezTo>
                <a:moveTo>
                  <a:pt x="80" y="88"/>
                </a:moveTo>
                <a:cubicBezTo>
                  <a:pt x="96" y="88"/>
                  <a:pt x="96" y="88"/>
                  <a:pt x="96" y="88"/>
                </a:cubicBezTo>
                <a:cubicBezTo>
                  <a:pt x="96" y="104"/>
                  <a:pt x="96" y="104"/>
                  <a:pt x="96" y="104"/>
                </a:cubicBezTo>
                <a:cubicBezTo>
                  <a:pt x="80" y="104"/>
                  <a:pt x="80" y="104"/>
                  <a:pt x="80" y="104"/>
                </a:cubicBezTo>
                <a:lnTo>
                  <a:pt x="80" y="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4"/>
          <p:cNvSpPr>
            <a:spLocks noEditPoints="1"/>
          </p:cNvSpPr>
          <p:nvPr/>
        </p:nvSpPr>
        <p:spPr bwMode="auto">
          <a:xfrm>
            <a:off x="3186113" y="2686051"/>
            <a:ext cx="320675" cy="261938"/>
          </a:xfrm>
          <a:custGeom>
            <a:avLst/>
            <a:gdLst>
              <a:gd name="T0" fmla="*/ 168 w 176"/>
              <a:gd name="T1" fmla="*/ 0 h 144"/>
              <a:gd name="T2" fmla="*/ 8 w 176"/>
              <a:gd name="T3" fmla="*/ 0 h 144"/>
              <a:gd name="T4" fmla="*/ 0 w 176"/>
              <a:gd name="T5" fmla="*/ 8 h 144"/>
              <a:gd name="T6" fmla="*/ 0 w 176"/>
              <a:gd name="T7" fmla="*/ 24 h 144"/>
              <a:gd name="T8" fmla="*/ 8 w 176"/>
              <a:gd name="T9" fmla="*/ 32 h 144"/>
              <a:gd name="T10" fmla="*/ 16 w 176"/>
              <a:gd name="T11" fmla="*/ 32 h 144"/>
              <a:gd name="T12" fmla="*/ 16 w 176"/>
              <a:gd name="T13" fmla="*/ 136 h 144"/>
              <a:gd name="T14" fmla="*/ 24 w 176"/>
              <a:gd name="T15" fmla="*/ 144 h 144"/>
              <a:gd name="T16" fmla="*/ 152 w 176"/>
              <a:gd name="T17" fmla="*/ 144 h 144"/>
              <a:gd name="T18" fmla="*/ 160 w 176"/>
              <a:gd name="T19" fmla="*/ 136 h 144"/>
              <a:gd name="T20" fmla="*/ 160 w 176"/>
              <a:gd name="T21" fmla="*/ 32 h 144"/>
              <a:gd name="T22" fmla="*/ 168 w 176"/>
              <a:gd name="T23" fmla="*/ 32 h 144"/>
              <a:gd name="T24" fmla="*/ 176 w 176"/>
              <a:gd name="T25" fmla="*/ 24 h 144"/>
              <a:gd name="T26" fmla="*/ 176 w 176"/>
              <a:gd name="T27" fmla="*/ 8 h 144"/>
              <a:gd name="T28" fmla="*/ 168 w 176"/>
              <a:gd name="T29" fmla="*/ 0 h 144"/>
              <a:gd name="T30" fmla="*/ 152 w 176"/>
              <a:gd name="T31" fmla="*/ 136 h 144"/>
              <a:gd name="T32" fmla="*/ 24 w 176"/>
              <a:gd name="T33" fmla="*/ 136 h 144"/>
              <a:gd name="T34" fmla="*/ 24 w 176"/>
              <a:gd name="T35" fmla="*/ 32 h 144"/>
              <a:gd name="T36" fmla="*/ 152 w 176"/>
              <a:gd name="T37" fmla="*/ 32 h 144"/>
              <a:gd name="T38" fmla="*/ 152 w 176"/>
              <a:gd name="T39" fmla="*/ 136 h 144"/>
              <a:gd name="T40" fmla="*/ 168 w 176"/>
              <a:gd name="T41" fmla="*/ 24 h 144"/>
              <a:gd name="T42" fmla="*/ 8 w 176"/>
              <a:gd name="T43" fmla="*/ 24 h 144"/>
              <a:gd name="T44" fmla="*/ 8 w 176"/>
              <a:gd name="T45" fmla="*/ 8 h 144"/>
              <a:gd name="T46" fmla="*/ 168 w 176"/>
              <a:gd name="T47" fmla="*/ 8 h 144"/>
              <a:gd name="T48" fmla="*/ 168 w 176"/>
              <a:gd name="T49" fmla="*/ 24 h 144"/>
              <a:gd name="T50" fmla="*/ 64 w 176"/>
              <a:gd name="T51" fmla="*/ 72 h 144"/>
              <a:gd name="T52" fmla="*/ 112 w 176"/>
              <a:gd name="T53" fmla="*/ 72 h 144"/>
              <a:gd name="T54" fmla="*/ 120 w 176"/>
              <a:gd name="T55" fmla="*/ 64 h 144"/>
              <a:gd name="T56" fmla="*/ 120 w 176"/>
              <a:gd name="T57" fmla="*/ 56 h 144"/>
              <a:gd name="T58" fmla="*/ 112 w 176"/>
              <a:gd name="T59" fmla="*/ 48 h 144"/>
              <a:gd name="T60" fmla="*/ 64 w 176"/>
              <a:gd name="T61" fmla="*/ 48 h 144"/>
              <a:gd name="T62" fmla="*/ 56 w 176"/>
              <a:gd name="T63" fmla="*/ 56 h 144"/>
              <a:gd name="T64" fmla="*/ 56 w 176"/>
              <a:gd name="T65" fmla="*/ 64 h 144"/>
              <a:gd name="T66" fmla="*/ 64 w 176"/>
              <a:gd name="T67" fmla="*/ 72 h 144"/>
              <a:gd name="T68" fmla="*/ 64 w 176"/>
              <a:gd name="T69" fmla="*/ 56 h 144"/>
              <a:gd name="T70" fmla="*/ 112 w 176"/>
              <a:gd name="T71" fmla="*/ 56 h 144"/>
              <a:gd name="T72" fmla="*/ 112 w 176"/>
              <a:gd name="T73" fmla="*/ 64 h 144"/>
              <a:gd name="T74" fmla="*/ 64 w 176"/>
              <a:gd name="T75" fmla="*/ 64 h 144"/>
              <a:gd name="T76" fmla="*/ 64 w 176"/>
              <a:gd name="T77" fmla="*/ 5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6" h="144">
                <a:moveTo>
                  <a:pt x="168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8"/>
                  <a:pt x="4" y="32"/>
                  <a:pt x="8" y="32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16" y="140"/>
                  <a:pt x="20" y="144"/>
                  <a:pt x="24" y="144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56" y="144"/>
                  <a:pt x="160" y="140"/>
                  <a:pt x="160" y="136"/>
                </a:cubicBezTo>
                <a:cubicBezTo>
                  <a:pt x="160" y="32"/>
                  <a:pt x="160" y="32"/>
                  <a:pt x="160" y="32"/>
                </a:cubicBezTo>
                <a:cubicBezTo>
                  <a:pt x="168" y="32"/>
                  <a:pt x="168" y="32"/>
                  <a:pt x="168" y="32"/>
                </a:cubicBezTo>
                <a:cubicBezTo>
                  <a:pt x="172" y="32"/>
                  <a:pt x="176" y="28"/>
                  <a:pt x="176" y="24"/>
                </a:cubicBezTo>
                <a:cubicBezTo>
                  <a:pt x="176" y="8"/>
                  <a:pt x="176" y="8"/>
                  <a:pt x="176" y="8"/>
                </a:cubicBezTo>
                <a:cubicBezTo>
                  <a:pt x="176" y="4"/>
                  <a:pt x="172" y="0"/>
                  <a:pt x="168" y="0"/>
                </a:cubicBezTo>
                <a:moveTo>
                  <a:pt x="152" y="136"/>
                </a:moveTo>
                <a:cubicBezTo>
                  <a:pt x="24" y="136"/>
                  <a:pt x="24" y="136"/>
                  <a:pt x="24" y="136"/>
                </a:cubicBezTo>
                <a:cubicBezTo>
                  <a:pt x="24" y="32"/>
                  <a:pt x="24" y="32"/>
                  <a:pt x="24" y="32"/>
                </a:cubicBezTo>
                <a:cubicBezTo>
                  <a:pt x="152" y="32"/>
                  <a:pt x="152" y="32"/>
                  <a:pt x="152" y="32"/>
                </a:cubicBezTo>
                <a:lnTo>
                  <a:pt x="152" y="136"/>
                </a:lnTo>
                <a:close/>
                <a:moveTo>
                  <a:pt x="168" y="24"/>
                </a:moveTo>
                <a:cubicBezTo>
                  <a:pt x="8" y="24"/>
                  <a:pt x="8" y="24"/>
                  <a:pt x="8" y="24"/>
                </a:cubicBezTo>
                <a:cubicBezTo>
                  <a:pt x="8" y="8"/>
                  <a:pt x="8" y="8"/>
                  <a:pt x="8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24"/>
                </a:lnTo>
                <a:close/>
                <a:moveTo>
                  <a:pt x="64" y="72"/>
                </a:moveTo>
                <a:cubicBezTo>
                  <a:pt x="112" y="72"/>
                  <a:pt x="112" y="72"/>
                  <a:pt x="112" y="72"/>
                </a:cubicBezTo>
                <a:cubicBezTo>
                  <a:pt x="116" y="72"/>
                  <a:pt x="120" y="68"/>
                  <a:pt x="120" y="64"/>
                </a:cubicBezTo>
                <a:cubicBezTo>
                  <a:pt x="120" y="56"/>
                  <a:pt x="120" y="56"/>
                  <a:pt x="120" y="56"/>
                </a:cubicBezTo>
                <a:cubicBezTo>
                  <a:pt x="120" y="52"/>
                  <a:pt x="116" y="48"/>
                  <a:pt x="112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0" y="48"/>
                  <a:pt x="56" y="52"/>
                  <a:pt x="56" y="56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8"/>
                  <a:pt x="60" y="72"/>
                  <a:pt x="64" y="72"/>
                </a:cubicBezTo>
                <a:moveTo>
                  <a:pt x="64" y="56"/>
                </a:moveTo>
                <a:cubicBezTo>
                  <a:pt x="112" y="56"/>
                  <a:pt x="112" y="56"/>
                  <a:pt x="112" y="56"/>
                </a:cubicBezTo>
                <a:cubicBezTo>
                  <a:pt x="112" y="64"/>
                  <a:pt x="112" y="64"/>
                  <a:pt x="112" y="64"/>
                </a:cubicBezTo>
                <a:cubicBezTo>
                  <a:pt x="64" y="64"/>
                  <a:pt x="64" y="64"/>
                  <a:pt x="64" y="64"/>
                </a:cubicBezTo>
                <a:lnTo>
                  <a:pt x="64" y="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45"/>
          <p:cNvSpPr>
            <a:spLocks noEditPoints="1"/>
          </p:cNvSpPr>
          <p:nvPr/>
        </p:nvSpPr>
        <p:spPr bwMode="auto">
          <a:xfrm>
            <a:off x="3797300" y="2686051"/>
            <a:ext cx="320675" cy="261938"/>
          </a:xfrm>
          <a:custGeom>
            <a:avLst/>
            <a:gdLst>
              <a:gd name="T0" fmla="*/ 124 w 176"/>
              <a:gd name="T1" fmla="*/ 96 h 144"/>
              <a:gd name="T2" fmla="*/ 136 w 176"/>
              <a:gd name="T3" fmla="*/ 84 h 144"/>
              <a:gd name="T4" fmla="*/ 124 w 176"/>
              <a:gd name="T5" fmla="*/ 72 h 144"/>
              <a:gd name="T6" fmla="*/ 112 w 176"/>
              <a:gd name="T7" fmla="*/ 84 h 144"/>
              <a:gd name="T8" fmla="*/ 124 w 176"/>
              <a:gd name="T9" fmla="*/ 96 h 144"/>
              <a:gd name="T10" fmla="*/ 124 w 176"/>
              <a:gd name="T11" fmla="*/ 80 h 144"/>
              <a:gd name="T12" fmla="*/ 128 w 176"/>
              <a:gd name="T13" fmla="*/ 84 h 144"/>
              <a:gd name="T14" fmla="*/ 124 w 176"/>
              <a:gd name="T15" fmla="*/ 88 h 144"/>
              <a:gd name="T16" fmla="*/ 120 w 176"/>
              <a:gd name="T17" fmla="*/ 84 h 144"/>
              <a:gd name="T18" fmla="*/ 124 w 176"/>
              <a:gd name="T19" fmla="*/ 80 h 144"/>
              <a:gd name="T20" fmla="*/ 88 w 176"/>
              <a:gd name="T21" fmla="*/ 96 h 144"/>
              <a:gd name="T22" fmla="*/ 100 w 176"/>
              <a:gd name="T23" fmla="*/ 84 h 144"/>
              <a:gd name="T24" fmla="*/ 88 w 176"/>
              <a:gd name="T25" fmla="*/ 72 h 144"/>
              <a:gd name="T26" fmla="*/ 76 w 176"/>
              <a:gd name="T27" fmla="*/ 84 h 144"/>
              <a:gd name="T28" fmla="*/ 88 w 176"/>
              <a:gd name="T29" fmla="*/ 96 h 144"/>
              <a:gd name="T30" fmla="*/ 88 w 176"/>
              <a:gd name="T31" fmla="*/ 80 h 144"/>
              <a:gd name="T32" fmla="*/ 92 w 176"/>
              <a:gd name="T33" fmla="*/ 84 h 144"/>
              <a:gd name="T34" fmla="*/ 88 w 176"/>
              <a:gd name="T35" fmla="*/ 88 h 144"/>
              <a:gd name="T36" fmla="*/ 84 w 176"/>
              <a:gd name="T37" fmla="*/ 84 h 144"/>
              <a:gd name="T38" fmla="*/ 88 w 176"/>
              <a:gd name="T39" fmla="*/ 80 h 144"/>
              <a:gd name="T40" fmla="*/ 168 w 176"/>
              <a:gd name="T41" fmla="*/ 0 h 144"/>
              <a:gd name="T42" fmla="*/ 8 w 176"/>
              <a:gd name="T43" fmla="*/ 0 h 144"/>
              <a:gd name="T44" fmla="*/ 0 w 176"/>
              <a:gd name="T45" fmla="*/ 8 h 144"/>
              <a:gd name="T46" fmla="*/ 0 w 176"/>
              <a:gd name="T47" fmla="*/ 24 h 144"/>
              <a:gd name="T48" fmla="*/ 8 w 176"/>
              <a:gd name="T49" fmla="*/ 32 h 144"/>
              <a:gd name="T50" fmla="*/ 16 w 176"/>
              <a:gd name="T51" fmla="*/ 32 h 144"/>
              <a:gd name="T52" fmla="*/ 16 w 176"/>
              <a:gd name="T53" fmla="*/ 136 h 144"/>
              <a:gd name="T54" fmla="*/ 24 w 176"/>
              <a:gd name="T55" fmla="*/ 144 h 144"/>
              <a:gd name="T56" fmla="*/ 152 w 176"/>
              <a:gd name="T57" fmla="*/ 144 h 144"/>
              <a:gd name="T58" fmla="*/ 160 w 176"/>
              <a:gd name="T59" fmla="*/ 136 h 144"/>
              <a:gd name="T60" fmla="*/ 160 w 176"/>
              <a:gd name="T61" fmla="*/ 32 h 144"/>
              <a:gd name="T62" fmla="*/ 168 w 176"/>
              <a:gd name="T63" fmla="*/ 32 h 144"/>
              <a:gd name="T64" fmla="*/ 176 w 176"/>
              <a:gd name="T65" fmla="*/ 24 h 144"/>
              <a:gd name="T66" fmla="*/ 176 w 176"/>
              <a:gd name="T67" fmla="*/ 8 h 144"/>
              <a:gd name="T68" fmla="*/ 168 w 176"/>
              <a:gd name="T69" fmla="*/ 0 h 144"/>
              <a:gd name="T70" fmla="*/ 152 w 176"/>
              <a:gd name="T71" fmla="*/ 136 h 144"/>
              <a:gd name="T72" fmla="*/ 24 w 176"/>
              <a:gd name="T73" fmla="*/ 136 h 144"/>
              <a:gd name="T74" fmla="*/ 24 w 176"/>
              <a:gd name="T75" fmla="*/ 32 h 144"/>
              <a:gd name="T76" fmla="*/ 152 w 176"/>
              <a:gd name="T77" fmla="*/ 32 h 144"/>
              <a:gd name="T78" fmla="*/ 152 w 176"/>
              <a:gd name="T79" fmla="*/ 136 h 144"/>
              <a:gd name="T80" fmla="*/ 168 w 176"/>
              <a:gd name="T81" fmla="*/ 24 h 144"/>
              <a:gd name="T82" fmla="*/ 8 w 176"/>
              <a:gd name="T83" fmla="*/ 24 h 144"/>
              <a:gd name="T84" fmla="*/ 8 w 176"/>
              <a:gd name="T85" fmla="*/ 8 h 144"/>
              <a:gd name="T86" fmla="*/ 168 w 176"/>
              <a:gd name="T87" fmla="*/ 8 h 144"/>
              <a:gd name="T88" fmla="*/ 168 w 176"/>
              <a:gd name="T89" fmla="*/ 24 h 144"/>
              <a:gd name="T90" fmla="*/ 52 w 176"/>
              <a:gd name="T91" fmla="*/ 96 h 144"/>
              <a:gd name="T92" fmla="*/ 64 w 176"/>
              <a:gd name="T93" fmla="*/ 84 h 144"/>
              <a:gd name="T94" fmla="*/ 52 w 176"/>
              <a:gd name="T95" fmla="*/ 72 h 144"/>
              <a:gd name="T96" fmla="*/ 40 w 176"/>
              <a:gd name="T97" fmla="*/ 84 h 144"/>
              <a:gd name="T98" fmla="*/ 52 w 176"/>
              <a:gd name="T99" fmla="*/ 96 h 144"/>
              <a:gd name="T100" fmla="*/ 52 w 176"/>
              <a:gd name="T101" fmla="*/ 80 h 144"/>
              <a:gd name="T102" fmla="*/ 56 w 176"/>
              <a:gd name="T103" fmla="*/ 84 h 144"/>
              <a:gd name="T104" fmla="*/ 52 w 176"/>
              <a:gd name="T105" fmla="*/ 88 h 144"/>
              <a:gd name="T106" fmla="*/ 48 w 176"/>
              <a:gd name="T107" fmla="*/ 84 h 144"/>
              <a:gd name="T108" fmla="*/ 52 w 176"/>
              <a:gd name="T109" fmla="*/ 8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76" h="144">
                <a:moveTo>
                  <a:pt x="124" y="96"/>
                </a:moveTo>
                <a:cubicBezTo>
                  <a:pt x="131" y="96"/>
                  <a:pt x="136" y="91"/>
                  <a:pt x="136" y="84"/>
                </a:cubicBezTo>
                <a:cubicBezTo>
                  <a:pt x="136" y="77"/>
                  <a:pt x="131" y="72"/>
                  <a:pt x="124" y="72"/>
                </a:cubicBezTo>
                <a:cubicBezTo>
                  <a:pt x="117" y="72"/>
                  <a:pt x="112" y="77"/>
                  <a:pt x="112" y="84"/>
                </a:cubicBezTo>
                <a:cubicBezTo>
                  <a:pt x="112" y="91"/>
                  <a:pt x="117" y="96"/>
                  <a:pt x="124" y="96"/>
                </a:cubicBezTo>
                <a:moveTo>
                  <a:pt x="124" y="80"/>
                </a:moveTo>
                <a:cubicBezTo>
                  <a:pt x="126" y="80"/>
                  <a:pt x="128" y="82"/>
                  <a:pt x="128" y="84"/>
                </a:cubicBezTo>
                <a:cubicBezTo>
                  <a:pt x="128" y="86"/>
                  <a:pt x="126" y="88"/>
                  <a:pt x="124" y="88"/>
                </a:cubicBezTo>
                <a:cubicBezTo>
                  <a:pt x="122" y="88"/>
                  <a:pt x="120" y="86"/>
                  <a:pt x="120" y="84"/>
                </a:cubicBezTo>
                <a:cubicBezTo>
                  <a:pt x="120" y="82"/>
                  <a:pt x="122" y="80"/>
                  <a:pt x="124" y="80"/>
                </a:cubicBezTo>
                <a:moveTo>
                  <a:pt x="88" y="96"/>
                </a:moveTo>
                <a:cubicBezTo>
                  <a:pt x="95" y="96"/>
                  <a:pt x="100" y="91"/>
                  <a:pt x="100" y="84"/>
                </a:cubicBezTo>
                <a:cubicBezTo>
                  <a:pt x="100" y="77"/>
                  <a:pt x="95" y="72"/>
                  <a:pt x="88" y="72"/>
                </a:cubicBezTo>
                <a:cubicBezTo>
                  <a:pt x="81" y="72"/>
                  <a:pt x="76" y="77"/>
                  <a:pt x="76" y="84"/>
                </a:cubicBezTo>
                <a:cubicBezTo>
                  <a:pt x="76" y="91"/>
                  <a:pt x="81" y="96"/>
                  <a:pt x="88" y="96"/>
                </a:cubicBezTo>
                <a:moveTo>
                  <a:pt x="88" y="80"/>
                </a:moveTo>
                <a:cubicBezTo>
                  <a:pt x="90" y="80"/>
                  <a:pt x="92" y="82"/>
                  <a:pt x="92" y="84"/>
                </a:cubicBezTo>
                <a:cubicBezTo>
                  <a:pt x="92" y="86"/>
                  <a:pt x="90" y="88"/>
                  <a:pt x="88" y="88"/>
                </a:cubicBezTo>
                <a:cubicBezTo>
                  <a:pt x="86" y="88"/>
                  <a:pt x="84" y="86"/>
                  <a:pt x="84" y="84"/>
                </a:cubicBezTo>
                <a:cubicBezTo>
                  <a:pt x="84" y="82"/>
                  <a:pt x="86" y="80"/>
                  <a:pt x="88" y="80"/>
                </a:cubicBezTo>
                <a:moveTo>
                  <a:pt x="168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8"/>
                  <a:pt x="4" y="32"/>
                  <a:pt x="8" y="32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16" y="140"/>
                  <a:pt x="20" y="144"/>
                  <a:pt x="24" y="144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56" y="144"/>
                  <a:pt x="160" y="140"/>
                  <a:pt x="160" y="136"/>
                </a:cubicBezTo>
                <a:cubicBezTo>
                  <a:pt x="160" y="32"/>
                  <a:pt x="160" y="32"/>
                  <a:pt x="160" y="32"/>
                </a:cubicBezTo>
                <a:cubicBezTo>
                  <a:pt x="168" y="32"/>
                  <a:pt x="168" y="32"/>
                  <a:pt x="168" y="32"/>
                </a:cubicBezTo>
                <a:cubicBezTo>
                  <a:pt x="172" y="32"/>
                  <a:pt x="176" y="28"/>
                  <a:pt x="176" y="24"/>
                </a:cubicBezTo>
                <a:cubicBezTo>
                  <a:pt x="176" y="8"/>
                  <a:pt x="176" y="8"/>
                  <a:pt x="176" y="8"/>
                </a:cubicBezTo>
                <a:cubicBezTo>
                  <a:pt x="176" y="4"/>
                  <a:pt x="172" y="0"/>
                  <a:pt x="168" y="0"/>
                </a:cubicBezTo>
                <a:moveTo>
                  <a:pt x="152" y="136"/>
                </a:moveTo>
                <a:cubicBezTo>
                  <a:pt x="24" y="136"/>
                  <a:pt x="24" y="136"/>
                  <a:pt x="24" y="136"/>
                </a:cubicBezTo>
                <a:cubicBezTo>
                  <a:pt x="24" y="32"/>
                  <a:pt x="24" y="32"/>
                  <a:pt x="24" y="32"/>
                </a:cubicBezTo>
                <a:cubicBezTo>
                  <a:pt x="152" y="32"/>
                  <a:pt x="152" y="32"/>
                  <a:pt x="152" y="32"/>
                </a:cubicBezTo>
                <a:lnTo>
                  <a:pt x="152" y="136"/>
                </a:lnTo>
                <a:close/>
                <a:moveTo>
                  <a:pt x="168" y="24"/>
                </a:moveTo>
                <a:cubicBezTo>
                  <a:pt x="8" y="24"/>
                  <a:pt x="8" y="24"/>
                  <a:pt x="8" y="24"/>
                </a:cubicBezTo>
                <a:cubicBezTo>
                  <a:pt x="8" y="8"/>
                  <a:pt x="8" y="8"/>
                  <a:pt x="8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24"/>
                </a:lnTo>
                <a:close/>
                <a:moveTo>
                  <a:pt x="52" y="96"/>
                </a:moveTo>
                <a:cubicBezTo>
                  <a:pt x="59" y="96"/>
                  <a:pt x="64" y="91"/>
                  <a:pt x="64" y="84"/>
                </a:cubicBezTo>
                <a:cubicBezTo>
                  <a:pt x="64" y="77"/>
                  <a:pt x="59" y="72"/>
                  <a:pt x="52" y="72"/>
                </a:cubicBezTo>
                <a:cubicBezTo>
                  <a:pt x="45" y="72"/>
                  <a:pt x="40" y="77"/>
                  <a:pt x="40" y="84"/>
                </a:cubicBezTo>
                <a:cubicBezTo>
                  <a:pt x="40" y="91"/>
                  <a:pt x="45" y="96"/>
                  <a:pt x="52" y="96"/>
                </a:cubicBezTo>
                <a:moveTo>
                  <a:pt x="52" y="80"/>
                </a:moveTo>
                <a:cubicBezTo>
                  <a:pt x="54" y="80"/>
                  <a:pt x="56" y="82"/>
                  <a:pt x="56" y="84"/>
                </a:cubicBezTo>
                <a:cubicBezTo>
                  <a:pt x="56" y="86"/>
                  <a:pt x="54" y="88"/>
                  <a:pt x="52" y="88"/>
                </a:cubicBezTo>
                <a:cubicBezTo>
                  <a:pt x="50" y="88"/>
                  <a:pt x="48" y="86"/>
                  <a:pt x="48" y="84"/>
                </a:cubicBezTo>
                <a:cubicBezTo>
                  <a:pt x="48" y="82"/>
                  <a:pt x="50" y="80"/>
                  <a:pt x="52" y="8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6"/>
          <p:cNvSpPr>
            <a:spLocks noEditPoints="1"/>
          </p:cNvSpPr>
          <p:nvPr/>
        </p:nvSpPr>
        <p:spPr bwMode="auto">
          <a:xfrm>
            <a:off x="4408488" y="2657476"/>
            <a:ext cx="320675" cy="320675"/>
          </a:xfrm>
          <a:custGeom>
            <a:avLst/>
            <a:gdLst>
              <a:gd name="T0" fmla="*/ 64 w 176"/>
              <a:gd name="T1" fmla="*/ 96 h 176"/>
              <a:gd name="T2" fmla="*/ 60 w 176"/>
              <a:gd name="T3" fmla="*/ 100 h 176"/>
              <a:gd name="T4" fmla="*/ 61 w 176"/>
              <a:gd name="T5" fmla="*/ 103 h 176"/>
              <a:gd name="T6" fmla="*/ 85 w 176"/>
              <a:gd name="T7" fmla="*/ 127 h 176"/>
              <a:gd name="T8" fmla="*/ 88 w 176"/>
              <a:gd name="T9" fmla="*/ 128 h 176"/>
              <a:gd name="T10" fmla="*/ 91 w 176"/>
              <a:gd name="T11" fmla="*/ 127 h 176"/>
              <a:gd name="T12" fmla="*/ 115 w 176"/>
              <a:gd name="T13" fmla="*/ 103 h 176"/>
              <a:gd name="T14" fmla="*/ 116 w 176"/>
              <a:gd name="T15" fmla="*/ 100 h 176"/>
              <a:gd name="T16" fmla="*/ 112 w 176"/>
              <a:gd name="T17" fmla="*/ 96 h 176"/>
              <a:gd name="T18" fmla="*/ 109 w 176"/>
              <a:gd name="T19" fmla="*/ 97 h 176"/>
              <a:gd name="T20" fmla="*/ 92 w 176"/>
              <a:gd name="T21" fmla="*/ 114 h 176"/>
              <a:gd name="T22" fmla="*/ 92 w 176"/>
              <a:gd name="T23" fmla="*/ 4 h 176"/>
              <a:gd name="T24" fmla="*/ 92 w 176"/>
              <a:gd name="T25" fmla="*/ 4 h 176"/>
              <a:gd name="T26" fmla="*/ 88 w 176"/>
              <a:gd name="T27" fmla="*/ 0 h 176"/>
              <a:gd name="T28" fmla="*/ 84 w 176"/>
              <a:gd name="T29" fmla="*/ 4 h 176"/>
              <a:gd name="T30" fmla="*/ 84 w 176"/>
              <a:gd name="T31" fmla="*/ 114 h 176"/>
              <a:gd name="T32" fmla="*/ 67 w 176"/>
              <a:gd name="T33" fmla="*/ 97 h 176"/>
              <a:gd name="T34" fmla="*/ 64 w 176"/>
              <a:gd name="T35" fmla="*/ 96 h 176"/>
              <a:gd name="T36" fmla="*/ 168 w 176"/>
              <a:gd name="T37" fmla="*/ 40 h 176"/>
              <a:gd name="T38" fmla="*/ 104 w 176"/>
              <a:gd name="T39" fmla="*/ 40 h 176"/>
              <a:gd name="T40" fmla="*/ 100 w 176"/>
              <a:gd name="T41" fmla="*/ 44 h 176"/>
              <a:gd name="T42" fmla="*/ 104 w 176"/>
              <a:gd name="T43" fmla="*/ 48 h 176"/>
              <a:gd name="T44" fmla="*/ 168 w 176"/>
              <a:gd name="T45" fmla="*/ 48 h 176"/>
              <a:gd name="T46" fmla="*/ 168 w 176"/>
              <a:gd name="T47" fmla="*/ 64 h 176"/>
              <a:gd name="T48" fmla="*/ 104 w 176"/>
              <a:gd name="T49" fmla="*/ 64 h 176"/>
              <a:gd name="T50" fmla="*/ 100 w 176"/>
              <a:gd name="T51" fmla="*/ 68 h 176"/>
              <a:gd name="T52" fmla="*/ 104 w 176"/>
              <a:gd name="T53" fmla="*/ 72 h 176"/>
              <a:gd name="T54" fmla="*/ 152 w 176"/>
              <a:gd name="T55" fmla="*/ 72 h 176"/>
              <a:gd name="T56" fmla="*/ 152 w 176"/>
              <a:gd name="T57" fmla="*/ 168 h 176"/>
              <a:gd name="T58" fmla="*/ 24 w 176"/>
              <a:gd name="T59" fmla="*/ 168 h 176"/>
              <a:gd name="T60" fmla="*/ 24 w 176"/>
              <a:gd name="T61" fmla="*/ 72 h 176"/>
              <a:gd name="T62" fmla="*/ 72 w 176"/>
              <a:gd name="T63" fmla="*/ 72 h 176"/>
              <a:gd name="T64" fmla="*/ 76 w 176"/>
              <a:gd name="T65" fmla="*/ 68 h 176"/>
              <a:gd name="T66" fmla="*/ 72 w 176"/>
              <a:gd name="T67" fmla="*/ 64 h 176"/>
              <a:gd name="T68" fmla="*/ 8 w 176"/>
              <a:gd name="T69" fmla="*/ 64 h 176"/>
              <a:gd name="T70" fmla="*/ 8 w 176"/>
              <a:gd name="T71" fmla="*/ 48 h 176"/>
              <a:gd name="T72" fmla="*/ 72 w 176"/>
              <a:gd name="T73" fmla="*/ 48 h 176"/>
              <a:gd name="T74" fmla="*/ 76 w 176"/>
              <a:gd name="T75" fmla="*/ 44 h 176"/>
              <a:gd name="T76" fmla="*/ 72 w 176"/>
              <a:gd name="T77" fmla="*/ 40 h 176"/>
              <a:gd name="T78" fmla="*/ 8 w 176"/>
              <a:gd name="T79" fmla="*/ 40 h 176"/>
              <a:gd name="T80" fmla="*/ 0 w 176"/>
              <a:gd name="T81" fmla="*/ 48 h 176"/>
              <a:gd name="T82" fmla="*/ 0 w 176"/>
              <a:gd name="T83" fmla="*/ 64 h 176"/>
              <a:gd name="T84" fmla="*/ 8 w 176"/>
              <a:gd name="T85" fmla="*/ 72 h 176"/>
              <a:gd name="T86" fmla="*/ 16 w 176"/>
              <a:gd name="T87" fmla="*/ 72 h 176"/>
              <a:gd name="T88" fmla="*/ 16 w 176"/>
              <a:gd name="T89" fmla="*/ 168 h 176"/>
              <a:gd name="T90" fmla="*/ 24 w 176"/>
              <a:gd name="T91" fmla="*/ 176 h 176"/>
              <a:gd name="T92" fmla="*/ 152 w 176"/>
              <a:gd name="T93" fmla="*/ 176 h 176"/>
              <a:gd name="T94" fmla="*/ 160 w 176"/>
              <a:gd name="T95" fmla="*/ 168 h 176"/>
              <a:gd name="T96" fmla="*/ 160 w 176"/>
              <a:gd name="T97" fmla="*/ 72 h 176"/>
              <a:gd name="T98" fmla="*/ 168 w 176"/>
              <a:gd name="T99" fmla="*/ 72 h 176"/>
              <a:gd name="T100" fmla="*/ 176 w 176"/>
              <a:gd name="T101" fmla="*/ 64 h 176"/>
              <a:gd name="T102" fmla="*/ 176 w 176"/>
              <a:gd name="T103" fmla="*/ 48 h 176"/>
              <a:gd name="T104" fmla="*/ 168 w 176"/>
              <a:gd name="T105" fmla="*/ 4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6" h="176">
                <a:moveTo>
                  <a:pt x="64" y="96"/>
                </a:moveTo>
                <a:cubicBezTo>
                  <a:pt x="62" y="96"/>
                  <a:pt x="60" y="98"/>
                  <a:pt x="60" y="100"/>
                </a:cubicBezTo>
                <a:cubicBezTo>
                  <a:pt x="60" y="101"/>
                  <a:pt x="60" y="102"/>
                  <a:pt x="61" y="103"/>
                </a:cubicBezTo>
                <a:cubicBezTo>
                  <a:pt x="85" y="127"/>
                  <a:pt x="85" y="127"/>
                  <a:pt x="85" y="127"/>
                </a:cubicBezTo>
                <a:cubicBezTo>
                  <a:pt x="86" y="128"/>
                  <a:pt x="87" y="128"/>
                  <a:pt x="88" y="128"/>
                </a:cubicBezTo>
                <a:cubicBezTo>
                  <a:pt x="89" y="128"/>
                  <a:pt x="90" y="128"/>
                  <a:pt x="91" y="127"/>
                </a:cubicBezTo>
                <a:cubicBezTo>
                  <a:pt x="115" y="103"/>
                  <a:pt x="115" y="103"/>
                  <a:pt x="115" y="103"/>
                </a:cubicBezTo>
                <a:cubicBezTo>
                  <a:pt x="116" y="102"/>
                  <a:pt x="116" y="101"/>
                  <a:pt x="116" y="100"/>
                </a:cubicBezTo>
                <a:cubicBezTo>
                  <a:pt x="116" y="98"/>
                  <a:pt x="114" y="96"/>
                  <a:pt x="112" y="96"/>
                </a:cubicBezTo>
                <a:cubicBezTo>
                  <a:pt x="111" y="96"/>
                  <a:pt x="110" y="96"/>
                  <a:pt x="109" y="97"/>
                </a:cubicBezTo>
                <a:cubicBezTo>
                  <a:pt x="92" y="114"/>
                  <a:pt x="92" y="114"/>
                  <a:pt x="92" y="11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2"/>
                  <a:pt x="90" y="0"/>
                  <a:pt x="88" y="0"/>
                </a:cubicBezTo>
                <a:cubicBezTo>
                  <a:pt x="86" y="0"/>
                  <a:pt x="84" y="2"/>
                  <a:pt x="84" y="4"/>
                </a:cubicBezTo>
                <a:cubicBezTo>
                  <a:pt x="84" y="114"/>
                  <a:pt x="84" y="114"/>
                  <a:pt x="84" y="114"/>
                </a:cubicBezTo>
                <a:cubicBezTo>
                  <a:pt x="67" y="97"/>
                  <a:pt x="67" y="97"/>
                  <a:pt x="67" y="97"/>
                </a:cubicBezTo>
                <a:cubicBezTo>
                  <a:pt x="66" y="96"/>
                  <a:pt x="65" y="96"/>
                  <a:pt x="64" y="96"/>
                </a:cubicBezTo>
                <a:moveTo>
                  <a:pt x="168" y="40"/>
                </a:moveTo>
                <a:cubicBezTo>
                  <a:pt x="104" y="40"/>
                  <a:pt x="104" y="40"/>
                  <a:pt x="104" y="40"/>
                </a:cubicBezTo>
                <a:cubicBezTo>
                  <a:pt x="102" y="40"/>
                  <a:pt x="100" y="42"/>
                  <a:pt x="100" y="44"/>
                </a:cubicBezTo>
                <a:cubicBezTo>
                  <a:pt x="100" y="46"/>
                  <a:pt x="102" y="48"/>
                  <a:pt x="104" y="48"/>
                </a:cubicBezTo>
                <a:cubicBezTo>
                  <a:pt x="168" y="48"/>
                  <a:pt x="168" y="48"/>
                  <a:pt x="168" y="48"/>
                </a:cubicBezTo>
                <a:cubicBezTo>
                  <a:pt x="168" y="64"/>
                  <a:pt x="168" y="64"/>
                  <a:pt x="168" y="64"/>
                </a:cubicBezTo>
                <a:cubicBezTo>
                  <a:pt x="104" y="64"/>
                  <a:pt x="104" y="64"/>
                  <a:pt x="104" y="64"/>
                </a:cubicBezTo>
                <a:cubicBezTo>
                  <a:pt x="102" y="64"/>
                  <a:pt x="100" y="66"/>
                  <a:pt x="100" y="68"/>
                </a:cubicBezTo>
                <a:cubicBezTo>
                  <a:pt x="100" y="70"/>
                  <a:pt x="102" y="72"/>
                  <a:pt x="104" y="72"/>
                </a:cubicBezTo>
                <a:cubicBezTo>
                  <a:pt x="152" y="72"/>
                  <a:pt x="152" y="72"/>
                  <a:pt x="152" y="72"/>
                </a:cubicBezTo>
                <a:cubicBezTo>
                  <a:pt x="152" y="168"/>
                  <a:pt x="152" y="168"/>
                  <a:pt x="152" y="168"/>
                </a:cubicBezTo>
                <a:cubicBezTo>
                  <a:pt x="24" y="168"/>
                  <a:pt x="24" y="168"/>
                  <a:pt x="24" y="168"/>
                </a:cubicBezTo>
                <a:cubicBezTo>
                  <a:pt x="24" y="72"/>
                  <a:pt x="24" y="72"/>
                  <a:pt x="24" y="72"/>
                </a:cubicBezTo>
                <a:cubicBezTo>
                  <a:pt x="72" y="72"/>
                  <a:pt x="72" y="72"/>
                  <a:pt x="72" y="72"/>
                </a:cubicBezTo>
                <a:cubicBezTo>
                  <a:pt x="74" y="72"/>
                  <a:pt x="76" y="70"/>
                  <a:pt x="76" y="68"/>
                </a:cubicBezTo>
                <a:cubicBezTo>
                  <a:pt x="76" y="66"/>
                  <a:pt x="74" y="64"/>
                  <a:pt x="72" y="64"/>
                </a:cubicBezTo>
                <a:cubicBezTo>
                  <a:pt x="8" y="64"/>
                  <a:pt x="8" y="64"/>
                  <a:pt x="8" y="64"/>
                </a:cubicBezTo>
                <a:cubicBezTo>
                  <a:pt x="8" y="48"/>
                  <a:pt x="8" y="48"/>
                  <a:pt x="8" y="48"/>
                </a:cubicBezTo>
                <a:cubicBezTo>
                  <a:pt x="72" y="48"/>
                  <a:pt x="72" y="48"/>
                  <a:pt x="72" y="48"/>
                </a:cubicBezTo>
                <a:cubicBezTo>
                  <a:pt x="74" y="48"/>
                  <a:pt x="76" y="46"/>
                  <a:pt x="76" y="44"/>
                </a:cubicBezTo>
                <a:cubicBezTo>
                  <a:pt x="76" y="42"/>
                  <a:pt x="74" y="40"/>
                  <a:pt x="72" y="40"/>
                </a:cubicBezTo>
                <a:cubicBezTo>
                  <a:pt x="8" y="40"/>
                  <a:pt x="8" y="40"/>
                  <a:pt x="8" y="40"/>
                </a:cubicBezTo>
                <a:cubicBezTo>
                  <a:pt x="4" y="40"/>
                  <a:pt x="0" y="44"/>
                  <a:pt x="0" y="48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8"/>
                  <a:pt x="4" y="72"/>
                  <a:pt x="8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6" y="172"/>
                  <a:pt x="20" y="176"/>
                  <a:pt x="24" y="176"/>
                </a:cubicBezTo>
                <a:cubicBezTo>
                  <a:pt x="152" y="176"/>
                  <a:pt x="152" y="176"/>
                  <a:pt x="152" y="176"/>
                </a:cubicBezTo>
                <a:cubicBezTo>
                  <a:pt x="156" y="176"/>
                  <a:pt x="160" y="172"/>
                  <a:pt x="160" y="168"/>
                </a:cubicBezTo>
                <a:cubicBezTo>
                  <a:pt x="160" y="72"/>
                  <a:pt x="160" y="72"/>
                  <a:pt x="160" y="72"/>
                </a:cubicBezTo>
                <a:cubicBezTo>
                  <a:pt x="168" y="72"/>
                  <a:pt x="168" y="72"/>
                  <a:pt x="168" y="72"/>
                </a:cubicBezTo>
                <a:cubicBezTo>
                  <a:pt x="172" y="72"/>
                  <a:pt x="176" y="68"/>
                  <a:pt x="176" y="64"/>
                </a:cubicBezTo>
                <a:cubicBezTo>
                  <a:pt x="176" y="48"/>
                  <a:pt x="176" y="48"/>
                  <a:pt x="176" y="48"/>
                </a:cubicBezTo>
                <a:cubicBezTo>
                  <a:pt x="176" y="44"/>
                  <a:pt x="172" y="40"/>
                  <a:pt x="168" y="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47"/>
          <p:cNvSpPr>
            <a:spLocks noEditPoints="1"/>
          </p:cNvSpPr>
          <p:nvPr/>
        </p:nvSpPr>
        <p:spPr bwMode="auto">
          <a:xfrm>
            <a:off x="5019675" y="2657476"/>
            <a:ext cx="320675" cy="320675"/>
          </a:xfrm>
          <a:custGeom>
            <a:avLst/>
            <a:gdLst>
              <a:gd name="T0" fmla="*/ 64 w 176"/>
              <a:gd name="T1" fmla="*/ 32 h 176"/>
              <a:gd name="T2" fmla="*/ 67 w 176"/>
              <a:gd name="T3" fmla="*/ 31 h 176"/>
              <a:gd name="T4" fmla="*/ 84 w 176"/>
              <a:gd name="T5" fmla="*/ 14 h 176"/>
              <a:gd name="T6" fmla="*/ 84 w 176"/>
              <a:gd name="T7" fmla="*/ 124 h 176"/>
              <a:gd name="T8" fmla="*/ 84 w 176"/>
              <a:gd name="T9" fmla="*/ 124 h 176"/>
              <a:gd name="T10" fmla="*/ 88 w 176"/>
              <a:gd name="T11" fmla="*/ 128 h 176"/>
              <a:gd name="T12" fmla="*/ 92 w 176"/>
              <a:gd name="T13" fmla="*/ 124 h 176"/>
              <a:gd name="T14" fmla="*/ 92 w 176"/>
              <a:gd name="T15" fmla="*/ 14 h 176"/>
              <a:gd name="T16" fmla="*/ 109 w 176"/>
              <a:gd name="T17" fmla="*/ 31 h 176"/>
              <a:gd name="T18" fmla="*/ 112 w 176"/>
              <a:gd name="T19" fmla="*/ 32 h 176"/>
              <a:gd name="T20" fmla="*/ 116 w 176"/>
              <a:gd name="T21" fmla="*/ 28 h 176"/>
              <a:gd name="T22" fmla="*/ 115 w 176"/>
              <a:gd name="T23" fmla="*/ 25 h 176"/>
              <a:gd name="T24" fmla="*/ 91 w 176"/>
              <a:gd name="T25" fmla="*/ 1 h 176"/>
              <a:gd name="T26" fmla="*/ 88 w 176"/>
              <a:gd name="T27" fmla="*/ 0 h 176"/>
              <a:gd name="T28" fmla="*/ 85 w 176"/>
              <a:gd name="T29" fmla="*/ 1 h 176"/>
              <a:gd name="T30" fmla="*/ 61 w 176"/>
              <a:gd name="T31" fmla="*/ 25 h 176"/>
              <a:gd name="T32" fmla="*/ 60 w 176"/>
              <a:gd name="T33" fmla="*/ 28 h 176"/>
              <a:gd name="T34" fmla="*/ 64 w 176"/>
              <a:gd name="T35" fmla="*/ 32 h 176"/>
              <a:gd name="T36" fmla="*/ 168 w 176"/>
              <a:gd name="T37" fmla="*/ 40 h 176"/>
              <a:gd name="T38" fmla="*/ 104 w 176"/>
              <a:gd name="T39" fmla="*/ 40 h 176"/>
              <a:gd name="T40" fmla="*/ 100 w 176"/>
              <a:gd name="T41" fmla="*/ 44 h 176"/>
              <a:gd name="T42" fmla="*/ 104 w 176"/>
              <a:gd name="T43" fmla="*/ 48 h 176"/>
              <a:gd name="T44" fmla="*/ 168 w 176"/>
              <a:gd name="T45" fmla="*/ 48 h 176"/>
              <a:gd name="T46" fmla="*/ 168 w 176"/>
              <a:gd name="T47" fmla="*/ 64 h 176"/>
              <a:gd name="T48" fmla="*/ 104 w 176"/>
              <a:gd name="T49" fmla="*/ 64 h 176"/>
              <a:gd name="T50" fmla="*/ 100 w 176"/>
              <a:gd name="T51" fmla="*/ 68 h 176"/>
              <a:gd name="T52" fmla="*/ 104 w 176"/>
              <a:gd name="T53" fmla="*/ 72 h 176"/>
              <a:gd name="T54" fmla="*/ 152 w 176"/>
              <a:gd name="T55" fmla="*/ 72 h 176"/>
              <a:gd name="T56" fmla="*/ 152 w 176"/>
              <a:gd name="T57" fmla="*/ 168 h 176"/>
              <a:gd name="T58" fmla="*/ 24 w 176"/>
              <a:gd name="T59" fmla="*/ 168 h 176"/>
              <a:gd name="T60" fmla="*/ 24 w 176"/>
              <a:gd name="T61" fmla="*/ 72 h 176"/>
              <a:gd name="T62" fmla="*/ 72 w 176"/>
              <a:gd name="T63" fmla="*/ 72 h 176"/>
              <a:gd name="T64" fmla="*/ 76 w 176"/>
              <a:gd name="T65" fmla="*/ 68 h 176"/>
              <a:gd name="T66" fmla="*/ 72 w 176"/>
              <a:gd name="T67" fmla="*/ 64 h 176"/>
              <a:gd name="T68" fmla="*/ 8 w 176"/>
              <a:gd name="T69" fmla="*/ 64 h 176"/>
              <a:gd name="T70" fmla="*/ 8 w 176"/>
              <a:gd name="T71" fmla="*/ 48 h 176"/>
              <a:gd name="T72" fmla="*/ 72 w 176"/>
              <a:gd name="T73" fmla="*/ 48 h 176"/>
              <a:gd name="T74" fmla="*/ 76 w 176"/>
              <a:gd name="T75" fmla="*/ 44 h 176"/>
              <a:gd name="T76" fmla="*/ 72 w 176"/>
              <a:gd name="T77" fmla="*/ 40 h 176"/>
              <a:gd name="T78" fmla="*/ 8 w 176"/>
              <a:gd name="T79" fmla="*/ 40 h 176"/>
              <a:gd name="T80" fmla="*/ 0 w 176"/>
              <a:gd name="T81" fmla="*/ 48 h 176"/>
              <a:gd name="T82" fmla="*/ 0 w 176"/>
              <a:gd name="T83" fmla="*/ 64 h 176"/>
              <a:gd name="T84" fmla="*/ 8 w 176"/>
              <a:gd name="T85" fmla="*/ 72 h 176"/>
              <a:gd name="T86" fmla="*/ 16 w 176"/>
              <a:gd name="T87" fmla="*/ 72 h 176"/>
              <a:gd name="T88" fmla="*/ 16 w 176"/>
              <a:gd name="T89" fmla="*/ 168 h 176"/>
              <a:gd name="T90" fmla="*/ 24 w 176"/>
              <a:gd name="T91" fmla="*/ 176 h 176"/>
              <a:gd name="T92" fmla="*/ 152 w 176"/>
              <a:gd name="T93" fmla="*/ 176 h 176"/>
              <a:gd name="T94" fmla="*/ 160 w 176"/>
              <a:gd name="T95" fmla="*/ 168 h 176"/>
              <a:gd name="T96" fmla="*/ 160 w 176"/>
              <a:gd name="T97" fmla="*/ 72 h 176"/>
              <a:gd name="T98" fmla="*/ 168 w 176"/>
              <a:gd name="T99" fmla="*/ 72 h 176"/>
              <a:gd name="T100" fmla="*/ 176 w 176"/>
              <a:gd name="T101" fmla="*/ 64 h 176"/>
              <a:gd name="T102" fmla="*/ 176 w 176"/>
              <a:gd name="T103" fmla="*/ 48 h 176"/>
              <a:gd name="T104" fmla="*/ 168 w 176"/>
              <a:gd name="T105" fmla="*/ 4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6" h="176">
                <a:moveTo>
                  <a:pt x="64" y="32"/>
                </a:moveTo>
                <a:cubicBezTo>
                  <a:pt x="65" y="32"/>
                  <a:pt x="66" y="32"/>
                  <a:pt x="67" y="31"/>
                </a:cubicBezTo>
                <a:cubicBezTo>
                  <a:pt x="84" y="14"/>
                  <a:pt x="84" y="14"/>
                  <a:pt x="84" y="14"/>
                </a:cubicBezTo>
                <a:cubicBezTo>
                  <a:pt x="84" y="124"/>
                  <a:pt x="84" y="124"/>
                  <a:pt x="84" y="124"/>
                </a:cubicBezTo>
                <a:cubicBezTo>
                  <a:pt x="84" y="124"/>
                  <a:pt x="84" y="124"/>
                  <a:pt x="84" y="124"/>
                </a:cubicBezTo>
                <a:cubicBezTo>
                  <a:pt x="84" y="126"/>
                  <a:pt x="86" y="128"/>
                  <a:pt x="88" y="128"/>
                </a:cubicBezTo>
                <a:cubicBezTo>
                  <a:pt x="90" y="128"/>
                  <a:pt x="92" y="126"/>
                  <a:pt x="92" y="124"/>
                </a:cubicBezTo>
                <a:cubicBezTo>
                  <a:pt x="92" y="14"/>
                  <a:pt x="92" y="14"/>
                  <a:pt x="92" y="14"/>
                </a:cubicBezTo>
                <a:cubicBezTo>
                  <a:pt x="109" y="31"/>
                  <a:pt x="109" y="31"/>
                  <a:pt x="109" y="31"/>
                </a:cubicBezTo>
                <a:cubicBezTo>
                  <a:pt x="110" y="32"/>
                  <a:pt x="111" y="32"/>
                  <a:pt x="112" y="32"/>
                </a:cubicBezTo>
                <a:cubicBezTo>
                  <a:pt x="114" y="32"/>
                  <a:pt x="116" y="30"/>
                  <a:pt x="116" y="28"/>
                </a:cubicBezTo>
                <a:cubicBezTo>
                  <a:pt x="116" y="27"/>
                  <a:pt x="116" y="26"/>
                  <a:pt x="115" y="25"/>
                </a:cubicBezTo>
                <a:cubicBezTo>
                  <a:pt x="91" y="1"/>
                  <a:pt x="91" y="1"/>
                  <a:pt x="91" y="1"/>
                </a:cubicBezTo>
                <a:cubicBezTo>
                  <a:pt x="90" y="0"/>
                  <a:pt x="89" y="0"/>
                  <a:pt x="88" y="0"/>
                </a:cubicBezTo>
                <a:cubicBezTo>
                  <a:pt x="87" y="0"/>
                  <a:pt x="86" y="0"/>
                  <a:pt x="85" y="1"/>
                </a:cubicBezTo>
                <a:cubicBezTo>
                  <a:pt x="61" y="25"/>
                  <a:pt x="61" y="25"/>
                  <a:pt x="61" y="25"/>
                </a:cubicBezTo>
                <a:cubicBezTo>
                  <a:pt x="60" y="26"/>
                  <a:pt x="60" y="27"/>
                  <a:pt x="60" y="28"/>
                </a:cubicBezTo>
                <a:cubicBezTo>
                  <a:pt x="60" y="30"/>
                  <a:pt x="62" y="32"/>
                  <a:pt x="64" y="32"/>
                </a:cubicBezTo>
                <a:moveTo>
                  <a:pt x="168" y="40"/>
                </a:moveTo>
                <a:cubicBezTo>
                  <a:pt x="104" y="40"/>
                  <a:pt x="104" y="40"/>
                  <a:pt x="104" y="40"/>
                </a:cubicBezTo>
                <a:cubicBezTo>
                  <a:pt x="102" y="40"/>
                  <a:pt x="100" y="42"/>
                  <a:pt x="100" y="44"/>
                </a:cubicBezTo>
                <a:cubicBezTo>
                  <a:pt x="100" y="46"/>
                  <a:pt x="102" y="48"/>
                  <a:pt x="104" y="48"/>
                </a:cubicBezTo>
                <a:cubicBezTo>
                  <a:pt x="168" y="48"/>
                  <a:pt x="168" y="48"/>
                  <a:pt x="168" y="48"/>
                </a:cubicBezTo>
                <a:cubicBezTo>
                  <a:pt x="168" y="64"/>
                  <a:pt x="168" y="64"/>
                  <a:pt x="168" y="64"/>
                </a:cubicBezTo>
                <a:cubicBezTo>
                  <a:pt x="104" y="64"/>
                  <a:pt x="104" y="64"/>
                  <a:pt x="104" y="64"/>
                </a:cubicBezTo>
                <a:cubicBezTo>
                  <a:pt x="102" y="64"/>
                  <a:pt x="100" y="66"/>
                  <a:pt x="100" y="68"/>
                </a:cubicBezTo>
                <a:cubicBezTo>
                  <a:pt x="100" y="70"/>
                  <a:pt x="102" y="72"/>
                  <a:pt x="104" y="72"/>
                </a:cubicBezTo>
                <a:cubicBezTo>
                  <a:pt x="152" y="72"/>
                  <a:pt x="152" y="72"/>
                  <a:pt x="152" y="72"/>
                </a:cubicBezTo>
                <a:cubicBezTo>
                  <a:pt x="152" y="168"/>
                  <a:pt x="152" y="168"/>
                  <a:pt x="152" y="168"/>
                </a:cubicBezTo>
                <a:cubicBezTo>
                  <a:pt x="24" y="168"/>
                  <a:pt x="24" y="168"/>
                  <a:pt x="24" y="168"/>
                </a:cubicBezTo>
                <a:cubicBezTo>
                  <a:pt x="24" y="72"/>
                  <a:pt x="24" y="72"/>
                  <a:pt x="24" y="72"/>
                </a:cubicBezTo>
                <a:cubicBezTo>
                  <a:pt x="72" y="72"/>
                  <a:pt x="72" y="72"/>
                  <a:pt x="72" y="72"/>
                </a:cubicBezTo>
                <a:cubicBezTo>
                  <a:pt x="74" y="72"/>
                  <a:pt x="76" y="70"/>
                  <a:pt x="76" y="68"/>
                </a:cubicBezTo>
                <a:cubicBezTo>
                  <a:pt x="76" y="66"/>
                  <a:pt x="74" y="64"/>
                  <a:pt x="72" y="64"/>
                </a:cubicBezTo>
                <a:cubicBezTo>
                  <a:pt x="8" y="64"/>
                  <a:pt x="8" y="64"/>
                  <a:pt x="8" y="64"/>
                </a:cubicBezTo>
                <a:cubicBezTo>
                  <a:pt x="8" y="48"/>
                  <a:pt x="8" y="48"/>
                  <a:pt x="8" y="48"/>
                </a:cubicBezTo>
                <a:cubicBezTo>
                  <a:pt x="72" y="48"/>
                  <a:pt x="72" y="48"/>
                  <a:pt x="72" y="48"/>
                </a:cubicBezTo>
                <a:cubicBezTo>
                  <a:pt x="74" y="48"/>
                  <a:pt x="76" y="46"/>
                  <a:pt x="76" y="44"/>
                </a:cubicBezTo>
                <a:cubicBezTo>
                  <a:pt x="76" y="42"/>
                  <a:pt x="74" y="40"/>
                  <a:pt x="72" y="40"/>
                </a:cubicBezTo>
                <a:cubicBezTo>
                  <a:pt x="8" y="40"/>
                  <a:pt x="8" y="40"/>
                  <a:pt x="8" y="40"/>
                </a:cubicBezTo>
                <a:cubicBezTo>
                  <a:pt x="4" y="40"/>
                  <a:pt x="0" y="44"/>
                  <a:pt x="0" y="48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8"/>
                  <a:pt x="4" y="72"/>
                  <a:pt x="8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6" y="172"/>
                  <a:pt x="20" y="176"/>
                  <a:pt x="24" y="176"/>
                </a:cubicBezTo>
                <a:cubicBezTo>
                  <a:pt x="152" y="176"/>
                  <a:pt x="152" y="176"/>
                  <a:pt x="152" y="176"/>
                </a:cubicBezTo>
                <a:cubicBezTo>
                  <a:pt x="156" y="176"/>
                  <a:pt x="160" y="172"/>
                  <a:pt x="160" y="168"/>
                </a:cubicBezTo>
                <a:cubicBezTo>
                  <a:pt x="160" y="72"/>
                  <a:pt x="160" y="72"/>
                  <a:pt x="160" y="72"/>
                </a:cubicBezTo>
                <a:cubicBezTo>
                  <a:pt x="168" y="72"/>
                  <a:pt x="168" y="72"/>
                  <a:pt x="168" y="72"/>
                </a:cubicBezTo>
                <a:cubicBezTo>
                  <a:pt x="172" y="72"/>
                  <a:pt x="176" y="68"/>
                  <a:pt x="176" y="64"/>
                </a:cubicBezTo>
                <a:cubicBezTo>
                  <a:pt x="176" y="48"/>
                  <a:pt x="176" y="48"/>
                  <a:pt x="176" y="48"/>
                </a:cubicBezTo>
                <a:cubicBezTo>
                  <a:pt x="176" y="44"/>
                  <a:pt x="172" y="40"/>
                  <a:pt x="168" y="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48"/>
          <p:cNvSpPr>
            <a:spLocks noEditPoints="1"/>
          </p:cNvSpPr>
          <p:nvPr/>
        </p:nvSpPr>
        <p:spPr bwMode="auto">
          <a:xfrm>
            <a:off x="5630863" y="2657476"/>
            <a:ext cx="320675" cy="320675"/>
          </a:xfrm>
          <a:custGeom>
            <a:avLst/>
            <a:gdLst>
              <a:gd name="T0" fmla="*/ 112 w 176"/>
              <a:gd name="T1" fmla="*/ 120 h 176"/>
              <a:gd name="T2" fmla="*/ 120 w 176"/>
              <a:gd name="T3" fmla="*/ 104 h 176"/>
              <a:gd name="T4" fmla="*/ 64 w 176"/>
              <a:gd name="T5" fmla="*/ 96 h 176"/>
              <a:gd name="T6" fmla="*/ 56 w 176"/>
              <a:gd name="T7" fmla="*/ 112 h 176"/>
              <a:gd name="T8" fmla="*/ 64 w 176"/>
              <a:gd name="T9" fmla="*/ 104 h 176"/>
              <a:gd name="T10" fmla="*/ 112 w 176"/>
              <a:gd name="T11" fmla="*/ 112 h 176"/>
              <a:gd name="T12" fmla="*/ 64 w 176"/>
              <a:gd name="T13" fmla="*/ 104 h 176"/>
              <a:gd name="T14" fmla="*/ 152 w 176"/>
              <a:gd name="T15" fmla="*/ 48 h 176"/>
              <a:gd name="T16" fmla="*/ 144 w 176"/>
              <a:gd name="T17" fmla="*/ 8 h 176"/>
              <a:gd name="T18" fmla="*/ 104 w 176"/>
              <a:gd name="T19" fmla="*/ 0 h 176"/>
              <a:gd name="T20" fmla="*/ 24 w 176"/>
              <a:gd name="T21" fmla="*/ 8 h 176"/>
              <a:gd name="T22" fmla="*/ 8 w 176"/>
              <a:gd name="T23" fmla="*/ 48 h 176"/>
              <a:gd name="T24" fmla="*/ 0 w 176"/>
              <a:gd name="T25" fmla="*/ 72 h 176"/>
              <a:gd name="T26" fmla="*/ 16 w 176"/>
              <a:gd name="T27" fmla="*/ 80 h 176"/>
              <a:gd name="T28" fmla="*/ 24 w 176"/>
              <a:gd name="T29" fmla="*/ 176 h 176"/>
              <a:gd name="T30" fmla="*/ 160 w 176"/>
              <a:gd name="T31" fmla="*/ 168 h 176"/>
              <a:gd name="T32" fmla="*/ 168 w 176"/>
              <a:gd name="T33" fmla="*/ 80 h 176"/>
              <a:gd name="T34" fmla="*/ 176 w 176"/>
              <a:gd name="T35" fmla="*/ 56 h 176"/>
              <a:gd name="T36" fmla="*/ 144 w 176"/>
              <a:gd name="T37" fmla="*/ 16 h 176"/>
              <a:gd name="T38" fmla="*/ 128 w 176"/>
              <a:gd name="T39" fmla="*/ 48 h 176"/>
              <a:gd name="T40" fmla="*/ 120 w 176"/>
              <a:gd name="T41" fmla="*/ 16 h 176"/>
              <a:gd name="T42" fmla="*/ 104 w 176"/>
              <a:gd name="T43" fmla="*/ 12 h 176"/>
              <a:gd name="T44" fmla="*/ 104 w 176"/>
              <a:gd name="T45" fmla="*/ 24 h 176"/>
              <a:gd name="T46" fmla="*/ 32 w 176"/>
              <a:gd name="T47" fmla="*/ 8 h 176"/>
              <a:gd name="T48" fmla="*/ 96 w 176"/>
              <a:gd name="T49" fmla="*/ 28 h 176"/>
              <a:gd name="T50" fmla="*/ 120 w 176"/>
              <a:gd name="T51" fmla="*/ 32 h 176"/>
              <a:gd name="T52" fmla="*/ 32 w 176"/>
              <a:gd name="T53" fmla="*/ 48 h 176"/>
              <a:gd name="T54" fmla="*/ 152 w 176"/>
              <a:gd name="T55" fmla="*/ 168 h 176"/>
              <a:gd name="T56" fmla="*/ 24 w 176"/>
              <a:gd name="T57" fmla="*/ 80 h 176"/>
              <a:gd name="T58" fmla="*/ 152 w 176"/>
              <a:gd name="T59" fmla="*/ 168 h 176"/>
              <a:gd name="T60" fmla="*/ 8 w 176"/>
              <a:gd name="T61" fmla="*/ 72 h 176"/>
              <a:gd name="T62" fmla="*/ 168 w 176"/>
              <a:gd name="T63" fmla="*/ 5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64" y="120"/>
                </a:moveTo>
                <a:cubicBezTo>
                  <a:pt x="112" y="120"/>
                  <a:pt x="112" y="120"/>
                  <a:pt x="112" y="120"/>
                </a:cubicBezTo>
                <a:cubicBezTo>
                  <a:pt x="116" y="120"/>
                  <a:pt x="120" y="116"/>
                  <a:pt x="120" y="112"/>
                </a:cubicBezTo>
                <a:cubicBezTo>
                  <a:pt x="120" y="104"/>
                  <a:pt x="120" y="104"/>
                  <a:pt x="120" y="104"/>
                </a:cubicBezTo>
                <a:cubicBezTo>
                  <a:pt x="120" y="100"/>
                  <a:pt x="116" y="96"/>
                  <a:pt x="112" y="96"/>
                </a:cubicBezTo>
                <a:cubicBezTo>
                  <a:pt x="64" y="96"/>
                  <a:pt x="64" y="96"/>
                  <a:pt x="64" y="96"/>
                </a:cubicBezTo>
                <a:cubicBezTo>
                  <a:pt x="60" y="96"/>
                  <a:pt x="56" y="100"/>
                  <a:pt x="56" y="104"/>
                </a:cubicBezTo>
                <a:cubicBezTo>
                  <a:pt x="56" y="112"/>
                  <a:pt x="56" y="112"/>
                  <a:pt x="56" y="112"/>
                </a:cubicBezTo>
                <a:cubicBezTo>
                  <a:pt x="56" y="116"/>
                  <a:pt x="60" y="120"/>
                  <a:pt x="64" y="120"/>
                </a:cubicBezTo>
                <a:moveTo>
                  <a:pt x="64" y="104"/>
                </a:moveTo>
                <a:cubicBezTo>
                  <a:pt x="112" y="104"/>
                  <a:pt x="112" y="104"/>
                  <a:pt x="112" y="104"/>
                </a:cubicBezTo>
                <a:cubicBezTo>
                  <a:pt x="112" y="112"/>
                  <a:pt x="112" y="112"/>
                  <a:pt x="112" y="112"/>
                </a:cubicBezTo>
                <a:cubicBezTo>
                  <a:pt x="64" y="112"/>
                  <a:pt x="64" y="112"/>
                  <a:pt x="64" y="112"/>
                </a:cubicBezTo>
                <a:lnTo>
                  <a:pt x="64" y="104"/>
                </a:lnTo>
                <a:close/>
                <a:moveTo>
                  <a:pt x="168" y="48"/>
                </a:moveTo>
                <a:cubicBezTo>
                  <a:pt x="152" y="48"/>
                  <a:pt x="152" y="48"/>
                  <a:pt x="152" y="48"/>
                </a:cubicBezTo>
                <a:cubicBezTo>
                  <a:pt x="152" y="16"/>
                  <a:pt x="152" y="16"/>
                  <a:pt x="152" y="16"/>
                </a:cubicBezTo>
                <a:cubicBezTo>
                  <a:pt x="152" y="12"/>
                  <a:pt x="148" y="8"/>
                  <a:pt x="144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04" y="0"/>
                  <a:pt x="104" y="0"/>
                  <a:pt x="104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28" y="0"/>
                  <a:pt x="24" y="4"/>
                  <a:pt x="24" y="8"/>
                </a:cubicBezTo>
                <a:cubicBezTo>
                  <a:pt x="24" y="48"/>
                  <a:pt x="24" y="48"/>
                  <a:pt x="24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4" y="48"/>
                  <a:pt x="0" y="52"/>
                  <a:pt x="0" y="56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6"/>
                  <a:pt x="4" y="80"/>
                  <a:pt x="8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6" y="172"/>
                  <a:pt x="20" y="176"/>
                  <a:pt x="24" y="176"/>
                </a:cubicBezTo>
                <a:cubicBezTo>
                  <a:pt x="152" y="176"/>
                  <a:pt x="152" y="176"/>
                  <a:pt x="152" y="176"/>
                </a:cubicBezTo>
                <a:cubicBezTo>
                  <a:pt x="156" y="176"/>
                  <a:pt x="160" y="172"/>
                  <a:pt x="160" y="168"/>
                </a:cubicBezTo>
                <a:cubicBezTo>
                  <a:pt x="160" y="80"/>
                  <a:pt x="160" y="80"/>
                  <a:pt x="160" y="80"/>
                </a:cubicBezTo>
                <a:cubicBezTo>
                  <a:pt x="168" y="80"/>
                  <a:pt x="168" y="80"/>
                  <a:pt x="168" y="80"/>
                </a:cubicBezTo>
                <a:cubicBezTo>
                  <a:pt x="172" y="80"/>
                  <a:pt x="176" y="76"/>
                  <a:pt x="176" y="72"/>
                </a:cubicBezTo>
                <a:cubicBezTo>
                  <a:pt x="176" y="56"/>
                  <a:pt x="176" y="56"/>
                  <a:pt x="176" y="56"/>
                </a:cubicBezTo>
                <a:cubicBezTo>
                  <a:pt x="176" y="52"/>
                  <a:pt x="172" y="48"/>
                  <a:pt x="168" y="48"/>
                </a:cubicBezTo>
                <a:moveTo>
                  <a:pt x="144" y="16"/>
                </a:moveTo>
                <a:cubicBezTo>
                  <a:pt x="144" y="48"/>
                  <a:pt x="144" y="48"/>
                  <a:pt x="144" y="48"/>
                </a:cubicBezTo>
                <a:cubicBezTo>
                  <a:pt x="128" y="48"/>
                  <a:pt x="128" y="48"/>
                  <a:pt x="128" y="48"/>
                </a:cubicBezTo>
                <a:cubicBezTo>
                  <a:pt x="128" y="24"/>
                  <a:pt x="128" y="24"/>
                  <a:pt x="128" y="24"/>
                </a:cubicBezTo>
                <a:cubicBezTo>
                  <a:pt x="120" y="16"/>
                  <a:pt x="120" y="16"/>
                  <a:pt x="120" y="16"/>
                </a:cubicBezTo>
                <a:lnTo>
                  <a:pt x="144" y="16"/>
                </a:lnTo>
                <a:close/>
                <a:moveTo>
                  <a:pt x="104" y="12"/>
                </a:moveTo>
                <a:cubicBezTo>
                  <a:pt x="116" y="24"/>
                  <a:pt x="116" y="24"/>
                  <a:pt x="116" y="24"/>
                </a:cubicBezTo>
                <a:cubicBezTo>
                  <a:pt x="104" y="24"/>
                  <a:pt x="104" y="24"/>
                  <a:pt x="104" y="24"/>
                </a:cubicBezTo>
                <a:lnTo>
                  <a:pt x="104" y="12"/>
                </a:lnTo>
                <a:close/>
                <a:moveTo>
                  <a:pt x="32" y="8"/>
                </a:moveTo>
                <a:cubicBezTo>
                  <a:pt x="96" y="8"/>
                  <a:pt x="96" y="8"/>
                  <a:pt x="96" y="8"/>
                </a:cubicBezTo>
                <a:cubicBezTo>
                  <a:pt x="96" y="28"/>
                  <a:pt x="96" y="28"/>
                  <a:pt x="96" y="28"/>
                </a:cubicBezTo>
                <a:cubicBezTo>
                  <a:pt x="96" y="30"/>
                  <a:pt x="98" y="32"/>
                  <a:pt x="100" y="32"/>
                </a:cubicBezTo>
                <a:cubicBezTo>
                  <a:pt x="120" y="32"/>
                  <a:pt x="120" y="32"/>
                  <a:pt x="120" y="32"/>
                </a:cubicBezTo>
                <a:cubicBezTo>
                  <a:pt x="120" y="48"/>
                  <a:pt x="120" y="48"/>
                  <a:pt x="120" y="48"/>
                </a:cubicBezTo>
                <a:cubicBezTo>
                  <a:pt x="32" y="48"/>
                  <a:pt x="32" y="48"/>
                  <a:pt x="32" y="48"/>
                </a:cubicBezTo>
                <a:lnTo>
                  <a:pt x="32" y="8"/>
                </a:lnTo>
                <a:close/>
                <a:moveTo>
                  <a:pt x="152" y="168"/>
                </a:moveTo>
                <a:cubicBezTo>
                  <a:pt x="24" y="168"/>
                  <a:pt x="24" y="168"/>
                  <a:pt x="24" y="168"/>
                </a:cubicBezTo>
                <a:cubicBezTo>
                  <a:pt x="24" y="80"/>
                  <a:pt x="24" y="80"/>
                  <a:pt x="24" y="80"/>
                </a:cubicBezTo>
                <a:cubicBezTo>
                  <a:pt x="152" y="80"/>
                  <a:pt x="152" y="80"/>
                  <a:pt x="152" y="80"/>
                </a:cubicBezTo>
                <a:lnTo>
                  <a:pt x="152" y="168"/>
                </a:lnTo>
                <a:close/>
                <a:moveTo>
                  <a:pt x="168" y="72"/>
                </a:moveTo>
                <a:cubicBezTo>
                  <a:pt x="8" y="72"/>
                  <a:pt x="8" y="72"/>
                  <a:pt x="8" y="72"/>
                </a:cubicBezTo>
                <a:cubicBezTo>
                  <a:pt x="8" y="56"/>
                  <a:pt x="8" y="56"/>
                  <a:pt x="8" y="56"/>
                </a:cubicBezTo>
                <a:cubicBezTo>
                  <a:pt x="168" y="56"/>
                  <a:pt x="168" y="56"/>
                  <a:pt x="168" y="56"/>
                </a:cubicBezTo>
                <a:lnTo>
                  <a:pt x="168" y="7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49"/>
          <p:cNvSpPr>
            <a:spLocks noEditPoints="1"/>
          </p:cNvSpPr>
          <p:nvPr/>
        </p:nvSpPr>
        <p:spPr bwMode="auto">
          <a:xfrm>
            <a:off x="6242050" y="2660651"/>
            <a:ext cx="320675" cy="317500"/>
          </a:xfrm>
          <a:custGeom>
            <a:avLst/>
            <a:gdLst>
              <a:gd name="T0" fmla="*/ 112 w 176"/>
              <a:gd name="T1" fmla="*/ 118 h 174"/>
              <a:gd name="T2" fmla="*/ 120 w 176"/>
              <a:gd name="T3" fmla="*/ 102 h 174"/>
              <a:gd name="T4" fmla="*/ 64 w 176"/>
              <a:gd name="T5" fmla="*/ 94 h 174"/>
              <a:gd name="T6" fmla="*/ 56 w 176"/>
              <a:gd name="T7" fmla="*/ 110 h 174"/>
              <a:gd name="T8" fmla="*/ 64 w 176"/>
              <a:gd name="T9" fmla="*/ 102 h 174"/>
              <a:gd name="T10" fmla="*/ 112 w 176"/>
              <a:gd name="T11" fmla="*/ 110 h 174"/>
              <a:gd name="T12" fmla="*/ 64 w 176"/>
              <a:gd name="T13" fmla="*/ 102 h 174"/>
              <a:gd name="T14" fmla="*/ 152 w 176"/>
              <a:gd name="T15" fmla="*/ 46 h 174"/>
              <a:gd name="T16" fmla="*/ 128 w 176"/>
              <a:gd name="T17" fmla="*/ 17 h 174"/>
              <a:gd name="T18" fmla="*/ 70 w 176"/>
              <a:gd name="T19" fmla="*/ 4 h 174"/>
              <a:gd name="T20" fmla="*/ 28 w 176"/>
              <a:gd name="T21" fmla="*/ 46 h 174"/>
              <a:gd name="T22" fmla="*/ 0 w 176"/>
              <a:gd name="T23" fmla="*/ 54 h 174"/>
              <a:gd name="T24" fmla="*/ 8 w 176"/>
              <a:gd name="T25" fmla="*/ 78 h 174"/>
              <a:gd name="T26" fmla="*/ 16 w 176"/>
              <a:gd name="T27" fmla="*/ 166 h 174"/>
              <a:gd name="T28" fmla="*/ 152 w 176"/>
              <a:gd name="T29" fmla="*/ 174 h 174"/>
              <a:gd name="T30" fmla="*/ 160 w 176"/>
              <a:gd name="T31" fmla="*/ 78 h 174"/>
              <a:gd name="T32" fmla="*/ 176 w 176"/>
              <a:gd name="T33" fmla="*/ 70 h 174"/>
              <a:gd name="T34" fmla="*/ 168 w 176"/>
              <a:gd name="T35" fmla="*/ 46 h 174"/>
              <a:gd name="T36" fmla="*/ 140 w 176"/>
              <a:gd name="T37" fmla="*/ 30 h 174"/>
              <a:gd name="T38" fmla="*/ 143 w 176"/>
              <a:gd name="T39" fmla="*/ 46 h 174"/>
              <a:gd name="T40" fmla="*/ 134 w 176"/>
              <a:gd name="T41" fmla="*/ 40 h 174"/>
              <a:gd name="T42" fmla="*/ 124 w 176"/>
              <a:gd name="T43" fmla="*/ 34 h 174"/>
              <a:gd name="T44" fmla="*/ 115 w 176"/>
              <a:gd name="T45" fmla="*/ 30 h 174"/>
              <a:gd name="T46" fmla="*/ 130 w 176"/>
              <a:gd name="T47" fmla="*/ 24 h 174"/>
              <a:gd name="T48" fmla="*/ 74 w 176"/>
              <a:gd name="T49" fmla="*/ 46 h 174"/>
              <a:gd name="T50" fmla="*/ 127 w 176"/>
              <a:gd name="T51" fmla="*/ 46 h 174"/>
              <a:gd name="T52" fmla="*/ 66 w 176"/>
              <a:gd name="T53" fmla="*/ 11 h 174"/>
              <a:gd name="T54" fmla="*/ 65 w 176"/>
              <a:gd name="T55" fmla="*/ 46 h 174"/>
              <a:gd name="T56" fmla="*/ 46 w 176"/>
              <a:gd name="T57" fmla="*/ 46 h 174"/>
              <a:gd name="T58" fmla="*/ 37 w 176"/>
              <a:gd name="T59" fmla="*/ 46 h 174"/>
              <a:gd name="T60" fmla="*/ 152 w 176"/>
              <a:gd name="T61" fmla="*/ 166 h 174"/>
              <a:gd name="T62" fmla="*/ 24 w 176"/>
              <a:gd name="T63" fmla="*/ 78 h 174"/>
              <a:gd name="T64" fmla="*/ 152 w 176"/>
              <a:gd name="T65" fmla="*/ 166 h 174"/>
              <a:gd name="T66" fmla="*/ 8 w 176"/>
              <a:gd name="T67" fmla="*/ 70 h 174"/>
              <a:gd name="T68" fmla="*/ 168 w 176"/>
              <a:gd name="T69" fmla="*/ 54 h 174"/>
              <a:gd name="T70" fmla="*/ 69 w 176"/>
              <a:gd name="T71" fmla="*/ 22 h 174"/>
              <a:gd name="T72" fmla="*/ 58 w 176"/>
              <a:gd name="T73" fmla="*/ 25 h 174"/>
              <a:gd name="T74" fmla="*/ 69 w 176"/>
              <a:gd name="T75" fmla="*/ 22 h 174"/>
              <a:gd name="T76" fmla="*/ 54 w 176"/>
              <a:gd name="T77" fmla="*/ 32 h 174"/>
              <a:gd name="T78" fmla="*/ 57 w 176"/>
              <a:gd name="T79" fmla="*/ 4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4">
                <a:moveTo>
                  <a:pt x="64" y="118"/>
                </a:moveTo>
                <a:cubicBezTo>
                  <a:pt x="112" y="118"/>
                  <a:pt x="112" y="118"/>
                  <a:pt x="112" y="118"/>
                </a:cubicBezTo>
                <a:cubicBezTo>
                  <a:pt x="116" y="118"/>
                  <a:pt x="120" y="114"/>
                  <a:pt x="120" y="110"/>
                </a:cubicBezTo>
                <a:cubicBezTo>
                  <a:pt x="120" y="102"/>
                  <a:pt x="120" y="102"/>
                  <a:pt x="120" y="102"/>
                </a:cubicBezTo>
                <a:cubicBezTo>
                  <a:pt x="120" y="98"/>
                  <a:pt x="116" y="94"/>
                  <a:pt x="112" y="94"/>
                </a:cubicBezTo>
                <a:cubicBezTo>
                  <a:pt x="64" y="94"/>
                  <a:pt x="64" y="94"/>
                  <a:pt x="64" y="94"/>
                </a:cubicBezTo>
                <a:cubicBezTo>
                  <a:pt x="60" y="94"/>
                  <a:pt x="56" y="98"/>
                  <a:pt x="56" y="102"/>
                </a:cubicBezTo>
                <a:cubicBezTo>
                  <a:pt x="56" y="110"/>
                  <a:pt x="56" y="110"/>
                  <a:pt x="56" y="110"/>
                </a:cubicBezTo>
                <a:cubicBezTo>
                  <a:pt x="56" y="114"/>
                  <a:pt x="60" y="118"/>
                  <a:pt x="64" y="118"/>
                </a:cubicBezTo>
                <a:moveTo>
                  <a:pt x="64" y="102"/>
                </a:moveTo>
                <a:cubicBezTo>
                  <a:pt x="112" y="102"/>
                  <a:pt x="112" y="102"/>
                  <a:pt x="112" y="102"/>
                </a:cubicBezTo>
                <a:cubicBezTo>
                  <a:pt x="112" y="110"/>
                  <a:pt x="112" y="110"/>
                  <a:pt x="112" y="110"/>
                </a:cubicBezTo>
                <a:cubicBezTo>
                  <a:pt x="64" y="110"/>
                  <a:pt x="64" y="110"/>
                  <a:pt x="64" y="110"/>
                </a:cubicBezTo>
                <a:lnTo>
                  <a:pt x="64" y="102"/>
                </a:lnTo>
                <a:close/>
                <a:moveTo>
                  <a:pt x="168" y="46"/>
                </a:moveTo>
                <a:cubicBezTo>
                  <a:pt x="152" y="46"/>
                  <a:pt x="152" y="46"/>
                  <a:pt x="152" y="46"/>
                </a:cubicBezTo>
                <a:cubicBezTo>
                  <a:pt x="147" y="28"/>
                  <a:pt x="147" y="28"/>
                  <a:pt x="147" y="28"/>
                </a:cubicBezTo>
                <a:cubicBezTo>
                  <a:pt x="145" y="19"/>
                  <a:pt x="136" y="14"/>
                  <a:pt x="128" y="17"/>
                </a:cubicBezTo>
                <a:cubicBezTo>
                  <a:pt x="103" y="23"/>
                  <a:pt x="103" y="23"/>
                  <a:pt x="103" y="23"/>
                </a:cubicBezTo>
                <a:cubicBezTo>
                  <a:pt x="70" y="4"/>
                  <a:pt x="70" y="4"/>
                  <a:pt x="70" y="4"/>
                </a:cubicBezTo>
                <a:cubicBezTo>
                  <a:pt x="63" y="0"/>
                  <a:pt x="53" y="2"/>
                  <a:pt x="49" y="10"/>
                </a:cubicBezTo>
                <a:cubicBezTo>
                  <a:pt x="28" y="46"/>
                  <a:pt x="28" y="46"/>
                  <a:pt x="28" y="46"/>
                </a:cubicBezTo>
                <a:cubicBezTo>
                  <a:pt x="8" y="46"/>
                  <a:pt x="8" y="46"/>
                  <a:pt x="8" y="46"/>
                </a:cubicBezTo>
                <a:cubicBezTo>
                  <a:pt x="4" y="46"/>
                  <a:pt x="0" y="50"/>
                  <a:pt x="0" y="54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4" y="78"/>
                  <a:pt x="8" y="78"/>
                </a:cubicBezTo>
                <a:cubicBezTo>
                  <a:pt x="16" y="78"/>
                  <a:pt x="16" y="78"/>
                  <a:pt x="16" y="78"/>
                </a:cubicBezTo>
                <a:cubicBezTo>
                  <a:pt x="16" y="166"/>
                  <a:pt x="16" y="166"/>
                  <a:pt x="16" y="166"/>
                </a:cubicBezTo>
                <a:cubicBezTo>
                  <a:pt x="16" y="170"/>
                  <a:pt x="20" y="174"/>
                  <a:pt x="24" y="174"/>
                </a:cubicBezTo>
                <a:cubicBezTo>
                  <a:pt x="152" y="174"/>
                  <a:pt x="152" y="174"/>
                  <a:pt x="152" y="174"/>
                </a:cubicBezTo>
                <a:cubicBezTo>
                  <a:pt x="156" y="174"/>
                  <a:pt x="160" y="170"/>
                  <a:pt x="160" y="166"/>
                </a:cubicBezTo>
                <a:cubicBezTo>
                  <a:pt x="160" y="78"/>
                  <a:pt x="160" y="78"/>
                  <a:pt x="160" y="78"/>
                </a:cubicBezTo>
                <a:cubicBezTo>
                  <a:pt x="168" y="78"/>
                  <a:pt x="168" y="78"/>
                  <a:pt x="168" y="78"/>
                </a:cubicBezTo>
                <a:cubicBezTo>
                  <a:pt x="172" y="78"/>
                  <a:pt x="176" y="74"/>
                  <a:pt x="176" y="70"/>
                </a:cubicBezTo>
                <a:cubicBezTo>
                  <a:pt x="176" y="54"/>
                  <a:pt x="176" y="54"/>
                  <a:pt x="176" y="54"/>
                </a:cubicBezTo>
                <a:cubicBezTo>
                  <a:pt x="176" y="50"/>
                  <a:pt x="172" y="46"/>
                  <a:pt x="168" y="46"/>
                </a:cubicBezTo>
                <a:moveTo>
                  <a:pt x="130" y="24"/>
                </a:moveTo>
                <a:cubicBezTo>
                  <a:pt x="134" y="23"/>
                  <a:pt x="138" y="26"/>
                  <a:pt x="140" y="30"/>
                </a:cubicBezTo>
                <a:cubicBezTo>
                  <a:pt x="144" y="46"/>
                  <a:pt x="144" y="46"/>
                  <a:pt x="144" y="46"/>
                </a:cubicBezTo>
                <a:cubicBezTo>
                  <a:pt x="143" y="46"/>
                  <a:pt x="143" y="46"/>
                  <a:pt x="143" y="46"/>
                </a:cubicBezTo>
                <a:cubicBezTo>
                  <a:pt x="133" y="40"/>
                  <a:pt x="133" y="40"/>
                  <a:pt x="133" y="40"/>
                </a:cubicBezTo>
                <a:cubicBezTo>
                  <a:pt x="134" y="40"/>
                  <a:pt x="134" y="40"/>
                  <a:pt x="134" y="40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24" y="34"/>
                  <a:pt x="124" y="34"/>
                  <a:pt x="124" y="34"/>
                </a:cubicBezTo>
                <a:cubicBezTo>
                  <a:pt x="124" y="35"/>
                  <a:pt x="124" y="35"/>
                  <a:pt x="124" y="35"/>
                </a:cubicBezTo>
                <a:cubicBezTo>
                  <a:pt x="115" y="30"/>
                  <a:pt x="115" y="30"/>
                  <a:pt x="115" y="30"/>
                </a:cubicBezTo>
                <a:cubicBezTo>
                  <a:pt x="114" y="28"/>
                  <a:pt x="114" y="28"/>
                  <a:pt x="114" y="28"/>
                </a:cubicBezTo>
                <a:lnTo>
                  <a:pt x="130" y="24"/>
                </a:lnTo>
                <a:close/>
                <a:moveTo>
                  <a:pt x="127" y="46"/>
                </a:moveTo>
                <a:cubicBezTo>
                  <a:pt x="74" y="46"/>
                  <a:pt x="74" y="46"/>
                  <a:pt x="74" y="46"/>
                </a:cubicBezTo>
                <a:cubicBezTo>
                  <a:pt x="87" y="23"/>
                  <a:pt x="87" y="23"/>
                  <a:pt x="87" y="23"/>
                </a:cubicBezTo>
                <a:lnTo>
                  <a:pt x="127" y="46"/>
                </a:lnTo>
                <a:close/>
                <a:moveTo>
                  <a:pt x="56" y="14"/>
                </a:moveTo>
                <a:cubicBezTo>
                  <a:pt x="58" y="10"/>
                  <a:pt x="63" y="9"/>
                  <a:pt x="66" y="11"/>
                </a:cubicBezTo>
                <a:cubicBezTo>
                  <a:pt x="80" y="19"/>
                  <a:pt x="80" y="19"/>
                  <a:pt x="80" y="19"/>
                </a:cubicBezTo>
                <a:cubicBezTo>
                  <a:pt x="65" y="46"/>
                  <a:pt x="65" y="46"/>
                  <a:pt x="65" y="46"/>
                </a:cubicBezTo>
                <a:cubicBezTo>
                  <a:pt x="47" y="46"/>
                  <a:pt x="47" y="46"/>
                  <a:pt x="47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37" y="46"/>
                  <a:pt x="37" y="46"/>
                  <a:pt x="37" y="46"/>
                </a:cubicBezTo>
                <a:lnTo>
                  <a:pt x="56" y="14"/>
                </a:lnTo>
                <a:close/>
                <a:moveTo>
                  <a:pt x="152" y="166"/>
                </a:moveTo>
                <a:cubicBezTo>
                  <a:pt x="24" y="166"/>
                  <a:pt x="24" y="166"/>
                  <a:pt x="24" y="166"/>
                </a:cubicBezTo>
                <a:cubicBezTo>
                  <a:pt x="24" y="78"/>
                  <a:pt x="24" y="78"/>
                  <a:pt x="24" y="78"/>
                </a:cubicBezTo>
                <a:cubicBezTo>
                  <a:pt x="152" y="78"/>
                  <a:pt x="152" y="78"/>
                  <a:pt x="152" y="78"/>
                </a:cubicBezTo>
                <a:lnTo>
                  <a:pt x="152" y="166"/>
                </a:lnTo>
                <a:close/>
                <a:moveTo>
                  <a:pt x="168" y="70"/>
                </a:moveTo>
                <a:cubicBezTo>
                  <a:pt x="8" y="70"/>
                  <a:pt x="8" y="70"/>
                  <a:pt x="8" y="70"/>
                </a:cubicBezTo>
                <a:cubicBezTo>
                  <a:pt x="8" y="54"/>
                  <a:pt x="8" y="54"/>
                  <a:pt x="8" y="54"/>
                </a:cubicBezTo>
                <a:cubicBezTo>
                  <a:pt x="168" y="54"/>
                  <a:pt x="168" y="54"/>
                  <a:pt x="168" y="54"/>
                </a:cubicBezTo>
                <a:lnTo>
                  <a:pt x="168" y="70"/>
                </a:lnTo>
                <a:close/>
                <a:moveTo>
                  <a:pt x="69" y="22"/>
                </a:moveTo>
                <a:cubicBezTo>
                  <a:pt x="62" y="18"/>
                  <a:pt x="62" y="18"/>
                  <a:pt x="62" y="18"/>
                </a:cubicBezTo>
                <a:cubicBezTo>
                  <a:pt x="58" y="25"/>
                  <a:pt x="58" y="25"/>
                  <a:pt x="58" y="25"/>
                </a:cubicBezTo>
                <a:cubicBezTo>
                  <a:pt x="65" y="29"/>
                  <a:pt x="65" y="29"/>
                  <a:pt x="65" y="29"/>
                </a:cubicBezTo>
                <a:lnTo>
                  <a:pt x="69" y="22"/>
                </a:lnTo>
                <a:close/>
                <a:moveTo>
                  <a:pt x="61" y="36"/>
                </a:moveTo>
                <a:cubicBezTo>
                  <a:pt x="54" y="32"/>
                  <a:pt x="54" y="32"/>
                  <a:pt x="54" y="32"/>
                </a:cubicBezTo>
                <a:cubicBezTo>
                  <a:pt x="50" y="39"/>
                  <a:pt x="50" y="39"/>
                  <a:pt x="50" y="39"/>
                </a:cubicBezTo>
                <a:cubicBezTo>
                  <a:pt x="57" y="43"/>
                  <a:pt x="57" y="43"/>
                  <a:pt x="57" y="43"/>
                </a:cubicBezTo>
                <a:lnTo>
                  <a:pt x="61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0"/>
          <p:cNvSpPr>
            <a:spLocks noEditPoints="1"/>
          </p:cNvSpPr>
          <p:nvPr/>
        </p:nvSpPr>
        <p:spPr bwMode="auto">
          <a:xfrm>
            <a:off x="6853238" y="2657476"/>
            <a:ext cx="320675" cy="320675"/>
          </a:xfrm>
          <a:custGeom>
            <a:avLst/>
            <a:gdLst>
              <a:gd name="T0" fmla="*/ 175 w 176"/>
              <a:gd name="T1" fmla="*/ 169 h 176"/>
              <a:gd name="T2" fmla="*/ 132 w 176"/>
              <a:gd name="T3" fmla="*/ 127 h 176"/>
              <a:gd name="T4" fmla="*/ 152 w 176"/>
              <a:gd name="T5" fmla="*/ 76 h 176"/>
              <a:gd name="T6" fmla="*/ 76 w 176"/>
              <a:gd name="T7" fmla="*/ 0 h 176"/>
              <a:gd name="T8" fmla="*/ 0 w 176"/>
              <a:gd name="T9" fmla="*/ 76 h 176"/>
              <a:gd name="T10" fmla="*/ 76 w 176"/>
              <a:gd name="T11" fmla="*/ 152 h 176"/>
              <a:gd name="T12" fmla="*/ 127 w 176"/>
              <a:gd name="T13" fmla="*/ 132 h 176"/>
              <a:gd name="T14" fmla="*/ 169 w 176"/>
              <a:gd name="T15" fmla="*/ 175 h 176"/>
              <a:gd name="T16" fmla="*/ 172 w 176"/>
              <a:gd name="T17" fmla="*/ 176 h 176"/>
              <a:gd name="T18" fmla="*/ 176 w 176"/>
              <a:gd name="T19" fmla="*/ 172 h 176"/>
              <a:gd name="T20" fmla="*/ 175 w 176"/>
              <a:gd name="T21" fmla="*/ 169 h 176"/>
              <a:gd name="T22" fmla="*/ 76 w 176"/>
              <a:gd name="T23" fmla="*/ 144 h 176"/>
              <a:gd name="T24" fmla="*/ 8 w 176"/>
              <a:gd name="T25" fmla="*/ 76 h 176"/>
              <a:gd name="T26" fmla="*/ 76 w 176"/>
              <a:gd name="T27" fmla="*/ 8 h 176"/>
              <a:gd name="T28" fmla="*/ 144 w 176"/>
              <a:gd name="T29" fmla="*/ 76 h 176"/>
              <a:gd name="T30" fmla="*/ 76 w 176"/>
              <a:gd name="T31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6" h="176">
                <a:moveTo>
                  <a:pt x="175" y="169"/>
                </a:moveTo>
                <a:cubicBezTo>
                  <a:pt x="132" y="127"/>
                  <a:pt x="132" y="127"/>
                  <a:pt x="132" y="127"/>
                </a:cubicBezTo>
                <a:cubicBezTo>
                  <a:pt x="145" y="113"/>
                  <a:pt x="152" y="96"/>
                  <a:pt x="152" y="76"/>
                </a:cubicBezTo>
                <a:cubicBezTo>
                  <a:pt x="152" y="34"/>
                  <a:pt x="118" y="0"/>
                  <a:pt x="76" y="0"/>
                </a:cubicBezTo>
                <a:cubicBezTo>
                  <a:pt x="34" y="0"/>
                  <a:pt x="0" y="34"/>
                  <a:pt x="0" y="76"/>
                </a:cubicBezTo>
                <a:cubicBezTo>
                  <a:pt x="0" y="118"/>
                  <a:pt x="34" y="152"/>
                  <a:pt x="76" y="152"/>
                </a:cubicBezTo>
                <a:cubicBezTo>
                  <a:pt x="96" y="152"/>
                  <a:pt x="113" y="145"/>
                  <a:pt x="127" y="132"/>
                </a:cubicBezTo>
                <a:cubicBezTo>
                  <a:pt x="169" y="175"/>
                  <a:pt x="169" y="175"/>
                  <a:pt x="169" y="175"/>
                </a:cubicBezTo>
                <a:cubicBezTo>
                  <a:pt x="170" y="176"/>
                  <a:pt x="171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171"/>
                  <a:pt x="176" y="170"/>
                  <a:pt x="175" y="169"/>
                </a:cubicBezTo>
                <a:moveTo>
                  <a:pt x="76" y="144"/>
                </a:moveTo>
                <a:cubicBezTo>
                  <a:pt x="38" y="144"/>
                  <a:pt x="8" y="114"/>
                  <a:pt x="8" y="76"/>
                </a:cubicBezTo>
                <a:cubicBezTo>
                  <a:pt x="8" y="38"/>
                  <a:pt x="38" y="8"/>
                  <a:pt x="76" y="8"/>
                </a:cubicBezTo>
                <a:cubicBezTo>
                  <a:pt x="114" y="8"/>
                  <a:pt x="144" y="38"/>
                  <a:pt x="144" y="76"/>
                </a:cubicBezTo>
                <a:cubicBezTo>
                  <a:pt x="144" y="114"/>
                  <a:pt x="114" y="144"/>
                  <a:pt x="76" y="14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1"/>
          <p:cNvSpPr>
            <a:spLocks noEditPoints="1"/>
          </p:cNvSpPr>
          <p:nvPr/>
        </p:nvSpPr>
        <p:spPr bwMode="auto">
          <a:xfrm>
            <a:off x="7464425" y="2657476"/>
            <a:ext cx="320675" cy="320675"/>
          </a:xfrm>
          <a:custGeom>
            <a:avLst/>
            <a:gdLst>
              <a:gd name="T0" fmla="*/ 112 w 176"/>
              <a:gd name="T1" fmla="*/ 72 h 176"/>
              <a:gd name="T2" fmla="*/ 80 w 176"/>
              <a:gd name="T3" fmla="*/ 72 h 176"/>
              <a:gd name="T4" fmla="*/ 80 w 176"/>
              <a:gd name="T5" fmla="*/ 40 h 176"/>
              <a:gd name="T6" fmla="*/ 76 w 176"/>
              <a:gd name="T7" fmla="*/ 36 h 176"/>
              <a:gd name="T8" fmla="*/ 72 w 176"/>
              <a:gd name="T9" fmla="*/ 40 h 176"/>
              <a:gd name="T10" fmla="*/ 72 w 176"/>
              <a:gd name="T11" fmla="*/ 72 h 176"/>
              <a:gd name="T12" fmla="*/ 40 w 176"/>
              <a:gd name="T13" fmla="*/ 72 h 176"/>
              <a:gd name="T14" fmla="*/ 36 w 176"/>
              <a:gd name="T15" fmla="*/ 76 h 176"/>
              <a:gd name="T16" fmla="*/ 40 w 176"/>
              <a:gd name="T17" fmla="*/ 80 h 176"/>
              <a:gd name="T18" fmla="*/ 72 w 176"/>
              <a:gd name="T19" fmla="*/ 80 h 176"/>
              <a:gd name="T20" fmla="*/ 72 w 176"/>
              <a:gd name="T21" fmla="*/ 112 h 176"/>
              <a:gd name="T22" fmla="*/ 76 w 176"/>
              <a:gd name="T23" fmla="*/ 116 h 176"/>
              <a:gd name="T24" fmla="*/ 80 w 176"/>
              <a:gd name="T25" fmla="*/ 112 h 176"/>
              <a:gd name="T26" fmla="*/ 80 w 176"/>
              <a:gd name="T27" fmla="*/ 80 h 176"/>
              <a:gd name="T28" fmla="*/ 112 w 176"/>
              <a:gd name="T29" fmla="*/ 80 h 176"/>
              <a:gd name="T30" fmla="*/ 116 w 176"/>
              <a:gd name="T31" fmla="*/ 76 h 176"/>
              <a:gd name="T32" fmla="*/ 112 w 176"/>
              <a:gd name="T33" fmla="*/ 72 h 176"/>
              <a:gd name="T34" fmla="*/ 175 w 176"/>
              <a:gd name="T35" fmla="*/ 169 h 176"/>
              <a:gd name="T36" fmla="*/ 132 w 176"/>
              <a:gd name="T37" fmla="*/ 127 h 176"/>
              <a:gd name="T38" fmla="*/ 152 w 176"/>
              <a:gd name="T39" fmla="*/ 76 h 176"/>
              <a:gd name="T40" fmla="*/ 76 w 176"/>
              <a:gd name="T41" fmla="*/ 0 h 176"/>
              <a:gd name="T42" fmla="*/ 0 w 176"/>
              <a:gd name="T43" fmla="*/ 76 h 176"/>
              <a:gd name="T44" fmla="*/ 76 w 176"/>
              <a:gd name="T45" fmla="*/ 152 h 176"/>
              <a:gd name="T46" fmla="*/ 127 w 176"/>
              <a:gd name="T47" fmla="*/ 132 h 176"/>
              <a:gd name="T48" fmla="*/ 169 w 176"/>
              <a:gd name="T49" fmla="*/ 175 h 176"/>
              <a:gd name="T50" fmla="*/ 172 w 176"/>
              <a:gd name="T51" fmla="*/ 176 h 176"/>
              <a:gd name="T52" fmla="*/ 176 w 176"/>
              <a:gd name="T53" fmla="*/ 172 h 176"/>
              <a:gd name="T54" fmla="*/ 175 w 176"/>
              <a:gd name="T55" fmla="*/ 169 h 176"/>
              <a:gd name="T56" fmla="*/ 76 w 176"/>
              <a:gd name="T57" fmla="*/ 144 h 176"/>
              <a:gd name="T58" fmla="*/ 8 w 176"/>
              <a:gd name="T59" fmla="*/ 76 h 176"/>
              <a:gd name="T60" fmla="*/ 76 w 176"/>
              <a:gd name="T61" fmla="*/ 8 h 176"/>
              <a:gd name="T62" fmla="*/ 144 w 176"/>
              <a:gd name="T63" fmla="*/ 76 h 176"/>
              <a:gd name="T64" fmla="*/ 76 w 176"/>
              <a:gd name="T65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6" h="176">
                <a:moveTo>
                  <a:pt x="112" y="72"/>
                </a:moveTo>
                <a:cubicBezTo>
                  <a:pt x="80" y="72"/>
                  <a:pt x="80" y="72"/>
                  <a:pt x="80" y="72"/>
                </a:cubicBezTo>
                <a:cubicBezTo>
                  <a:pt x="80" y="40"/>
                  <a:pt x="80" y="40"/>
                  <a:pt x="80" y="40"/>
                </a:cubicBezTo>
                <a:cubicBezTo>
                  <a:pt x="80" y="38"/>
                  <a:pt x="78" y="36"/>
                  <a:pt x="76" y="36"/>
                </a:cubicBezTo>
                <a:cubicBezTo>
                  <a:pt x="74" y="36"/>
                  <a:pt x="72" y="38"/>
                  <a:pt x="72" y="40"/>
                </a:cubicBezTo>
                <a:cubicBezTo>
                  <a:pt x="72" y="72"/>
                  <a:pt x="72" y="72"/>
                  <a:pt x="72" y="72"/>
                </a:cubicBezTo>
                <a:cubicBezTo>
                  <a:pt x="40" y="72"/>
                  <a:pt x="40" y="72"/>
                  <a:pt x="40" y="72"/>
                </a:cubicBezTo>
                <a:cubicBezTo>
                  <a:pt x="38" y="72"/>
                  <a:pt x="36" y="74"/>
                  <a:pt x="36" y="76"/>
                </a:cubicBezTo>
                <a:cubicBezTo>
                  <a:pt x="36" y="78"/>
                  <a:pt x="38" y="80"/>
                  <a:pt x="40" y="80"/>
                </a:cubicBezTo>
                <a:cubicBezTo>
                  <a:pt x="72" y="80"/>
                  <a:pt x="72" y="80"/>
                  <a:pt x="72" y="80"/>
                </a:cubicBezTo>
                <a:cubicBezTo>
                  <a:pt x="72" y="112"/>
                  <a:pt x="72" y="112"/>
                  <a:pt x="72" y="112"/>
                </a:cubicBezTo>
                <a:cubicBezTo>
                  <a:pt x="72" y="114"/>
                  <a:pt x="74" y="116"/>
                  <a:pt x="76" y="116"/>
                </a:cubicBezTo>
                <a:cubicBezTo>
                  <a:pt x="78" y="116"/>
                  <a:pt x="80" y="114"/>
                  <a:pt x="80" y="112"/>
                </a:cubicBezTo>
                <a:cubicBezTo>
                  <a:pt x="80" y="80"/>
                  <a:pt x="80" y="80"/>
                  <a:pt x="80" y="80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14" y="80"/>
                  <a:pt x="116" y="78"/>
                  <a:pt x="116" y="76"/>
                </a:cubicBezTo>
                <a:cubicBezTo>
                  <a:pt x="116" y="74"/>
                  <a:pt x="114" y="72"/>
                  <a:pt x="112" y="72"/>
                </a:cubicBezTo>
                <a:moveTo>
                  <a:pt x="175" y="169"/>
                </a:moveTo>
                <a:cubicBezTo>
                  <a:pt x="132" y="127"/>
                  <a:pt x="132" y="127"/>
                  <a:pt x="132" y="127"/>
                </a:cubicBezTo>
                <a:cubicBezTo>
                  <a:pt x="145" y="113"/>
                  <a:pt x="152" y="96"/>
                  <a:pt x="152" y="76"/>
                </a:cubicBezTo>
                <a:cubicBezTo>
                  <a:pt x="152" y="34"/>
                  <a:pt x="118" y="0"/>
                  <a:pt x="76" y="0"/>
                </a:cubicBezTo>
                <a:cubicBezTo>
                  <a:pt x="34" y="0"/>
                  <a:pt x="0" y="34"/>
                  <a:pt x="0" y="76"/>
                </a:cubicBezTo>
                <a:cubicBezTo>
                  <a:pt x="0" y="118"/>
                  <a:pt x="34" y="152"/>
                  <a:pt x="76" y="152"/>
                </a:cubicBezTo>
                <a:cubicBezTo>
                  <a:pt x="96" y="152"/>
                  <a:pt x="113" y="145"/>
                  <a:pt x="127" y="132"/>
                </a:cubicBezTo>
                <a:cubicBezTo>
                  <a:pt x="169" y="175"/>
                  <a:pt x="169" y="175"/>
                  <a:pt x="169" y="175"/>
                </a:cubicBezTo>
                <a:cubicBezTo>
                  <a:pt x="170" y="176"/>
                  <a:pt x="171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171"/>
                  <a:pt x="176" y="170"/>
                  <a:pt x="175" y="169"/>
                </a:cubicBezTo>
                <a:moveTo>
                  <a:pt x="76" y="144"/>
                </a:moveTo>
                <a:cubicBezTo>
                  <a:pt x="38" y="144"/>
                  <a:pt x="8" y="114"/>
                  <a:pt x="8" y="76"/>
                </a:cubicBezTo>
                <a:cubicBezTo>
                  <a:pt x="8" y="38"/>
                  <a:pt x="38" y="8"/>
                  <a:pt x="76" y="8"/>
                </a:cubicBezTo>
                <a:cubicBezTo>
                  <a:pt x="114" y="8"/>
                  <a:pt x="144" y="38"/>
                  <a:pt x="144" y="76"/>
                </a:cubicBezTo>
                <a:cubicBezTo>
                  <a:pt x="144" y="114"/>
                  <a:pt x="114" y="144"/>
                  <a:pt x="76" y="14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52"/>
          <p:cNvSpPr>
            <a:spLocks noEditPoints="1"/>
          </p:cNvSpPr>
          <p:nvPr/>
        </p:nvSpPr>
        <p:spPr bwMode="auto">
          <a:xfrm>
            <a:off x="8075613" y="2657476"/>
            <a:ext cx="320675" cy="320675"/>
          </a:xfrm>
          <a:custGeom>
            <a:avLst/>
            <a:gdLst>
              <a:gd name="T0" fmla="*/ 112 w 176"/>
              <a:gd name="T1" fmla="*/ 72 h 176"/>
              <a:gd name="T2" fmla="*/ 40 w 176"/>
              <a:gd name="T3" fmla="*/ 72 h 176"/>
              <a:gd name="T4" fmla="*/ 36 w 176"/>
              <a:gd name="T5" fmla="*/ 76 h 176"/>
              <a:gd name="T6" fmla="*/ 40 w 176"/>
              <a:gd name="T7" fmla="*/ 80 h 176"/>
              <a:gd name="T8" fmla="*/ 112 w 176"/>
              <a:gd name="T9" fmla="*/ 80 h 176"/>
              <a:gd name="T10" fmla="*/ 116 w 176"/>
              <a:gd name="T11" fmla="*/ 76 h 176"/>
              <a:gd name="T12" fmla="*/ 112 w 176"/>
              <a:gd name="T13" fmla="*/ 72 h 176"/>
              <a:gd name="T14" fmla="*/ 175 w 176"/>
              <a:gd name="T15" fmla="*/ 169 h 176"/>
              <a:gd name="T16" fmla="*/ 132 w 176"/>
              <a:gd name="T17" fmla="*/ 127 h 176"/>
              <a:gd name="T18" fmla="*/ 152 w 176"/>
              <a:gd name="T19" fmla="*/ 76 h 176"/>
              <a:gd name="T20" fmla="*/ 76 w 176"/>
              <a:gd name="T21" fmla="*/ 0 h 176"/>
              <a:gd name="T22" fmla="*/ 0 w 176"/>
              <a:gd name="T23" fmla="*/ 76 h 176"/>
              <a:gd name="T24" fmla="*/ 76 w 176"/>
              <a:gd name="T25" fmla="*/ 152 h 176"/>
              <a:gd name="T26" fmla="*/ 127 w 176"/>
              <a:gd name="T27" fmla="*/ 132 h 176"/>
              <a:gd name="T28" fmla="*/ 169 w 176"/>
              <a:gd name="T29" fmla="*/ 175 h 176"/>
              <a:gd name="T30" fmla="*/ 172 w 176"/>
              <a:gd name="T31" fmla="*/ 176 h 176"/>
              <a:gd name="T32" fmla="*/ 176 w 176"/>
              <a:gd name="T33" fmla="*/ 172 h 176"/>
              <a:gd name="T34" fmla="*/ 175 w 176"/>
              <a:gd name="T35" fmla="*/ 169 h 176"/>
              <a:gd name="T36" fmla="*/ 76 w 176"/>
              <a:gd name="T37" fmla="*/ 144 h 176"/>
              <a:gd name="T38" fmla="*/ 8 w 176"/>
              <a:gd name="T39" fmla="*/ 76 h 176"/>
              <a:gd name="T40" fmla="*/ 76 w 176"/>
              <a:gd name="T41" fmla="*/ 8 h 176"/>
              <a:gd name="T42" fmla="*/ 144 w 176"/>
              <a:gd name="T43" fmla="*/ 76 h 176"/>
              <a:gd name="T44" fmla="*/ 76 w 176"/>
              <a:gd name="T45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76" h="176">
                <a:moveTo>
                  <a:pt x="112" y="72"/>
                </a:moveTo>
                <a:cubicBezTo>
                  <a:pt x="40" y="72"/>
                  <a:pt x="40" y="72"/>
                  <a:pt x="40" y="72"/>
                </a:cubicBezTo>
                <a:cubicBezTo>
                  <a:pt x="38" y="72"/>
                  <a:pt x="36" y="74"/>
                  <a:pt x="36" y="76"/>
                </a:cubicBezTo>
                <a:cubicBezTo>
                  <a:pt x="36" y="78"/>
                  <a:pt x="38" y="80"/>
                  <a:pt x="40" y="80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14" y="80"/>
                  <a:pt x="116" y="78"/>
                  <a:pt x="116" y="76"/>
                </a:cubicBezTo>
                <a:cubicBezTo>
                  <a:pt x="116" y="74"/>
                  <a:pt x="114" y="72"/>
                  <a:pt x="112" y="72"/>
                </a:cubicBezTo>
                <a:moveTo>
                  <a:pt x="175" y="169"/>
                </a:moveTo>
                <a:cubicBezTo>
                  <a:pt x="132" y="127"/>
                  <a:pt x="132" y="127"/>
                  <a:pt x="132" y="127"/>
                </a:cubicBezTo>
                <a:cubicBezTo>
                  <a:pt x="145" y="113"/>
                  <a:pt x="152" y="96"/>
                  <a:pt x="152" y="76"/>
                </a:cubicBezTo>
                <a:cubicBezTo>
                  <a:pt x="152" y="34"/>
                  <a:pt x="118" y="0"/>
                  <a:pt x="76" y="0"/>
                </a:cubicBezTo>
                <a:cubicBezTo>
                  <a:pt x="34" y="0"/>
                  <a:pt x="0" y="34"/>
                  <a:pt x="0" y="76"/>
                </a:cubicBezTo>
                <a:cubicBezTo>
                  <a:pt x="0" y="118"/>
                  <a:pt x="34" y="152"/>
                  <a:pt x="76" y="152"/>
                </a:cubicBezTo>
                <a:cubicBezTo>
                  <a:pt x="96" y="152"/>
                  <a:pt x="113" y="145"/>
                  <a:pt x="127" y="132"/>
                </a:cubicBezTo>
                <a:cubicBezTo>
                  <a:pt x="169" y="175"/>
                  <a:pt x="169" y="175"/>
                  <a:pt x="169" y="175"/>
                </a:cubicBezTo>
                <a:cubicBezTo>
                  <a:pt x="170" y="176"/>
                  <a:pt x="171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171"/>
                  <a:pt x="176" y="170"/>
                  <a:pt x="175" y="169"/>
                </a:cubicBezTo>
                <a:moveTo>
                  <a:pt x="76" y="144"/>
                </a:moveTo>
                <a:cubicBezTo>
                  <a:pt x="38" y="144"/>
                  <a:pt x="8" y="114"/>
                  <a:pt x="8" y="76"/>
                </a:cubicBezTo>
                <a:cubicBezTo>
                  <a:pt x="8" y="38"/>
                  <a:pt x="38" y="8"/>
                  <a:pt x="76" y="8"/>
                </a:cubicBezTo>
                <a:cubicBezTo>
                  <a:pt x="114" y="8"/>
                  <a:pt x="144" y="38"/>
                  <a:pt x="144" y="76"/>
                </a:cubicBezTo>
                <a:cubicBezTo>
                  <a:pt x="144" y="114"/>
                  <a:pt x="114" y="144"/>
                  <a:pt x="76" y="14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53"/>
          <p:cNvSpPr>
            <a:spLocks noEditPoints="1"/>
          </p:cNvSpPr>
          <p:nvPr/>
        </p:nvSpPr>
        <p:spPr bwMode="auto">
          <a:xfrm>
            <a:off x="8701088" y="2657476"/>
            <a:ext cx="292100" cy="320675"/>
          </a:xfrm>
          <a:custGeom>
            <a:avLst/>
            <a:gdLst>
              <a:gd name="T0" fmla="*/ 80 w 160"/>
              <a:gd name="T1" fmla="*/ 0 h 176"/>
              <a:gd name="T2" fmla="*/ 0 w 160"/>
              <a:gd name="T3" fmla="*/ 24 h 176"/>
              <a:gd name="T4" fmla="*/ 64 w 160"/>
              <a:gd name="T5" fmla="*/ 120 h 176"/>
              <a:gd name="T6" fmla="*/ 64 w 160"/>
              <a:gd name="T7" fmla="*/ 124 h 176"/>
              <a:gd name="T8" fmla="*/ 64 w 160"/>
              <a:gd name="T9" fmla="*/ 124 h 176"/>
              <a:gd name="T10" fmla="*/ 64 w 160"/>
              <a:gd name="T11" fmla="*/ 124 h 176"/>
              <a:gd name="T12" fmla="*/ 64 w 160"/>
              <a:gd name="T13" fmla="*/ 140 h 176"/>
              <a:gd name="T14" fmla="*/ 64 w 160"/>
              <a:gd name="T15" fmla="*/ 140 h 176"/>
              <a:gd name="T16" fmla="*/ 64 w 160"/>
              <a:gd name="T17" fmla="*/ 140 h 176"/>
              <a:gd name="T18" fmla="*/ 80 w 160"/>
              <a:gd name="T19" fmla="*/ 176 h 176"/>
              <a:gd name="T20" fmla="*/ 96 w 160"/>
              <a:gd name="T21" fmla="*/ 120 h 176"/>
              <a:gd name="T22" fmla="*/ 160 w 160"/>
              <a:gd name="T23" fmla="*/ 24 h 176"/>
              <a:gd name="T24" fmla="*/ 80 w 160"/>
              <a:gd name="T25" fmla="*/ 0 h 176"/>
              <a:gd name="T26" fmla="*/ 121 w 160"/>
              <a:gd name="T27" fmla="*/ 71 h 176"/>
              <a:gd name="T28" fmla="*/ 88 w 160"/>
              <a:gd name="T29" fmla="*/ 120 h 176"/>
              <a:gd name="T30" fmla="*/ 86 w 160"/>
              <a:gd name="T31" fmla="*/ 164 h 176"/>
              <a:gd name="T32" fmla="*/ 80 w 160"/>
              <a:gd name="T33" fmla="*/ 168 h 176"/>
              <a:gd name="T34" fmla="*/ 74 w 160"/>
              <a:gd name="T35" fmla="*/ 164 h 176"/>
              <a:gd name="T36" fmla="*/ 72 w 160"/>
              <a:gd name="T37" fmla="*/ 144 h 176"/>
              <a:gd name="T38" fmla="*/ 76 w 160"/>
              <a:gd name="T39" fmla="*/ 144 h 176"/>
              <a:gd name="T40" fmla="*/ 80 w 160"/>
              <a:gd name="T41" fmla="*/ 140 h 176"/>
              <a:gd name="T42" fmla="*/ 76 w 160"/>
              <a:gd name="T43" fmla="*/ 136 h 176"/>
              <a:gd name="T44" fmla="*/ 72 w 160"/>
              <a:gd name="T45" fmla="*/ 136 h 176"/>
              <a:gd name="T46" fmla="*/ 72 w 160"/>
              <a:gd name="T47" fmla="*/ 128 h 176"/>
              <a:gd name="T48" fmla="*/ 76 w 160"/>
              <a:gd name="T49" fmla="*/ 128 h 176"/>
              <a:gd name="T50" fmla="*/ 80 w 160"/>
              <a:gd name="T51" fmla="*/ 124 h 176"/>
              <a:gd name="T52" fmla="*/ 76 w 160"/>
              <a:gd name="T53" fmla="*/ 120 h 176"/>
              <a:gd name="T54" fmla="*/ 72 w 160"/>
              <a:gd name="T55" fmla="*/ 120 h 176"/>
              <a:gd name="T56" fmla="*/ 39 w 160"/>
              <a:gd name="T57" fmla="*/ 71 h 176"/>
              <a:gd name="T58" fmla="*/ 10 w 160"/>
              <a:gd name="T59" fmla="*/ 35 h 176"/>
              <a:gd name="T60" fmla="*/ 80 w 160"/>
              <a:gd name="T61" fmla="*/ 48 h 176"/>
              <a:gd name="T62" fmla="*/ 150 w 160"/>
              <a:gd name="T63" fmla="*/ 35 h 176"/>
              <a:gd name="T64" fmla="*/ 121 w 160"/>
              <a:gd name="T65" fmla="*/ 71 h 176"/>
              <a:gd name="T66" fmla="*/ 80 w 160"/>
              <a:gd name="T67" fmla="*/ 40 h 176"/>
              <a:gd name="T68" fmla="*/ 8 w 160"/>
              <a:gd name="T69" fmla="*/ 24 h 176"/>
              <a:gd name="T70" fmla="*/ 80 w 160"/>
              <a:gd name="T71" fmla="*/ 8 h 176"/>
              <a:gd name="T72" fmla="*/ 152 w 160"/>
              <a:gd name="T73" fmla="*/ 24 h 176"/>
              <a:gd name="T74" fmla="*/ 80 w 160"/>
              <a:gd name="T75" fmla="*/ 4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60" h="176">
                <a:moveTo>
                  <a:pt x="80" y="0"/>
                </a:moveTo>
                <a:cubicBezTo>
                  <a:pt x="36" y="0"/>
                  <a:pt x="0" y="11"/>
                  <a:pt x="0" y="24"/>
                </a:cubicBezTo>
                <a:cubicBezTo>
                  <a:pt x="0" y="72"/>
                  <a:pt x="64" y="80"/>
                  <a:pt x="64" y="120"/>
                </a:cubicBezTo>
                <a:cubicBezTo>
                  <a:pt x="64" y="124"/>
                  <a:pt x="64" y="124"/>
                  <a:pt x="64" y="124"/>
                </a:cubicBezTo>
                <a:cubicBezTo>
                  <a:pt x="64" y="124"/>
                  <a:pt x="64" y="124"/>
                  <a:pt x="64" y="124"/>
                </a:cubicBezTo>
                <a:cubicBezTo>
                  <a:pt x="64" y="124"/>
                  <a:pt x="64" y="124"/>
                  <a:pt x="64" y="124"/>
                </a:cubicBezTo>
                <a:cubicBezTo>
                  <a:pt x="64" y="130"/>
                  <a:pt x="64" y="135"/>
                  <a:pt x="64" y="140"/>
                </a:cubicBezTo>
                <a:cubicBezTo>
                  <a:pt x="64" y="140"/>
                  <a:pt x="64" y="140"/>
                  <a:pt x="64" y="140"/>
                </a:cubicBezTo>
                <a:cubicBezTo>
                  <a:pt x="64" y="140"/>
                  <a:pt x="64" y="140"/>
                  <a:pt x="64" y="140"/>
                </a:cubicBezTo>
                <a:cubicBezTo>
                  <a:pt x="64" y="170"/>
                  <a:pt x="67" y="176"/>
                  <a:pt x="80" y="176"/>
                </a:cubicBezTo>
                <a:cubicBezTo>
                  <a:pt x="96" y="176"/>
                  <a:pt x="96" y="168"/>
                  <a:pt x="96" y="120"/>
                </a:cubicBezTo>
                <a:cubicBezTo>
                  <a:pt x="96" y="80"/>
                  <a:pt x="160" y="72"/>
                  <a:pt x="160" y="24"/>
                </a:cubicBezTo>
                <a:cubicBezTo>
                  <a:pt x="160" y="11"/>
                  <a:pt x="124" y="0"/>
                  <a:pt x="80" y="0"/>
                </a:cubicBezTo>
                <a:moveTo>
                  <a:pt x="121" y="71"/>
                </a:moveTo>
                <a:cubicBezTo>
                  <a:pt x="105" y="84"/>
                  <a:pt x="88" y="97"/>
                  <a:pt x="88" y="120"/>
                </a:cubicBezTo>
                <a:cubicBezTo>
                  <a:pt x="88" y="143"/>
                  <a:pt x="88" y="157"/>
                  <a:pt x="86" y="164"/>
                </a:cubicBezTo>
                <a:cubicBezTo>
                  <a:pt x="85" y="168"/>
                  <a:pt x="85" y="168"/>
                  <a:pt x="80" y="168"/>
                </a:cubicBezTo>
                <a:cubicBezTo>
                  <a:pt x="75" y="168"/>
                  <a:pt x="75" y="168"/>
                  <a:pt x="74" y="164"/>
                </a:cubicBezTo>
                <a:cubicBezTo>
                  <a:pt x="73" y="160"/>
                  <a:pt x="72" y="153"/>
                  <a:pt x="72" y="144"/>
                </a:cubicBezTo>
                <a:cubicBezTo>
                  <a:pt x="76" y="144"/>
                  <a:pt x="76" y="144"/>
                  <a:pt x="76" y="144"/>
                </a:cubicBezTo>
                <a:cubicBezTo>
                  <a:pt x="78" y="144"/>
                  <a:pt x="80" y="142"/>
                  <a:pt x="80" y="140"/>
                </a:cubicBezTo>
                <a:cubicBezTo>
                  <a:pt x="80" y="138"/>
                  <a:pt x="78" y="136"/>
                  <a:pt x="76" y="136"/>
                </a:cubicBezTo>
                <a:cubicBezTo>
                  <a:pt x="72" y="136"/>
                  <a:pt x="72" y="136"/>
                  <a:pt x="72" y="136"/>
                </a:cubicBezTo>
                <a:cubicBezTo>
                  <a:pt x="72" y="133"/>
                  <a:pt x="72" y="131"/>
                  <a:pt x="72" y="128"/>
                </a:cubicBezTo>
                <a:cubicBezTo>
                  <a:pt x="76" y="128"/>
                  <a:pt x="76" y="128"/>
                  <a:pt x="76" y="128"/>
                </a:cubicBezTo>
                <a:cubicBezTo>
                  <a:pt x="78" y="128"/>
                  <a:pt x="80" y="126"/>
                  <a:pt x="80" y="124"/>
                </a:cubicBezTo>
                <a:cubicBezTo>
                  <a:pt x="80" y="122"/>
                  <a:pt x="78" y="120"/>
                  <a:pt x="76" y="120"/>
                </a:cubicBezTo>
                <a:cubicBezTo>
                  <a:pt x="72" y="120"/>
                  <a:pt x="72" y="120"/>
                  <a:pt x="72" y="120"/>
                </a:cubicBezTo>
                <a:cubicBezTo>
                  <a:pt x="72" y="97"/>
                  <a:pt x="55" y="84"/>
                  <a:pt x="39" y="71"/>
                </a:cubicBezTo>
                <a:cubicBezTo>
                  <a:pt x="26" y="60"/>
                  <a:pt x="14" y="50"/>
                  <a:pt x="10" y="35"/>
                </a:cubicBezTo>
                <a:cubicBezTo>
                  <a:pt x="23" y="43"/>
                  <a:pt x="50" y="48"/>
                  <a:pt x="80" y="48"/>
                </a:cubicBezTo>
                <a:cubicBezTo>
                  <a:pt x="110" y="48"/>
                  <a:pt x="137" y="43"/>
                  <a:pt x="150" y="35"/>
                </a:cubicBezTo>
                <a:cubicBezTo>
                  <a:pt x="146" y="50"/>
                  <a:pt x="134" y="60"/>
                  <a:pt x="121" y="71"/>
                </a:cubicBezTo>
                <a:moveTo>
                  <a:pt x="80" y="40"/>
                </a:moveTo>
                <a:cubicBezTo>
                  <a:pt x="40" y="40"/>
                  <a:pt x="8" y="33"/>
                  <a:pt x="8" y="24"/>
                </a:cubicBezTo>
                <a:cubicBezTo>
                  <a:pt x="8" y="15"/>
                  <a:pt x="40" y="8"/>
                  <a:pt x="80" y="8"/>
                </a:cubicBezTo>
                <a:cubicBezTo>
                  <a:pt x="120" y="8"/>
                  <a:pt x="152" y="15"/>
                  <a:pt x="152" y="24"/>
                </a:cubicBezTo>
                <a:cubicBezTo>
                  <a:pt x="152" y="33"/>
                  <a:pt x="120" y="40"/>
                  <a:pt x="80" y="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54"/>
          <p:cNvSpPr>
            <a:spLocks noEditPoints="1"/>
          </p:cNvSpPr>
          <p:nvPr/>
        </p:nvSpPr>
        <p:spPr bwMode="auto">
          <a:xfrm>
            <a:off x="3186113" y="3268663"/>
            <a:ext cx="320675" cy="320675"/>
          </a:xfrm>
          <a:custGeom>
            <a:avLst/>
            <a:gdLst>
              <a:gd name="T0" fmla="*/ 160 w 176"/>
              <a:gd name="T1" fmla="*/ 24 h 176"/>
              <a:gd name="T2" fmla="*/ 80 w 176"/>
              <a:gd name="T3" fmla="*/ 0 h 176"/>
              <a:gd name="T4" fmla="*/ 0 w 176"/>
              <a:gd name="T5" fmla="*/ 24 h 176"/>
              <a:gd name="T6" fmla="*/ 64 w 176"/>
              <a:gd name="T7" fmla="*/ 120 h 176"/>
              <a:gd name="T8" fmla="*/ 64 w 176"/>
              <a:gd name="T9" fmla="*/ 124 h 176"/>
              <a:gd name="T10" fmla="*/ 64 w 176"/>
              <a:gd name="T11" fmla="*/ 124 h 176"/>
              <a:gd name="T12" fmla="*/ 64 w 176"/>
              <a:gd name="T13" fmla="*/ 124 h 176"/>
              <a:gd name="T14" fmla="*/ 64 w 176"/>
              <a:gd name="T15" fmla="*/ 140 h 176"/>
              <a:gd name="T16" fmla="*/ 64 w 176"/>
              <a:gd name="T17" fmla="*/ 140 h 176"/>
              <a:gd name="T18" fmla="*/ 64 w 176"/>
              <a:gd name="T19" fmla="*/ 140 h 176"/>
              <a:gd name="T20" fmla="*/ 80 w 176"/>
              <a:gd name="T21" fmla="*/ 176 h 176"/>
              <a:gd name="T22" fmla="*/ 96 w 176"/>
              <a:gd name="T23" fmla="*/ 120 h 176"/>
              <a:gd name="T24" fmla="*/ 160 w 176"/>
              <a:gd name="T25" fmla="*/ 24 h 176"/>
              <a:gd name="T26" fmla="*/ 8 w 176"/>
              <a:gd name="T27" fmla="*/ 24 h 176"/>
              <a:gd name="T28" fmla="*/ 80 w 176"/>
              <a:gd name="T29" fmla="*/ 8 h 176"/>
              <a:gd name="T30" fmla="*/ 152 w 176"/>
              <a:gd name="T31" fmla="*/ 24 h 176"/>
              <a:gd name="T32" fmla="*/ 80 w 176"/>
              <a:gd name="T33" fmla="*/ 40 h 176"/>
              <a:gd name="T34" fmla="*/ 8 w 176"/>
              <a:gd name="T35" fmla="*/ 24 h 176"/>
              <a:gd name="T36" fmla="*/ 121 w 176"/>
              <a:gd name="T37" fmla="*/ 71 h 176"/>
              <a:gd name="T38" fmla="*/ 88 w 176"/>
              <a:gd name="T39" fmla="*/ 120 h 176"/>
              <a:gd name="T40" fmla="*/ 86 w 176"/>
              <a:gd name="T41" fmla="*/ 164 h 176"/>
              <a:gd name="T42" fmla="*/ 80 w 176"/>
              <a:gd name="T43" fmla="*/ 168 h 176"/>
              <a:gd name="T44" fmla="*/ 74 w 176"/>
              <a:gd name="T45" fmla="*/ 164 h 176"/>
              <a:gd name="T46" fmla="*/ 72 w 176"/>
              <a:gd name="T47" fmla="*/ 144 h 176"/>
              <a:gd name="T48" fmla="*/ 76 w 176"/>
              <a:gd name="T49" fmla="*/ 144 h 176"/>
              <a:gd name="T50" fmla="*/ 80 w 176"/>
              <a:gd name="T51" fmla="*/ 140 h 176"/>
              <a:gd name="T52" fmla="*/ 76 w 176"/>
              <a:gd name="T53" fmla="*/ 136 h 176"/>
              <a:gd name="T54" fmla="*/ 72 w 176"/>
              <a:gd name="T55" fmla="*/ 136 h 176"/>
              <a:gd name="T56" fmla="*/ 72 w 176"/>
              <a:gd name="T57" fmla="*/ 128 h 176"/>
              <a:gd name="T58" fmla="*/ 76 w 176"/>
              <a:gd name="T59" fmla="*/ 128 h 176"/>
              <a:gd name="T60" fmla="*/ 80 w 176"/>
              <a:gd name="T61" fmla="*/ 124 h 176"/>
              <a:gd name="T62" fmla="*/ 76 w 176"/>
              <a:gd name="T63" fmla="*/ 120 h 176"/>
              <a:gd name="T64" fmla="*/ 72 w 176"/>
              <a:gd name="T65" fmla="*/ 120 h 176"/>
              <a:gd name="T66" fmla="*/ 39 w 176"/>
              <a:gd name="T67" fmla="*/ 71 h 176"/>
              <a:gd name="T68" fmla="*/ 10 w 176"/>
              <a:gd name="T69" fmla="*/ 35 h 176"/>
              <a:gd name="T70" fmla="*/ 80 w 176"/>
              <a:gd name="T71" fmla="*/ 48 h 176"/>
              <a:gd name="T72" fmla="*/ 150 w 176"/>
              <a:gd name="T73" fmla="*/ 35 h 176"/>
              <a:gd name="T74" fmla="*/ 121 w 176"/>
              <a:gd name="T75" fmla="*/ 71 h 176"/>
              <a:gd name="T76" fmla="*/ 172 w 176"/>
              <a:gd name="T77" fmla="*/ 120 h 176"/>
              <a:gd name="T78" fmla="*/ 152 w 176"/>
              <a:gd name="T79" fmla="*/ 120 h 176"/>
              <a:gd name="T80" fmla="*/ 152 w 176"/>
              <a:gd name="T81" fmla="*/ 100 h 176"/>
              <a:gd name="T82" fmla="*/ 148 w 176"/>
              <a:gd name="T83" fmla="*/ 96 h 176"/>
              <a:gd name="T84" fmla="*/ 144 w 176"/>
              <a:gd name="T85" fmla="*/ 100 h 176"/>
              <a:gd name="T86" fmla="*/ 144 w 176"/>
              <a:gd name="T87" fmla="*/ 120 h 176"/>
              <a:gd name="T88" fmla="*/ 124 w 176"/>
              <a:gd name="T89" fmla="*/ 120 h 176"/>
              <a:gd name="T90" fmla="*/ 120 w 176"/>
              <a:gd name="T91" fmla="*/ 124 h 176"/>
              <a:gd name="T92" fmla="*/ 124 w 176"/>
              <a:gd name="T93" fmla="*/ 128 h 176"/>
              <a:gd name="T94" fmla="*/ 144 w 176"/>
              <a:gd name="T95" fmla="*/ 128 h 176"/>
              <a:gd name="T96" fmla="*/ 144 w 176"/>
              <a:gd name="T97" fmla="*/ 148 h 176"/>
              <a:gd name="T98" fmla="*/ 148 w 176"/>
              <a:gd name="T99" fmla="*/ 152 h 176"/>
              <a:gd name="T100" fmla="*/ 152 w 176"/>
              <a:gd name="T101" fmla="*/ 148 h 176"/>
              <a:gd name="T102" fmla="*/ 152 w 176"/>
              <a:gd name="T103" fmla="*/ 128 h 176"/>
              <a:gd name="T104" fmla="*/ 172 w 176"/>
              <a:gd name="T105" fmla="*/ 128 h 176"/>
              <a:gd name="T106" fmla="*/ 176 w 176"/>
              <a:gd name="T107" fmla="*/ 124 h 176"/>
              <a:gd name="T108" fmla="*/ 172 w 176"/>
              <a:gd name="T109" fmla="*/ 12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76" h="176">
                <a:moveTo>
                  <a:pt x="160" y="24"/>
                </a:moveTo>
                <a:cubicBezTo>
                  <a:pt x="160" y="11"/>
                  <a:pt x="124" y="0"/>
                  <a:pt x="80" y="0"/>
                </a:cubicBezTo>
                <a:cubicBezTo>
                  <a:pt x="36" y="0"/>
                  <a:pt x="0" y="11"/>
                  <a:pt x="0" y="24"/>
                </a:cubicBezTo>
                <a:cubicBezTo>
                  <a:pt x="0" y="72"/>
                  <a:pt x="64" y="80"/>
                  <a:pt x="64" y="120"/>
                </a:cubicBezTo>
                <a:cubicBezTo>
                  <a:pt x="64" y="121"/>
                  <a:pt x="64" y="123"/>
                  <a:pt x="64" y="124"/>
                </a:cubicBezTo>
                <a:cubicBezTo>
                  <a:pt x="64" y="124"/>
                  <a:pt x="64" y="124"/>
                  <a:pt x="64" y="124"/>
                </a:cubicBezTo>
                <a:cubicBezTo>
                  <a:pt x="64" y="124"/>
                  <a:pt x="64" y="124"/>
                  <a:pt x="64" y="124"/>
                </a:cubicBezTo>
                <a:cubicBezTo>
                  <a:pt x="64" y="130"/>
                  <a:pt x="64" y="135"/>
                  <a:pt x="64" y="140"/>
                </a:cubicBezTo>
                <a:cubicBezTo>
                  <a:pt x="64" y="140"/>
                  <a:pt x="64" y="140"/>
                  <a:pt x="64" y="140"/>
                </a:cubicBezTo>
                <a:cubicBezTo>
                  <a:pt x="64" y="140"/>
                  <a:pt x="64" y="140"/>
                  <a:pt x="64" y="140"/>
                </a:cubicBezTo>
                <a:cubicBezTo>
                  <a:pt x="64" y="170"/>
                  <a:pt x="67" y="176"/>
                  <a:pt x="80" y="176"/>
                </a:cubicBezTo>
                <a:cubicBezTo>
                  <a:pt x="96" y="176"/>
                  <a:pt x="96" y="168"/>
                  <a:pt x="96" y="120"/>
                </a:cubicBezTo>
                <a:cubicBezTo>
                  <a:pt x="96" y="80"/>
                  <a:pt x="160" y="72"/>
                  <a:pt x="160" y="24"/>
                </a:cubicBezTo>
                <a:moveTo>
                  <a:pt x="8" y="24"/>
                </a:moveTo>
                <a:cubicBezTo>
                  <a:pt x="8" y="15"/>
                  <a:pt x="40" y="8"/>
                  <a:pt x="80" y="8"/>
                </a:cubicBezTo>
                <a:cubicBezTo>
                  <a:pt x="120" y="8"/>
                  <a:pt x="152" y="15"/>
                  <a:pt x="152" y="24"/>
                </a:cubicBezTo>
                <a:cubicBezTo>
                  <a:pt x="152" y="33"/>
                  <a:pt x="120" y="40"/>
                  <a:pt x="80" y="40"/>
                </a:cubicBezTo>
                <a:cubicBezTo>
                  <a:pt x="40" y="40"/>
                  <a:pt x="8" y="33"/>
                  <a:pt x="8" y="24"/>
                </a:cubicBezTo>
                <a:moveTo>
                  <a:pt x="121" y="71"/>
                </a:moveTo>
                <a:cubicBezTo>
                  <a:pt x="105" y="84"/>
                  <a:pt x="88" y="97"/>
                  <a:pt x="88" y="120"/>
                </a:cubicBezTo>
                <a:cubicBezTo>
                  <a:pt x="88" y="143"/>
                  <a:pt x="88" y="157"/>
                  <a:pt x="86" y="164"/>
                </a:cubicBezTo>
                <a:cubicBezTo>
                  <a:pt x="85" y="168"/>
                  <a:pt x="85" y="168"/>
                  <a:pt x="80" y="168"/>
                </a:cubicBezTo>
                <a:cubicBezTo>
                  <a:pt x="75" y="168"/>
                  <a:pt x="75" y="168"/>
                  <a:pt x="74" y="164"/>
                </a:cubicBezTo>
                <a:cubicBezTo>
                  <a:pt x="73" y="160"/>
                  <a:pt x="72" y="153"/>
                  <a:pt x="72" y="144"/>
                </a:cubicBezTo>
                <a:cubicBezTo>
                  <a:pt x="76" y="144"/>
                  <a:pt x="76" y="144"/>
                  <a:pt x="76" y="144"/>
                </a:cubicBezTo>
                <a:cubicBezTo>
                  <a:pt x="78" y="144"/>
                  <a:pt x="80" y="142"/>
                  <a:pt x="80" y="140"/>
                </a:cubicBezTo>
                <a:cubicBezTo>
                  <a:pt x="80" y="138"/>
                  <a:pt x="78" y="136"/>
                  <a:pt x="76" y="136"/>
                </a:cubicBezTo>
                <a:cubicBezTo>
                  <a:pt x="72" y="136"/>
                  <a:pt x="72" y="136"/>
                  <a:pt x="72" y="136"/>
                </a:cubicBezTo>
                <a:cubicBezTo>
                  <a:pt x="72" y="133"/>
                  <a:pt x="72" y="131"/>
                  <a:pt x="72" y="128"/>
                </a:cubicBezTo>
                <a:cubicBezTo>
                  <a:pt x="76" y="128"/>
                  <a:pt x="76" y="128"/>
                  <a:pt x="76" y="128"/>
                </a:cubicBezTo>
                <a:cubicBezTo>
                  <a:pt x="78" y="128"/>
                  <a:pt x="80" y="126"/>
                  <a:pt x="80" y="124"/>
                </a:cubicBezTo>
                <a:cubicBezTo>
                  <a:pt x="80" y="122"/>
                  <a:pt x="78" y="120"/>
                  <a:pt x="76" y="120"/>
                </a:cubicBezTo>
                <a:cubicBezTo>
                  <a:pt x="72" y="120"/>
                  <a:pt x="72" y="120"/>
                  <a:pt x="72" y="120"/>
                </a:cubicBezTo>
                <a:cubicBezTo>
                  <a:pt x="72" y="97"/>
                  <a:pt x="55" y="84"/>
                  <a:pt x="39" y="71"/>
                </a:cubicBezTo>
                <a:cubicBezTo>
                  <a:pt x="26" y="60"/>
                  <a:pt x="14" y="50"/>
                  <a:pt x="10" y="35"/>
                </a:cubicBezTo>
                <a:cubicBezTo>
                  <a:pt x="23" y="43"/>
                  <a:pt x="50" y="48"/>
                  <a:pt x="80" y="48"/>
                </a:cubicBezTo>
                <a:cubicBezTo>
                  <a:pt x="110" y="48"/>
                  <a:pt x="137" y="43"/>
                  <a:pt x="150" y="35"/>
                </a:cubicBezTo>
                <a:cubicBezTo>
                  <a:pt x="146" y="50"/>
                  <a:pt x="134" y="60"/>
                  <a:pt x="121" y="71"/>
                </a:cubicBezTo>
                <a:moveTo>
                  <a:pt x="172" y="120"/>
                </a:moveTo>
                <a:cubicBezTo>
                  <a:pt x="152" y="120"/>
                  <a:pt x="152" y="120"/>
                  <a:pt x="152" y="120"/>
                </a:cubicBezTo>
                <a:cubicBezTo>
                  <a:pt x="152" y="100"/>
                  <a:pt x="152" y="100"/>
                  <a:pt x="152" y="100"/>
                </a:cubicBezTo>
                <a:cubicBezTo>
                  <a:pt x="152" y="98"/>
                  <a:pt x="150" y="96"/>
                  <a:pt x="148" y="96"/>
                </a:cubicBezTo>
                <a:cubicBezTo>
                  <a:pt x="146" y="96"/>
                  <a:pt x="144" y="98"/>
                  <a:pt x="144" y="100"/>
                </a:cubicBezTo>
                <a:cubicBezTo>
                  <a:pt x="144" y="120"/>
                  <a:pt x="144" y="120"/>
                  <a:pt x="144" y="120"/>
                </a:cubicBezTo>
                <a:cubicBezTo>
                  <a:pt x="124" y="120"/>
                  <a:pt x="124" y="120"/>
                  <a:pt x="124" y="120"/>
                </a:cubicBezTo>
                <a:cubicBezTo>
                  <a:pt x="122" y="120"/>
                  <a:pt x="120" y="122"/>
                  <a:pt x="120" y="124"/>
                </a:cubicBezTo>
                <a:cubicBezTo>
                  <a:pt x="120" y="126"/>
                  <a:pt x="122" y="128"/>
                  <a:pt x="124" y="128"/>
                </a:cubicBezTo>
                <a:cubicBezTo>
                  <a:pt x="144" y="128"/>
                  <a:pt x="144" y="128"/>
                  <a:pt x="144" y="128"/>
                </a:cubicBezTo>
                <a:cubicBezTo>
                  <a:pt x="144" y="148"/>
                  <a:pt x="144" y="148"/>
                  <a:pt x="144" y="148"/>
                </a:cubicBezTo>
                <a:cubicBezTo>
                  <a:pt x="144" y="150"/>
                  <a:pt x="146" y="152"/>
                  <a:pt x="148" y="152"/>
                </a:cubicBezTo>
                <a:cubicBezTo>
                  <a:pt x="150" y="152"/>
                  <a:pt x="152" y="150"/>
                  <a:pt x="152" y="148"/>
                </a:cubicBezTo>
                <a:cubicBezTo>
                  <a:pt x="152" y="128"/>
                  <a:pt x="152" y="128"/>
                  <a:pt x="152" y="128"/>
                </a:cubicBezTo>
                <a:cubicBezTo>
                  <a:pt x="172" y="128"/>
                  <a:pt x="172" y="128"/>
                  <a:pt x="172" y="128"/>
                </a:cubicBezTo>
                <a:cubicBezTo>
                  <a:pt x="174" y="128"/>
                  <a:pt x="176" y="126"/>
                  <a:pt x="176" y="124"/>
                </a:cubicBezTo>
                <a:cubicBezTo>
                  <a:pt x="176" y="122"/>
                  <a:pt x="174" y="120"/>
                  <a:pt x="172" y="1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5"/>
          <p:cNvSpPr>
            <a:spLocks noEditPoints="1"/>
          </p:cNvSpPr>
          <p:nvPr/>
        </p:nvSpPr>
        <p:spPr bwMode="auto">
          <a:xfrm>
            <a:off x="3797300" y="3268663"/>
            <a:ext cx="320675" cy="320675"/>
          </a:xfrm>
          <a:custGeom>
            <a:avLst/>
            <a:gdLst>
              <a:gd name="T0" fmla="*/ 160 w 176"/>
              <a:gd name="T1" fmla="*/ 24 h 176"/>
              <a:gd name="T2" fmla="*/ 80 w 176"/>
              <a:gd name="T3" fmla="*/ 0 h 176"/>
              <a:gd name="T4" fmla="*/ 0 w 176"/>
              <a:gd name="T5" fmla="*/ 24 h 176"/>
              <a:gd name="T6" fmla="*/ 64 w 176"/>
              <a:gd name="T7" fmla="*/ 120 h 176"/>
              <a:gd name="T8" fmla="*/ 64 w 176"/>
              <a:gd name="T9" fmla="*/ 124 h 176"/>
              <a:gd name="T10" fmla="*/ 64 w 176"/>
              <a:gd name="T11" fmla="*/ 124 h 176"/>
              <a:gd name="T12" fmla="*/ 64 w 176"/>
              <a:gd name="T13" fmla="*/ 124 h 176"/>
              <a:gd name="T14" fmla="*/ 64 w 176"/>
              <a:gd name="T15" fmla="*/ 140 h 176"/>
              <a:gd name="T16" fmla="*/ 64 w 176"/>
              <a:gd name="T17" fmla="*/ 140 h 176"/>
              <a:gd name="T18" fmla="*/ 64 w 176"/>
              <a:gd name="T19" fmla="*/ 140 h 176"/>
              <a:gd name="T20" fmla="*/ 80 w 176"/>
              <a:gd name="T21" fmla="*/ 176 h 176"/>
              <a:gd name="T22" fmla="*/ 96 w 176"/>
              <a:gd name="T23" fmla="*/ 120 h 176"/>
              <a:gd name="T24" fmla="*/ 160 w 176"/>
              <a:gd name="T25" fmla="*/ 24 h 176"/>
              <a:gd name="T26" fmla="*/ 8 w 176"/>
              <a:gd name="T27" fmla="*/ 24 h 176"/>
              <a:gd name="T28" fmla="*/ 80 w 176"/>
              <a:gd name="T29" fmla="*/ 8 h 176"/>
              <a:gd name="T30" fmla="*/ 152 w 176"/>
              <a:gd name="T31" fmla="*/ 24 h 176"/>
              <a:gd name="T32" fmla="*/ 80 w 176"/>
              <a:gd name="T33" fmla="*/ 40 h 176"/>
              <a:gd name="T34" fmla="*/ 8 w 176"/>
              <a:gd name="T35" fmla="*/ 24 h 176"/>
              <a:gd name="T36" fmla="*/ 121 w 176"/>
              <a:gd name="T37" fmla="*/ 71 h 176"/>
              <a:gd name="T38" fmla="*/ 88 w 176"/>
              <a:gd name="T39" fmla="*/ 120 h 176"/>
              <a:gd name="T40" fmla="*/ 86 w 176"/>
              <a:gd name="T41" fmla="*/ 164 h 176"/>
              <a:gd name="T42" fmla="*/ 80 w 176"/>
              <a:gd name="T43" fmla="*/ 168 h 176"/>
              <a:gd name="T44" fmla="*/ 74 w 176"/>
              <a:gd name="T45" fmla="*/ 164 h 176"/>
              <a:gd name="T46" fmla="*/ 72 w 176"/>
              <a:gd name="T47" fmla="*/ 144 h 176"/>
              <a:gd name="T48" fmla="*/ 76 w 176"/>
              <a:gd name="T49" fmla="*/ 144 h 176"/>
              <a:gd name="T50" fmla="*/ 80 w 176"/>
              <a:gd name="T51" fmla="*/ 140 h 176"/>
              <a:gd name="T52" fmla="*/ 76 w 176"/>
              <a:gd name="T53" fmla="*/ 136 h 176"/>
              <a:gd name="T54" fmla="*/ 72 w 176"/>
              <a:gd name="T55" fmla="*/ 136 h 176"/>
              <a:gd name="T56" fmla="*/ 72 w 176"/>
              <a:gd name="T57" fmla="*/ 128 h 176"/>
              <a:gd name="T58" fmla="*/ 76 w 176"/>
              <a:gd name="T59" fmla="*/ 128 h 176"/>
              <a:gd name="T60" fmla="*/ 80 w 176"/>
              <a:gd name="T61" fmla="*/ 124 h 176"/>
              <a:gd name="T62" fmla="*/ 76 w 176"/>
              <a:gd name="T63" fmla="*/ 120 h 176"/>
              <a:gd name="T64" fmla="*/ 72 w 176"/>
              <a:gd name="T65" fmla="*/ 120 h 176"/>
              <a:gd name="T66" fmla="*/ 39 w 176"/>
              <a:gd name="T67" fmla="*/ 71 h 176"/>
              <a:gd name="T68" fmla="*/ 10 w 176"/>
              <a:gd name="T69" fmla="*/ 35 h 176"/>
              <a:gd name="T70" fmla="*/ 80 w 176"/>
              <a:gd name="T71" fmla="*/ 48 h 176"/>
              <a:gd name="T72" fmla="*/ 150 w 176"/>
              <a:gd name="T73" fmla="*/ 35 h 176"/>
              <a:gd name="T74" fmla="*/ 121 w 176"/>
              <a:gd name="T75" fmla="*/ 71 h 176"/>
              <a:gd name="T76" fmla="*/ 172 w 176"/>
              <a:gd name="T77" fmla="*/ 120 h 176"/>
              <a:gd name="T78" fmla="*/ 124 w 176"/>
              <a:gd name="T79" fmla="*/ 120 h 176"/>
              <a:gd name="T80" fmla="*/ 120 w 176"/>
              <a:gd name="T81" fmla="*/ 124 h 176"/>
              <a:gd name="T82" fmla="*/ 124 w 176"/>
              <a:gd name="T83" fmla="*/ 128 h 176"/>
              <a:gd name="T84" fmla="*/ 172 w 176"/>
              <a:gd name="T85" fmla="*/ 128 h 176"/>
              <a:gd name="T86" fmla="*/ 176 w 176"/>
              <a:gd name="T87" fmla="*/ 124 h 176"/>
              <a:gd name="T88" fmla="*/ 172 w 176"/>
              <a:gd name="T89" fmla="*/ 12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160" y="24"/>
                </a:moveTo>
                <a:cubicBezTo>
                  <a:pt x="160" y="11"/>
                  <a:pt x="124" y="0"/>
                  <a:pt x="80" y="0"/>
                </a:cubicBezTo>
                <a:cubicBezTo>
                  <a:pt x="36" y="0"/>
                  <a:pt x="0" y="11"/>
                  <a:pt x="0" y="24"/>
                </a:cubicBezTo>
                <a:cubicBezTo>
                  <a:pt x="0" y="72"/>
                  <a:pt x="64" y="80"/>
                  <a:pt x="64" y="120"/>
                </a:cubicBezTo>
                <a:cubicBezTo>
                  <a:pt x="64" y="121"/>
                  <a:pt x="64" y="123"/>
                  <a:pt x="64" y="124"/>
                </a:cubicBezTo>
                <a:cubicBezTo>
                  <a:pt x="64" y="124"/>
                  <a:pt x="64" y="124"/>
                  <a:pt x="64" y="124"/>
                </a:cubicBezTo>
                <a:cubicBezTo>
                  <a:pt x="64" y="124"/>
                  <a:pt x="64" y="124"/>
                  <a:pt x="64" y="124"/>
                </a:cubicBezTo>
                <a:cubicBezTo>
                  <a:pt x="64" y="130"/>
                  <a:pt x="64" y="135"/>
                  <a:pt x="64" y="140"/>
                </a:cubicBezTo>
                <a:cubicBezTo>
                  <a:pt x="64" y="140"/>
                  <a:pt x="64" y="140"/>
                  <a:pt x="64" y="140"/>
                </a:cubicBezTo>
                <a:cubicBezTo>
                  <a:pt x="64" y="140"/>
                  <a:pt x="64" y="140"/>
                  <a:pt x="64" y="140"/>
                </a:cubicBezTo>
                <a:cubicBezTo>
                  <a:pt x="64" y="170"/>
                  <a:pt x="67" y="176"/>
                  <a:pt x="80" y="176"/>
                </a:cubicBezTo>
                <a:cubicBezTo>
                  <a:pt x="96" y="176"/>
                  <a:pt x="96" y="168"/>
                  <a:pt x="96" y="120"/>
                </a:cubicBezTo>
                <a:cubicBezTo>
                  <a:pt x="96" y="80"/>
                  <a:pt x="160" y="72"/>
                  <a:pt x="160" y="24"/>
                </a:cubicBezTo>
                <a:moveTo>
                  <a:pt x="8" y="24"/>
                </a:moveTo>
                <a:cubicBezTo>
                  <a:pt x="8" y="15"/>
                  <a:pt x="40" y="8"/>
                  <a:pt x="80" y="8"/>
                </a:cubicBezTo>
                <a:cubicBezTo>
                  <a:pt x="120" y="8"/>
                  <a:pt x="152" y="15"/>
                  <a:pt x="152" y="24"/>
                </a:cubicBezTo>
                <a:cubicBezTo>
                  <a:pt x="152" y="33"/>
                  <a:pt x="120" y="40"/>
                  <a:pt x="80" y="40"/>
                </a:cubicBezTo>
                <a:cubicBezTo>
                  <a:pt x="40" y="40"/>
                  <a:pt x="8" y="33"/>
                  <a:pt x="8" y="24"/>
                </a:cubicBezTo>
                <a:moveTo>
                  <a:pt x="121" y="71"/>
                </a:moveTo>
                <a:cubicBezTo>
                  <a:pt x="105" y="84"/>
                  <a:pt x="88" y="97"/>
                  <a:pt x="88" y="120"/>
                </a:cubicBezTo>
                <a:cubicBezTo>
                  <a:pt x="88" y="143"/>
                  <a:pt x="88" y="157"/>
                  <a:pt x="86" y="164"/>
                </a:cubicBezTo>
                <a:cubicBezTo>
                  <a:pt x="85" y="168"/>
                  <a:pt x="85" y="168"/>
                  <a:pt x="80" y="168"/>
                </a:cubicBezTo>
                <a:cubicBezTo>
                  <a:pt x="75" y="168"/>
                  <a:pt x="75" y="168"/>
                  <a:pt x="74" y="164"/>
                </a:cubicBezTo>
                <a:cubicBezTo>
                  <a:pt x="73" y="160"/>
                  <a:pt x="72" y="153"/>
                  <a:pt x="72" y="144"/>
                </a:cubicBezTo>
                <a:cubicBezTo>
                  <a:pt x="76" y="144"/>
                  <a:pt x="76" y="144"/>
                  <a:pt x="76" y="144"/>
                </a:cubicBezTo>
                <a:cubicBezTo>
                  <a:pt x="78" y="144"/>
                  <a:pt x="80" y="142"/>
                  <a:pt x="80" y="140"/>
                </a:cubicBezTo>
                <a:cubicBezTo>
                  <a:pt x="80" y="138"/>
                  <a:pt x="78" y="136"/>
                  <a:pt x="76" y="136"/>
                </a:cubicBezTo>
                <a:cubicBezTo>
                  <a:pt x="72" y="136"/>
                  <a:pt x="72" y="136"/>
                  <a:pt x="72" y="136"/>
                </a:cubicBezTo>
                <a:cubicBezTo>
                  <a:pt x="72" y="133"/>
                  <a:pt x="72" y="131"/>
                  <a:pt x="72" y="128"/>
                </a:cubicBezTo>
                <a:cubicBezTo>
                  <a:pt x="76" y="128"/>
                  <a:pt x="76" y="128"/>
                  <a:pt x="76" y="128"/>
                </a:cubicBezTo>
                <a:cubicBezTo>
                  <a:pt x="78" y="128"/>
                  <a:pt x="80" y="126"/>
                  <a:pt x="80" y="124"/>
                </a:cubicBezTo>
                <a:cubicBezTo>
                  <a:pt x="80" y="122"/>
                  <a:pt x="78" y="120"/>
                  <a:pt x="76" y="120"/>
                </a:cubicBezTo>
                <a:cubicBezTo>
                  <a:pt x="72" y="120"/>
                  <a:pt x="72" y="120"/>
                  <a:pt x="72" y="120"/>
                </a:cubicBezTo>
                <a:cubicBezTo>
                  <a:pt x="72" y="97"/>
                  <a:pt x="55" y="84"/>
                  <a:pt x="39" y="71"/>
                </a:cubicBezTo>
                <a:cubicBezTo>
                  <a:pt x="26" y="60"/>
                  <a:pt x="14" y="50"/>
                  <a:pt x="10" y="35"/>
                </a:cubicBezTo>
                <a:cubicBezTo>
                  <a:pt x="23" y="43"/>
                  <a:pt x="50" y="48"/>
                  <a:pt x="80" y="48"/>
                </a:cubicBezTo>
                <a:cubicBezTo>
                  <a:pt x="110" y="48"/>
                  <a:pt x="137" y="43"/>
                  <a:pt x="150" y="35"/>
                </a:cubicBezTo>
                <a:cubicBezTo>
                  <a:pt x="146" y="50"/>
                  <a:pt x="134" y="60"/>
                  <a:pt x="121" y="71"/>
                </a:cubicBezTo>
                <a:moveTo>
                  <a:pt x="172" y="120"/>
                </a:moveTo>
                <a:cubicBezTo>
                  <a:pt x="124" y="120"/>
                  <a:pt x="124" y="120"/>
                  <a:pt x="124" y="120"/>
                </a:cubicBezTo>
                <a:cubicBezTo>
                  <a:pt x="122" y="120"/>
                  <a:pt x="120" y="122"/>
                  <a:pt x="120" y="124"/>
                </a:cubicBezTo>
                <a:cubicBezTo>
                  <a:pt x="120" y="126"/>
                  <a:pt x="122" y="128"/>
                  <a:pt x="124" y="128"/>
                </a:cubicBezTo>
                <a:cubicBezTo>
                  <a:pt x="172" y="128"/>
                  <a:pt x="172" y="128"/>
                  <a:pt x="172" y="128"/>
                </a:cubicBezTo>
                <a:cubicBezTo>
                  <a:pt x="174" y="128"/>
                  <a:pt x="176" y="126"/>
                  <a:pt x="176" y="124"/>
                </a:cubicBezTo>
                <a:cubicBezTo>
                  <a:pt x="176" y="122"/>
                  <a:pt x="174" y="120"/>
                  <a:pt x="172" y="1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56"/>
          <p:cNvSpPr>
            <a:spLocks noEditPoints="1"/>
          </p:cNvSpPr>
          <p:nvPr/>
        </p:nvSpPr>
        <p:spPr bwMode="auto">
          <a:xfrm>
            <a:off x="4422775" y="3268663"/>
            <a:ext cx="292100" cy="320675"/>
          </a:xfrm>
          <a:custGeom>
            <a:avLst/>
            <a:gdLst>
              <a:gd name="T0" fmla="*/ 156 w 160"/>
              <a:gd name="T1" fmla="*/ 0 h 176"/>
              <a:gd name="T2" fmla="*/ 155 w 160"/>
              <a:gd name="T3" fmla="*/ 0 h 176"/>
              <a:gd name="T4" fmla="*/ 155 w 160"/>
              <a:gd name="T5" fmla="*/ 0 h 176"/>
              <a:gd name="T6" fmla="*/ 51 w 160"/>
              <a:gd name="T7" fmla="*/ 16 h 176"/>
              <a:gd name="T8" fmla="*/ 51 w 160"/>
              <a:gd name="T9" fmla="*/ 16 h 176"/>
              <a:gd name="T10" fmla="*/ 48 w 160"/>
              <a:gd name="T11" fmla="*/ 20 h 176"/>
              <a:gd name="T12" fmla="*/ 48 w 160"/>
              <a:gd name="T13" fmla="*/ 140 h 176"/>
              <a:gd name="T14" fmla="*/ 36 w 160"/>
              <a:gd name="T15" fmla="*/ 136 h 176"/>
              <a:gd name="T16" fmla="*/ 20 w 160"/>
              <a:gd name="T17" fmla="*/ 136 h 176"/>
              <a:gd name="T18" fmla="*/ 0 w 160"/>
              <a:gd name="T19" fmla="*/ 156 h 176"/>
              <a:gd name="T20" fmla="*/ 20 w 160"/>
              <a:gd name="T21" fmla="*/ 176 h 176"/>
              <a:gd name="T22" fmla="*/ 36 w 160"/>
              <a:gd name="T23" fmla="*/ 176 h 176"/>
              <a:gd name="T24" fmla="*/ 56 w 160"/>
              <a:gd name="T25" fmla="*/ 156 h 176"/>
              <a:gd name="T26" fmla="*/ 56 w 160"/>
              <a:gd name="T27" fmla="*/ 63 h 176"/>
              <a:gd name="T28" fmla="*/ 152 w 160"/>
              <a:gd name="T29" fmla="*/ 49 h 176"/>
              <a:gd name="T30" fmla="*/ 152 w 160"/>
              <a:gd name="T31" fmla="*/ 116 h 176"/>
              <a:gd name="T32" fmla="*/ 140 w 160"/>
              <a:gd name="T33" fmla="*/ 112 h 176"/>
              <a:gd name="T34" fmla="*/ 124 w 160"/>
              <a:gd name="T35" fmla="*/ 112 h 176"/>
              <a:gd name="T36" fmla="*/ 104 w 160"/>
              <a:gd name="T37" fmla="*/ 132 h 176"/>
              <a:gd name="T38" fmla="*/ 124 w 160"/>
              <a:gd name="T39" fmla="*/ 152 h 176"/>
              <a:gd name="T40" fmla="*/ 140 w 160"/>
              <a:gd name="T41" fmla="*/ 152 h 176"/>
              <a:gd name="T42" fmla="*/ 160 w 160"/>
              <a:gd name="T43" fmla="*/ 132 h 176"/>
              <a:gd name="T44" fmla="*/ 160 w 160"/>
              <a:gd name="T45" fmla="*/ 4 h 176"/>
              <a:gd name="T46" fmla="*/ 156 w 160"/>
              <a:gd name="T47" fmla="*/ 0 h 176"/>
              <a:gd name="T48" fmla="*/ 36 w 160"/>
              <a:gd name="T49" fmla="*/ 168 h 176"/>
              <a:gd name="T50" fmla="*/ 20 w 160"/>
              <a:gd name="T51" fmla="*/ 168 h 176"/>
              <a:gd name="T52" fmla="*/ 8 w 160"/>
              <a:gd name="T53" fmla="*/ 156 h 176"/>
              <a:gd name="T54" fmla="*/ 20 w 160"/>
              <a:gd name="T55" fmla="*/ 144 h 176"/>
              <a:gd name="T56" fmla="*/ 36 w 160"/>
              <a:gd name="T57" fmla="*/ 144 h 176"/>
              <a:gd name="T58" fmla="*/ 48 w 160"/>
              <a:gd name="T59" fmla="*/ 156 h 176"/>
              <a:gd name="T60" fmla="*/ 36 w 160"/>
              <a:gd name="T61" fmla="*/ 168 h 176"/>
              <a:gd name="T62" fmla="*/ 140 w 160"/>
              <a:gd name="T63" fmla="*/ 144 h 176"/>
              <a:gd name="T64" fmla="*/ 124 w 160"/>
              <a:gd name="T65" fmla="*/ 144 h 176"/>
              <a:gd name="T66" fmla="*/ 112 w 160"/>
              <a:gd name="T67" fmla="*/ 132 h 176"/>
              <a:gd name="T68" fmla="*/ 124 w 160"/>
              <a:gd name="T69" fmla="*/ 120 h 176"/>
              <a:gd name="T70" fmla="*/ 140 w 160"/>
              <a:gd name="T71" fmla="*/ 120 h 176"/>
              <a:gd name="T72" fmla="*/ 152 w 160"/>
              <a:gd name="T73" fmla="*/ 132 h 176"/>
              <a:gd name="T74" fmla="*/ 140 w 160"/>
              <a:gd name="T75" fmla="*/ 144 h 176"/>
              <a:gd name="T76" fmla="*/ 152 w 160"/>
              <a:gd name="T77" fmla="*/ 41 h 176"/>
              <a:gd name="T78" fmla="*/ 56 w 160"/>
              <a:gd name="T79" fmla="*/ 55 h 176"/>
              <a:gd name="T80" fmla="*/ 56 w 160"/>
              <a:gd name="T81" fmla="*/ 23 h 176"/>
              <a:gd name="T82" fmla="*/ 152 w 160"/>
              <a:gd name="T83" fmla="*/ 9 h 176"/>
              <a:gd name="T84" fmla="*/ 152 w 160"/>
              <a:gd name="T85" fmla="*/ 4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0" h="176">
                <a:moveTo>
                  <a:pt x="156" y="0"/>
                </a:moveTo>
                <a:cubicBezTo>
                  <a:pt x="156" y="0"/>
                  <a:pt x="156" y="0"/>
                  <a:pt x="155" y="0"/>
                </a:cubicBezTo>
                <a:cubicBezTo>
                  <a:pt x="155" y="0"/>
                  <a:pt x="155" y="0"/>
                  <a:pt x="155" y="0"/>
                </a:cubicBezTo>
                <a:cubicBezTo>
                  <a:pt x="51" y="16"/>
                  <a:pt x="51" y="16"/>
                  <a:pt x="51" y="16"/>
                </a:cubicBezTo>
                <a:cubicBezTo>
                  <a:pt x="51" y="16"/>
                  <a:pt x="51" y="16"/>
                  <a:pt x="51" y="16"/>
                </a:cubicBezTo>
                <a:cubicBezTo>
                  <a:pt x="49" y="16"/>
                  <a:pt x="48" y="18"/>
                  <a:pt x="48" y="20"/>
                </a:cubicBezTo>
                <a:cubicBezTo>
                  <a:pt x="48" y="140"/>
                  <a:pt x="48" y="140"/>
                  <a:pt x="48" y="140"/>
                </a:cubicBezTo>
                <a:cubicBezTo>
                  <a:pt x="45" y="138"/>
                  <a:pt x="41" y="136"/>
                  <a:pt x="36" y="136"/>
                </a:cubicBezTo>
                <a:cubicBezTo>
                  <a:pt x="20" y="136"/>
                  <a:pt x="20" y="136"/>
                  <a:pt x="20" y="136"/>
                </a:cubicBezTo>
                <a:cubicBezTo>
                  <a:pt x="9" y="136"/>
                  <a:pt x="0" y="145"/>
                  <a:pt x="0" y="156"/>
                </a:cubicBezTo>
                <a:cubicBezTo>
                  <a:pt x="0" y="167"/>
                  <a:pt x="9" y="176"/>
                  <a:pt x="20" y="176"/>
                </a:cubicBezTo>
                <a:cubicBezTo>
                  <a:pt x="36" y="176"/>
                  <a:pt x="36" y="176"/>
                  <a:pt x="36" y="176"/>
                </a:cubicBezTo>
                <a:cubicBezTo>
                  <a:pt x="47" y="176"/>
                  <a:pt x="56" y="167"/>
                  <a:pt x="56" y="156"/>
                </a:cubicBezTo>
                <a:cubicBezTo>
                  <a:pt x="56" y="63"/>
                  <a:pt x="56" y="63"/>
                  <a:pt x="56" y="63"/>
                </a:cubicBezTo>
                <a:cubicBezTo>
                  <a:pt x="152" y="49"/>
                  <a:pt x="152" y="49"/>
                  <a:pt x="152" y="49"/>
                </a:cubicBezTo>
                <a:cubicBezTo>
                  <a:pt x="152" y="116"/>
                  <a:pt x="152" y="116"/>
                  <a:pt x="152" y="116"/>
                </a:cubicBezTo>
                <a:cubicBezTo>
                  <a:pt x="149" y="114"/>
                  <a:pt x="145" y="112"/>
                  <a:pt x="140" y="112"/>
                </a:cubicBezTo>
                <a:cubicBezTo>
                  <a:pt x="124" y="112"/>
                  <a:pt x="124" y="112"/>
                  <a:pt x="124" y="112"/>
                </a:cubicBezTo>
                <a:cubicBezTo>
                  <a:pt x="113" y="112"/>
                  <a:pt x="104" y="121"/>
                  <a:pt x="104" y="132"/>
                </a:cubicBezTo>
                <a:cubicBezTo>
                  <a:pt x="104" y="143"/>
                  <a:pt x="113" y="152"/>
                  <a:pt x="124" y="152"/>
                </a:cubicBezTo>
                <a:cubicBezTo>
                  <a:pt x="140" y="152"/>
                  <a:pt x="140" y="152"/>
                  <a:pt x="140" y="152"/>
                </a:cubicBezTo>
                <a:cubicBezTo>
                  <a:pt x="151" y="152"/>
                  <a:pt x="160" y="143"/>
                  <a:pt x="160" y="132"/>
                </a:cubicBezTo>
                <a:cubicBezTo>
                  <a:pt x="160" y="4"/>
                  <a:pt x="160" y="4"/>
                  <a:pt x="160" y="4"/>
                </a:cubicBezTo>
                <a:cubicBezTo>
                  <a:pt x="160" y="2"/>
                  <a:pt x="158" y="0"/>
                  <a:pt x="156" y="0"/>
                </a:cubicBezTo>
                <a:moveTo>
                  <a:pt x="36" y="168"/>
                </a:moveTo>
                <a:cubicBezTo>
                  <a:pt x="20" y="168"/>
                  <a:pt x="20" y="168"/>
                  <a:pt x="20" y="168"/>
                </a:cubicBezTo>
                <a:cubicBezTo>
                  <a:pt x="13" y="168"/>
                  <a:pt x="8" y="163"/>
                  <a:pt x="8" y="156"/>
                </a:cubicBezTo>
                <a:cubicBezTo>
                  <a:pt x="8" y="149"/>
                  <a:pt x="13" y="144"/>
                  <a:pt x="20" y="144"/>
                </a:cubicBezTo>
                <a:cubicBezTo>
                  <a:pt x="36" y="144"/>
                  <a:pt x="36" y="144"/>
                  <a:pt x="36" y="144"/>
                </a:cubicBezTo>
                <a:cubicBezTo>
                  <a:pt x="43" y="144"/>
                  <a:pt x="48" y="149"/>
                  <a:pt x="48" y="156"/>
                </a:cubicBezTo>
                <a:cubicBezTo>
                  <a:pt x="48" y="163"/>
                  <a:pt x="43" y="168"/>
                  <a:pt x="36" y="168"/>
                </a:cubicBezTo>
                <a:moveTo>
                  <a:pt x="140" y="144"/>
                </a:moveTo>
                <a:cubicBezTo>
                  <a:pt x="124" y="144"/>
                  <a:pt x="124" y="144"/>
                  <a:pt x="124" y="144"/>
                </a:cubicBezTo>
                <a:cubicBezTo>
                  <a:pt x="117" y="144"/>
                  <a:pt x="112" y="139"/>
                  <a:pt x="112" y="132"/>
                </a:cubicBezTo>
                <a:cubicBezTo>
                  <a:pt x="112" y="125"/>
                  <a:pt x="117" y="120"/>
                  <a:pt x="124" y="120"/>
                </a:cubicBezTo>
                <a:cubicBezTo>
                  <a:pt x="140" y="120"/>
                  <a:pt x="140" y="120"/>
                  <a:pt x="140" y="120"/>
                </a:cubicBezTo>
                <a:cubicBezTo>
                  <a:pt x="147" y="120"/>
                  <a:pt x="152" y="125"/>
                  <a:pt x="152" y="132"/>
                </a:cubicBezTo>
                <a:cubicBezTo>
                  <a:pt x="152" y="139"/>
                  <a:pt x="147" y="144"/>
                  <a:pt x="140" y="144"/>
                </a:cubicBezTo>
                <a:moveTo>
                  <a:pt x="152" y="41"/>
                </a:moveTo>
                <a:cubicBezTo>
                  <a:pt x="56" y="55"/>
                  <a:pt x="56" y="55"/>
                  <a:pt x="56" y="55"/>
                </a:cubicBezTo>
                <a:cubicBezTo>
                  <a:pt x="56" y="23"/>
                  <a:pt x="56" y="23"/>
                  <a:pt x="56" y="23"/>
                </a:cubicBezTo>
                <a:cubicBezTo>
                  <a:pt x="152" y="9"/>
                  <a:pt x="152" y="9"/>
                  <a:pt x="152" y="9"/>
                </a:cubicBezTo>
                <a:lnTo>
                  <a:pt x="152" y="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57"/>
          <p:cNvSpPr>
            <a:spLocks noEditPoints="1"/>
          </p:cNvSpPr>
          <p:nvPr/>
        </p:nvSpPr>
        <p:spPr bwMode="auto">
          <a:xfrm>
            <a:off x="5078413" y="3268663"/>
            <a:ext cx="203200" cy="320675"/>
          </a:xfrm>
          <a:custGeom>
            <a:avLst/>
            <a:gdLst>
              <a:gd name="T0" fmla="*/ 108 w 112"/>
              <a:gd name="T1" fmla="*/ 8 h 176"/>
              <a:gd name="T2" fmla="*/ 107 w 112"/>
              <a:gd name="T3" fmla="*/ 8 h 176"/>
              <a:gd name="T4" fmla="*/ 107 w 112"/>
              <a:gd name="T5" fmla="*/ 8 h 176"/>
              <a:gd name="T6" fmla="*/ 54 w 112"/>
              <a:gd name="T7" fmla="*/ 0 h 176"/>
              <a:gd name="T8" fmla="*/ 52 w 112"/>
              <a:gd name="T9" fmla="*/ 0 h 176"/>
              <a:gd name="T10" fmla="*/ 52 w 112"/>
              <a:gd name="T11" fmla="*/ 0 h 176"/>
              <a:gd name="T12" fmla="*/ 51 w 112"/>
              <a:gd name="T13" fmla="*/ 0 h 176"/>
              <a:gd name="T14" fmla="*/ 51 w 112"/>
              <a:gd name="T15" fmla="*/ 0 h 176"/>
              <a:gd name="T16" fmla="*/ 48 w 112"/>
              <a:gd name="T17" fmla="*/ 4 h 176"/>
              <a:gd name="T18" fmla="*/ 48 w 112"/>
              <a:gd name="T19" fmla="*/ 140 h 176"/>
              <a:gd name="T20" fmla="*/ 36 w 112"/>
              <a:gd name="T21" fmla="*/ 136 h 176"/>
              <a:gd name="T22" fmla="*/ 20 w 112"/>
              <a:gd name="T23" fmla="*/ 136 h 176"/>
              <a:gd name="T24" fmla="*/ 0 w 112"/>
              <a:gd name="T25" fmla="*/ 156 h 176"/>
              <a:gd name="T26" fmla="*/ 20 w 112"/>
              <a:gd name="T27" fmla="*/ 176 h 176"/>
              <a:gd name="T28" fmla="*/ 36 w 112"/>
              <a:gd name="T29" fmla="*/ 176 h 176"/>
              <a:gd name="T30" fmla="*/ 56 w 112"/>
              <a:gd name="T31" fmla="*/ 156 h 176"/>
              <a:gd name="T32" fmla="*/ 56 w 112"/>
              <a:gd name="T33" fmla="*/ 48 h 176"/>
              <a:gd name="T34" fmla="*/ 106 w 112"/>
              <a:gd name="T35" fmla="*/ 56 h 176"/>
              <a:gd name="T36" fmla="*/ 108 w 112"/>
              <a:gd name="T37" fmla="*/ 56 h 176"/>
              <a:gd name="T38" fmla="*/ 108 w 112"/>
              <a:gd name="T39" fmla="*/ 56 h 176"/>
              <a:gd name="T40" fmla="*/ 109 w 112"/>
              <a:gd name="T41" fmla="*/ 56 h 176"/>
              <a:gd name="T42" fmla="*/ 109 w 112"/>
              <a:gd name="T43" fmla="*/ 56 h 176"/>
              <a:gd name="T44" fmla="*/ 112 w 112"/>
              <a:gd name="T45" fmla="*/ 52 h 176"/>
              <a:gd name="T46" fmla="*/ 112 w 112"/>
              <a:gd name="T47" fmla="*/ 12 h 176"/>
              <a:gd name="T48" fmla="*/ 108 w 112"/>
              <a:gd name="T49" fmla="*/ 8 h 176"/>
              <a:gd name="T50" fmla="*/ 36 w 112"/>
              <a:gd name="T51" fmla="*/ 168 h 176"/>
              <a:gd name="T52" fmla="*/ 20 w 112"/>
              <a:gd name="T53" fmla="*/ 168 h 176"/>
              <a:gd name="T54" fmla="*/ 8 w 112"/>
              <a:gd name="T55" fmla="*/ 156 h 176"/>
              <a:gd name="T56" fmla="*/ 20 w 112"/>
              <a:gd name="T57" fmla="*/ 144 h 176"/>
              <a:gd name="T58" fmla="*/ 36 w 112"/>
              <a:gd name="T59" fmla="*/ 144 h 176"/>
              <a:gd name="T60" fmla="*/ 48 w 112"/>
              <a:gd name="T61" fmla="*/ 156 h 176"/>
              <a:gd name="T62" fmla="*/ 36 w 112"/>
              <a:gd name="T63" fmla="*/ 168 h 176"/>
              <a:gd name="T64" fmla="*/ 104 w 112"/>
              <a:gd name="T65" fmla="*/ 48 h 176"/>
              <a:gd name="T66" fmla="*/ 56 w 112"/>
              <a:gd name="T67" fmla="*/ 41 h 176"/>
              <a:gd name="T68" fmla="*/ 56 w 112"/>
              <a:gd name="T69" fmla="*/ 8 h 176"/>
              <a:gd name="T70" fmla="*/ 104 w 112"/>
              <a:gd name="T71" fmla="*/ 15 h 176"/>
              <a:gd name="T72" fmla="*/ 104 w 112"/>
              <a:gd name="T73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2" h="176">
                <a:moveTo>
                  <a:pt x="108" y="8"/>
                </a:moveTo>
                <a:cubicBezTo>
                  <a:pt x="108" y="8"/>
                  <a:pt x="108" y="8"/>
                  <a:pt x="107" y="8"/>
                </a:cubicBezTo>
                <a:cubicBezTo>
                  <a:pt x="107" y="8"/>
                  <a:pt x="107" y="8"/>
                  <a:pt x="107" y="8"/>
                </a:cubicBezTo>
                <a:cubicBezTo>
                  <a:pt x="54" y="0"/>
                  <a:pt x="54" y="0"/>
                  <a:pt x="54" y="0"/>
                </a:cubicBezTo>
                <a:cubicBezTo>
                  <a:pt x="53" y="0"/>
                  <a:pt x="53" y="0"/>
                  <a:pt x="52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49" y="0"/>
                  <a:pt x="48" y="2"/>
                  <a:pt x="48" y="4"/>
                </a:cubicBezTo>
                <a:cubicBezTo>
                  <a:pt x="48" y="140"/>
                  <a:pt x="48" y="140"/>
                  <a:pt x="48" y="140"/>
                </a:cubicBezTo>
                <a:cubicBezTo>
                  <a:pt x="45" y="138"/>
                  <a:pt x="41" y="136"/>
                  <a:pt x="36" y="136"/>
                </a:cubicBezTo>
                <a:cubicBezTo>
                  <a:pt x="20" y="136"/>
                  <a:pt x="20" y="136"/>
                  <a:pt x="20" y="136"/>
                </a:cubicBezTo>
                <a:cubicBezTo>
                  <a:pt x="9" y="136"/>
                  <a:pt x="0" y="145"/>
                  <a:pt x="0" y="156"/>
                </a:cubicBezTo>
                <a:cubicBezTo>
                  <a:pt x="0" y="167"/>
                  <a:pt x="9" y="176"/>
                  <a:pt x="20" y="176"/>
                </a:cubicBezTo>
                <a:cubicBezTo>
                  <a:pt x="36" y="176"/>
                  <a:pt x="36" y="176"/>
                  <a:pt x="36" y="176"/>
                </a:cubicBezTo>
                <a:cubicBezTo>
                  <a:pt x="47" y="176"/>
                  <a:pt x="56" y="167"/>
                  <a:pt x="56" y="156"/>
                </a:cubicBezTo>
                <a:cubicBezTo>
                  <a:pt x="56" y="48"/>
                  <a:pt x="56" y="48"/>
                  <a:pt x="56" y="48"/>
                </a:cubicBezTo>
                <a:cubicBezTo>
                  <a:pt x="106" y="56"/>
                  <a:pt x="106" y="56"/>
                  <a:pt x="106" y="56"/>
                </a:cubicBezTo>
                <a:cubicBezTo>
                  <a:pt x="107" y="56"/>
                  <a:pt x="107" y="56"/>
                  <a:pt x="108" y="56"/>
                </a:cubicBezTo>
                <a:cubicBezTo>
                  <a:pt x="108" y="56"/>
                  <a:pt x="108" y="56"/>
                  <a:pt x="108" y="56"/>
                </a:cubicBezTo>
                <a:cubicBezTo>
                  <a:pt x="109" y="56"/>
                  <a:pt x="109" y="56"/>
                  <a:pt x="109" y="56"/>
                </a:cubicBezTo>
                <a:cubicBezTo>
                  <a:pt x="109" y="56"/>
                  <a:pt x="109" y="56"/>
                  <a:pt x="109" y="56"/>
                </a:cubicBezTo>
                <a:cubicBezTo>
                  <a:pt x="111" y="56"/>
                  <a:pt x="112" y="54"/>
                  <a:pt x="112" y="52"/>
                </a:cubicBezTo>
                <a:cubicBezTo>
                  <a:pt x="112" y="12"/>
                  <a:pt x="112" y="12"/>
                  <a:pt x="112" y="12"/>
                </a:cubicBezTo>
                <a:cubicBezTo>
                  <a:pt x="112" y="10"/>
                  <a:pt x="110" y="8"/>
                  <a:pt x="108" y="8"/>
                </a:cubicBezTo>
                <a:moveTo>
                  <a:pt x="36" y="168"/>
                </a:moveTo>
                <a:cubicBezTo>
                  <a:pt x="20" y="168"/>
                  <a:pt x="20" y="168"/>
                  <a:pt x="20" y="168"/>
                </a:cubicBezTo>
                <a:cubicBezTo>
                  <a:pt x="13" y="168"/>
                  <a:pt x="8" y="163"/>
                  <a:pt x="8" y="156"/>
                </a:cubicBezTo>
                <a:cubicBezTo>
                  <a:pt x="8" y="149"/>
                  <a:pt x="13" y="144"/>
                  <a:pt x="20" y="144"/>
                </a:cubicBezTo>
                <a:cubicBezTo>
                  <a:pt x="36" y="144"/>
                  <a:pt x="36" y="144"/>
                  <a:pt x="36" y="144"/>
                </a:cubicBezTo>
                <a:cubicBezTo>
                  <a:pt x="43" y="144"/>
                  <a:pt x="48" y="149"/>
                  <a:pt x="48" y="156"/>
                </a:cubicBezTo>
                <a:cubicBezTo>
                  <a:pt x="48" y="163"/>
                  <a:pt x="43" y="168"/>
                  <a:pt x="36" y="168"/>
                </a:cubicBezTo>
                <a:moveTo>
                  <a:pt x="104" y="48"/>
                </a:moveTo>
                <a:cubicBezTo>
                  <a:pt x="56" y="41"/>
                  <a:pt x="56" y="41"/>
                  <a:pt x="56" y="41"/>
                </a:cubicBezTo>
                <a:cubicBezTo>
                  <a:pt x="56" y="8"/>
                  <a:pt x="56" y="8"/>
                  <a:pt x="56" y="8"/>
                </a:cubicBezTo>
                <a:cubicBezTo>
                  <a:pt x="104" y="15"/>
                  <a:pt x="104" y="15"/>
                  <a:pt x="104" y="15"/>
                </a:cubicBezTo>
                <a:lnTo>
                  <a:pt x="104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58"/>
          <p:cNvSpPr>
            <a:spLocks noEditPoints="1"/>
          </p:cNvSpPr>
          <p:nvPr/>
        </p:nvSpPr>
        <p:spPr bwMode="auto">
          <a:xfrm>
            <a:off x="5630863" y="3268663"/>
            <a:ext cx="320675" cy="320675"/>
          </a:xfrm>
          <a:custGeom>
            <a:avLst/>
            <a:gdLst>
              <a:gd name="T0" fmla="*/ 202 w 202"/>
              <a:gd name="T1" fmla="*/ 74 h 202"/>
              <a:gd name="T2" fmla="*/ 129 w 202"/>
              <a:gd name="T3" fmla="*/ 74 h 202"/>
              <a:gd name="T4" fmla="*/ 101 w 202"/>
              <a:gd name="T5" fmla="*/ 0 h 202"/>
              <a:gd name="T6" fmla="*/ 74 w 202"/>
              <a:gd name="T7" fmla="*/ 74 h 202"/>
              <a:gd name="T8" fmla="*/ 0 w 202"/>
              <a:gd name="T9" fmla="*/ 74 h 202"/>
              <a:gd name="T10" fmla="*/ 60 w 202"/>
              <a:gd name="T11" fmla="*/ 119 h 202"/>
              <a:gd name="T12" fmla="*/ 32 w 202"/>
              <a:gd name="T13" fmla="*/ 202 h 202"/>
              <a:gd name="T14" fmla="*/ 101 w 202"/>
              <a:gd name="T15" fmla="*/ 151 h 202"/>
              <a:gd name="T16" fmla="*/ 170 w 202"/>
              <a:gd name="T17" fmla="*/ 202 h 202"/>
              <a:gd name="T18" fmla="*/ 142 w 202"/>
              <a:gd name="T19" fmla="*/ 119 h 202"/>
              <a:gd name="T20" fmla="*/ 202 w 202"/>
              <a:gd name="T21" fmla="*/ 74 h 202"/>
              <a:gd name="T22" fmla="*/ 151 w 202"/>
              <a:gd name="T23" fmla="*/ 178 h 202"/>
              <a:gd name="T24" fmla="*/ 107 w 202"/>
              <a:gd name="T25" fmla="*/ 145 h 202"/>
              <a:gd name="T26" fmla="*/ 101 w 202"/>
              <a:gd name="T27" fmla="*/ 140 h 202"/>
              <a:gd name="T28" fmla="*/ 95 w 202"/>
              <a:gd name="T29" fmla="*/ 145 h 202"/>
              <a:gd name="T30" fmla="*/ 51 w 202"/>
              <a:gd name="T31" fmla="*/ 178 h 202"/>
              <a:gd name="T32" fmla="*/ 69 w 202"/>
              <a:gd name="T33" fmla="*/ 123 h 202"/>
              <a:gd name="T34" fmla="*/ 70 w 202"/>
              <a:gd name="T35" fmla="*/ 116 h 202"/>
              <a:gd name="T36" fmla="*/ 66 w 202"/>
              <a:gd name="T37" fmla="*/ 112 h 202"/>
              <a:gd name="T38" fmla="*/ 28 w 202"/>
              <a:gd name="T39" fmla="*/ 83 h 202"/>
              <a:gd name="T40" fmla="*/ 80 w 202"/>
              <a:gd name="T41" fmla="*/ 83 h 202"/>
              <a:gd name="T42" fmla="*/ 82 w 202"/>
              <a:gd name="T43" fmla="*/ 77 h 202"/>
              <a:gd name="T44" fmla="*/ 101 w 202"/>
              <a:gd name="T45" fmla="*/ 27 h 202"/>
              <a:gd name="T46" fmla="*/ 121 w 202"/>
              <a:gd name="T47" fmla="*/ 77 h 202"/>
              <a:gd name="T48" fmla="*/ 122 w 202"/>
              <a:gd name="T49" fmla="*/ 83 h 202"/>
              <a:gd name="T50" fmla="*/ 174 w 202"/>
              <a:gd name="T51" fmla="*/ 83 h 202"/>
              <a:gd name="T52" fmla="*/ 137 w 202"/>
              <a:gd name="T53" fmla="*/ 112 h 202"/>
              <a:gd name="T54" fmla="*/ 132 w 202"/>
              <a:gd name="T55" fmla="*/ 116 h 202"/>
              <a:gd name="T56" fmla="*/ 151 w 202"/>
              <a:gd name="T57" fmla="*/ 178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02" h="202">
                <a:moveTo>
                  <a:pt x="202" y="74"/>
                </a:moveTo>
                <a:lnTo>
                  <a:pt x="129" y="74"/>
                </a:lnTo>
                <a:lnTo>
                  <a:pt x="101" y="0"/>
                </a:lnTo>
                <a:lnTo>
                  <a:pt x="74" y="74"/>
                </a:lnTo>
                <a:lnTo>
                  <a:pt x="0" y="74"/>
                </a:lnTo>
                <a:lnTo>
                  <a:pt x="60" y="119"/>
                </a:lnTo>
                <a:lnTo>
                  <a:pt x="32" y="202"/>
                </a:lnTo>
                <a:lnTo>
                  <a:pt x="101" y="151"/>
                </a:lnTo>
                <a:lnTo>
                  <a:pt x="170" y="202"/>
                </a:lnTo>
                <a:lnTo>
                  <a:pt x="142" y="119"/>
                </a:lnTo>
                <a:lnTo>
                  <a:pt x="202" y="74"/>
                </a:lnTo>
                <a:close/>
                <a:moveTo>
                  <a:pt x="151" y="178"/>
                </a:moveTo>
                <a:lnTo>
                  <a:pt x="107" y="145"/>
                </a:lnTo>
                <a:lnTo>
                  <a:pt x="101" y="140"/>
                </a:lnTo>
                <a:lnTo>
                  <a:pt x="95" y="145"/>
                </a:lnTo>
                <a:lnTo>
                  <a:pt x="51" y="178"/>
                </a:lnTo>
                <a:lnTo>
                  <a:pt x="69" y="123"/>
                </a:lnTo>
                <a:lnTo>
                  <a:pt x="70" y="116"/>
                </a:lnTo>
                <a:lnTo>
                  <a:pt x="66" y="112"/>
                </a:lnTo>
                <a:lnTo>
                  <a:pt x="28" y="83"/>
                </a:lnTo>
                <a:lnTo>
                  <a:pt x="80" y="83"/>
                </a:lnTo>
                <a:lnTo>
                  <a:pt x="82" y="77"/>
                </a:lnTo>
                <a:lnTo>
                  <a:pt x="101" y="27"/>
                </a:lnTo>
                <a:lnTo>
                  <a:pt x="121" y="77"/>
                </a:lnTo>
                <a:lnTo>
                  <a:pt x="122" y="83"/>
                </a:lnTo>
                <a:lnTo>
                  <a:pt x="174" y="83"/>
                </a:lnTo>
                <a:lnTo>
                  <a:pt x="137" y="112"/>
                </a:lnTo>
                <a:lnTo>
                  <a:pt x="132" y="116"/>
                </a:lnTo>
                <a:lnTo>
                  <a:pt x="151" y="17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59"/>
          <p:cNvSpPr>
            <a:spLocks noEditPoints="1"/>
          </p:cNvSpPr>
          <p:nvPr/>
        </p:nvSpPr>
        <p:spPr bwMode="auto">
          <a:xfrm>
            <a:off x="6242050" y="3268663"/>
            <a:ext cx="320675" cy="320675"/>
          </a:xfrm>
          <a:custGeom>
            <a:avLst/>
            <a:gdLst>
              <a:gd name="T0" fmla="*/ 202 w 202"/>
              <a:gd name="T1" fmla="*/ 37 h 202"/>
              <a:gd name="T2" fmla="*/ 165 w 202"/>
              <a:gd name="T3" fmla="*/ 37 h 202"/>
              <a:gd name="T4" fmla="*/ 152 w 202"/>
              <a:gd name="T5" fmla="*/ 0 h 202"/>
              <a:gd name="T6" fmla="*/ 138 w 202"/>
              <a:gd name="T7" fmla="*/ 37 h 202"/>
              <a:gd name="T8" fmla="*/ 101 w 202"/>
              <a:gd name="T9" fmla="*/ 37 h 202"/>
              <a:gd name="T10" fmla="*/ 131 w 202"/>
              <a:gd name="T11" fmla="*/ 60 h 202"/>
              <a:gd name="T12" fmla="*/ 117 w 202"/>
              <a:gd name="T13" fmla="*/ 101 h 202"/>
              <a:gd name="T14" fmla="*/ 152 w 202"/>
              <a:gd name="T15" fmla="*/ 76 h 202"/>
              <a:gd name="T16" fmla="*/ 186 w 202"/>
              <a:gd name="T17" fmla="*/ 101 h 202"/>
              <a:gd name="T18" fmla="*/ 172 w 202"/>
              <a:gd name="T19" fmla="*/ 60 h 202"/>
              <a:gd name="T20" fmla="*/ 202 w 202"/>
              <a:gd name="T21" fmla="*/ 37 h 202"/>
              <a:gd name="T22" fmla="*/ 157 w 202"/>
              <a:gd name="T23" fmla="*/ 69 h 202"/>
              <a:gd name="T24" fmla="*/ 152 w 202"/>
              <a:gd name="T25" fmla="*/ 64 h 202"/>
              <a:gd name="T26" fmla="*/ 146 w 202"/>
              <a:gd name="T27" fmla="*/ 69 h 202"/>
              <a:gd name="T28" fmla="*/ 135 w 202"/>
              <a:gd name="T29" fmla="*/ 77 h 202"/>
              <a:gd name="T30" fmla="*/ 140 w 202"/>
              <a:gd name="T31" fmla="*/ 63 h 202"/>
              <a:gd name="T32" fmla="*/ 141 w 202"/>
              <a:gd name="T33" fmla="*/ 56 h 202"/>
              <a:gd name="T34" fmla="*/ 137 w 202"/>
              <a:gd name="T35" fmla="*/ 53 h 202"/>
              <a:gd name="T36" fmla="*/ 127 w 202"/>
              <a:gd name="T37" fmla="*/ 46 h 202"/>
              <a:gd name="T38" fmla="*/ 145 w 202"/>
              <a:gd name="T39" fmla="*/ 46 h 202"/>
              <a:gd name="T40" fmla="*/ 146 w 202"/>
              <a:gd name="T41" fmla="*/ 40 h 202"/>
              <a:gd name="T42" fmla="*/ 152 w 202"/>
              <a:gd name="T43" fmla="*/ 27 h 202"/>
              <a:gd name="T44" fmla="*/ 157 w 202"/>
              <a:gd name="T45" fmla="*/ 40 h 202"/>
              <a:gd name="T46" fmla="*/ 158 w 202"/>
              <a:gd name="T47" fmla="*/ 46 h 202"/>
              <a:gd name="T48" fmla="*/ 176 w 202"/>
              <a:gd name="T49" fmla="*/ 46 h 202"/>
              <a:gd name="T50" fmla="*/ 166 w 202"/>
              <a:gd name="T51" fmla="*/ 53 h 202"/>
              <a:gd name="T52" fmla="*/ 162 w 202"/>
              <a:gd name="T53" fmla="*/ 56 h 202"/>
              <a:gd name="T54" fmla="*/ 163 w 202"/>
              <a:gd name="T55" fmla="*/ 63 h 202"/>
              <a:gd name="T56" fmla="*/ 168 w 202"/>
              <a:gd name="T57" fmla="*/ 77 h 202"/>
              <a:gd name="T58" fmla="*/ 157 w 202"/>
              <a:gd name="T59" fmla="*/ 69 h 202"/>
              <a:gd name="T60" fmla="*/ 87 w 202"/>
              <a:gd name="T61" fmla="*/ 115 h 202"/>
              <a:gd name="T62" fmla="*/ 69 w 202"/>
              <a:gd name="T63" fmla="*/ 64 h 202"/>
              <a:gd name="T64" fmla="*/ 51 w 202"/>
              <a:gd name="T65" fmla="*/ 115 h 202"/>
              <a:gd name="T66" fmla="*/ 0 w 202"/>
              <a:gd name="T67" fmla="*/ 115 h 202"/>
              <a:gd name="T68" fmla="*/ 40 w 202"/>
              <a:gd name="T69" fmla="*/ 146 h 202"/>
              <a:gd name="T70" fmla="*/ 22 w 202"/>
              <a:gd name="T71" fmla="*/ 202 h 202"/>
              <a:gd name="T72" fmla="*/ 69 w 202"/>
              <a:gd name="T73" fmla="*/ 168 h 202"/>
              <a:gd name="T74" fmla="*/ 116 w 202"/>
              <a:gd name="T75" fmla="*/ 202 h 202"/>
              <a:gd name="T76" fmla="*/ 98 w 202"/>
              <a:gd name="T77" fmla="*/ 146 h 202"/>
              <a:gd name="T78" fmla="*/ 138 w 202"/>
              <a:gd name="T79" fmla="*/ 115 h 202"/>
              <a:gd name="T80" fmla="*/ 87 w 202"/>
              <a:gd name="T81" fmla="*/ 115 h 202"/>
              <a:gd name="T82" fmla="*/ 88 w 202"/>
              <a:gd name="T83" fmla="*/ 148 h 202"/>
              <a:gd name="T84" fmla="*/ 98 w 202"/>
              <a:gd name="T85" fmla="*/ 178 h 202"/>
              <a:gd name="T86" fmla="*/ 75 w 202"/>
              <a:gd name="T87" fmla="*/ 161 h 202"/>
              <a:gd name="T88" fmla="*/ 69 w 202"/>
              <a:gd name="T89" fmla="*/ 156 h 202"/>
              <a:gd name="T90" fmla="*/ 63 w 202"/>
              <a:gd name="T91" fmla="*/ 161 h 202"/>
              <a:gd name="T92" fmla="*/ 40 w 202"/>
              <a:gd name="T93" fmla="*/ 178 h 202"/>
              <a:gd name="T94" fmla="*/ 50 w 202"/>
              <a:gd name="T95" fmla="*/ 148 h 202"/>
              <a:gd name="T96" fmla="*/ 52 w 202"/>
              <a:gd name="T97" fmla="*/ 142 h 202"/>
              <a:gd name="T98" fmla="*/ 46 w 202"/>
              <a:gd name="T99" fmla="*/ 139 h 202"/>
              <a:gd name="T100" fmla="*/ 28 w 202"/>
              <a:gd name="T101" fmla="*/ 124 h 202"/>
              <a:gd name="T102" fmla="*/ 56 w 202"/>
              <a:gd name="T103" fmla="*/ 124 h 202"/>
              <a:gd name="T104" fmla="*/ 59 w 202"/>
              <a:gd name="T105" fmla="*/ 118 h 202"/>
              <a:gd name="T106" fmla="*/ 69 w 202"/>
              <a:gd name="T107" fmla="*/ 91 h 202"/>
              <a:gd name="T108" fmla="*/ 79 w 202"/>
              <a:gd name="T109" fmla="*/ 118 h 202"/>
              <a:gd name="T110" fmla="*/ 82 w 202"/>
              <a:gd name="T111" fmla="*/ 124 h 202"/>
              <a:gd name="T112" fmla="*/ 110 w 202"/>
              <a:gd name="T113" fmla="*/ 124 h 202"/>
              <a:gd name="T114" fmla="*/ 92 w 202"/>
              <a:gd name="T115" fmla="*/ 139 h 202"/>
              <a:gd name="T116" fmla="*/ 86 w 202"/>
              <a:gd name="T117" fmla="*/ 142 h 202"/>
              <a:gd name="T118" fmla="*/ 88 w 202"/>
              <a:gd name="T119" fmla="*/ 148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02" h="202">
                <a:moveTo>
                  <a:pt x="202" y="37"/>
                </a:moveTo>
                <a:lnTo>
                  <a:pt x="165" y="37"/>
                </a:lnTo>
                <a:lnTo>
                  <a:pt x="152" y="0"/>
                </a:lnTo>
                <a:lnTo>
                  <a:pt x="138" y="37"/>
                </a:lnTo>
                <a:lnTo>
                  <a:pt x="101" y="37"/>
                </a:lnTo>
                <a:lnTo>
                  <a:pt x="131" y="60"/>
                </a:lnTo>
                <a:lnTo>
                  <a:pt x="117" y="101"/>
                </a:lnTo>
                <a:lnTo>
                  <a:pt x="152" y="76"/>
                </a:lnTo>
                <a:lnTo>
                  <a:pt x="186" y="101"/>
                </a:lnTo>
                <a:lnTo>
                  <a:pt x="172" y="60"/>
                </a:lnTo>
                <a:lnTo>
                  <a:pt x="202" y="37"/>
                </a:lnTo>
                <a:close/>
                <a:moveTo>
                  <a:pt x="157" y="69"/>
                </a:moveTo>
                <a:lnTo>
                  <a:pt x="152" y="64"/>
                </a:lnTo>
                <a:lnTo>
                  <a:pt x="146" y="69"/>
                </a:lnTo>
                <a:lnTo>
                  <a:pt x="135" y="77"/>
                </a:lnTo>
                <a:lnTo>
                  <a:pt x="140" y="63"/>
                </a:lnTo>
                <a:lnTo>
                  <a:pt x="141" y="56"/>
                </a:lnTo>
                <a:lnTo>
                  <a:pt x="137" y="53"/>
                </a:lnTo>
                <a:lnTo>
                  <a:pt x="127" y="46"/>
                </a:lnTo>
                <a:lnTo>
                  <a:pt x="145" y="46"/>
                </a:lnTo>
                <a:lnTo>
                  <a:pt x="146" y="40"/>
                </a:lnTo>
                <a:lnTo>
                  <a:pt x="152" y="27"/>
                </a:lnTo>
                <a:lnTo>
                  <a:pt x="157" y="40"/>
                </a:lnTo>
                <a:lnTo>
                  <a:pt x="158" y="46"/>
                </a:lnTo>
                <a:lnTo>
                  <a:pt x="176" y="46"/>
                </a:lnTo>
                <a:lnTo>
                  <a:pt x="166" y="53"/>
                </a:lnTo>
                <a:lnTo>
                  <a:pt x="162" y="56"/>
                </a:lnTo>
                <a:lnTo>
                  <a:pt x="163" y="63"/>
                </a:lnTo>
                <a:lnTo>
                  <a:pt x="168" y="77"/>
                </a:lnTo>
                <a:lnTo>
                  <a:pt x="157" y="69"/>
                </a:lnTo>
                <a:close/>
                <a:moveTo>
                  <a:pt x="87" y="115"/>
                </a:moveTo>
                <a:lnTo>
                  <a:pt x="69" y="64"/>
                </a:lnTo>
                <a:lnTo>
                  <a:pt x="51" y="115"/>
                </a:lnTo>
                <a:lnTo>
                  <a:pt x="0" y="115"/>
                </a:lnTo>
                <a:lnTo>
                  <a:pt x="40" y="146"/>
                </a:lnTo>
                <a:lnTo>
                  <a:pt x="22" y="202"/>
                </a:lnTo>
                <a:lnTo>
                  <a:pt x="69" y="168"/>
                </a:lnTo>
                <a:lnTo>
                  <a:pt x="116" y="202"/>
                </a:lnTo>
                <a:lnTo>
                  <a:pt x="98" y="146"/>
                </a:lnTo>
                <a:lnTo>
                  <a:pt x="138" y="115"/>
                </a:lnTo>
                <a:lnTo>
                  <a:pt x="87" y="115"/>
                </a:lnTo>
                <a:close/>
                <a:moveTo>
                  <a:pt x="88" y="148"/>
                </a:moveTo>
                <a:lnTo>
                  <a:pt x="98" y="178"/>
                </a:lnTo>
                <a:lnTo>
                  <a:pt x="75" y="161"/>
                </a:lnTo>
                <a:lnTo>
                  <a:pt x="69" y="156"/>
                </a:lnTo>
                <a:lnTo>
                  <a:pt x="63" y="161"/>
                </a:lnTo>
                <a:lnTo>
                  <a:pt x="40" y="178"/>
                </a:lnTo>
                <a:lnTo>
                  <a:pt x="50" y="148"/>
                </a:lnTo>
                <a:lnTo>
                  <a:pt x="52" y="142"/>
                </a:lnTo>
                <a:lnTo>
                  <a:pt x="46" y="139"/>
                </a:lnTo>
                <a:lnTo>
                  <a:pt x="28" y="124"/>
                </a:lnTo>
                <a:lnTo>
                  <a:pt x="56" y="124"/>
                </a:lnTo>
                <a:lnTo>
                  <a:pt x="59" y="118"/>
                </a:lnTo>
                <a:lnTo>
                  <a:pt x="69" y="91"/>
                </a:lnTo>
                <a:lnTo>
                  <a:pt x="79" y="118"/>
                </a:lnTo>
                <a:lnTo>
                  <a:pt x="82" y="124"/>
                </a:lnTo>
                <a:lnTo>
                  <a:pt x="110" y="124"/>
                </a:lnTo>
                <a:lnTo>
                  <a:pt x="92" y="139"/>
                </a:lnTo>
                <a:lnTo>
                  <a:pt x="86" y="142"/>
                </a:lnTo>
                <a:lnTo>
                  <a:pt x="88" y="1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0"/>
          <p:cNvSpPr>
            <a:spLocks noEditPoints="1"/>
          </p:cNvSpPr>
          <p:nvPr/>
        </p:nvSpPr>
        <p:spPr bwMode="auto">
          <a:xfrm>
            <a:off x="6853238" y="3268663"/>
            <a:ext cx="320675" cy="320675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8 w 176"/>
              <a:gd name="T13" fmla="*/ 88 h 176"/>
              <a:gd name="T14" fmla="*/ 88 w 176"/>
              <a:gd name="T15" fmla="*/ 8 h 176"/>
              <a:gd name="T16" fmla="*/ 168 w 176"/>
              <a:gd name="T17" fmla="*/ 88 h 176"/>
              <a:gd name="T18" fmla="*/ 88 w 176"/>
              <a:gd name="T19" fmla="*/ 168 h 176"/>
              <a:gd name="T20" fmla="*/ 100 w 176"/>
              <a:gd name="T21" fmla="*/ 72 h 176"/>
              <a:gd name="T22" fmla="*/ 86 w 176"/>
              <a:gd name="T23" fmla="*/ 36 h 176"/>
              <a:gd name="T24" fmla="*/ 72 w 176"/>
              <a:gd name="T25" fmla="*/ 72 h 176"/>
              <a:gd name="T26" fmla="*/ 36 w 176"/>
              <a:gd name="T27" fmla="*/ 72 h 176"/>
              <a:gd name="T28" fmla="*/ 66 w 176"/>
              <a:gd name="T29" fmla="*/ 95 h 176"/>
              <a:gd name="T30" fmla="*/ 52 w 176"/>
              <a:gd name="T31" fmla="*/ 136 h 176"/>
              <a:gd name="T32" fmla="*/ 86 w 176"/>
              <a:gd name="T33" fmla="*/ 111 h 176"/>
              <a:gd name="T34" fmla="*/ 120 w 176"/>
              <a:gd name="T35" fmla="*/ 136 h 176"/>
              <a:gd name="T36" fmla="*/ 106 w 176"/>
              <a:gd name="T37" fmla="*/ 95 h 176"/>
              <a:gd name="T38" fmla="*/ 136 w 176"/>
              <a:gd name="T39" fmla="*/ 72 h 176"/>
              <a:gd name="T40" fmla="*/ 100 w 176"/>
              <a:gd name="T41" fmla="*/ 72 h 176"/>
              <a:gd name="T42" fmla="*/ 99 w 176"/>
              <a:gd name="T43" fmla="*/ 97 h 176"/>
              <a:gd name="T44" fmla="*/ 105 w 176"/>
              <a:gd name="T45" fmla="*/ 114 h 176"/>
              <a:gd name="T46" fmla="*/ 91 w 176"/>
              <a:gd name="T47" fmla="*/ 104 h 176"/>
              <a:gd name="T48" fmla="*/ 86 w 176"/>
              <a:gd name="T49" fmla="*/ 101 h 176"/>
              <a:gd name="T50" fmla="*/ 81 w 176"/>
              <a:gd name="T51" fmla="*/ 104 h 176"/>
              <a:gd name="T52" fmla="*/ 67 w 176"/>
              <a:gd name="T53" fmla="*/ 114 h 176"/>
              <a:gd name="T54" fmla="*/ 73 w 176"/>
              <a:gd name="T55" fmla="*/ 97 h 176"/>
              <a:gd name="T56" fmla="*/ 75 w 176"/>
              <a:gd name="T57" fmla="*/ 92 h 176"/>
              <a:gd name="T58" fmla="*/ 70 w 176"/>
              <a:gd name="T59" fmla="*/ 89 h 176"/>
              <a:gd name="T60" fmla="*/ 59 w 176"/>
              <a:gd name="T61" fmla="*/ 80 h 176"/>
              <a:gd name="T62" fmla="*/ 78 w 176"/>
              <a:gd name="T63" fmla="*/ 80 h 176"/>
              <a:gd name="T64" fmla="*/ 80 w 176"/>
              <a:gd name="T65" fmla="*/ 75 h 176"/>
              <a:gd name="T66" fmla="*/ 86 w 176"/>
              <a:gd name="T67" fmla="*/ 58 h 176"/>
              <a:gd name="T68" fmla="*/ 92 w 176"/>
              <a:gd name="T69" fmla="*/ 75 h 176"/>
              <a:gd name="T70" fmla="*/ 94 w 176"/>
              <a:gd name="T71" fmla="*/ 80 h 176"/>
              <a:gd name="T72" fmla="*/ 113 w 176"/>
              <a:gd name="T73" fmla="*/ 80 h 176"/>
              <a:gd name="T74" fmla="*/ 102 w 176"/>
              <a:gd name="T75" fmla="*/ 89 h 176"/>
              <a:gd name="T76" fmla="*/ 97 w 176"/>
              <a:gd name="T77" fmla="*/ 92 h 176"/>
              <a:gd name="T78" fmla="*/ 99 w 176"/>
              <a:gd name="T79" fmla="*/ 97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100" y="72"/>
                </a:moveTo>
                <a:cubicBezTo>
                  <a:pt x="86" y="36"/>
                  <a:pt x="86" y="36"/>
                  <a:pt x="86" y="36"/>
                </a:cubicBezTo>
                <a:cubicBezTo>
                  <a:pt x="72" y="72"/>
                  <a:pt x="72" y="72"/>
                  <a:pt x="72" y="72"/>
                </a:cubicBezTo>
                <a:cubicBezTo>
                  <a:pt x="36" y="72"/>
                  <a:pt x="36" y="72"/>
                  <a:pt x="36" y="72"/>
                </a:cubicBezTo>
                <a:cubicBezTo>
                  <a:pt x="66" y="95"/>
                  <a:pt x="66" y="95"/>
                  <a:pt x="66" y="95"/>
                </a:cubicBezTo>
                <a:cubicBezTo>
                  <a:pt x="52" y="136"/>
                  <a:pt x="52" y="136"/>
                  <a:pt x="52" y="136"/>
                </a:cubicBezTo>
                <a:cubicBezTo>
                  <a:pt x="86" y="111"/>
                  <a:pt x="86" y="111"/>
                  <a:pt x="86" y="111"/>
                </a:cubicBezTo>
                <a:cubicBezTo>
                  <a:pt x="120" y="136"/>
                  <a:pt x="120" y="136"/>
                  <a:pt x="120" y="136"/>
                </a:cubicBezTo>
                <a:cubicBezTo>
                  <a:pt x="106" y="95"/>
                  <a:pt x="106" y="95"/>
                  <a:pt x="106" y="95"/>
                </a:cubicBezTo>
                <a:cubicBezTo>
                  <a:pt x="136" y="72"/>
                  <a:pt x="136" y="72"/>
                  <a:pt x="136" y="72"/>
                </a:cubicBezTo>
                <a:lnTo>
                  <a:pt x="100" y="72"/>
                </a:lnTo>
                <a:close/>
                <a:moveTo>
                  <a:pt x="99" y="97"/>
                </a:moveTo>
                <a:cubicBezTo>
                  <a:pt x="105" y="114"/>
                  <a:pt x="105" y="114"/>
                  <a:pt x="105" y="114"/>
                </a:cubicBezTo>
                <a:cubicBezTo>
                  <a:pt x="91" y="104"/>
                  <a:pt x="91" y="104"/>
                  <a:pt x="91" y="104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81" y="104"/>
                  <a:pt x="81" y="104"/>
                  <a:pt x="81" y="104"/>
                </a:cubicBezTo>
                <a:cubicBezTo>
                  <a:pt x="67" y="114"/>
                  <a:pt x="67" y="114"/>
                  <a:pt x="67" y="114"/>
                </a:cubicBezTo>
                <a:cubicBezTo>
                  <a:pt x="73" y="97"/>
                  <a:pt x="73" y="97"/>
                  <a:pt x="73" y="97"/>
                </a:cubicBezTo>
                <a:cubicBezTo>
                  <a:pt x="75" y="92"/>
                  <a:pt x="75" y="92"/>
                  <a:pt x="75" y="92"/>
                </a:cubicBezTo>
                <a:cubicBezTo>
                  <a:pt x="70" y="89"/>
                  <a:pt x="70" y="89"/>
                  <a:pt x="70" y="89"/>
                </a:cubicBezTo>
                <a:cubicBezTo>
                  <a:pt x="59" y="80"/>
                  <a:pt x="59" y="80"/>
                  <a:pt x="59" y="80"/>
                </a:cubicBezTo>
                <a:cubicBezTo>
                  <a:pt x="78" y="80"/>
                  <a:pt x="78" y="80"/>
                  <a:pt x="78" y="80"/>
                </a:cubicBezTo>
                <a:cubicBezTo>
                  <a:pt x="80" y="75"/>
                  <a:pt x="80" y="75"/>
                  <a:pt x="80" y="75"/>
                </a:cubicBezTo>
                <a:cubicBezTo>
                  <a:pt x="86" y="58"/>
                  <a:pt x="86" y="58"/>
                  <a:pt x="86" y="58"/>
                </a:cubicBezTo>
                <a:cubicBezTo>
                  <a:pt x="92" y="75"/>
                  <a:pt x="92" y="75"/>
                  <a:pt x="92" y="75"/>
                </a:cubicBezTo>
                <a:cubicBezTo>
                  <a:pt x="94" y="80"/>
                  <a:pt x="94" y="80"/>
                  <a:pt x="94" y="80"/>
                </a:cubicBezTo>
                <a:cubicBezTo>
                  <a:pt x="113" y="80"/>
                  <a:pt x="113" y="80"/>
                  <a:pt x="113" y="80"/>
                </a:cubicBezTo>
                <a:cubicBezTo>
                  <a:pt x="102" y="89"/>
                  <a:pt x="102" y="89"/>
                  <a:pt x="102" y="89"/>
                </a:cubicBezTo>
                <a:cubicBezTo>
                  <a:pt x="97" y="92"/>
                  <a:pt x="97" y="92"/>
                  <a:pt x="97" y="92"/>
                </a:cubicBezTo>
                <a:lnTo>
                  <a:pt x="99" y="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61"/>
          <p:cNvSpPr>
            <a:spLocks noEditPoints="1"/>
          </p:cNvSpPr>
          <p:nvPr/>
        </p:nvSpPr>
        <p:spPr bwMode="auto">
          <a:xfrm>
            <a:off x="7464425" y="3268663"/>
            <a:ext cx="320675" cy="320675"/>
          </a:xfrm>
          <a:custGeom>
            <a:avLst/>
            <a:gdLst>
              <a:gd name="T0" fmla="*/ 76 w 176"/>
              <a:gd name="T1" fmla="*/ 132 h 176"/>
              <a:gd name="T2" fmla="*/ 76 w 176"/>
              <a:gd name="T3" fmla="*/ 140 h 176"/>
              <a:gd name="T4" fmla="*/ 152 w 176"/>
              <a:gd name="T5" fmla="*/ 136 h 176"/>
              <a:gd name="T6" fmla="*/ 40 w 176"/>
              <a:gd name="T7" fmla="*/ 24 h 176"/>
              <a:gd name="T8" fmla="*/ 24 w 176"/>
              <a:gd name="T9" fmla="*/ 36 h 176"/>
              <a:gd name="T10" fmla="*/ 29 w 176"/>
              <a:gd name="T11" fmla="*/ 56 h 176"/>
              <a:gd name="T12" fmla="*/ 51 w 176"/>
              <a:gd name="T13" fmla="*/ 56 h 176"/>
              <a:gd name="T14" fmla="*/ 56 w 176"/>
              <a:gd name="T15" fmla="*/ 36 h 176"/>
              <a:gd name="T16" fmla="*/ 40 w 176"/>
              <a:gd name="T17" fmla="*/ 24 h 176"/>
              <a:gd name="T18" fmla="*/ 36 w 176"/>
              <a:gd name="T19" fmla="*/ 84 h 176"/>
              <a:gd name="T20" fmla="*/ 33 w 176"/>
              <a:gd name="T21" fmla="*/ 91 h 176"/>
              <a:gd name="T22" fmla="*/ 40 w 176"/>
              <a:gd name="T23" fmla="*/ 96 h 176"/>
              <a:gd name="T24" fmla="*/ 47 w 176"/>
              <a:gd name="T25" fmla="*/ 91 h 176"/>
              <a:gd name="T26" fmla="*/ 44 w 176"/>
              <a:gd name="T27" fmla="*/ 84 h 176"/>
              <a:gd name="T28" fmla="*/ 44 w 176"/>
              <a:gd name="T29" fmla="*/ 132 h 176"/>
              <a:gd name="T30" fmla="*/ 36 w 176"/>
              <a:gd name="T31" fmla="*/ 132 h 176"/>
              <a:gd name="T32" fmla="*/ 33 w 176"/>
              <a:gd name="T33" fmla="*/ 139 h 176"/>
              <a:gd name="T34" fmla="*/ 40 w 176"/>
              <a:gd name="T35" fmla="*/ 144 h 176"/>
              <a:gd name="T36" fmla="*/ 47 w 176"/>
              <a:gd name="T37" fmla="*/ 139 h 176"/>
              <a:gd name="T38" fmla="*/ 44 w 176"/>
              <a:gd name="T39" fmla="*/ 132 h 176"/>
              <a:gd name="T40" fmla="*/ 76 w 176"/>
              <a:gd name="T41" fmla="*/ 84 h 176"/>
              <a:gd name="T42" fmla="*/ 76 w 176"/>
              <a:gd name="T43" fmla="*/ 92 h 176"/>
              <a:gd name="T44" fmla="*/ 152 w 176"/>
              <a:gd name="T45" fmla="*/ 88 h 176"/>
              <a:gd name="T46" fmla="*/ 160 w 176"/>
              <a:gd name="T47" fmla="*/ 0 h 176"/>
              <a:gd name="T48" fmla="*/ 0 w 176"/>
              <a:gd name="T49" fmla="*/ 16 h 176"/>
              <a:gd name="T50" fmla="*/ 16 w 176"/>
              <a:gd name="T51" fmla="*/ 176 h 176"/>
              <a:gd name="T52" fmla="*/ 176 w 176"/>
              <a:gd name="T53" fmla="*/ 160 h 176"/>
              <a:gd name="T54" fmla="*/ 160 w 176"/>
              <a:gd name="T55" fmla="*/ 0 h 176"/>
              <a:gd name="T56" fmla="*/ 160 w 176"/>
              <a:gd name="T57" fmla="*/ 168 h 176"/>
              <a:gd name="T58" fmla="*/ 8 w 176"/>
              <a:gd name="T59" fmla="*/ 160 h 176"/>
              <a:gd name="T60" fmla="*/ 16 w 176"/>
              <a:gd name="T61" fmla="*/ 8 h 176"/>
              <a:gd name="T62" fmla="*/ 168 w 176"/>
              <a:gd name="T63" fmla="*/ 16 h 176"/>
              <a:gd name="T64" fmla="*/ 148 w 176"/>
              <a:gd name="T65" fmla="*/ 36 h 176"/>
              <a:gd name="T66" fmla="*/ 72 w 176"/>
              <a:gd name="T67" fmla="*/ 40 h 176"/>
              <a:gd name="T68" fmla="*/ 148 w 176"/>
              <a:gd name="T69" fmla="*/ 44 h 176"/>
              <a:gd name="T70" fmla="*/ 148 w 176"/>
              <a:gd name="T71" fmla="*/ 3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76">
                <a:moveTo>
                  <a:pt x="148" y="132"/>
                </a:moveTo>
                <a:cubicBezTo>
                  <a:pt x="76" y="132"/>
                  <a:pt x="76" y="132"/>
                  <a:pt x="76" y="132"/>
                </a:cubicBezTo>
                <a:cubicBezTo>
                  <a:pt x="74" y="132"/>
                  <a:pt x="72" y="134"/>
                  <a:pt x="72" y="136"/>
                </a:cubicBezTo>
                <a:cubicBezTo>
                  <a:pt x="72" y="138"/>
                  <a:pt x="74" y="140"/>
                  <a:pt x="76" y="140"/>
                </a:cubicBezTo>
                <a:cubicBezTo>
                  <a:pt x="148" y="140"/>
                  <a:pt x="148" y="140"/>
                  <a:pt x="148" y="140"/>
                </a:cubicBezTo>
                <a:cubicBezTo>
                  <a:pt x="150" y="140"/>
                  <a:pt x="152" y="138"/>
                  <a:pt x="152" y="136"/>
                </a:cubicBezTo>
                <a:cubicBezTo>
                  <a:pt x="152" y="134"/>
                  <a:pt x="150" y="132"/>
                  <a:pt x="148" y="132"/>
                </a:cubicBezTo>
                <a:moveTo>
                  <a:pt x="40" y="24"/>
                </a:moveTo>
                <a:cubicBezTo>
                  <a:pt x="36" y="36"/>
                  <a:pt x="36" y="36"/>
                  <a:pt x="36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33" y="43"/>
                  <a:pt x="33" y="43"/>
                  <a:pt x="33" y="43"/>
                </a:cubicBezTo>
                <a:cubicBezTo>
                  <a:pt x="29" y="56"/>
                  <a:pt x="29" y="56"/>
                  <a:pt x="29" y="56"/>
                </a:cubicBezTo>
                <a:cubicBezTo>
                  <a:pt x="40" y="48"/>
                  <a:pt x="40" y="48"/>
                  <a:pt x="40" y="48"/>
                </a:cubicBezTo>
                <a:cubicBezTo>
                  <a:pt x="51" y="56"/>
                  <a:pt x="51" y="56"/>
                  <a:pt x="51" y="56"/>
                </a:cubicBezTo>
                <a:cubicBezTo>
                  <a:pt x="47" y="43"/>
                  <a:pt x="47" y="43"/>
                  <a:pt x="47" y="43"/>
                </a:cubicBezTo>
                <a:cubicBezTo>
                  <a:pt x="56" y="36"/>
                  <a:pt x="56" y="36"/>
                  <a:pt x="56" y="36"/>
                </a:cubicBezTo>
                <a:cubicBezTo>
                  <a:pt x="44" y="36"/>
                  <a:pt x="44" y="36"/>
                  <a:pt x="44" y="36"/>
                </a:cubicBezTo>
                <a:lnTo>
                  <a:pt x="40" y="24"/>
                </a:lnTo>
                <a:close/>
                <a:moveTo>
                  <a:pt x="40" y="72"/>
                </a:moveTo>
                <a:cubicBezTo>
                  <a:pt x="36" y="84"/>
                  <a:pt x="36" y="84"/>
                  <a:pt x="36" y="84"/>
                </a:cubicBezTo>
                <a:cubicBezTo>
                  <a:pt x="24" y="84"/>
                  <a:pt x="24" y="84"/>
                  <a:pt x="24" y="84"/>
                </a:cubicBezTo>
                <a:cubicBezTo>
                  <a:pt x="33" y="91"/>
                  <a:pt x="33" y="91"/>
                  <a:pt x="33" y="91"/>
                </a:cubicBezTo>
                <a:cubicBezTo>
                  <a:pt x="29" y="104"/>
                  <a:pt x="29" y="104"/>
                  <a:pt x="29" y="104"/>
                </a:cubicBezTo>
                <a:cubicBezTo>
                  <a:pt x="40" y="96"/>
                  <a:pt x="40" y="96"/>
                  <a:pt x="40" y="96"/>
                </a:cubicBezTo>
                <a:cubicBezTo>
                  <a:pt x="51" y="104"/>
                  <a:pt x="51" y="104"/>
                  <a:pt x="51" y="104"/>
                </a:cubicBezTo>
                <a:cubicBezTo>
                  <a:pt x="47" y="91"/>
                  <a:pt x="47" y="91"/>
                  <a:pt x="47" y="91"/>
                </a:cubicBezTo>
                <a:cubicBezTo>
                  <a:pt x="56" y="84"/>
                  <a:pt x="56" y="84"/>
                  <a:pt x="56" y="84"/>
                </a:cubicBezTo>
                <a:cubicBezTo>
                  <a:pt x="44" y="84"/>
                  <a:pt x="44" y="84"/>
                  <a:pt x="44" y="84"/>
                </a:cubicBezTo>
                <a:lnTo>
                  <a:pt x="40" y="72"/>
                </a:lnTo>
                <a:close/>
                <a:moveTo>
                  <a:pt x="44" y="132"/>
                </a:moveTo>
                <a:cubicBezTo>
                  <a:pt x="40" y="120"/>
                  <a:pt x="40" y="120"/>
                  <a:pt x="40" y="120"/>
                </a:cubicBezTo>
                <a:cubicBezTo>
                  <a:pt x="36" y="132"/>
                  <a:pt x="36" y="132"/>
                  <a:pt x="36" y="132"/>
                </a:cubicBezTo>
                <a:cubicBezTo>
                  <a:pt x="24" y="132"/>
                  <a:pt x="24" y="132"/>
                  <a:pt x="24" y="132"/>
                </a:cubicBezTo>
                <a:cubicBezTo>
                  <a:pt x="33" y="139"/>
                  <a:pt x="33" y="139"/>
                  <a:pt x="33" y="139"/>
                </a:cubicBezTo>
                <a:cubicBezTo>
                  <a:pt x="29" y="152"/>
                  <a:pt x="29" y="152"/>
                  <a:pt x="29" y="152"/>
                </a:cubicBezTo>
                <a:cubicBezTo>
                  <a:pt x="40" y="144"/>
                  <a:pt x="40" y="144"/>
                  <a:pt x="40" y="144"/>
                </a:cubicBezTo>
                <a:cubicBezTo>
                  <a:pt x="51" y="152"/>
                  <a:pt x="51" y="152"/>
                  <a:pt x="51" y="152"/>
                </a:cubicBezTo>
                <a:cubicBezTo>
                  <a:pt x="47" y="139"/>
                  <a:pt x="47" y="139"/>
                  <a:pt x="47" y="139"/>
                </a:cubicBezTo>
                <a:cubicBezTo>
                  <a:pt x="56" y="132"/>
                  <a:pt x="56" y="132"/>
                  <a:pt x="56" y="132"/>
                </a:cubicBezTo>
                <a:lnTo>
                  <a:pt x="44" y="132"/>
                </a:lnTo>
                <a:close/>
                <a:moveTo>
                  <a:pt x="148" y="84"/>
                </a:moveTo>
                <a:cubicBezTo>
                  <a:pt x="76" y="84"/>
                  <a:pt x="76" y="84"/>
                  <a:pt x="76" y="84"/>
                </a:cubicBezTo>
                <a:cubicBezTo>
                  <a:pt x="74" y="84"/>
                  <a:pt x="72" y="86"/>
                  <a:pt x="72" y="88"/>
                </a:cubicBezTo>
                <a:cubicBezTo>
                  <a:pt x="72" y="90"/>
                  <a:pt x="74" y="92"/>
                  <a:pt x="76" y="92"/>
                </a:cubicBezTo>
                <a:cubicBezTo>
                  <a:pt x="148" y="92"/>
                  <a:pt x="148" y="92"/>
                  <a:pt x="148" y="92"/>
                </a:cubicBezTo>
                <a:cubicBezTo>
                  <a:pt x="150" y="92"/>
                  <a:pt x="152" y="90"/>
                  <a:pt x="152" y="88"/>
                </a:cubicBezTo>
                <a:cubicBezTo>
                  <a:pt x="152" y="86"/>
                  <a:pt x="150" y="84"/>
                  <a:pt x="148" y="84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148" y="36"/>
                </a:moveTo>
                <a:cubicBezTo>
                  <a:pt x="76" y="36"/>
                  <a:pt x="76" y="36"/>
                  <a:pt x="76" y="36"/>
                </a:cubicBezTo>
                <a:cubicBezTo>
                  <a:pt x="74" y="36"/>
                  <a:pt x="72" y="38"/>
                  <a:pt x="72" y="40"/>
                </a:cubicBezTo>
                <a:cubicBezTo>
                  <a:pt x="72" y="42"/>
                  <a:pt x="74" y="44"/>
                  <a:pt x="76" y="44"/>
                </a:cubicBezTo>
                <a:cubicBezTo>
                  <a:pt x="148" y="44"/>
                  <a:pt x="148" y="44"/>
                  <a:pt x="148" y="44"/>
                </a:cubicBezTo>
                <a:cubicBezTo>
                  <a:pt x="150" y="44"/>
                  <a:pt x="152" y="42"/>
                  <a:pt x="152" y="40"/>
                </a:cubicBezTo>
                <a:cubicBezTo>
                  <a:pt x="152" y="38"/>
                  <a:pt x="150" y="36"/>
                  <a:pt x="148" y="3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62"/>
          <p:cNvSpPr>
            <a:spLocks noEditPoints="1"/>
          </p:cNvSpPr>
          <p:nvPr/>
        </p:nvSpPr>
        <p:spPr bwMode="auto">
          <a:xfrm>
            <a:off x="8075613" y="3268663"/>
            <a:ext cx="320675" cy="320675"/>
          </a:xfrm>
          <a:custGeom>
            <a:avLst/>
            <a:gdLst>
              <a:gd name="T0" fmla="*/ 36 w 176"/>
              <a:gd name="T1" fmla="*/ 24 h 176"/>
              <a:gd name="T2" fmla="*/ 24 w 176"/>
              <a:gd name="T3" fmla="*/ 36 h 176"/>
              <a:gd name="T4" fmla="*/ 36 w 176"/>
              <a:gd name="T5" fmla="*/ 48 h 176"/>
              <a:gd name="T6" fmla="*/ 48 w 176"/>
              <a:gd name="T7" fmla="*/ 36 h 176"/>
              <a:gd name="T8" fmla="*/ 36 w 176"/>
              <a:gd name="T9" fmla="*/ 24 h 176"/>
              <a:gd name="T10" fmla="*/ 36 w 176"/>
              <a:gd name="T11" fmla="*/ 40 h 176"/>
              <a:gd name="T12" fmla="*/ 32 w 176"/>
              <a:gd name="T13" fmla="*/ 36 h 176"/>
              <a:gd name="T14" fmla="*/ 36 w 176"/>
              <a:gd name="T15" fmla="*/ 32 h 176"/>
              <a:gd name="T16" fmla="*/ 40 w 176"/>
              <a:gd name="T17" fmla="*/ 36 h 176"/>
              <a:gd name="T18" fmla="*/ 36 w 176"/>
              <a:gd name="T19" fmla="*/ 40 h 176"/>
              <a:gd name="T20" fmla="*/ 96 w 176"/>
              <a:gd name="T21" fmla="*/ 108 h 176"/>
              <a:gd name="T22" fmla="*/ 99 w 176"/>
              <a:gd name="T23" fmla="*/ 107 h 176"/>
              <a:gd name="T24" fmla="*/ 115 w 176"/>
              <a:gd name="T25" fmla="*/ 91 h 176"/>
              <a:gd name="T26" fmla="*/ 116 w 176"/>
              <a:gd name="T27" fmla="*/ 88 h 176"/>
              <a:gd name="T28" fmla="*/ 112 w 176"/>
              <a:gd name="T29" fmla="*/ 84 h 176"/>
              <a:gd name="T30" fmla="*/ 109 w 176"/>
              <a:gd name="T31" fmla="*/ 85 h 176"/>
              <a:gd name="T32" fmla="*/ 93 w 176"/>
              <a:gd name="T33" fmla="*/ 101 h 176"/>
              <a:gd name="T34" fmla="*/ 92 w 176"/>
              <a:gd name="T35" fmla="*/ 104 h 176"/>
              <a:gd name="T36" fmla="*/ 96 w 176"/>
              <a:gd name="T37" fmla="*/ 108 h 176"/>
              <a:gd name="T38" fmla="*/ 175 w 176"/>
              <a:gd name="T39" fmla="*/ 89 h 176"/>
              <a:gd name="T40" fmla="*/ 87 w 176"/>
              <a:gd name="T41" fmla="*/ 1 h 176"/>
              <a:gd name="T42" fmla="*/ 84 w 176"/>
              <a:gd name="T43" fmla="*/ 0 h 176"/>
              <a:gd name="T44" fmla="*/ 12 w 176"/>
              <a:gd name="T45" fmla="*/ 0 h 176"/>
              <a:gd name="T46" fmla="*/ 0 w 176"/>
              <a:gd name="T47" fmla="*/ 12 h 176"/>
              <a:gd name="T48" fmla="*/ 0 w 176"/>
              <a:gd name="T49" fmla="*/ 84 h 176"/>
              <a:gd name="T50" fmla="*/ 1 w 176"/>
              <a:gd name="T51" fmla="*/ 87 h 176"/>
              <a:gd name="T52" fmla="*/ 89 w 176"/>
              <a:gd name="T53" fmla="*/ 175 h 176"/>
              <a:gd name="T54" fmla="*/ 92 w 176"/>
              <a:gd name="T55" fmla="*/ 176 h 176"/>
              <a:gd name="T56" fmla="*/ 95 w 176"/>
              <a:gd name="T57" fmla="*/ 175 h 176"/>
              <a:gd name="T58" fmla="*/ 175 w 176"/>
              <a:gd name="T59" fmla="*/ 95 h 176"/>
              <a:gd name="T60" fmla="*/ 176 w 176"/>
              <a:gd name="T61" fmla="*/ 92 h 176"/>
              <a:gd name="T62" fmla="*/ 175 w 176"/>
              <a:gd name="T63" fmla="*/ 89 h 176"/>
              <a:gd name="T64" fmla="*/ 92 w 176"/>
              <a:gd name="T65" fmla="*/ 166 h 176"/>
              <a:gd name="T66" fmla="*/ 8 w 176"/>
              <a:gd name="T67" fmla="*/ 82 h 176"/>
              <a:gd name="T68" fmla="*/ 8 w 176"/>
              <a:gd name="T69" fmla="*/ 12 h 176"/>
              <a:gd name="T70" fmla="*/ 12 w 176"/>
              <a:gd name="T71" fmla="*/ 8 h 176"/>
              <a:gd name="T72" fmla="*/ 82 w 176"/>
              <a:gd name="T73" fmla="*/ 8 h 176"/>
              <a:gd name="T74" fmla="*/ 166 w 176"/>
              <a:gd name="T75" fmla="*/ 92 h 176"/>
              <a:gd name="T76" fmla="*/ 92 w 176"/>
              <a:gd name="T77" fmla="*/ 166 h 176"/>
              <a:gd name="T78" fmla="*/ 73 w 176"/>
              <a:gd name="T79" fmla="*/ 121 h 176"/>
              <a:gd name="T80" fmla="*/ 72 w 176"/>
              <a:gd name="T81" fmla="*/ 124 h 176"/>
              <a:gd name="T82" fmla="*/ 76 w 176"/>
              <a:gd name="T83" fmla="*/ 128 h 176"/>
              <a:gd name="T84" fmla="*/ 79 w 176"/>
              <a:gd name="T85" fmla="*/ 127 h 176"/>
              <a:gd name="T86" fmla="*/ 87 w 176"/>
              <a:gd name="T87" fmla="*/ 119 h 176"/>
              <a:gd name="T88" fmla="*/ 88 w 176"/>
              <a:gd name="T89" fmla="*/ 116 h 176"/>
              <a:gd name="T90" fmla="*/ 84 w 176"/>
              <a:gd name="T91" fmla="*/ 112 h 176"/>
              <a:gd name="T92" fmla="*/ 81 w 176"/>
              <a:gd name="T93" fmla="*/ 113 h 176"/>
              <a:gd name="T94" fmla="*/ 73 w 176"/>
              <a:gd name="T95" fmla="*/ 121 h 176"/>
              <a:gd name="T96" fmla="*/ 92 w 176"/>
              <a:gd name="T97" fmla="*/ 144 h 176"/>
              <a:gd name="T98" fmla="*/ 95 w 176"/>
              <a:gd name="T99" fmla="*/ 143 h 176"/>
              <a:gd name="T100" fmla="*/ 119 w 176"/>
              <a:gd name="T101" fmla="*/ 119 h 176"/>
              <a:gd name="T102" fmla="*/ 120 w 176"/>
              <a:gd name="T103" fmla="*/ 116 h 176"/>
              <a:gd name="T104" fmla="*/ 116 w 176"/>
              <a:gd name="T105" fmla="*/ 112 h 176"/>
              <a:gd name="T106" fmla="*/ 113 w 176"/>
              <a:gd name="T107" fmla="*/ 113 h 176"/>
              <a:gd name="T108" fmla="*/ 89 w 176"/>
              <a:gd name="T109" fmla="*/ 137 h 176"/>
              <a:gd name="T110" fmla="*/ 88 w 176"/>
              <a:gd name="T111" fmla="*/ 140 h 176"/>
              <a:gd name="T112" fmla="*/ 92 w 176"/>
              <a:gd name="T113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76" h="176">
                <a:moveTo>
                  <a:pt x="36" y="24"/>
                </a:moveTo>
                <a:cubicBezTo>
                  <a:pt x="29" y="24"/>
                  <a:pt x="24" y="29"/>
                  <a:pt x="24" y="36"/>
                </a:cubicBezTo>
                <a:cubicBezTo>
                  <a:pt x="24" y="43"/>
                  <a:pt x="29" y="48"/>
                  <a:pt x="36" y="48"/>
                </a:cubicBezTo>
                <a:cubicBezTo>
                  <a:pt x="43" y="48"/>
                  <a:pt x="48" y="43"/>
                  <a:pt x="48" y="36"/>
                </a:cubicBezTo>
                <a:cubicBezTo>
                  <a:pt x="48" y="29"/>
                  <a:pt x="43" y="24"/>
                  <a:pt x="36" y="24"/>
                </a:cubicBezTo>
                <a:moveTo>
                  <a:pt x="36" y="40"/>
                </a:moveTo>
                <a:cubicBezTo>
                  <a:pt x="34" y="40"/>
                  <a:pt x="32" y="38"/>
                  <a:pt x="32" y="36"/>
                </a:cubicBezTo>
                <a:cubicBezTo>
                  <a:pt x="32" y="34"/>
                  <a:pt x="34" y="32"/>
                  <a:pt x="36" y="32"/>
                </a:cubicBezTo>
                <a:cubicBezTo>
                  <a:pt x="38" y="32"/>
                  <a:pt x="40" y="34"/>
                  <a:pt x="40" y="36"/>
                </a:cubicBezTo>
                <a:cubicBezTo>
                  <a:pt x="40" y="38"/>
                  <a:pt x="38" y="40"/>
                  <a:pt x="36" y="40"/>
                </a:cubicBezTo>
                <a:moveTo>
                  <a:pt x="96" y="108"/>
                </a:moveTo>
                <a:cubicBezTo>
                  <a:pt x="97" y="108"/>
                  <a:pt x="98" y="108"/>
                  <a:pt x="99" y="107"/>
                </a:cubicBezTo>
                <a:cubicBezTo>
                  <a:pt x="115" y="91"/>
                  <a:pt x="115" y="91"/>
                  <a:pt x="115" y="91"/>
                </a:cubicBezTo>
                <a:cubicBezTo>
                  <a:pt x="116" y="90"/>
                  <a:pt x="116" y="89"/>
                  <a:pt x="116" y="88"/>
                </a:cubicBezTo>
                <a:cubicBezTo>
                  <a:pt x="116" y="86"/>
                  <a:pt x="114" y="84"/>
                  <a:pt x="112" y="84"/>
                </a:cubicBezTo>
                <a:cubicBezTo>
                  <a:pt x="111" y="84"/>
                  <a:pt x="110" y="84"/>
                  <a:pt x="109" y="85"/>
                </a:cubicBezTo>
                <a:cubicBezTo>
                  <a:pt x="93" y="101"/>
                  <a:pt x="93" y="101"/>
                  <a:pt x="93" y="101"/>
                </a:cubicBezTo>
                <a:cubicBezTo>
                  <a:pt x="92" y="102"/>
                  <a:pt x="92" y="103"/>
                  <a:pt x="92" y="104"/>
                </a:cubicBezTo>
                <a:cubicBezTo>
                  <a:pt x="92" y="106"/>
                  <a:pt x="94" y="108"/>
                  <a:pt x="96" y="108"/>
                </a:cubicBezTo>
                <a:moveTo>
                  <a:pt x="175" y="89"/>
                </a:moveTo>
                <a:cubicBezTo>
                  <a:pt x="87" y="1"/>
                  <a:pt x="87" y="1"/>
                  <a:pt x="87" y="1"/>
                </a:cubicBezTo>
                <a:cubicBezTo>
                  <a:pt x="86" y="0"/>
                  <a:pt x="85" y="0"/>
                  <a:pt x="8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85"/>
                  <a:pt x="0" y="86"/>
                  <a:pt x="1" y="87"/>
                </a:cubicBezTo>
                <a:cubicBezTo>
                  <a:pt x="89" y="175"/>
                  <a:pt x="89" y="175"/>
                  <a:pt x="89" y="175"/>
                </a:cubicBezTo>
                <a:cubicBezTo>
                  <a:pt x="90" y="176"/>
                  <a:pt x="91" y="176"/>
                  <a:pt x="92" y="176"/>
                </a:cubicBezTo>
                <a:cubicBezTo>
                  <a:pt x="93" y="176"/>
                  <a:pt x="94" y="176"/>
                  <a:pt x="95" y="175"/>
                </a:cubicBezTo>
                <a:cubicBezTo>
                  <a:pt x="175" y="95"/>
                  <a:pt x="175" y="95"/>
                  <a:pt x="175" y="95"/>
                </a:cubicBezTo>
                <a:cubicBezTo>
                  <a:pt x="176" y="94"/>
                  <a:pt x="176" y="93"/>
                  <a:pt x="176" y="92"/>
                </a:cubicBezTo>
                <a:cubicBezTo>
                  <a:pt x="176" y="91"/>
                  <a:pt x="176" y="90"/>
                  <a:pt x="175" y="89"/>
                </a:cubicBezTo>
                <a:moveTo>
                  <a:pt x="92" y="166"/>
                </a:moveTo>
                <a:cubicBezTo>
                  <a:pt x="8" y="82"/>
                  <a:pt x="8" y="82"/>
                  <a:pt x="8" y="82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0"/>
                  <a:pt x="10" y="8"/>
                  <a:pt x="12" y="8"/>
                </a:cubicBezTo>
                <a:cubicBezTo>
                  <a:pt x="82" y="8"/>
                  <a:pt x="82" y="8"/>
                  <a:pt x="82" y="8"/>
                </a:cubicBezTo>
                <a:cubicBezTo>
                  <a:pt x="166" y="92"/>
                  <a:pt x="166" y="92"/>
                  <a:pt x="166" y="92"/>
                </a:cubicBezTo>
                <a:lnTo>
                  <a:pt x="92" y="166"/>
                </a:lnTo>
                <a:close/>
                <a:moveTo>
                  <a:pt x="73" y="121"/>
                </a:moveTo>
                <a:cubicBezTo>
                  <a:pt x="72" y="122"/>
                  <a:pt x="72" y="123"/>
                  <a:pt x="72" y="124"/>
                </a:cubicBezTo>
                <a:cubicBezTo>
                  <a:pt x="72" y="126"/>
                  <a:pt x="74" y="128"/>
                  <a:pt x="76" y="128"/>
                </a:cubicBezTo>
                <a:cubicBezTo>
                  <a:pt x="77" y="128"/>
                  <a:pt x="78" y="128"/>
                  <a:pt x="79" y="127"/>
                </a:cubicBezTo>
                <a:cubicBezTo>
                  <a:pt x="87" y="119"/>
                  <a:pt x="87" y="119"/>
                  <a:pt x="87" y="119"/>
                </a:cubicBezTo>
                <a:cubicBezTo>
                  <a:pt x="88" y="118"/>
                  <a:pt x="88" y="117"/>
                  <a:pt x="88" y="116"/>
                </a:cubicBezTo>
                <a:cubicBezTo>
                  <a:pt x="88" y="114"/>
                  <a:pt x="86" y="112"/>
                  <a:pt x="84" y="112"/>
                </a:cubicBezTo>
                <a:cubicBezTo>
                  <a:pt x="83" y="112"/>
                  <a:pt x="82" y="112"/>
                  <a:pt x="81" y="113"/>
                </a:cubicBezTo>
                <a:lnTo>
                  <a:pt x="73" y="121"/>
                </a:lnTo>
                <a:close/>
                <a:moveTo>
                  <a:pt x="92" y="144"/>
                </a:moveTo>
                <a:cubicBezTo>
                  <a:pt x="93" y="144"/>
                  <a:pt x="94" y="144"/>
                  <a:pt x="95" y="143"/>
                </a:cubicBezTo>
                <a:cubicBezTo>
                  <a:pt x="119" y="119"/>
                  <a:pt x="119" y="119"/>
                  <a:pt x="119" y="119"/>
                </a:cubicBezTo>
                <a:cubicBezTo>
                  <a:pt x="120" y="118"/>
                  <a:pt x="120" y="117"/>
                  <a:pt x="120" y="116"/>
                </a:cubicBezTo>
                <a:cubicBezTo>
                  <a:pt x="120" y="114"/>
                  <a:pt x="118" y="112"/>
                  <a:pt x="116" y="112"/>
                </a:cubicBezTo>
                <a:cubicBezTo>
                  <a:pt x="115" y="112"/>
                  <a:pt x="114" y="112"/>
                  <a:pt x="113" y="113"/>
                </a:cubicBezTo>
                <a:cubicBezTo>
                  <a:pt x="89" y="137"/>
                  <a:pt x="89" y="137"/>
                  <a:pt x="89" y="137"/>
                </a:cubicBezTo>
                <a:cubicBezTo>
                  <a:pt x="88" y="138"/>
                  <a:pt x="88" y="139"/>
                  <a:pt x="88" y="140"/>
                </a:cubicBezTo>
                <a:cubicBezTo>
                  <a:pt x="88" y="142"/>
                  <a:pt x="90" y="144"/>
                  <a:pt x="92" y="14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63"/>
          <p:cNvSpPr>
            <a:spLocks noEditPoints="1"/>
          </p:cNvSpPr>
          <p:nvPr/>
        </p:nvSpPr>
        <p:spPr bwMode="auto">
          <a:xfrm>
            <a:off x="8686800" y="3268663"/>
            <a:ext cx="320675" cy="320675"/>
          </a:xfrm>
          <a:custGeom>
            <a:avLst/>
            <a:gdLst>
              <a:gd name="T0" fmla="*/ 24 w 176"/>
              <a:gd name="T1" fmla="*/ 60 h 176"/>
              <a:gd name="T2" fmla="*/ 48 w 176"/>
              <a:gd name="T3" fmla="*/ 60 h 176"/>
              <a:gd name="T4" fmla="*/ 36 w 176"/>
              <a:gd name="T5" fmla="*/ 64 h 176"/>
              <a:gd name="T6" fmla="*/ 36 w 176"/>
              <a:gd name="T7" fmla="*/ 56 h 176"/>
              <a:gd name="T8" fmla="*/ 36 w 176"/>
              <a:gd name="T9" fmla="*/ 64 h 176"/>
              <a:gd name="T10" fmla="*/ 87 w 176"/>
              <a:gd name="T11" fmla="*/ 111 h 176"/>
              <a:gd name="T12" fmla="*/ 96 w 176"/>
              <a:gd name="T13" fmla="*/ 100 h 176"/>
              <a:gd name="T14" fmla="*/ 89 w 176"/>
              <a:gd name="T15" fmla="*/ 97 h 176"/>
              <a:gd name="T16" fmla="*/ 80 w 176"/>
              <a:gd name="T17" fmla="*/ 108 h 176"/>
              <a:gd name="T18" fmla="*/ 175 w 176"/>
              <a:gd name="T19" fmla="*/ 81 h 176"/>
              <a:gd name="T20" fmla="*/ 92 w 176"/>
              <a:gd name="T21" fmla="*/ 0 h 176"/>
              <a:gd name="T22" fmla="*/ 24 w 176"/>
              <a:gd name="T23" fmla="*/ 12 h 176"/>
              <a:gd name="T24" fmla="*/ 32 w 176"/>
              <a:gd name="T25" fmla="*/ 12 h 176"/>
              <a:gd name="T26" fmla="*/ 90 w 176"/>
              <a:gd name="T27" fmla="*/ 8 h 176"/>
              <a:gd name="T28" fmla="*/ 157 w 176"/>
              <a:gd name="T29" fmla="*/ 93 h 176"/>
              <a:gd name="T30" fmla="*/ 160 w 176"/>
              <a:gd name="T31" fmla="*/ 100 h 176"/>
              <a:gd name="T32" fmla="*/ 175 w 176"/>
              <a:gd name="T33" fmla="*/ 87 h 176"/>
              <a:gd name="T34" fmla="*/ 175 w 176"/>
              <a:gd name="T35" fmla="*/ 81 h 176"/>
              <a:gd name="T36" fmla="*/ 68 w 176"/>
              <a:gd name="T37" fmla="*/ 128 h 176"/>
              <a:gd name="T38" fmla="*/ 75 w 176"/>
              <a:gd name="T39" fmla="*/ 123 h 176"/>
              <a:gd name="T40" fmla="*/ 72 w 176"/>
              <a:gd name="T41" fmla="*/ 116 h 176"/>
              <a:gd name="T42" fmla="*/ 65 w 176"/>
              <a:gd name="T43" fmla="*/ 121 h 176"/>
              <a:gd name="T44" fmla="*/ 71 w 176"/>
              <a:gd name="T45" fmla="*/ 25 h 176"/>
              <a:gd name="T46" fmla="*/ 12 w 176"/>
              <a:gd name="T47" fmla="*/ 24 h 176"/>
              <a:gd name="T48" fmla="*/ 0 w 176"/>
              <a:gd name="T49" fmla="*/ 92 h 176"/>
              <a:gd name="T50" fmla="*/ 81 w 176"/>
              <a:gd name="T51" fmla="*/ 175 h 176"/>
              <a:gd name="T52" fmla="*/ 87 w 176"/>
              <a:gd name="T53" fmla="*/ 175 h 176"/>
              <a:gd name="T54" fmla="*/ 152 w 176"/>
              <a:gd name="T55" fmla="*/ 108 h 176"/>
              <a:gd name="T56" fmla="*/ 71 w 176"/>
              <a:gd name="T57" fmla="*/ 25 h 176"/>
              <a:gd name="T58" fmla="*/ 8 w 176"/>
              <a:gd name="T59" fmla="*/ 90 h 176"/>
              <a:gd name="T60" fmla="*/ 12 w 176"/>
              <a:gd name="T61" fmla="*/ 32 h 176"/>
              <a:gd name="T62" fmla="*/ 142 w 176"/>
              <a:gd name="T63" fmla="*/ 108 h 176"/>
              <a:gd name="T64" fmla="*/ 84 w 176"/>
              <a:gd name="T65" fmla="*/ 144 h 176"/>
              <a:gd name="T66" fmla="*/ 103 w 176"/>
              <a:gd name="T67" fmla="*/ 127 h 176"/>
              <a:gd name="T68" fmla="*/ 100 w 176"/>
              <a:gd name="T69" fmla="*/ 120 h 176"/>
              <a:gd name="T70" fmla="*/ 81 w 176"/>
              <a:gd name="T71" fmla="*/ 137 h 176"/>
              <a:gd name="T72" fmla="*/ 84 w 176"/>
              <a:gd name="T73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76" h="176">
                <a:moveTo>
                  <a:pt x="36" y="48"/>
                </a:moveTo>
                <a:cubicBezTo>
                  <a:pt x="29" y="48"/>
                  <a:pt x="24" y="53"/>
                  <a:pt x="24" y="60"/>
                </a:cubicBezTo>
                <a:cubicBezTo>
                  <a:pt x="24" y="67"/>
                  <a:pt x="29" y="72"/>
                  <a:pt x="36" y="72"/>
                </a:cubicBezTo>
                <a:cubicBezTo>
                  <a:pt x="43" y="72"/>
                  <a:pt x="48" y="67"/>
                  <a:pt x="48" y="60"/>
                </a:cubicBezTo>
                <a:cubicBezTo>
                  <a:pt x="48" y="53"/>
                  <a:pt x="43" y="48"/>
                  <a:pt x="36" y="48"/>
                </a:cubicBezTo>
                <a:moveTo>
                  <a:pt x="36" y="64"/>
                </a:moveTo>
                <a:cubicBezTo>
                  <a:pt x="34" y="64"/>
                  <a:pt x="32" y="62"/>
                  <a:pt x="32" y="60"/>
                </a:cubicBezTo>
                <a:cubicBezTo>
                  <a:pt x="32" y="58"/>
                  <a:pt x="34" y="56"/>
                  <a:pt x="36" y="56"/>
                </a:cubicBezTo>
                <a:cubicBezTo>
                  <a:pt x="38" y="56"/>
                  <a:pt x="40" y="58"/>
                  <a:pt x="40" y="60"/>
                </a:cubicBezTo>
                <a:cubicBezTo>
                  <a:pt x="40" y="62"/>
                  <a:pt x="38" y="64"/>
                  <a:pt x="36" y="64"/>
                </a:cubicBezTo>
                <a:moveTo>
                  <a:pt x="84" y="112"/>
                </a:moveTo>
                <a:cubicBezTo>
                  <a:pt x="85" y="112"/>
                  <a:pt x="86" y="112"/>
                  <a:pt x="87" y="111"/>
                </a:cubicBezTo>
                <a:cubicBezTo>
                  <a:pt x="95" y="103"/>
                  <a:pt x="95" y="103"/>
                  <a:pt x="95" y="103"/>
                </a:cubicBezTo>
                <a:cubicBezTo>
                  <a:pt x="96" y="102"/>
                  <a:pt x="96" y="101"/>
                  <a:pt x="96" y="100"/>
                </a:cubicBezTo>
                <a:cubicBezTo>
                  <a:pt x="96" y="98"/>
                  <a:pt x="94" y="96"/>
                  <a:pt x="92" y="96"/>
                </a:cubicBezTo>
                <a:cubicBezTo>
                  <a:pt x="91" y="96"/>
                  <a:pt x="90" y="96"/>
                  <a:pt x="89" y="97"/>
                </a:cubicBezTo>
                <a:cubicBezTo>
                  <a:pt x="81" y="105"/>
                  <a:pt x="81" y="105"/>
                  <a:pt x="81" y="105"/>
                </a:cubicBezTo>
                <a:cubicBezTo>
                  <a:pt x="80" y="106"/>
                  <a:pt x="80" y="107"/>
                  <a:pt x="80" y="108"/>
                </a:cubicBezTo>
                <a:cubicBezTo>
                  <a:pt x="80" y="110"/>
                  <a:pt x="82" y="112"/>
                  <a:pt x="84" y="112"/>
                </a:cubicBezTo>
                <a:moveTo>
                  <a:pt x="175" y="81"/>
                </a:moveTo>
                <a:cubicBezTo>
                  <a:pt x="95" y="1"/>
                  <a:pt x="95" y="1"/>
                  <a:pt x="95" y="1"/>
                </a:cubicBezTo>
                <a:cubicBezTo>
                  <a:pt x="94" y="0"/>
                  <a:pt x="93" y="0"/>
                  <a:pt x="92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29" y="0"/>
                  <a:pt x="24" y="5"/>
                  <a:pt x="24" y="12"/>
                </a:cubicBezTo>
                <a:cubicBezTo>
                  <a:pt x="24" y="14"/>
                  <a:pt x="26" y="16"/>
                  <a:pt x="28" y="16"/>
                </a:cubicBezTo>
                <a:cubicBezTo>
                  <a:pt x="30" y="16"/>
                  <a:pt x="32" y="14"/>
                  <a:pt x="32" y="12"/>
                </a:cubicBezTo>
                <a:cubicBezTo>
                  <a:pt x="32" y="10"/>
                  <a:pt x="34" y="8"/>
                  <a:pt x="36" y="8"/>
                </a:cubicBezTo>
                <a:cubicBezTo>
                  <a:pt x="90" y="8"/>
                  <a:pt x="90" y="8"/>
                  <a:pt x="90" y="8"/>
                </a:cubicBezTo>
                <a:cubicBezTo>
                  <a:pt x="166" y="84"/>
                  <a:pt x="166" y="84"/>
                  <a:pt x="166" y="84"/>
                </a:cubicBezTo>
                <a:cubicBezTo>
                  <a:pt x="157" y="93"/>
                  <a:pt x="157" y="93"/>
                  <a:pt x="157" y="93"/>
                </a:cubicBezTo>
                <a:cubicBezTo>
                  <a:pt x="156" y="94"/>
                  <a:pt x="156" y="95"/>
                  <a:pt x="156" y="96"/>
                </a:cubicBezTo>
                <a:cubicBezTo>
                  <a:pt x="156" y="98"/>
                  <a:pt x="158" y="100"/>
                  <a:pt x="160" y="100"/>
                </a:cubicBezTo>
                <a:cubicBezTo>
                  <a:pt x="161" y="100"/>
                  <a:pt x="162" y="100"/>
                  <a:pt x="163" y="99"/>
                </a:cubicBezTo>
                <a:cubicBezTo>
                  <a:pt x="175" y="87"/>
                  <a:pt x="175" y="87"/>
                  <a:pt x="175" y="87"/>
                </a:cubicBezTo>
                <a:cubicBezTo>
                  <a:pt x="176" y="86"/>
                  <a:pt x="176" y="85"/>
                  <a:pt x="176" y="84"/>
                </a:cubicBezTo>
                <a:cubicBezTo>
                  <a:pt x="176" y="83"/>
                  <a:pt x="176" y="82"/>
                  <a:pt x="175" y="81"/>
                </a:cubicBezTo>
                <a:moveTo>
                  <a:pt x="64" y="124"/>
                </a:moveTo>
                <a:cubicBezTo>
                  <a:pt x="64" y="126"/>
                  <a:pt x="66" y="128"/>
                  <a:pt x="68" y="128"/>
                </a:cubicBezTo>
                <a:cubicBezTo>
                  <a:pt x="69" y="128"/>
                  <a:pt x="70" y="128"/>
                  <a:pt x="71" y="127"/>
                </a:cubicBezTo>
                <a:cubicBezTo>
                  <a:pt x="75" y="123"/>
                  <a:pt x="75" y="123"/>
                  <a:pt x="75" y="123"/>
                </a:cubicBezTo>
                <a:cubicBezTo>
                  <a:pt x="76" y="122"/>
                  <a:pt x="76" y="121"/>
                  <a:pt x="76" y="120"/>
                </a:cubicBezTo>
                <a:cubicBezTo>
                  <a:pt x="76" y="118"/>
                  <a:pt x="74" y="116"/>
                  <a:pt x="72" y="116"/>
                </a:cubicBezTo>
                <a:cubicBezTo>
                  <a:pt x="71" y="116"/>
                  <a:pt x="70" y="116"/>
                  <a:pt x="69" y="117"/>
                </a:cubicBezTo>
                <a:cubicBezTo>
                  <a:pt x="65" y="121"/>
                  <a:pt x="65" y="121"/>
                  <a:pt x="65" y="121"/>
                </a:cubicBezTo>
                <a:cubicBezTo>
                  <a:pt x="64" y="122"/>
                  <a:pt x="64" y="123"/>
                  <a:pt x="64" y="124"/>
                </a:cubicBezTo>
                <a:moveTo>
                  <a:pt x="71" y="25"/>
                </a:moveTo>
                <a:cubicBezTo>
                  <a:pt x="70" y="24"/>
                  <a:pt x="69" y="24"/>
                  <a:pt x="68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29"/>
                  <a:pt x="0" y="36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93"/>
                  <a:pt x="0" y="94"/>
                  <a:pt x="1" y="95"/>
                </a:cubicBezTo>
                <a:cubicBezTo>
                  <a:pt x="81" y="175"/>
                  <a:pt x="81" y="175"/>
                  <a:pt x="81" y="175"/>
                </a:cubicBezTo>
                <a:cubicBezTo>
                  <a:pt x="82" y="176"/>
                  <a:pt x="83" y="176"/>
                  <a:pt x="84" y="176"/>
                </a:cubicBezTo>
                <a:cubicBezTo>
                  <a:pt x="85" y="176"/>
                  <a:pt x="86" y="176"/>
                  <a:pt x="87" y="175"/>
                </a:cubicBezTo>
                <a:cubicBezTo>
                  <a:pt x="151" y="111"/>
                  <a:pt x="151" y="111"/>
                  <a:pt x="151" y="111"/>
                </a:cubicBezTo>
                <a:cubicBezTo>
                  <a:pt x="152" y="110"/>
                  <a:pt x="152" y="109"/>
                  <a:pt x="152" y="108"/>
                </a:cubicBezTo>
                <a:cubicBezTo>
                  <a:pt x="152" y="107"/>
                  <a:pt x="152" y="106"/>
                  <a:pt x="151" y="105"/>
                </a:cubicBezTo>
                <a:lnTo>
                  <a:pt x="71" y="25"/>
                </a:lnTo>
                <a:close/>
                <a:moveTo>
                  <a:pt x="84" y="166"/>
                </a:moveTo>
                <a:cubicBezTo>
                  <a:pt x="8" y="90"/>
                  <a:pt x="8" y="90"/>
                  <a:pt x="8" y="90"/>
                </a:cubicBezTo>
                <a:cubicBezTo>
                  <a:pt x="8" y="36"/>
                  <a:pt x="8" y="36"/>
                  <a:pt x="8" y="36"/>
                </a:cubicBezTo>
                <a:cubicBezTo>
                  <a:pt x="8" y="34"/>
                  <a:pt x="10" y="32"/>
                  <a:pt x="12" y="32"/>
                </a:cubicBezTo>
                <a:cubicBezTo>
                  <a:pt x="66" y="32"/>
                  <a:pt x="66" y="32"/>
                  <a:pt x="66" y="32"/>
                </a:cubicBezTo>
                <a:cubicBezTo>
                  <a:pt x="142" y="108"/>
                  <a:pt x="142" y="108"/>
                  <a:pt x="142" y="108"/>
                </a:cubicBezTo>
                <a:lnTo>
                  <a:pt x="84" y="166"/>
                </a:lnTo>
                <a:close/>
                <a:moveTo>
                  <a:pt x="84" y="144"/>
                </a:moveTo>
                <a:cubicBezTo>
                  <a:pt x="85" y="144"/>
                  <a:pt x="86" y="144"/>
                  <a:pt x="87" y="143"/>
                </a:cubicBezTo>
                <a:cubicBezTo>
                  <a:pt x="103" y="127"/>
                  <a:pt x="103" y="127"/>
                  <a:pt x="103" y="127"/>
                </a:cubicBezTo>
                <a:cubicBezTo>
                  <a:pt x="104" y="126"/>
                  <a:pt x="104" y="125"/>
                  <a:pt x="104" y="124"/>
                </a:cubicBezTo>
                <a:cubicBezTo>
                  <a:pt x="104" y="122"/>
                  <a:pt x="102" y="120"/>
                  <a:pt x="100" y="120"/>
                </a:cubicBezTo>
                <a:cubicBezTo>
                  <a:pt x="99" y="120"/>
                  <a:pt x="98" y="120"/>
                  <a:pt x="97" y="121"/>
                </a:cubicBezTo>
                <a:cubicBezTo>
                  <a:pt x="81" y="137"/>
                  <a:pt x="81" y="137"/>
                  <a:pt x="81" y="137"/>
                </a:cubicBezTo>
                <a:cubicBezTo>
                  <a:pt x="80" y="138"/>
                  <a:pt x="80" y="139"/>
                  <a:pt x="80" y="140"/>
                </a:cubicBezTo>
                <a:cubicBezTo>
                  <a:pt x="80" y="142"/>
                  <a:pt x="82" y="144"/>
                  <a:pt x="84" y="14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64"/>
          <p:cNvSpPr>
            <a:spLocks noEditPoints="1"/>
          </p:cNvSpPr>
          <p:nvPr/>
        </p:nvSpPr>
        <p:spPr bwMode="auto">
          <a:xfrm>
            <a:off x="3214688" y="3879851"/>
            <a:ext cx="263525" cy="320675"/>
          </a:xfrm>
          <a:custGeom>
            <a:avLst/>
            <a:gdLst>
              <a:gd name="T0" fmla="*/ 52 w 144"/>
              <a:gd name="T1" fmla="*/ 136 h 176"/>
              <a:gd name="T2" fmla="*/ 36 w 144"/>
              <a:gd name="T3" fmla="*/ 136 h 176"/>
              <a:gd name="T4" fmla="*/ 32 w 144"/>
              <a:gd name="T5" fmla="*/ 140 h 176"/>
              <a:gd name="T6" fmla="*/ 36 w 144"/>
              <a:gd name="T7" fmla="*/ 144 h 176"/>
              <a:gd name="T8" fmla="*/ 52 w 144"/>
              <a:gd name="T9" fmla="*/ 144 h 176"/>
              <a:gd name="T10" fmla="*/ 56 w 144"/>
              <a:gd name="T11" fmla="*/ 140 h 176"/>
              <a:gd name="T12" fmla="*/ 52 w 144"/>
              <a:gd name="T13" fmla="*/ 136 h 176"/>
              <a:gd name="T14" fmla="*/ 128 w 144"/>
              <a:gd name="T15" fmla="*/ 0 h 176"/>
              <a:gd name="T16" fmla="*/ 16 w 144"/>
              <a:gd name="T17" fmla="*/ 0 h 176"/>
              <a:gd name="T18" fmla="*/ 0 w 144"/>
              <a:gd name="T19" fmla="*/ 16 h 176"/>
              <a:gd name="T20" fmla="*/ 0 w 144"/>
              <a:gd name="T21" fmla="*/ 160 h 176"/>
              <a:gd name="T22" fmla="*/ 16 w 144"/>
              <a:gd name="T23" fmla="*/ 176 h 176"/>
              <a:gd name="T24" fmla="*/ 128 w 144"/>
              <a:gd name="T25" fmla="*/ 176 h 176"/>
              <a:gd name="T26" fmla="*/ 144 w 144"/>
              <a:gd name="T27" fmla="*/ 160 h 176"/>
              <a:gd name="T28" fmla="*/ 144 w 144"/>
              <a:gd name="T29" fmla="*/ 16 h 176"/>
              <a:gd name="T30" fmla="*/ 128 w 144"/>
              <a:gd name="T31" fmla="*/ 0 h 176"/>
              <a:gd name="T32" fmla="*/ 136 w 144"/>
              <a:gd name="T33" fmla="*/ 160 h 176"/>
              <a:gd name="T34" fmla="*/ 128 w 144"/>
              <a:gd name="T35" fmla="*/ 168 h 176"/>
              <a:gd name="T36" fmla="*/ 16 w 144"/>
              <a:gd name="T37" fmla="*/ 168 h 176"/>
              <a:gd name="T38" fmla="*/ 8 w 144"/>
              <a:gd name="T39" fmla="*/ 160 h 176"/>
              <a:gd name="T40" fmla="*/ 8 w 144"/>
              <a:gd name="T41" fmla="*/ 31 h 176"/>
              <a:gd name="T42" fmla="*/ 61 w 144"/>
              <a:gd name="T43" fmla="*/ 47 h 176"/>
              <a:gd name="T44" fmla="*/ 72 w 144"/>
              <a:gd name="T45" fmla="*/ 56 h 176"/>
              <a:gd name="T46" fmla="*/ 83 w 144"/>
              <a:gd name="T47" fmla="*/ 47 h 176"/>
              <a:gd name="T48" fmla="*/ 136 w 144"/>
              <a:gd name="T49" fmla="*/ 31 h 176"/>
              <a:gd name="T50" fmla="*/ 136 w 144"/>
              <a:gd name="T51" fmla="*/ 160 h 176"/>
              <a:gd name="T52" fmla="*/ 68 w 144"/>
              <a:gd name="T53" fmla="*/ 44 h 176"/>
              <a:gd name="T54" fmla="*/ 72 w 144"/>
              <a:gd name="T55" fmla="*/ 40 h 176"/>
              <a:gd name="T56" fmla="*/ 76 w 144"/>
              <a:gd name="T57" fmla="*/ 44 h 176"/>
              <a:gd name="T58" fmla="*/ 72 w 144"/>
              <a:gd name="T59" fmla="*/ 48 h 176"/>
              <a:gd name="T60" fmla="*/ 68 w 144"/>
              <a:gd name="T61" fmla="*/ 44 h 176"/>
              <a:gd name="T62" fmla="*/ 136 w 144"/>
              <a:gd name="T63" fmla="*/ 21 h 176"/>
              <a:gd name="T64" fmla="*/ 83 w 144"/>
              <a:gd name="T65" fmla="*/ 39 h 176"/>
              <a:gd name="T66" fmla="*/ 72 w 144"/>
              <a:gd name="T67" fmla="*/ 32 h 176"/>
              <a:gd name="T68" fmla="*/ 61 w 144"/>
              <a:gd name="T69" fmla="*/ 39 h 176"/>
              <a:gd name="T70" fmla="*/ 8 w 144"/>
              <a:gd name="T71" fmla="*/ 21 h 176"/>
              <a:gd name="T72" fmla="*/ 8 w 144"/>
              <a:gd name="T73" fmla="*/ 16 h 176"/>
              <a:gd name="T74" fmla="*/ 16 w 144"/>
              <a:gd name="T75" fmla="*/ 8 h 176"/>
              <a:gd name="T76" fmla="*/ 128 w 144"/>
              <a:gd name="T77" fmla="*/ 8 h 176"/>
              <a:gd name="T78" fmla="*/ 136 w 144"/>
              <a:gd name="T79" fmla="*/ 16 h 176"/>
              <a:gd name="T80" fmla="*/ 136 w 144"/>
              <a:gd name="T81" fmla="*/ 21 h 176"/>
              <a:gd name="T82" fmla="*/ 60 w 144"/>
              <a:gd name="T83" fmla="*/ 120 h 176"/>
              <a:gd name="T84" fmla="*/ 36 w 144"/>
              <a:gd name="T85" fmla="*/ 120 h 176"/>
              <a:gd name="T86" fmla="*/ 32 w 144"/>
              <a:gd name="T87" fmla="*/ 124 h 176"/>
              <a:gd name="T88" fmla="*/ 36 w 144"/>
              <a:gd name="T89" fmla="*/ 128 h 176"/>
              <a:gd name="T90" fmla="*/ 60 w 144"/>
              <a:gd name="T91" fmla="*/ 128 h 176"/>
              <a:gd name="T92" fmla="*/ 64 w 144"/>
              <a:gd name="T93" fmla="*/ 124 h 176"/>
              <a:gd name="T94" fmla="*/ 60 w 144"/>
              <a:gd name="T95" fmla="*/ 12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4" h="176">
                <a:moveTo>
                  <a:pt x="52" y="136"/>
                </a:moveTo>
                <a:cubicBezTo>
                  <a:pt x="36" y="136"/>
                  <a:pt x="36" y="136"/>
                  <a:pt x="36" y="136"/>
                </a:cubicBezTo>
                <a:cubicBezTo>
                  <a:pt x="34" y="136"/>
                  <a:pt x="32" y="138"/>
                  <a:pt x="32" y="140"/>
                </a:cubicBezTo>
                <a:cubicBezTo>
                  <a:pt x="32" y="142"/>
                  <a:pt x="34" y="144"/>
                  <a:pt x="36" y="144"/>
                </a:cubicBezTo>
                <a:cubicBezTo>
                  <a:pt x="52" y="144"/>
                  <a:pt x="52" y="144"/>
                  <a:pt x="52" y="144"/>
                </a:cubicBezTo>
                <a:cubicBezTo>
                  <a:pt x="54" y="144"/>
                  <a:pt x="56" y="142"/>
                  <a:pt x="56" y="140"/>
                </a:cubicBezTo>
                <a:cubicBezTo>
                  <a:pt x="56" y="138"/>
                  <a:pt x="54" y="136"/>
                  <a:pt x="52" y="136"/>
                </a:cubicBezTo>
                <a:moveTo>
                  <a:pt x="128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16"/>
                  <a:pt x="144" y="16"/>
                  <a:pt x="144" y="16"/>
                </a:cubicBezTo>
                <a:cubicBezTo>
                  <a:pt x="144" y="7"/>
                  <a:pt x="137" y="0"/>
                  <a:pt x="128" y="0"/>
                </a:cubicBezTo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31"/>
                  <a:pt x="8" y="31"/>
                  <a:pt x="8" y="31"/>
                </a:cubicBezTo>
                <a:cubicBezTo>
                  <a:pt x="20" y="40"/>
                  <a:pt x="41" y="46"/>
                  <a:pt x="61" y="47"/>
                </a:cubicBezTo>
                <a:cubicBezTo>
                  <a:pt x="62" y="52"/>
                  <a:pt x="67" y="56"/>
                  <a:pt x="72" y="56"/>
                </a:cubicBezTo>
                <a:cubicBezTo>
                  <a:pt x="77" y="56"/>
                  <a:pt x="82" y="52"/>
                  <a:pt x="83" y="47"/>
                </a:cubicBezTo>
                <a:cubicBezTo>
                  <a:pt x="103" y="46"/>
                  <a:pt x="124" y="40"/>
                  <a:pt x="136" y="31"/>
                </a:cubicBezTo>
                <a:lnTo>
                  <a:pt x="136" y="160"/>
                </a:lnTo>
                <a:close/>
                <a:moveTo>
                  <a:pt x="68" y="44"/>
                </a:moveTo>
                <a:cubicBezTo>
                  <a:pt x="68" y="42"/>
                  <a:pt x="70" y="40"/>
                  <a:pt x="72" y="40"/>
                </a:cubicBezTo>
                <a:cubicBezTo>
                  <a:pt x="74" y="40"/>
                  <a:pt x="76" y="42"/>
                  <a:pt x="76" y="44"/>
                </a:cubicBezTo>
                <a:cubicBezTo>
                  <a:pt x="76" y="46"/>
                  <a:pt x="74" y="48"/>
                  <a:pt x="72" y="48"/>
                </a:cubicBezTo>
                <a:cubicBezTo>
                  <a:pt x="70" y="48"/>
                  <a:pt x="68" y="46"/>
                  <a:pt x="68" y="44"/>
                </a:cubicBezTo>
                <a:moveTo>
                  <a:pt x="136" y="21"/>
                </a:moveTo>
                <a:cubicBezTo>
                  <a:pt x="126" y="31"/>
                  <a:pt x="104" y="38"/>
                  <a:pt x="83" y="39"/>
                </a:cubicBezTo>
                <a:cubicBezTo>
                  <a:pt x="81" y="35"/>
                  <a:pt x="77" y="32"/>
                  <a:pt x="72" y="32"/>
                </a:cubicBezTo>
                <a:cubicBezTo>
                  <a:pt x="67" y="32"/>
                  <a:pt x="63" y="35"/>
                  <a:pt x="61" y="39"/>
                </a:cubicBezTo>
                <a:cubicBezTo>
                  <a:pt x="40" y="38"/>
                  <a:pt x="18" y="31"/>
                  <a:pt x="8" y="21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28" y="8"/>
                  <a:pt x="128" y="8"/>
                  <a:pt x="128" y="8"/>
                </a:cubicBezTo>
                <a:cubicBezTo>
                  <a:pt x="132" y="8"/>
                  <a:pt x="136" y="12"/>
                  <a:pt x="136" y="16"/>
                </a:cubicBezTo>
                <a:lnTo>
                  <a:pt x="136" y="21"/>
                </a:lnTo>
                <a:close/>
                <a:moveTo>
                  <a:pt x="60" y="120"/>
                </a:moveTo>
                <a:cubicBezTo>
                  <a:pt x="36" y="120"/>
                  <a:pt x="36" y="120"/>
                  <a:pt x="36" y="120"/>
                </a:cubicBezTo>
                <a:cubicBezTo>
                  <a:pt x="34" y="120"/>
                  <a:pt x="32" y="122"/>
                  <a:pt x="32" y="124"/>
                </a:cubicBezTo>
                <a:cubicBezTo>
                  <a:pt x="32" y="126"/>
                  <a:pt x="34" y="128"/>
                  <a:pt x="36" y="128"/>
                </a:cubicBezTo>
                <a:cubicBezTo>
                  <a:pt x="60" y="128"/>
                  <a:pt x="60" y="128"/>
                  <a:pt x="60" y="128"/>
                </a:cubicBezTo>
                <a:cubicBezTo>
                  <a:pt x="62" y="128"/>
                  <a:pt x="64" y="126"/>
                  <a:pt x="64" y="124"/>
                </a:cubicBezTo>
                <a:cubicBezTo>
                  <a:pt x="64" y="122"/>
                  <a:pt x="62" y="120"/>
                  <a:pt x="60" y="1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65"/>
          <p:cNvSpPr>
            <a:spLocks noEditPoints="1"/>
          </p:cNvSpPr>
          <p:nvPr/>
        </p:nvSpPr>
        <p:spPr bwMode="auto">
          <a:xfrm>
            <a:off x="3827463" y="3879851"/>
            <a:ext cx="261938" cy="320675"/>
          </a:xfrm>
          <a:custGeom>
            <a:avLst/>
            <a:gdLst>
              <a:gd name="T0" fmla="*/ 48 w 144"/>
              <a:gd name="T1" fmla="*/ 0 h 176"/>
              <a:gd name="T2" fmla="*/ 32 w 144"/>
              <a:gd name="T3" fmla="*/ 20 h 176"/>
              <a:gd name="T4" fmla="*/ 40 w 144"/>
              <a:gd name="T5" fmla="*/ 20 h 176"/>
              <a:gd name="T6" fmla="*/ 48 w 144"/>
              <a:gd name="T7" fmla="*/ 8 h 176"/>
              <a:gd name="T8" fmla="*/ 136 w 144"/>
              <a:gd name="T9" fmla="*/ 16 h 176"/>
              <a:gd name="T10" fmla="*/ 128 w 144"/>
              <a:gd name="T11" fmla="*/ 136 h 176"/>
              <a:gd name="T12" fmla="*/ 120 w 144"/>
              <a:gd name="T13" fmla="*/ 140 h 176"/>
              <a:gd name="T14" fmla="*/ 128 w 144"/>
              <a:gd name="T15" fmla="*/ 144 h 176"/>
              <a:gd name="T16" fmla="*/ 144 w 144"/>
              <a:gd name="T17" fmla="*/ 16 h 176"/>
              <a:gd name="T18" fmla="*/ 44 w 144"/>
              <a:gd name="T19" fmla="*/ 128 h 176"/>
              <a:gd name="T20" fmla="*/ 24 w 144"/>
              <a:gd name="T21" fmla="*/ 132 h 176"/>
              <a:gd name="T22" fmla="*/ 44 w 144"/>
              <a:gd name="T23" fmla="*/ 136 h 176"/>
              <a:gd name="T24" fmla="*/ 44 w 144"/>
              <a:gd name="T25" fmla="*/ 128 h 176"/>
              <a:gd name="T26" fmla="*/ 28 w 144"/>
              <a:gd name="T27" fmla="*/ 144 h 176"/>
              <a:gd name="T28" fmla="*/ 28 w 144"/>
              <a:gd name="T29" fmla="*/ 152 h 176"/>
              <a:gd name="T30" fmla="*/ 40 w 144"/>
              <a:gd name="T31" fmla="*/ 148 h 176"/>
              <a:gd name="T32" fmla="*/ 96 w 144"/>
              <a:gd name="T33" fmla="*/ 32 h 176"/>
              <a:gd name="T34" fmla="*/ 0 w 144"/>
              <a:gd name="T35" fmla="*/ 48 h 176"/>
              <a:gd name="T36" fmla="*/ 16 w 144"/>
              <a:gd name="T37" fmla="*/ 176 h 176"/>
              <a:gd name="T38" fmla="*/ 112 w 144"/>
              <a:gd name="T39" fmla="*/ 160 h 176"/>
              <a:gd name="T40" fmla="*/ 96 w 144"/>
              <a:gd name="T41" fmla="*/ 32 h 176"/>
              <a:gd name="T42" fmla="*/ 96 w 144"/>
              <a:gd name="T43" fmla="*/ 168 h 176"/>
              <a:gd name="T44" fmla="*/ 8 w 144"/>
              <a:gd name="T45" fmla="*/ 160 h 176"/>
              <a:gd name="T46" fmla="*/ 45 w 144"/>
              <a:gd name="T47" fmla="*/ 72 h 176"/>
              <a:gd name="T48" fmla="*/ 67 w 144"/>
              <a:gd name="T49" fmla="*/ 72 h 176"/>
              <a:gd name="T50" fmla="*/ 104 w 144"/>
              <a:gd name="T51" fmla="*/ 160 h 176"/>
              <a:gd name="T52" fmla="*/ 56 w 144"/>
              <a:gd name="T53" fmla="*/ 64 h 176"/>
              <a:gd name="T54" fmla="*/ 56 w 144"/>
              <a:gd name="T55" fmla="*/ 72 h 176"/>
              <a:gd name="T56" fmla="*/ 104 w 144"/>
              <a:gd name="T57" fmla="*/ 50 h 176"/>
              <a:gd name="T58" fmla="*/ 56 w 144"/>
              <a:gd name="T59" fmla="*/ 56 h 176"/>
              <a:gd name="T60" fmla="*/ 8 w 144"/>
              <a:gd name="T61" fmla="*/ 50 h 176"/>
              <a:gd name="T62" fmla="*/ 16 w 144"/>
              <a:gd name="T63" fmla="*/ 40 h 176"/>
              <a:gd name="T64" fmla="*/ 104 w 144"/>
              <a:gd name="T65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4" h="176">
                <a:moveTo>
                  <a:pt x="128" y="0"/>
                </a:moveTo>
                <a:cubicBezTo>
                  <a:pt x="48" y="0"/>
                  <a:pt x="48" y="0"/>
                  <a:pt x="48" y="0"/>
                </a:cubicBezTo>
                <a:cubicBezTo>
                  <a:pt x="39" y="0"/>
                  <a:pt x="32" y="7"/>
                  <a:pt x="32" y="16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22"/>
                  <a:pt x="34" y="24"/>
                  <a:pt x="36" y="24"/>
                </a:cubicBezTo>
                <a:cubicBezTo>
                  <a:pt x="38" y="24"/>
                  <a:pt x="40" y="22"/>
                  <a:pt x="40" y="20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12"/>
                  <a:pt x="44" y="8"/>
                  <a:pt x="48" y="8"/>
                </a:cubicBezTo>
                <a:cubicBezTo>
                  <a:pt x="128" y="8"/>
                  <a:pt x="128" y="8"/>
                  <a:pt x="128" y="8"/>
                </a:cubicBezTo>
                <a:cubicBezTo>
                  <a:pt x="132" y="8"/>
                  <a:pt x="136" y="12"/>
                  <a:pt x="136" y="16"/>
                </a:cubicBezTo>
                <a:cubicBezTo>
                  <a:pt x="136" y="128"/>
                  <a:pt x="136" y="128"/>
                  <a:pt x="136" y="128"/>
                </a:cubicBezTo>
                <a:cubicBezTo>
                  <a:pt x="136" y="132"/>
                  <a:pt x="132" y="136"/>
                  <a:pt x="128" y="136"/>
                </a:cubicBezTo>
                <a:cubicBezTo>
                  <a:pt x="124" y="136"/>
                  <a:pt x="124" y="136"/>
                  <a:pt x="124" y="136"/>
                </a:cubicBezTo>
                <a:cubicBezTo>
                  <a:pt x="122" y="136"/>
                  <a:pt x="120" y="138"/>
                  <a:pt x="120" y="140"/>
                </a:cubicBezTo>
                <a:cubicBezTo>
                  <a:pt x="120" y="142"/>
                  <a:pt x="122" y="144"/>
                  <a:pt x="124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37" y="144"/>
                  <a:pt x="144" y="137"/>
                  <a:pt x="144" y="128"/>
                </a:cubicBezTo>
                <a:cubicBezTo>
                  <a:pt x="144" y="16"/>
                  <a:pt x="144" y="16"/>
                  <a:pt x="144" y="16"/>
                </a:cubicBezTo>
                <a:cubicBezTo>
                  <a:pt x="144" y="7"/>
                  <a:pt x="137" y="0"/>
                  <a:pt x="128" y="0"/>
                </a:cubicBezTo>
                <a:moveTo>
                  <a:pt x="44" y="128"/>
                </a:moveTo>
                <a:cubicBezTo>
                  <a:pt x="28" y="128"/>
                  <a:pt x="28" y="128"/>
                  <a:pt x="28" y="128"/>
                </a:cubicBezTo>
                <a:cubicBezTo>
                  <a:pt x="26" y="128"/>
                  <a:pt x="24" y="130"/>
                  <a:pt x="24" y="132"/>
                </a:cubicBezTo>
                <a:cubicBezTo>
                  <a:pt x="24" y="134"/>
                  <a:pt x="26" y="136"/>
                  <a:pt x="28" y="136"/>
                </a:cubicBezTo>
                <a:cubicBezTo>
                  <a:pt x="44" y="136"/>
                  <a:pt x="44" y="136"/>
                  <a:pt x="44" y="136"/>
                </a:cubicBezTo>
                <a:cubicBezTo>
                  <a:pt x="46" y="136"/>
                  <a:pt x="48" y="134"/>
                  <a:pt x="48" y="132"/>
                </a:cubicBezTo>
                <a:cubicBezTo>
                  <a:pt x="48" y="130"/>
                  <a:pt x="46" y="128"/>
                  <a:pt x="44" y="128"/>
                </a:cubicBezTo>
                <a:moveTo>
                  <a:pt x="36" y="144"/>
                </a:moveTo>
                <a:cubicBezTo>
                  <a:pt x="28" y="144"/>
                  <a:pt x="28" y="144"/>
                  <a:pt x="28" y="144"/>
                </a:cubicBezTo>
                <a:cubicBezTo>
                  <a:pt x="26" y="144"/>
                  <a:pt x="24" y="146"/>
                  <a:pt x="24" y="148"/>
                </a:cubicBezTo>
                <a:cubicBezTo>
                  <a:pt x="24" y="150"/>
                  <a:pt x="26" y="152"/>
                  <a:pt x="28" y="152"/>
                </a:cubicBezTo>
                <a:cubicBezTo>
                  <a:pt x="36" y="152"/>
                  <a:pt x="36" y="152"/>
                  <a:pt x="36" y="152"/>
                </a:cubicBezTo>
                <a:cubicBezTo>
                  <a:pt x="38" y="152"/>
                  <a:pt x="40" y="150"/>
                  <a:pt x="40" y="148"/>
                </a:cubicBezTo>
                <a:cubicBezTo>
                  <a:pt x="40" y="146"/>
                  <a:pt x="38" y="144"/>
                  <a:pt x="36" y="144"/>
                </a:cubicBezTo>
                <a:moveTo>
                  <a:pt x="96" y="32"/>
                </a:moveTo>
                <a:cubicBezTo>
                  <a:pt x="16" y="32"/>
                  <a:pt x="16" y="32"/>
                  <a:pt x="16" y="32"/>
                </a:cubicBezTo>
                <a:cubicBezTo>
                  <a:pt x="7" y="32"/>
                  <a:pt x="0" y="39"/>
                  <a:pt x="0" y="48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96" y="176"/>
                  <a:pt x="96" y="176"/>
                  <a:pt x="96" y="176"/>
                </a:cubicBezTo>
                <a:cubicBezTo>
                  <a:pt x="105" y="176"/>
                  <a:pt x="112" y="169"/>
                  <a:pt x="112" y="160"/>
                </a:cubicBezTo>
                <a:cubicBezTo>
                  <a:pt x="112" y="48"/>
                  <a:pt x="112" y="48"/>
                  <a:pt x="112" y="48"/>
                </a:cubicBezTo>
                <a:cubicBezTo>
                  <a:pt x="112" y="39"/>
                  <a:pt x="105" y="32"/>
                  <a:pt x="96" y="32"/>
                </a:cubicBezTo>
                <a:moveTo>
                  <a:pt x="104" y="160"/>
                </a:moveTo>
                <a:cubicBezTo>
                  <a:pt x="104" y="164"/>
                  <a:pt x="100" y="168"/>
                  <a:pt x="96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60"/>
                  <a:pt x="8" y="60"/>
                  <a:pt x="8" y="60"/>
                </a:cubicBezTo>
                <a:cubicBezTo>
                  <a:pt x="18" y="67"/>
                  <a:pt x="29" y="71"/>
                  <a:pt x="45" y="72"/>
                </a:cubicBezTo>
                <a:cubicBezTo>
                  <a:pt x="46" y="76"/>
                  <a:pt x="51" y="80"/>
                  <a:pt x="56" y="80"/>
                </a:cubicBezTo>
                <a:cubicBezTo>
                  <a:pt x="61" y="80"/>
                  <a:pt x="66" y="76"/>
                  <a:pt x="67" y="72"/>
                </a:cubicBezTo>
                <a:cubicBezTo>
                  <a:pt x="83" y="71"/>
                  <a:pt x="94" y="67"/>
                  <a:pt x="104" y="60"/>
                </a:cubicBezTo>
                <a:lnTo>
                  <a:pt x="104" y="160"/>
                </a:lnTo>
                <a:close/>
                <a:moveTo>
                  <a:pt x="52" y="68"/>
                </a:moveTo>
                <a:cubicBezTo>
                  <a:pt x="52" y="66"/>
                  <a:pt x="54" y="64"/>
                  <a:pt x="56" y="64"/>
                </a:cubicBezTo>
                <a:cubicBezTo>
                  <a:pt x="58" y="64"/>
                  <a:pt x="60" y="66"/>
                  <a:pt x="60" y="68"/>
                </a:cubicBezTo>
                <a:cubicBezTo>
                  <a:pt x="60" y="70"/>
                  <a:pt x="58" y="72"/>
                  <a:pt x="56" y="72"/>
                </a:cubicBezTo>
                <a:cubicBezTo>
                  <a:pt x="54" y="72"/>
                  <a:pt x="52" y="70"/>
                  <a:pt x="52" y="68"/>
                </a:cubicBezTo>
                <a:moveTo>
                  <a:pt x="104" y="50"/>
                </a:moveTo>
                <a:cubicBezTo>
                  <a:pt x="96" y="58"/>
                  <a:pt x="85" y="62"/>
                  <a:pt x="67" y="64"/>
                </a:cubicBezTo>
                <a:cubicBezTo>
                  <a:pt x="65" y="59"/>
                  <a:pt x="61" y="56"/>
                  <a:pt x="56" y="56"/>
                </a:cubicBezTo>
                <a:cubicBezTo>
                  <a:pt x="51" y="56"/>
                  <a:pt x="47" y="59"/>
                  <a:pt x="45" y="64"/>
                </a:cubicBezTo>
                <a:cubicBezTo>
                  <a:pt x="27" y="62"/>
                  <a:pt x="16" y="58"/>
                  <a:pt x="8" y="50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4"/>
                  <a:pt x="12" y="40"/>
                  <a:pt x="16" y="40"/>
                </a:cubicBezTo>
                <a:cubicBezTo>
                  <a:pt x="96" y="40"/>
                  <a:pt x="96" y="40"/>
                  <a:pt x="96" y="40"/>
                </a:cubicBezTo>
                <a:cubicBezTo>
                  <a:pt x="100" y="40"/>
                  <a:pt x="104" y="44"/>
                  <a:pt x="104" y="48"/>
                </a:cubicBezTo>
                <a:lnTo>
                  <a:pt x="104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66"/>
          <p:cNvSpPr>
            <a:spLocks noEditPoints="1"/>
          </p:cNvSpPr>
          <p:nvPr/>
        </p:nvSpPr>
        <p:spPr bwMode="auto">
          <a:xfrm>
            <a:off x="4408488" y="3879851"/>
            <a:ext cx="320675" cy="320675"/>
          </a:xfrm>
          <a:custGeom>
            <a:avLst/>
            <a:gdLst>
              <a:gd name="T0" fmla="*/ 39 w 176"/>
              <a:gd name="T1" fmla="*/ 119 h 176"/>
              <a:gd name="T2" fmla="*/ 43 w 176"/>
              <a:gd name="T3" fmla="*/ 115 h 176"/>
              <a:gd name="T4" fmla="*/ 44 w 176"/>
              <a:gd name="T5" fmla="*/ 112 h 176"/>
              <a:gd name="T6" fmla="*/ 40 w 176"/>
              <a:gd name="T7" fmla="*/ 108 h 176"/>
              <a:gd name="T8" fmla="*/ 37 w 176"/>
              <a:gd name="T9" fmla="*/ 109 h 176"/>
              <a:gd name="T10" fmla="*/ 33 w 176"/>
              <a:gd name="T11" fmla="*/ 113 h 176"/>
              <a:gd name="T12" fmla="*/ 32 w 176"/>
              <a:gd name="T13" fmla="*/ 116 h 176"/>
              <a:gd name="T14" fmla="*/ 36 w 176"/>
              <a:gd name="T15" fmla="*/ 120 h 176"/>
              <a:gd name="T16" fmla="*/ 39 w 176"/>
              <a:gd name="T17" fmla="*/ 119 h 176"/>
              <a:gd name="T18" fmla="*/ 64 w 176"/>
              <a:gd name="T19" fmla="*/ 116 h 176"/>
              <a:gd name="T20" fmla="*/ 60 w 176"/>
              <a:gd name="T21" fmla="*/ 112 h 176"/>
              <a:gd name="T22" fmla="*/ 57 w 176"/>
              <a:gd name="T23" fmla="*/ 113 h 176"/>
              <a:gd name="T24" fmla="*/ 17 w 176"/>
              <a:gd name="T25" fmla="*/ 153 h 176"/>
              <a:gd name="T26" fmla="*/ 16 w 176"/>
              <a:gd name="T27" fmla="*/ 156 h 176"/>
              <a:gd name="T28" fmla="*/ 20 w 176"/>
              <a:gd name="T29" fmla="*/ 160 h 176"/>
              <a:gd name="T30" fmla="*/ 23 w 176"/>
              <a:gd name="T31" fmla="*/ 159 h 176"/>
              <a:gd name="T32" fmla="*/ 63 w 176"/>
              <a:gd name="T33" fmla="*/ 119 h 176"/>
              <a:gd name="T34" fmla="*/ 64 w 176"/>
              <a:gd name="T35" fmla="*/ 116 h 176"/>
              <a:gd name="T36" fmla="*/ 64 w 176"/>
              <a:gd name="T37" fmla="*/ 132 h 176"/>
              <a:gd name="T38" fmla="*/ 61 w 176"/>
              <a:gd name="T39" fmla="*/ 133 h 176"/>
              <a:gd name="T40" fmla="*/ 49 w 176"/>
              <a:gd name="T41" fmla="*/ 145 h 176"/>
              <a:gd name="T42" fmla="*/ 48 w 176"/>
              <a:gd name="T43" fmla="*/ 148 h 176"/>
              <a:gd name="T44" fmla="*/ 52 w 176"/>
              <a:gd name="T45" fmla="*/ 152 h 176"/>
              <a:gd name="T46" fmla="*/ 55 w 176"/>
              <a:gd name="T47" fmla="*/ 151 h 176"/>
              <a:gd name="T48" fmla="*/ 67 w 176"/>
              <a:gd name="T49" fmla="*/ 139 h 176"/>
              <a:gd name="T50" fmla="*/ 68 w 176"/>
              <a:gd name="T51" fmla="*/ 136 h 176"/>
              <a:gd name="T52" fmla="*/ 64 w 176"/>
              <a:gd name="T53" fmla="*/ 132 h 176"/>
              <a:gd name="T54" fmla="*/ 176 w 176"/>
              <a:gd name="T55" fmla="*/ 4 h 176"/>
              <a:gd name="T56" fmla="*/ 172 w 176"/>
              <a:gd name="T57" fmla="*/ 0 h 176"/>
              <a:gd name="T58" fmla="*/ 170 w 176"/>
              <a:gd name="T59" fmla="*/ 0 h 176"/>
              <a:gd name="T60" fmla="*/ 170 w 176"/>
              <a:gd name="T61" fmla="*/ 0 h 176"/>
              <a:gd name="T62" fmla="*/ 2 w 176"/>
              <a:gd name="T63" fmla="*/ 72 h 176"/>
              <a:gd name="T64" fmla="*/ 2 w 176"/>
              <a:gd name="T65" fmla="*/ 72 h 176"/>
              <a:gd name="T66" fmla="*/ 2 w 176"/>
              <a:gd name="T67" fmla="*/ 72 h 176"/>
              <a:gd name="T68" fmla="*/ 2 w 176"/>
              <a:gd name="T69" fmla="*/ 72 h 176"/>
              <a:gd name="T70" fmla="*/ 0 w 176"/>
              <a:gd name="T71" fmla="*/ 76 h 176"/>
              <a:gd name="T72" fmla="*/ 3 w 176"/>
              <a:gd name="T73" fmla="*/ 80 h 176"/>
              <a:gd name="T74" fmla="*/ 3 w 176"/>
              <a:gd name="T75" fmla="*/ 80 h 176"/>
              <a:gd name="T76" fmla="*/ 69 w 176"/>
              <a:gd name="T77" fmla="*/ 107 h 176"/>
              <a:gd name="T78" fmla="*/ 96 w 176"/>
              <a:gd name="T79" fmla="*/ 173 h 176"/>
              <a:gd name="T80" fmla="*/ 96 w 176"/>
              <a:gd name="T81" fmla="*/ 173 h 176"/>
              <a:gd name="T82" fmla="*/ 100 w 176"/>
              <a:gd name="T83" fmla="*/ 176 h 176"/>
              <a:gd name="T84" fmla="*/ 104 w 176"/>
              <a:gd name="T85" fmla="*/ 174 h 176"/>
              <a:gd name="T86" fmla="*/ 104 w 176"/>
              <a:gd name="T87" fmla="*/ 174 h 176"/>
              <a:gd name="T88" fmla="*/ 104 w 176"/>
              <a:gd name="T89" fmla="*/ 174 h 176"/>
              <a:gd name="T90" fmla="*/ 104 w 176"/>
              <a:gd name="T91" fmla="*/ 174 h 176"/>
              <a:gd name="T92" fmla="*/ 176 w 176"/>
              <a:gd name="T93" fmla="*/ 6 h 176"/>
              <a:gd name="T94" fmla="*/ 176 w 176"/>
              <a:gd name="T95" fmla="*/ 6 h 176"/>
              <a:gd name="T96" fmla="*/ 176 w 176"/>
              <a:gd name="T97" fmla="*/ 4 h 176"/>
              <a:gd name="T98" fmla="*/ 14 w 176"/>
              <a:gd name="T99" fmla="*/ 76 h 176"/>
              <a:gd name="T100" fmla="*/ 154 w 176"/>
              <a:gd name="T101" fmla="*/ 16 h 176"/>
              <a:gd name="T102" fmla="*/ 71 w 176"/>
              <a:gd name="T103" fmla="*/ 99 h 176"/>
              <a:gd name="T104" fmla="*/ 14 w 176"/>
              <a:gd name="T105" fmla="*/ 76 h 176"/>
              <a:gd name="T106" fmla="*/ 100 w 176"/>
              <a:gd name="T107" fmla="*/ 162 h 176"/>
              <a:gd name="T108" fmla="*/ 77 w 176"/>
              <a:gd name="T109" fmla="*/ 105 h 176"/>
              <a:gd name="T110" fmla="*/ 160 w 176"/>
              <a:gd name="T111" fmla="*/ 22 h 176"/>
              <a:gd name="T112" fmla="*/ 100 w 176"/>
              <a:gd name="T113" fmla="*/ 16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76" h="176">
                <a:moveTo>
                  <a:pt x="39" y="119"/>
                </a:moveTo>
                <a:cubicBezTo>
                  <a:pt x="43" y="115"/>
                  <a:pt x="43" y="115"/>
                  <a:pt x="43" y="115"/>
                </a:cubicBezTo>
                <a:cubicBezTo>
                  <a:pt x="44" y="114"/>
                  <a:pt x="44" y="113"/>
                  <a:pt x="44" y="112"/>
                </a:cubicBezTo>
                <a:cubicBezTo>
                  <a:pt x="44" y="110"/>
                  <a:pt x="42" y="108"/>
                  <a:pt x="40" y="108"/>
                </a:cubicBezTo>
                <a:cubicBezTo>
                  <a:pt x="39" y="108"/>
                  <a:pt x="38" y="108"/>
                  <a:pt x="37" y="109"/>
                </a:cubicBezTo>
                <a:cubicBezTo>
                  <a:pt x="33" y="113"/>
                  <a:pt x="33" y="113"/>
                  <a:pt x="33" y="113"/>
                </a:cubicBezTo>
                <a:cubicBezTo>
                  <a:pt x="32" y="114"/>
                  <a:pt x="32" y="115"/>
                  <a:pt x="32" y="116"/>
                </a:cubicBezTo>
                <a:cubicBezTo>
                  <a:pt x="32" y="118"/>
                  <a:pt x="34" y="120"/>
                  <a:pt x="36" y="120"/>
                </a:cubicBezTo>
                <a:cubicBezTo>
                  <a:pt x="37" y="120"/>
                  <a:pt x="38" y="120"/>
                  <a:pt x="39" y="119"/>
                </a:cubicBezTo>
                <a:moveTo>
                  <a:pt x="64" y="116"/>
                </a:moveTo>
                <a:cubicBezTo>
                  <a:pt x="64" y="114"/>
                  <a:pt x="62" y="112"/>
                  <a:pt x="60" y="112"/>
                </a:cubicBezTo>
                <a:cubicBezTo>
                  <a:pt x="59" y="112"/>
                  <a:pt x="58" y="112"/>
                  <a:pt x="57" y="113"/>
                </a:cubicBezTo>
                <a:cubicBezTo>
                  <a:pt x="17" y="153"/>
                  <a:pt x="17" y="153"/>
                  <a:pt x="17" y="153"/>
                </a:cubicBezTo>
                <a:cubicBezTo>
                  <a:pt x="16" y="154"/>
                  <a:pt x="16" y="155"/>
                  <a:pt x="16" y="156"/>
                </a:cubicBezTo>
                <a:cubicBezTo>
                  <a:pt x="16" y="158"/>
                  <a:pt x="18" y="160"/>
                  <a:pt x="20" y="160"/>
                </a:cubicBezTo>
                <a:cubicBezTo>
                  <a:pt x="21" y="160"/>
                  <a:pt x="22" y="160"/>
                  <a:pt x="23" y="159"/>
                </a:cubicBezTo>
                <a:cubicBezTo>
                  <a:pt x="63" y="119"/>
                  <a:pt x="63" y="119"/>
                  <a:pt x="63" y="119"/>
                </a:cubicBezTo>
                <a:cubicBezTo>
                  <a:pt x="64" y="118"/>
                  <a:pt x="64" y="117"/>
                  <a:pt x="64" y="116"/>
                </a:cubicBezTo>
                <a:moveTo>
                  <a:pt x="64" y="132"/>
                </a:moveTo>
                <a:cubicBezTo>
                  <a:pt x="63" y="132"/>
                  <a:pt x="62" y="132"/>
                  <a:pt x="61" y="133"/>
                </a:cubicBezTo>
                <a:cubicBezTo>
                  <a:pt x="49" y="145"/>
                  <a:pt x="49" y="145"/>
                  <a:pt x="49" y="145"/>
                </a:cubicBezTo>
                <a:cubicBezTo>
                  <a:pt x="48" y="146"/>
                  <a:pt x="48" y="147"/>
                  <a:pt x="48" y="148"/>
                </a:cubicBezTo>
                <a:cubicBezTo>
                  <a:pt x="48" y="150"/>
                  <a:pt x="50" y="152"/>
                  <a:pt x="52" y="152"/>
                </a:cubicBezTo>
                <a:cubicBezTo>
                  <a:pt x="53" y="152"/>
                  <a:pt x="54" y="152"/>
                  <a:pt x="55" y="151"/>
                </a:cubicBezTo>
                <a:cubicBezTo>
                  <a:pt x="67" y="139"/>
                  <a:pt x="67" y="139"/>
                  <a:pt x="67" y="139"/>
                </a:cubicBezTo>
                <a:cubicBezTo>
                  <a:pt x="68" y="138"/>
                  <a:pt x="68" y="137"/>
                  <a:pt x="68" y="136"/>
                </a:cubicBezTo>
                <a:cubicBezTo>
                  <a:pt x="68" y="134"/>
                  <a:pt x="66" y="132"/>
                  <a:pt x="64" y="132"/>
                </a:cubicBezTo>
                <a:moveTo>
                  <a:pt x="176" y="4"/>
                </a:moveTo>
                <a:cubicBezTo>
                  <a:pt x="176" y="2"/>
                  <a:pt x="174" y="0"/>
                  <a:pt x="172" y="0"/>
                </a:cubicBezTo>
                <a:cubicBezTo>
                  <a:pt x="171" y="0"/>
                  <a:pt x="171" y="0"/>
                  <a:pt x="170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cubicBezTo>
                  <a:pt x="1" y="73"/>
                  <a:pt x="0" y="74"/>
                  <a:pt x="0" y="76"/>
                </a:cubicBezTo>
                <a:cubicBezTo>
                  <a:pt x="0" y="78"/>
                  <a:pt x="1" y="79"/>
                  <a:pt x="3" y="80"/>
                </a:cubicBezTo>
                <a:cubicBezTo>
                  <a:pt x="3" y="80"/>
                  <a:pt x="3" y="80"/>
                  <a:pt x="3" y="80"/>
                </a:cubicBezTo>
                <a:cubicBezTo>
                  <a:pt x="69" y="107"/>
                  <a:pt x="69" y="107"/>
                  <a:pt x="69" y="107"/>
                </a:cubicBezTo>
                <a:cubicBezTo>
                  <a:pt x="96" y="173"/>
                  <a:pt x="96" y="173"/>
                  <a:pt x="96" y="173"/>
                </a:cubicBezTo>
                <a:cubicBezTo>
                  <a:pt x="96" y="173"/>
                  <a:pt x="96" y="173"/>
                  <a:pt x="96" y="173"/>
                </a:cubicBezTo>
                <a:cubicBezTo>
                  <a:pt x="97" y="175"/>
                  <a:pt x="98" y="176"/>
                  <a:pt x="100" y="176"/>
                </a:cubicBezTo>
                <a:cubicBezTo>
                  <a:pt x="102" y="176"/>
                  <a:pt x="103" y="175"/>
                  <a:pt x="104" y="174"/>
                </a:cubicBezTo>
                <a:cubicBezTo>
                  <a:pt x="104" y="174"/>
                  <a:pt x="104" y="174"/>
                  <a:pt x="104" y="174"/>
                </a:cubicBezTo>
                <a:cubicBezTo>
                  <a:pt x="104" y="174"/>
                  <a:pt x="104" y="174"/>
                  <a:pt x="104" y="174"/>
                </a:cubicBezTo>
                <a:cubicBezTo>
                  <a:pt x="104" y="174"/>
                  <a:pt x="104" y="174"/>
                  <a:pt x="104" y="174"/>
                </a:cubicBezTo>
                <a:cubicBezTo>
                  <a:pt x="176" y="6"/>
                  <a:pt x="176" y="6"/>
                  <a:pt x="176" y="6"/>
                </a:cubicBezTo>
                <a:cubicBezTo>
                  <a:pt x="176" y="6"/>
                  <a:pt x="176" y="6"/>
                  <a:pt x="176" y="6"/>
                </a:cubicBezTo>
                <a:cubicBezTo>
                  <a:pt x="176" y="5"/>
                  <a:pt x="176" y="5"/>
                  <a:pt x="176" y="4"/>
                </a:cubicBezTo>
                <a:moveTo>
                  <a:pt x="14" y="76"/>
                </a:moveTo>
                <a:cubicBezTo>
                  <a:pt x="154" y="16"/>
                  <a:pt x="154" y="16"/>
                  <a:pt x="154" y="16"/>
                </a:cubicBezTo>
                <a:cubicBezTo>
                  <a:pt x="71" y="99"/>
                  <a:pt x="71" y="99"/>
                  <a:pt x="71" y="99"/>
                </a:cubicBezTo>
                <a:lnTo>
                  <a:pt x="14" y="76"/>
                </a:lnTo>
                <a:close/>
                <a:moveTo>
                  <a:pt x="100" y="162"/>
                </a:moveTo>
                <a:cubicBezTo>
                  <a:pt x="77" y="105"/>
                  <a:pt x="77" y="105"/>
                  <a:pt x="77" y="105"/>
                </a:cubicBezTo>
                <a:cubicBezTo>
                  <a:pt x="160" y="22"/>
                  <a:pt x="160" y="22"/>
                  <a:pt x="160" y="22"/>
                </a:cubicBezTo>
                <a:lnTo>
                  <a:pt x="100" y="1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67"/>
          <p:cNvSpPr>
            <a:spLocks noEditPoints="1"/>
          </p:cNvSpPr>
          <p:nvPr/>
        </p:nvSpPr>
        <p:spPr bwMode="auto">
          <a:xfrm>
            <a:off x="5019675" y="3894138"/>
            <a:ext cx="320675" cy="292100"/>
          </a:xfrm>
          <a:custGeom>
            <a:avLst/>
            <a:gdLst>
              <a:gd name="T0" fmla="*/ 172 w 176"/>
              <a:gd name="T1" fmla="*/ 136 h 160"/>
              <a:gd name="T2" fmla="*/ 96 w 176"/>
              <a:gd name="T3" fmla="*/ 136 h 160"/>
              <a:gd name="T4" fmla="*/ 76 w 176"/>
              <a:gd name="T5" fmla="*/ 120 h 160"/>
              <a:gd name="T6" fmla="*/ 56 w 176"/>
              <a:gd name="T7" fmla="*/ 136 h 160"/>
              <a:gd name="T8" fmla="*/ 4 w 176"/>
              <a:gd name="T9" fmla="*/ 136 h 160"/>
              <a:gd name="T10" fmla="*/ 0 w 176"/>
              <a:gd name="T11" fmla="*/ 140 h 160"/>
              <a:gd name="T12" fmla="*/ 4 w 176"/>
              <a:gd name="T13" fmla="*/ 144 h 160"/>
              <a:gd name="T14" fmla="*/ 56 w 176"/>
              <a:gd name="T15" fmla="*/ 144 h 160"/>
              <a:gd name="T16" fmla="*/ 76 w 176"/>
              <a:gd name="T17" fmla="*/ 160 h 160"/>
              <a:gd name="T18" fmla="*/ 96 w 176"/>
              <a:gd name="T19" fmla="*/ 144 h 160"/>
              <a:gd name="T20" fmla="*/ 172 w 176"/>
              <a:gd name="T21" fmla="*/ 144 h 160"/>
              <a:gd name="T22" fmla="*/ 176 w 176"/>
              <a:gd name="T23" fmla="*/ 140 h 160"/>
              <a:gd name="T24" fmla="*/ 172 w 176"/>
              <a:gd name="T25" fmla="*/ 136 h 160"/>
              <a:gd name="T26" fmla="*/ 76 w 176"/>
              <a:gd name="T27" fmla="*/ 152 h 160"/>
              <a:gd name="T28" fmla="*/ 64 w 176"/>
              <a:gd name="T29" fmla="*/ 140 h 160"/>
              <a:gd name="T30" fmla="*/ 76 w 176"/>
              <a:gd name="T31" fmla="*/ 128 h 160"/>
              <a:gd name="T32" fmla="*/ 88 w 176"/>
              <a:gd name="T33" fmla="*/ 140 h 160"/>
              <a:gd name="T34" fmla="*/ 76 w 176"/>
              <a:gd name="T35" fmla="*/ 152 h 160"/>
              <a:gd name="T36" fmla="*/ 4 w 176"/>
              <a:gd name="T37" fmla="*/ 24 h 160"/>
              <a:gd name="T38" fmla="*/ 24 w 176"/>
              <a:gd name="T39" fmla="*/ 24 h 160"/>
              <a:gd name="T40" fmla="*/ 44 w 176"/>
              <a:gd name="T41" fmla="*/ 40 h 160"/>
              <a:gd name="T42" fmla="*/ 64 w 176"/>
              <a:gd name="T43" fmla="*/ 24 h 160"/>
              <a:gd name="T44" fmla="*/ 172 w 176"/>
              <a:gd name="T45" fmla="*/ 24 h 160"/>
              <a:gd name="T46" fmla="*/ 176 w 176"/>
              <a:gd name="T47" fmla="*/ 20 h 160"/>
              <a:gd name="T48" fmla="*/ 172 w 176"/>
              <a:gd name="T49" fmla="*/ 16 h 160"/>
              <a:gd name="T50" fmla="*/ 64 w 176"/>
              <a:gd name="T51" fmla="*/ 16 h 160"/>
              <a:gd name="T52" fmla="*/ 44 w 176"/>
              <a:gd name="T53" fmla="*/ 0 h 160"/>
              <a:gd name="T54" fmla="*/ 24 w 176"/>
              <a:gd name="T55" fmla="*/ 16 h 160"/>
              <a:gd name="T56" fmla="*/ 4 w 176"/>
              <a:gd name="T57" fmla="*/ 16 h 160"/>
              <a:gd name="T58" fmla="*/ 0 w 176"/>
              <a:gd name="T59" fmla="*/ 20 h 160"/>
              <a:gd name="T60" fmla="*/ 4 w 176"/>
              <a:gd name="T61" fmla="*/ 24 h 160"/>
              <a:gd name="T62" fmla="*/ 44 w 176"/>
              <a:gd name="T63" fmla="*/ 8 h 160"/>
              <a:gd name="T64" fmla="*/ 56 w 176"/>
              <a:gd name="T65" fmla="*/ 20 h 160"/>
              <a:gd name="T66" fmla="*/ 44 w 176"/>
              <a:gd name="T67" fmla="*/ 32 h 160"/>
              <a:gd name="T68" fmla="*/ 32 w 176"/>
              <a:gd name="T69" fmla="*/ 20 h 160"/>
              <a:gd name="T70" fmla="*/ 44 w 176"/>
              <a:gd name="T71" fmla="*/ 8 h 160"/>
              <a:gd name="T72" fmla="*/ 172 w 176"/>
              <a:gd name="T73" fmla="*/ 76 h 160"/>
              <a:gd name="T74" fmla="*/ 160 w 176"/>
              <a:gd name="T75" fmla="*/ 76 h 160"/>
              <a:gd name="T76" fmla="*/ 140 w 176"/>
              <a:gd name="T77" fmla="*/ 60 h 160"/>
              <a:gd name="T78" fmla="*/ 120 w 176"/>
              <a:gd name="T79" fmla="*/ 76 h 160"/>
              <a:gd name="T80" fmla="*/ 4 w 176"/>
              <a:gd name="T81" fmla="*/ 76 h 160"/>
              <a:gd name="T82" fmla="*/ 0 w 176"/>
              <a:gd name="T83" fmla="*/ 80 h 160"/>
              <a:gd name="T84" fmla="*/ 4 w 176"/>
              <a:gd name="T85" fmla="*/ 84 h 160"/>
              <a:gd name="T86" fmla="*/ 120 w 176"/>
              <a:gd name="T87" fmla="*/ 84 h 160"/>
              <a:gd name="T88" fmla="*/ 140 w 176"/>
              <a:gd name="T89" fmla="*/ 100 h 160"/>
              <a:gd name="T90" fmla="*/ 160 w 176"/>
              <a:gd name="T91" fmla="*/ 84 h 160"/>
              <a:gd name="T92" fmla="*/ 172 w 176"/>
              <a:gd name="T93" fmla="*/ 84 h 160"/>
              <a:gd name="T94" fmla="*/ 176 w 176"/>
              <a:gd name="T95" fmla="*/ 80 h 160"/>
              <a:gd name="T96" fmla="*/ 172 w 176"/>
              <a:gd name="T97" fmla="*/ 76 h 160"/>
              <a:gd name="T98" fmla="*/ 140 w 176"/>
              <a:gd name="T99" fmla="*/ 92 h 160"/>
              <a:gd name="T100" fmla="*/ 128 w 176"/>
              <a:gd name="T101" fmla="*/ 80 h 160"/>
              <a:gd name="T102" fmla="*/ 140 w 176"/>
              <a:gd name="T103" fmla="*/ 68 h 160"/>
              <a:gd name="T104" fmla="*/ 152 w 176"/>
              <a:gd name="T105" fmla="*/ 80 h 160"/>
              <a:gd name="T106" fmla="*/ 140 w 176"/>
              <a:gd name="T107" fmla="*/ 9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76" h="160">
                <a:moveTo>
                  <a:pt x="172" y="136"/>
                </a:moveTo>
                <a:cubicBezTo>
                  <a:pt x="96" y="136"/>
                  <a:pt x="96" y="136"/>
                  <a:pt x="96" y="136"/>
                </a:cubicBezTo>
                <a:cubicBezTo>
                  <a:pt x="94" y="127"/>
                  <a:pt x="86" y="120"/>
                  <a:pt x="76" y="120"/>
                </a:cubicBezTo>
                <a:cubicBezTo>
                  <a:pt x="66" y="120"/>
                  <a:pt x="58" y="127"/>
                  <a:pt x="56" y="136"/>
                </a:cubicBezTo>
                <a:cubicBezTo>
                  <a:pt x="4" y="136"/>
                  <a:pt x="4" y="136"/>
                  <a:pt x="4" y="136"/>
                </a:cubicBezTo>
                <a:cubicBezTo>
                  <a:pt x="2" y="136"/>
                  <a:pt x="0" y="138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6" y="144"/>
                  <a:pt x="56" y="144"/>
                  <a:pt x="56" y="144"/>
                </a:cubicBezTo>
                <a:cubicBezTo>
                  <a:pt x="58" y="153"/>
                  <a:pt x="66" y="160"/>
                  <a:pt x="76" y="160"/>
                </a:cubicBezTo>
                <a:cubicBezTo>
                  <a:pt x="86" y="160"/>
                  <a:pt x="94" y="153"/>
                  <a:pt x="96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4" y="144"/>
                  <a:pt x="176" y="142"/>
                  <a:pt x="176" y="140"/>
                </a:cubicBezTo>
                <a:cubicBezTo>
                  <a:pt x="176" y="138"/>
                  <a:pt x="174" y="136"/>
                  <a:pt x="172" y="136"/>
                </a:cubicBezTo>
                <a:moveTo>
                  <a:pt x="76" y="152"/>
                </a:moveTo>
                <a:cubicBezTo>
                  <a:pt x="69" y="152"/>
                  <a:pt x="64" y="147"/>
                  <a:pt x="64" y="140"/>
                </a:cubicBezTo>
                <a:cubicBezTo>
                  <a:pt x="64" y="133"/>
                  <a:pt x="69" y="128"/>
                  <a:pt x="76" y="128"/>
                </a:cubicBezTo>
                <a:cubicBezTo>
                  <a:pt x="83" y="128"/>
                  <a:pt x="88" y="133"/>
                  <a:pt x="88" y="140"/>
                </a:cubicBezTo>
                <a:cubicBezTo>
                  <a:pt x="88" y="147"/>
                  <a:pt x="83" y="152"/>
                  <a:pt x="76" y="152"/>
                </a:cubicBezTo>
                <a:moveTo>
                  <a:pt x="4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6" y="33"/>
                  <a:pt x="34" y="40"/>
                  <a:pt x="44" y="40"/>
                </a:cubicBezTo>
                <a:cubicBezTo>
                  <a:pt x="54" y="40"/>
                  <a:pt x="62" y="33"/>
                  <a:pt x="64" y="24"/>
                </a:cubicBezTo>
                <a:cubicBezTo>
                  <a:pt x="172" y="24"/>
                  <a:pt x="172" y="24"/>
                  <a:pt x="172" y="24"/>
                </a:cubicBezTo>
                <a:cubicBezTo>
                  <a:pt x="174" y="24"/>
                  <a:pt x="176" y="22"/>
                  <a:pt x="176" y="20"/>
                </a:cubicBezTo>
                <a:cubicBezTo>
                  <a:pt x="176" y="18"/>
                  <a:pt x="174" y="16"/>
                  <a:pt x="172" y="16"/>
                </a:cubicBezTo>
                <a:cubicBezTo>
                  <a:pt x="64" y="16"/>
                  <a:pt x="64" y="16"/>
                  <a:pt x="64" y="16"/>
                </a:cubicBezTo>
                <a:cubicBezTo>
                  <a:pt x="62" y="7"/>
                  <a:pt x="54" y="0"/>
                  <a:pt x="44" y="0"/>
                </a:cubicBezTo>
                <a:cubicBezTo>
                  <a:pt x="34" y="0"/>
                  <a:pt x="26" y="7"/>
                  <a:pt x="24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2" y="16"/>
                  <a:pt x="0" y="18"/>
                  <a:pt x="0" y="20"/>
                </a:cubicBezTo>
                <a:cubicBezTo>
                  <a:pt x="0" y="22"/>
                  <a:pt x="2" y="24"/>
                  <a:pt x="4" y="24"/>
                </a:cubicBezTo>
                <a:moveTo>
                  <a:pt x="44" y="8"/>
                </a:moveTo>
                <a:cubicBezTo>
                  <a:pt x="51" y="8"/>
                  <a:pt x="56" y="13"/>
                  <a:pt x="56" y="20"/>
                </a:cubicBezTo>
                <a:cubicBezTo>
                  <a:pt x="56" y="27"/>
                  <a:pt x="51" y="32"/>
                  <a:pt x="44" y="32"/>
                </a:cubicBezTo>
                <a:cubicBezTo>
                  <a:pt x="37" y="32"/>
                  <a:pt x="32" y="27"/>
                  <a:pt x="32" y="20"/>
                </a:cubicBezTo>
                <a:cubicBezTo>
                  <a:pt x="32" y="13"/>
                  <a:pt x="37" y="8"/>
                  <a:pt x="44" y="8"/>
                </a:cubicBezTo>
                <a:moveTo>
                  <a:pt x="172" y="76"/>
                </a:moveTo>
                <a:cubicBezTo>
                  <a:pt x="160" y="76"/>
                  <a:pt x="160" y="76"/>
                  <a:pt x="160" y="76"/>
                </a:cubicBezTo>
                <a:cubicBezTo>
                  <a:pt x="158" y="67"/>
                  <a:pt x="150" y="60"/>
                  <a:pt x="140" y="60"/>
                </a:cubicBezTo>
                <a:cubicBezTo>
                  <a:pt x="130" y="60"/>
                  <a:pt x="122" y="67"/>
                  <a:pt x="120" y="76"/>
                </a:cubicBezTo>
                <a:cubicBezTo>
                  <a:pt x="4" y="76"/>
                  <a:pt x="4" y="76"/>
                  <a:pt x="4" y="76"/>
                </a:cubicBezTo>
                <a:cubicBezTo>
                  <a:pt x="2" y="76"/>
                  <a:pt x="0" y="78"/>
                  <a:pt x="0" y="80"/>
                </a:cubicBezTo>
                <a:cubicBezTo>
                  <a:pt x="0" y="82"/>
                  <a:pt x="2" y="84"/>
                  <a:pt x="4" y="84"/>
                </a:cubicBezTo>
                <a:cubicBezTo>
                  <a:pt x="120" y="84"/>
                  <a:pt x="120" y="84"/>
                  <a:pt x="120" y="84"/>
                </a:cubicBezTo>
                <a:cubicBezTo>
                  <a:pt x="122" y="93"/>
                  <a:pt x="130" y="100"/>
                  <a:pt x="140" y="100"/>
                </a:cubicBezTo>
                <a:cubicBezTo>
                  <a:pt x="150" y="100"/>
                  <a:pt x="158" y="93"/>
                  <a:pt x="160" y="84"/>
                </a:cubicBezTo>
                <a:cubicBezTo>
                  <a:pt x="172" y="84"/>
                  <a:pt x="172" y="84"/>
                  <a:pt x="172" y="84"/>
                </a:cubicBezTo>
                <a:cubicBezTo>
                  <a:pt x="174" y="84"/>
                  <a:pt x="176" y="82"/>
                  <a:pt x="176" y="80"/>
                </a:cubicBezTo>
                <a:cubicBezTo>
                  <a:pt x="176" y="78"/>
                  <a:pt x="174" y="76"/>
                  <a:pt x="172" y="76"/>
                </a:cubicBezTo>
                <a:moveTo>
                  <a:pt x="140" y="92"/>
                </a:moveTo>
                <a:cubicBezTo>
                  <a:pt x="133" y="92"/>
                  <a:pt x="128" y="87"/>
                  <a:pt x="128" y="80"/>
                </a:cubicBezTo>
                <a:cubicBezTo>
                  <a:pt x="128" y="73"/>
                  <a:pt x="133" y="68"/>
                  <a:pt x="140" y="68"/>
                </a:cubicBezTo>
                <a:cubicBezTo>
                  <a:pt x="147" y="68"/>
                  <a:pt x="152" y="73"/>
                  <a:pt x="152" y="80"/>
                </a:cubicBezTo>
                <a:cubicBezTo>
                  <a:pt x="152" y="87"/>
                  <a:pt x="147" y="92"/>
                  <a:pt x="140" y="9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68"/>
          <p:cNvSpPr>
            <a:spLocks noEditPoints="1"/>
          </p:cNvSpPr>
          <p:nvPr/>
        </p:nvSpPr>
        <p:spPr bwMode="auto">
          <a:xfrm>
            <a:off x="5630863" y="3894138"/>
            <a:ext cx="320675" cy="292100"/>
          </a:xfrm>
          <a:custGeom>
            <a:avLst/>
            <a:gdLst>
              <a:gd name="T0" fmla="*/ 152 w 176"/>
              <a:gd name="T1" fmla="*/ 140 h 160"/>
              <a:gd name="T2" fmla="*/ 160 w 176"/>
              <a:gd name="T3" fmla="*/ 140 h 160"/>
              <a:gd name="T4" fmla="*/ 124 w 176"/>
              <a:gd name="T5" fmla="*/ 72 h 160"/>
              <a:gd name="T6" fmla="*/ 124 w 176"/>
              <a:gd name="T7" fmla="*/ 48 h 160"/>
              <a:gd name="T8" fmla="*/ 124 w 176"/>
              <a:gd name="T9" fmla="*/ 72 h 160"/>
              <a:gd name="T10" fmla="*/ 152 w 176"/>
              <a:gd name="T11" fmla="*/ 100 h 160"/>
              <a:gd name="T12" fmla="*/ 124 w 176"/>
              <a:gd name="T13" fmla="*/ 32 h 160"/>
              <a:gd name="T14" fmla="*/ 96 w 176"/>
              <a:gd name="T15" fmla="*/ 100 h 160"/>
              <a:gd name="T16" fmla="*/ 104 w 176"/>
              <a:gd name="T17" fmla="*/ 60 h 160"/>
              <a:gd name="T18" fmla="*/ 144 w 176"/>
              <a:gd name="T19" fmla="*/ 60 h 160"/>
              <a:gd name="T20" fmla="*/ 124 w 176"/>
              <a:gd name="T21" fmla="*/ 120 h 160"/>
              <a:gd name="T22" fmla="*/ 104 w 176"/>
              <a:gd name="T23" fmla="*/ 60 h 160"/>
              <a:gd name="T24" fmla="*/ 160 w 176"/>
              <a:gd name="T25" fmla="*/ 20 h 160"/>
              <a:gd name="T26" fmla="*/ 152 w 176"/>
              <a:gd name="T27" fmla="*/ 20 h 160"/>
              <a:gd name="T28" fmla="*/ 168 w 176"/>
              <a:gd name="T29" fmla="*/ 0 h 160"/>
              <a:gd name="T30" fmla="*/ 0 w 176"/>
              <a:gd name="T31" fmla="*/ 8 h 160"/>
              <a:gd name="T32" fmla="*/ 8 w 176"/>
              <a:gd name="T33" fmla="*/ 160 h 160"/>
              <a:gd name="T34" fmla="*/ 176 w 176"/>
              <a:gd name="T35" fmla="*/ 152 h 160"/>
              <a:gd name="T36" fmla="*/ 168 w 176"/>
              <a:gd name="T37" fmla="*/ 0 h 160"/>
              <a:gd name="T38" fmla="*/ 8 w 176"/>
              <a:gd name="T39" fmla="*/ 152 h 160"/>
              <a:gd name="T40" fmla="*/ 168 w 176"/>
              <a:gd name="T41" fmla="*/ 8 h 160"/>
              <a:gd name="T42" fmla="*/ 20 w 176"/>
              <a:gd name="T43" fmla="*/ 144 h 160"/>
              <a:gd name="T44" fmla="*/ 20 w 176"/>
              <a:gd name="T45" fmla="*/ 136 h 160"/>
              <a:gd name="T46" fmla="*/ 20 w 176"/>
              <a:gd name="T47" fmla="*/ 144 h 160"/>
              <a:gd name="T48" fmla="*/ 52 w 176"/>
              <a:gd name="T49" fmla="*/ 128 h 160"/>
              <a:gd name="T50" fmla="*/ 80 w 176"/>
              <a:gd name="T51" fmla="*/ 60 h 160"/>
              <a:gd name="T52" fmla="*/ 24 w 176"/>
              <a:gd name="T53" fmla="*/ 60 h 160"/>
              <a:gd name="T54" fmla="*/ 32 w 176"/>
              <a:gd name="T55" fmla="*/ 60 h 160"/>
              <a:gd name="T56" fmla="*/ 72 w 176"/>
              <a:gd name="T57" fmla="*/ 60 h 160"/>
              <a:gd name="T58" fmla="*/ 52 w 176"/>
              <a:gd name="T59" fmla="*/ 120 h 160"/>
              <a:gd name="T60" fmla="*/ 32 w 176"/>
              <a:gd name="T61" fmla="*/ 60 h 160"/>
              <a:gd name="T62" fmla="*/ 24 w 176"/>
              <a:gd name="T63" fmla="*/ 20 h 160"/>
              <a:gd name="T64" fmla="*/ 16 w 176"/>
              <a:gd name="T65" fmla="*/ 20 h 160"/>
              <a:gd name="T66" fmla="*/ 52 w 176"/>
              <a:gd name="T67" fmla="*/ 112 h 160"/>
              <a:gd name="T68" fmla="*/ 52 w 176"/>
              <a:gd name="T69" fmla="*/ 88 h 160"/>
              <a:gd name="T70" fmla="*/ 52 w 176"/>
              <a:gd name="T71" fmla="*/ 11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60">
                <a:moveTo>
                  <a:pt x="156" y="136"/>
                </a:moveTo>
                <a:cubicBezTo>
                  <a:pt x="154" y="136"/>
                  <a:pt x="152" y="138"/>
                  <a:pt x="152" y="140"/>
                </a:cubicBezTo>
                <a:cubicBezTo>
                  <a:pt x="152" y="142"/>
                  <a:pt x="154" y="144"/>
                  <a:pt x="156" y="144"/>
                </a:cubicBezTo>
                <a:cubicBezTo>
                  <a:pt x="158" y="144"/>
                  <a:pt x="160" y="142"/>
                  <a:pt x="160" y="140"/>
                </a:cubicBezTo>
                <a:cubicBezTo>
                  <a:pt x="160" y="138"/>
                  <a:pt x="158" y="136"/>
                  <a:pt x="156" y="136"/>
                </a:cubicBezTo>
                <a:moveTo>
                  <a:pt x="124" y="72"/>
                </a:moveTo>
                <a:cubicBezTo>
                  <a:pt x="131" y="72"/>
                  <a:pt x="136" y="67"/>
                  <a:pt x="136" y="60"/>
                </a:cubicBezTo>
                <a:cubicBezTo>
                  <a:pt x="136" y="53"/>
                  <a:pt x="131" y="48"/>
                  <a:pt x="124" y="48"/>
                </a:cubicBezTo>
                <a:cubicBezTo>
                  <a:pt x="117" y="48"/>
                  <a:pt x="112" y="53"/>
                  <a:pt x="112" y="60"/>
                </a:cubicBezTo>
                <a:cubicBezTo>
                  <a:pt x="112" y="67"/>
                  <a:pt x="117" y="72"/>
                  <a:pt x="124" y="72"/>
                </a:cubicBezTo>
                <a:moveTo>
                  <a:pt x="124" y="128"/>
                </a:moveTo>
                <a:cubicBezTo>
                  <a:pt x="139" y="128"/>
                  <a:pt x="152" y="115"/>
                  <a:pt x="152" y="100"/>
                </a:cubicBezTo>
                <a:cubicBezTo>
                  <a:pt x="152" y="60"/>
                  <a:pt x="152" y="60"/>
                  <a:pt x="152" y="60"/>
                </a:cubicBezTo>
                <a:cubicBezTo>
                  <a:pt x="152" y="45"/>
                  <a:pt x="139" y="32"/>
                  <a:pt x="124" y="32"/>
                </a:cubicBezTo>
                <a:cubicBezTo>
                  <a:pt x="109" y="32"/>
                  <a:pt x="96" y="45"/>
                  <a:pt x="96" y="60"/>
                </a:cubicBezTo>
                <a:cubicBezTo>
                  <a:pt x="96" y="100"/>
                  <a:pt x="96" y="100"/>
                  <a:pt x="96" y="100"/>
                </a:cubicBezTo>
                <a:cubicBezTo>
                  <a:pt x="96" y="115"/>
                  <a:pt x="109" y="128"/>
                  <a:pt x="124" y="128"/>
                </a:cubicBezTo>
                <a:moveTo>
                  <a:pt x="104" y="60"/>
                </a:moveTo>
                <a:cubicBezTo>
                  <a:pt x="104" y="49"/>
                  <a:pt x="113" y="40"/>
                  <a:pt x="124" y="40"/>
                </a:cubicBezTo>
                <a:cubicBezTo>
                  <a:pt x="135" y="40"/>
                  <a:pt x="144" y="49"/>
                  <a:pt x="144" y="60"/>
                </a:cubicBezTo>
                <a:cubicBezTo>
                  <a:pt x="144" y="100"/>
                  <a:pt x="144" y="100"/>
                  <a:pt x="144" y="100"/>
                </a:cubicBezTo>
                <a:cubicBezTo>
                  <a:pt x="144" y="111"/>
                  <a:pt x="135" y="120"/>
                  <a:pt x="124" y="120"/>
                </a:cubicBezTo>
                <a:cubicBezTo>
                  <a:pt x="113" y="120"/>
                  <a:pt x="104" y="111"/>
                  <a:pt x="104" y="100"/>
                </a:cubicBezTo>
                <a:lnTo>
                  <a:pt x="104" y="60"/>
                </a:lnTo>
                <a:close/>
                <a:moveTo>
                  <a:pt x="156" y="24"/>
                </a:moveTo>
                <a:cubicBezTo>
                  <a:pt x="158" y="24"/>
                  <a:pt x="160" y="22"/>
                  <a:pt x="160" y="20"/>
                </a:cubicBezTo>
                <a:cubicBezTo>
                  <a:pt x="160" y="18"/>
                  <a:pt x="158" y="16"/>
                  <a:pt x="156" y="16"/>
                </a:cubicBezTo>
                <a:cubicBezTo>
                  <a:pt x="154" y="16"/>
                  <a:pt x="152" y="18"/>
                  <a:pt x="152" y="20"/>
                </a:cubicBezTo>
                <a:cubicBezTo>
                  <a:pt x="152" y="22"/>
                  <a:pt x="154" y="24"/>
                  <a:pt x="156" y="24"/>
                </a:cubicBezTo>
                <a:moveTo>
                  <a:pt x="168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56"/>
                  <a:pt x="4" y="160"/>
                  <a:pt x="8" y="160"/>
                </a:cubicBezTo>
                <a:cubicBezTo>
                  <a:pt x="168" y="160"/>
                  <a:pt x="168" y="160"/>
                  <a:pt x="168" y="160"/>
                </a:cubicBezTo>
                <a:cubicBezTo>
                  <a:pt x="172" y="160"/>
                  <a:pt x="176" y="156"/>
                  <a:pt x="176" y="152"/>
                </a:cubicBezTo>
                <a:cubicBezTo>
                  <a:pt x="176" y="8"/>
                  <a:pt x="176" y="8"/>
                  <a:pt x="176" y="8"/>
                </a:cubicBezTo>
                <a:cubicBezTo>
                  <a:pt x="176" y="4"/>
                  <a:pt x="172" y="0"/>
                  <a:pt x="168" y="0"/>
                </a:cubicBezTo>
                <a:moveTo>
                  <a:pt x="168" y="152"/>
                </a:moveTo>
                <a:cubicBezTo>
                  <a:pt x="8" y="152"/>
                  <a:pt x="8" y="152"/>
                  <a:pt x="8" y="152"/>
                </a:cubicBezTo>
                <a:cubicBezTo>
                  <a:pt x="8" y="8"/>
                  <a:pt x="8" y="8"/>
                  <a:pt x="8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152"/>
                </a:lnTo>
                <a:close/>
                <a:moveTo>
                  <a:pt x="20" y="144"/>
                </a:moveTo>
                <a:cubicBezTo>
                  <a:pt x="22" y="144"/>
                  <a:pt x="24" y="142"/>
                  <a:pt x="24" y="140"/>
                </a:cubicBezTo>
                <a:cubicBezTo>
                  <a:pt x="24" y="138"/>
                  <a:pt x="22" y="136"/>
                  <a:pt x="20" y="136"/>
                </a:cubicBezTo>
                <a:cubicBezTo>
                  <a:pt x="18" y="136"/>
                  <a:pt x="16" y="138"/>
                  <a:pt x="16" y="140"/>
                </a:cubicBezTo>
                <a:cubicBezTo>
                  <a:pt x="16" y="142"/>
                  <a:pt x="18" y="144"/>
                  <a:pt x="20" y="144"/>
                </a:cubicBezTo>
                <a:moveTo>
                  <a:pt x="24" y="100"/>
                </a:moveTo>
                <a:cubicBezTo>
                  <a:pt x="24" y="115"/>
                  <a:pt x="37" y="128"/>
                  <a:pt x="52" y="128"/>
                </a:cubicBezTo>
                <a:cubicBezTo>
                  <a:pt x="67" y="128"/>
                  <a:pt x="80" y="115"/>
                  <a:pt x="80" y="100"/>
                </a:cubicBezTo>
                <a:cubicBezTo>
                  <a:pt x="80" y="60"/>
                  <a:pt x="80" y="60"/>
                  <a:pt x="80" y="60"/>
                </a:cubicBezTo>
                <a:cubicBezTo>
                  <a:pt x="80" y="45"/>
                  <a:pt x="67" y="32"/>
                  <a:pt x="52" y="32"/>
                </a:cubicBezTo>
                <a:cubicBezTo>
                  <a:pt x="37" y="32"/>
                  <a:pt x="24" y="45"/>
                  <a:pt x="24" y="60"/>
                </a:cubicBezTo>
                <a:lnTo>
                  <a:pt x="24" y="100"/>
                </a:lnTo>
                <a:close/>
                <a:moveTo>
                  <a:pt x="32" y="60"/>
                </a:moveTo>
                <a:cubicBezTo>
                  <a:pt x="32" y="49"/>
                  <a:pt x="41" y="40"/>
                  <a:pt x="52" y="40"/>
                </a:cubicBezTo>
                <a:cubicBezTo>
                  <a:pt x="63" y="40"/>
                  <a:pt x="72" y="49"/>
                  <a:pt x="72" y="60"/>
                </a:cubicBezTo>
                <a:cubicBezTo>
                  <a:pt x="72" y="100"/>
                  <a:pt x="72" y="100"/>
                  <a:pt x="72" y="100"/>
                </a:cubicBezTo>
                <a:cubicBezTo>
                  <a:pt x="72" y="111"/>
                  <a:pt x="63" y="120"/>
                  <a:pt x="52" y="120"/>
                </a:cubicBezTo>
                <a:cubicBezTo>
                  <a:pt x="41" y="120"/>
                  <a:pt x="32" y="111"/>
                  <a:pt x="32" y="100"/>
                </a:cubicBezTo>
                <a:lnTo>
                  <a:pt x="32" y="60"/>
                </a:lnTo>
                <a:close/>
                <a:moveTo>
                  <a:pt x="20" y="24"/>
                </a:moveTo>
                <a:cubicBezTo>
                  <a:pt x="22" y="24"/>
                  <a:pt x="24" y="22"/>
                  <a:pt x="24" y="20"/>
                </a:cubicBezTo>
                <a:cubicBezTo>
                  <a:pt x="24" y="18"/>
                  <a:pt x="22" y="16"/>
                  <a:pt x="20" y="16"/>
                </a:cubicBezTo>
                <a:cubicBezTo>
                  <a:pt x="18" y="16"/>
                  <a:pt x="16" y="18"/>
                  <a:pt x="16" y="20"/>
                </a:cubicBezTo>
                <a:cubicBezTo>
                  <a:pt x="16" y="22"/>
                  <a:pt x="18" y="24"/>
                  <a:pt x="20" y="24"/>
                </a:cubicBezTo>
                <a:moveTo>
                  <a:pt x="52" y="112"/>
                </a:moveTo>
                <a:cubicBezTo>
                  <a:pt x="59" y="112"/>
                  <a:pt x="64" y="107"/>
                  <a:pt x="64" y="100"/>
                </a:cubicBezTo>
                <a:cubicBezTo>
                  <a:pt x="64" y="93"/>
                  <a:pt x="59" y="88"/>
                  <a:pt x="52" y="88"/>
                </a:cubicBezTo>
                <a:cubicBezTo>
                  <a:pt x="45" y="88"/>
                  <a:pt x="40" y="93"/>
                  <a:pt x="40" y="100"/>
                </a:cubicBezTo>
                <a:cubicBezTo>
                  <a:pt x="40" y="107"/>
                  <a:pt x="45" y="112"/>
                  <a:pt x="52" y="11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69"/>
          <p:cNvSpPr>
            <a:spLocks noEditPoints="1"/>
          </p:cNvSpPr>
          <p:nvPr/>
        </p:nvSpPr>
        <p:spPr bwMode="auto">
          <a:xfrm>
            <a:off x="6242050" y="3879851"/>
            <a:ext cx="320675" cy="320675"/>
          </a:xfrm>
          <a:custGeom>
            <a:avLst/>
            <a:gdLst>
              <a:gd name="T0" fmla="*/ 95 w 176"/>
              <a:gd name="T1" fmla="*/ 128 h 176"/>
              <a:gd name="T2" fmla="*/ 65 w 176"/>
              <a:gd name="T3" fmla="*/ 128 h 176"/>
              <a:gd name="T4" fmla="*/ 24 w 176"/>
              <a:gd name="T5" fmla="*/ 132 h 176"/>
              <a:gd name="T6" fmla="*/ 65 w 176"/>
              <a:gd name="T7" fmla="*/ 136 h 176"/>
              <a:gd name="T8" fmla="*/ 95 w 176"/>
              <a:gd name="T9" fmla="*/ 136 h 176"/>
              <a:gd name="T10" fmla="*/ 152 w 176"/>
              <a:gd name="T11" fmla="*/ 132 h 176"/>
              <a:gd name="T12" fmla="*/ 80 w 176"/>
              <a:gd name="T13" fmla="*/ 140 h 176"/>
              <a:gd name="T14" fmla="*/ 80 w 176"/>
              <a:gd name="T15" fmla="*/ 124 h 176"/>
              <a:gd name="T16" fmla="*/ 80 w 176"/>
              <a:gd name="T17" fmla="*/ 140 h 176"/>
              <a:gd name="T18" fmla="*/ 135 w 176"/>
              <a:gd name="T19" fmla="*/ 84 h 176"/>
              <a:gd name="T20" fmla="*/ 105 w 176"/>
              <a:gd name="T21" fmla="*/ 84 h 176"/>
              <a:gd name="T22" fmla="*/ 24 w 176"/>
              <a:gd name="T23" fmla="*/ 88 h 176"/>
              <a:gd name="T24" fmla="*/ 105 w 176"/>
              <a:gd name="T25" fmla="*/ 92 h 176"/>
              <a:gd name="T26" fmla="*/ 135 w 176"/>
              <a:gd name="T27" fmla="*/ 92 h 176"/>
              <a:gd name="T28" fmla="*/ 152 w 176"/>
              <a:gd name="T29" fmla="*/ 88 h 176"/>
              <a:gd name="T30" fmla="*/ 120 w 176"/>
              <a:gd name="T31" fmla="*/ 96 h 176"/>
              <a:gd name="T32" fmla="*/ 120 w 176"/>
              <a:gd name="T33" fmla="*/ 80 h 176"/>
              <a:gd name="T34" fmla="*/ 120 w 176"/>
              <a:gd name="T35" fmla="*/ 96 h 176"/>
              <a:gd name="T36" fmla="*/ 79 w 176"/>
              <a:gd name="T37" fmla="*/ 40 h 176"/>
              <a:gd name="T38" fmla="*/ 49 w 176"/>
              <a:gd name="T39" fmla="*/ 40 h 176"/>
              <a:gd name="T40" fmla="*/ 24 w 176"/>
              <a:gd name="T41" fmla="*/ 44 h 176"/>
              <a:gd name="T42" fmla="*/ 49 w 176"/>
              <a:gd name="T43" fmla="*/ 48 h 176"/>
              <a:gd name="T44" fmla="*/ 79 w 176"/>
              <a:gd name="T45" fmla="*/ 48 h 176"/>
              <a:gd name="T46" fmla="*/ 152 w 176"/>
              <a:gd name="T47" fmla="*/ 44 h 176"/>
              <a:gd name="T48" fmla="*/ 64 w 176"/>
              <a:gd name="T49" fmla="*/ 52 h 176"/>
              <a:gd name="T50" fmla="*/ 64 w 176"/>
              <a:gd name="T51" fmla="*/ 36 h 176"/>
              <a:gd name="T52" fmla="*/ 64 w 176"/>
              <a:gd name="T53" fmla="*/ 52 h 176"/>
              <a:gd name="T54" fmla="*/ 16 w 176"/>
              <a:gd name="T55" fmla="*/ 0 h 176"/>
              <a:gd name="T56" fmla="*/ 0 w 176"/>
              <a:gd name="T57" fmla="*/ 160 h 176"/>
              <a:gd name="T58" fmla="*/ 160 w 176"/>
              <a:gd name="T59" fmla="*/ 176 h 176"/>
              <a:gd name="T60" fmla="*/ 176 w 176"/>
              <a:gd name="T61" fmla="*/ 16 h 176"/>
              <a:gd name="T62" fmla="*/ 168 w 176"/>
              <a:gd name="T63" fmla="*/ 160 h 176"/>
              <a:gd name="T64" fmla="*/ 16 w 176"/>
              <a:gd name="T65" fmla="*/ 168 h 176"/>
              <a:gd name="T66" fmla="*/ 8 w 176"/>
              <a:gd name="T67" fmla="*/ 16 h 176"/>
              <a:gd name="T68" fmla="*/ 160 w 176"/>
              <a:gd name="T69" fmla="*/ 8 h 176"/>
              <a:gd name="T70" fmla="*/ 168 w 176"/>
              <a:gd name="T71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76">
                <a:moveTo>
                  <a:pt x="148" y="128"/>
                </a:moveTo>
                <a:cubicBezTo>
                  <a:pt x="95" y="128"/>
                  <a:pt x="95" y="128"/>
                  <a:pt x="95" y="128"/>
                </a:cubicBezTo>
                <a:cubicBezTo>
                  <a:pt x="94" y="121"/>
                  <a:pt x="87" y="116"/>
                  <a:pt x="80" y="116"/>
                </a:cubicBezTo>
                <a:cubicBezTo>
                  <a:pt x="73" y="116"/>
                  <a:pt x="66" y="121"/>
                  <a:pt x="65" y="128"/>
                </a:cubicBezTo>
                <a:cubicBezTo>
                  <a:pt x="28" y="128"/>
                  <a:pt x="28" y="128"/>
                  <a:pt x="28" y="128"/>
                </a:cubicBezTo>
                <a:cubicBezTo>
                  <a:pt x="26" y="128"/>
                  <a:pt x="24" y="130"/>
                  <a:pt x="24" y="132"/>
                </a:cubicBezTo>
                <a:cubicBezTo>
                  <a:pt x="24" y="134"/>
                  <a:pt x="26" y="136"/>
                  <a:pt x="28" y="136"/>
                </a:cubicBezTo>
                <a:cubicBezTo>
                  <a:pt x="65" y="136"/>
                  <a:pt x="65" y="136"/>
                  <a:pt x="65" y="136"/>
                </a:cubicBezTo>
                <a:cubicBezTo>
                  <a:pt x="66" y="143"/>
                  <a:pt x="73" y="148"/>
                  <a:pt x="80" y="148"/>
                </a:cubicBezTo>
                <a:cubicBezTo>
                  <a:pt x="87" y="148"/>
                  <a:pt x="94" y="143"/>
                  <a:pt x="95" y="136"/>
                </a:cubicBezTo>
                <a:cubicBezTo>
                  <a:pt x="148" y="136"/>
                  <a:pt x="148" y="136"/>
                  <a:pt x="148" y="136"/>
                </a:cubicBezTo>
                <a:cubicBezTo>
                  <a:pt x="150" y="136"/>
                  <a:pt x="152" y="134"/>
                  <a:pt x="152" y="132"/>
                </a:cubicBezTo>
                <a:cubicBezTo>
                  <a:pt x="152" y="130"/>
                  <a:pt x="150" y="128"/>
                  <a:pt x="148" y="128"/>
                </a:cubicBezTo>
                <a:moveTo>
                  <a:pt x="80" y="140"/>
                </a:moveTo>
                <a:cubicBezTo>
                  <a:pt x="76" y="140"/>
                  <a:pt x="72" y="136"/>
                  <a:pt x="72" y="132"/>
                </a:cubicBezTo>
                <a:cubicBezTo>
                  <a:pt x="72" y="128"/>
                  <a:pt x="76" y="124"/>
                  <a:pt x="80" y="124"/>
                </a:cubicBezTo>
                <a:cubicBezTo>
                  <a:pt x="84" y="124"/>
                  <a:pt x="88" y="128"/>
                  <a:pt x="88" y="132"/>
                </a:cubicBezTo>
                <a:cubicBezTo>
                  <a:pt x="88" y="136"/>
                  <a:pt x="84" y="140"/>
                  <a:pt x="80" y="140"/>
                </a:cubicBezTo>
                <a:moveTo>
                  <a:pt x="148" y="84"/>
                </a:moveTo>
                <a:cubicBezTo>
                  <a:pt x="135" y="84"/>
                  <a:pt x="135" y="84"/>
                  <a:pt x="135" y="84"/>
                </a:cubicBezTo>
                <a:cubicBezTo>
                  <a:pt x="134" y="77"/>
                  <a:pt x="127" y="72"/>
                  <a:pt x="120" y="72"/>
                </a:cubicBezTo>
                <a:cubicBezTo>
                  <a:pt x="113" y="72"/>
                  <a:pt x="106" y="77"/>
                  <a:pt x="105" y="84"/>
                </a:cubicBezTo>
                <a:cubicBezTo>
                  <a:pt x="28" y="84"/>
                  <a:pt x="28" y="84"/>
                  <a:pt x="28" y="84"/>
                </a:cubicBezTo>
                <a:cubicBezTo>
                  <a:pt x="26" y="84"/>
                  <a:pt x="24" y="86"/>
                  <a:pt x="24" y="88"/>
                </a:cubicBezTo>
                <a:cubicBezTo>
                  <a:pt x="24" y="90"/>
                  <a:pt x="26" y="92"/>
                  <a:pt x="28" y="92"/>
                </a:cubicBezTo>
                <a:cubicBezTo>
                  <a:pt x="105" y="92"/>
                  <a:pt x="105" y="92"/>
                  <a:pt x="105" y="92"/>
                </a:cubicBezTo>
                <a:cubicBezTo>
                  <a:pt x="106" y="99"/>
                  <a:pt x="113" y="104"/>
                  <a:pt x="120" y="104"/>
                </a:cubicBezTo>
                <a:cubicBezTo>
                  <a:pt x="127" y="104"/>
                  <a:pt x="134" y="99"/>
                  <a:pt x="135" y="92"/>
                </a:cubicBezTo>
                <a:cubicBezTo>
                  <a:pt x="148" y="92"/>
                  <a:pt x="148" y="92"/>
                  <a:pt x="148" y="92"/>
                </a:cubicBezTo>
                <a:cubicBezTo>
                  <a:pt x="150" y="92"/>
                  <a:pt x="152" y="90"/>
                  <a:pt x="152" y="88"/>
                </a:cubicBezTo>
                <a:cubicBezTo>
                  <a:pt x="152" y="86"/>
                  <a:pt x="150" y="84"/>
                  <a:pt x="148" y="84"/>
                </a:cubicBezTo>
                <a:moveTo>
                  <a:pt x="120" y="96"/>
                </a:moveTo>
                <a:cubicBezTo>
                  <a:pt x="116" y="96"/>
                  <a:pt x="112" y="92"/>
                  <a:pt x="112" y="88"/>
                </a:cubicBezTo>
                <a:cubicBezTo>
                  <a:pt x="112" y="84"/>
                  <a:pt x="116" y="80"/>
                  <a:pt x="120" y="80"/>
                </a:cubicBezTo>
                <a:cubicBezTo>
                  <a:pt x="124" y="80"/>
                  <a:pt x="128" y="84"/>
                  <a:pt x="128" y="88"/>
                </a:cubicBezTo>
                <a:cubicBezTo>
                  <a:pt x="128" y="92"/>
                  <a:pt x="124" y="96"/>
                  <a:pt x="120" y="96"/>
                </a:cubicBezTo>
                <a:moveTo>
                  <a:pt x="148" y="40"/>
                </a:moveTo>
                <a:cubicBezTo>
                  <a:pt x="79" y="40"/>
                  <a:pt x="79" y="40"/>
                  <a:pt x="79" y="40"/>
                </a:cubicBezTo>
                <a:cubicBezTo>
                  <a:pt x="78" y="33"/>
                  <a:pt x="71" y="28"/>
                  <a:pt x="64" y="28"/>
                </a:cubicBezTo>
                <a:cubicBezTo>
                  <a:pt x="57" y="28"/>
                  <a:pt x="50" y="33"/>
                  <a:pt x="49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6" y="40"/>
                  <a:pt x="24" y="42"/>
                  <a:pt x="24" y="44"/>
                </a:cubicBezTo>
                <a:cubicBezTo>
                  <a:pt x="24" y="46"/>
                  <a:pt x="26" y="48"/>
                  <a:pt x="28" y="48"/>
                </a:cubicBezTo>
                <a:cubicBezTo>
                  <a:pt x="49" y="48"/>
                  <a:pt x="49" y="48"/>
                  <a:pt x="49" y="48"/>
                </a:cubicBezTo>
                <a:cubicBezTo>
                  <a:pt x="50" y="55"/>
                  <a:pt x="57" y="60"/>
                  <a:pt x="64" y="60"/>
                </a:cubicBezTo>
                <a:cubicBezTo>
                  <a:pt x="71" y="60"/>
                  <a:pt x="78" y="55"/>
                  <a:pt x="79" y="48"/>
                </a:cubicBezTo>
                <a:cubicBezTo>
                  <a:pt x="148" y="48"/>
                  <a:pt x="148" y="48"/>
                  <a:pt x="148" y="48"/>
                </a:cubicBezTo>
                <a:cubicBezTo>
                  <a:pt x="150" y="48"/>
                  <a:pt x="152" y="46"/>
                  <a:pt x="152" y="44"/>
                </a:cubicBezTo>
                <a:cubicBezTo>
                  <a:pt x="152" y="42"/>
                  <a:pt x="150" y="40"/>
                  <a:pt x="148" y="40"/>
                </a:cubicBezTo>
                <a:moveTo>
                  <a:pt x="64" y="52"/>
                </a:moveTo>
                <a:cubicBezTo>
                  <a:pt x="60" y="52"/>
                  <a:pt x="56" y="48"/>
                  <a:pt x="56" y="44"/>
                </a:cubicBezTo>
                <a:cubicBezTo>
                  <a:pt x="56" y="40"/>
                  <a:pt x="60" y="36"/>
                  <a:pt x="64" y="36"/>
                </a:cubicBezTo>
                <a:cubicBezTo>
                  <a:pt x="68" y="36"/>
                  <a:pt x="72" y="40"/>
                  <a:pt x="72" y="44"/>
                </a:cubicBezTo>
                <a:cubicBezTo>
                  <a:pt x="72" y="48"/>
                  <a:pt x="68" y="52"/>
                  <a:pt x="64" y="52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70"/>
          <p:cNvSpPr>
            <a:spLocks noEditPoints="1"/>
          </p:cNvSpPr>
          <p:nvPr/>
        </p:nvSpPr>
        <p:spPr bwMode="auto">
          <a:xfrm>
            <a:off x="6853238" y="3879851"/>
            <a:ext cx="320675" cy="320675"/>
          </a:xfrm>
          <a:custGeom>
            <a:avLst/>
            <a:gdLst>
              <a:gd name="T0" fmla="*/ 162 w 176"/>
              <a:gd name="T1" fmla="*/ 68 h 176"/>
              <a:gd name="T2" fmla="*/ 159 w 176"/>
              <a:gd name="T3" fmla="*/ 42 h 176"/>
              <a:gd name="T4" fmla="*/ 142 w 176"/>
              <a:gd name="T5" fmla="*/ 17 h 176"/>
              <a:gd name="T6" fmla="*/ 134 w 176"/>
              <a:gd name="T7" fmla="*/ 17 h 176"/>
              <a:gd name="T8" fmla="*/ 108 w 176"/>
              <a:gd name="T9" fmla="*/ 14 h 176"/>
              <a:gd name="T10" fmla="*/ 100 w 176"/>
              <a:gd name="T11" fmla="*/ 0 h 176"/>
              <a:gd name="T12" fmla="*/ 70 w 176"/>
              <a:gd name="T13" fmla="*/ 6 h 176"/>
              <a:gd name="T14" fmla="*/ 50 w 176"/>
              <a:gd name="T15" fmla="*/ 22 h 176"/>
              <a:gd name="T16" fmla="*/ 38 w 176"/>
              <a:gd name="T17" fmla="*/ 16 h 176"/>
              <a:gd name="T18" fmla="*/ 17 w 176"/>
              <a:gd name="T19" fmla="*/ 34 h 176"/>
              <a:gd name="T20" fmla="*/ 22 w 176"/>
              <a:gd name="T21" fmla="*/ 50 h 176"/>
              <a:gd name="T22" fmla="*/ 6 w 176"/>
              <a:gd name="T23" fmla="*/ 70 h 176"/>
              <a:gd name="T24" fmla="*/ 0 w 176"/>
              <a:gd name="T25" fmla="*/ 100 h 176"/>
              <a:gd name="T26" fmla="*/ 14 w 176"/>
              <a:gd name="T27" fmla="*/ 108 h 176"/>
              <a:gd name="T28" fmla="*/ 17 w 176"/>
              <a:gd name="T29" fmla="*/ 134 h 176"/>
              <a:gd name="T30" fmla="*/ 34 w 176"/>
              <a:gd name="T31" fmla="*/ 159 h 176"/>
              <a:gd name="T32" fmla="*/ 42 w 176"/>
              <a:gd name="T33" fmla="*/ 159 h 176"/>
              <a:gd name="T34" fmla="*/ 68 w 176"/>
              <a:gd name="T35" fmla="*/ 162 h 176"/>
              <a:gd name="T36" fmla="*/ 76 w 176"/>
              <a:gd name="T37" fmla="*/ 176 h 176"/>
              <a:gd name="T38" fmla="*/ 106 w 176"/>
              <a:gd name="T39" fmla="*/ 170 h 176"/>
              <a:gd name="T40" fmla="*/ 126 w 176"/>
              <a:gd name="T41" fmla="*/ 154 h 176"/>
              <a:gd name="T42" fmla="*/ 138 w 176"/>
              <a:gd name="T43" fmla="*/ 160 h 176"/>
              <a:gd name="T44" fmla="*/ 159 w 176"/>
              <a:gd name="T45" fmla="*/ 142 h 176"/>
              <a:gd name="T46" fmla="*/ 154 w 176"/>
              <a:gd name="T47" fmla="*/ 126 h 176"/>
              <a:gd name="T48" fmla="*/ 170 w 176"/>
              <a:gd name="T49" fmla="*/ 106 h 176"/>
              <a:gd name="T50" fmla="*/ 176 w 176"/>
              <a:gd name="T51" fmla="*/ 76 h 176"/>
              <a:gd name="T52" fmla="*/ 168 w 176"/>
              <a:gd name="T53" fmla="*/ 98 h 176"/>
              <a:gd name="T54" fmla="*/ 160 w 176"/>
              <a:gd name="T55" fmla="*/ 100 h 176"/>
              <a:gd name="T56" fmla="*/ 147 w 176"/>
              <a:gd name="T57" fmla="*/ 122 h 176"/>
              <a:gd name="T58" fmla="*/ 152 w 176"/>
              <a:gd name="T59" fmla="*/ 138 h 176"/>
              <a:gd name="T60" fmla="*/ 138 w 176"/>
              <a:gd name="T61" fmla="*/ 152 h 176"/>
              <a:gd name="T62" fmla="*/ 126 w 176"/>
              <a:gd name="T63" fmla="*/ 146 h 176"/>
              <a:gd name="T64" fmla="*/ 106 w 176"/>
              <a:gd name="T65" fmla="*/ 154 h 176"/>
              <a:gd name="T66" fmla="*/ 98 w 176"/>
              <a:gd name="T67" fmla="*/ 168 h 176"/>
              <a:gd name="T68" fmla="*/ 78 w 176"/>
              <a:gd name="T69" fmla="*/ 168 h 176"/>
              <a:gd name="T70" fmla="*/ 70 w 176"/>
              <a:gd name="T71" fmla="*/ 154 h 176"/>
              <a:gd name="T72" fmla="*/ 50 w 176"/>
              <a:gd name="T73" fmla="*/ 146 h 176"/>
              <a:gd name="T74" fmla="*/ 39 w 176"/>
              <a:gd name="T75" fmla="*/ 152 h 176"/>
              <a:gd name="T76" fmla="*/ 24 w 176"/>
              <a:gd name="T77" fmla="*/ 138 h 176"/>
              <a:gd name="T78" fmla="*/ 29 w 176"/>
              <a:gd name="T79" fmla="*/ 122 h 176"/>
              <a:gd name="T80" fmla="*/ 16 w 176"/>
              <a:gd name="T81" fmla="*/ 100 h 176"/>
              <a:gd name="T82" fmla="*/ 8 w 176"/>
              <a:gd name="T83" fmla="*/ 98 h 176"/>
              <a:gd name="T84" fmla="*/ 16 w 176"/>
              <a:gd name="T85" fmla="*/ 76 h 176"/>
              <a:gd name="T86" fmla="*/ 29 w 176"/>
              <a:gd name="T87" fmla="*/ 54 h 176"/>
              <a:gd name="T88" fmla="*/ 24 w 176"/>
              <a:gd name="T89" fmla="*/ 38 h 176"/>
              <a:gd name="T90" fmla="*/ 38 w 176"/>
              <a:gd name="T91" fmla="*/ 24 h 176"/>
              <a:gd name="T92" fmla="*/ 50 w 176"/>
              <a:gd name="T93" fmla="*/ 30 h 176"/>
              <a:gd name="T94" fmla="*/ 70 w 176"/>
              <a:gd name="T95" fmla="*/ 22 h 176"/>
              <a:gd name="T96" fmla="*/ 78 w 176"/>
              <a:gd name="T97" fmla="*/ 8 h 176"/>
              <a:gd name="T98" fmla="*/ 98 w 176"/>
              <a:gd name="T99" fmla="*/ 8 h 176"/>
              <a:gd name="T100" fmla="*/ 106 w 176"/>
              <a:gd name="T101" fmla="*/ 22 h 176"/>
              <a:gd name="T102" fmla="*/ 126 w 176"/>
              <a:gd name="T103" fmla="*/ 30 h 176"/>
              <a:gd name="T104" fmla="*/ 138 w 176"/>
              <a:gd name="T105" fmla="*/ 24 h 176"/>
              <a:gd name="T106" fmla="*/ 152 w 176"/>
              <a:gd name="T107" fmla="*/ 39 h 176"/>
              <a:gd name="T108" fmla="*/ 147 w 176"/>
              <a:gd name="T109" fmla="*/ 54 h 176"/>
              <a:gd name="T110" fmla="*/ 160 w 176"/>
              <a:gd name="T111" fmla="*/ 76 h 176"/>
              <a:gd name="T112" fmla="*/ 168 w 176"/>
              <a:gd name="T113" fmla="*/ 98 h 176"/>
              <a:gd name="T114" fmla="*/ 48 w 176"/>
              <a:gd name="T115" fmla="*/ 88 h 176"/>
              <a:gd name="T116" fmla="*/ 128 w 176"/>
              <a:gd name="T117" fmla="*/ 88 h 176"/>
              <a:gd name="T118" fmla="*/ 88 w 176"/>
              <a:gd name="T119" fmla="*/ 120 h 176"/>
              <a:gd name="T120" fmla="*/ 88 w 176"/>
              <a:gd name="T121" fmla="*/ 56 h 176"/>
              <a:gd name="T122" fmla="*/ 88 w 176"/>
              <a:gd name="T123" fmla="*/ 12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6" h="176">
                <a:moveTo>
                  <a:pt x="170" y="70"/>
                </a:moveTo>
                <a:cubicBezTo>
                  <a:pt x="162" y="68"/>
                  <a:pt x="162" y="68"/>
                  <a:pt x="162" y="68"/>
                </a:cubicBezTo>
                <a:cubicBezTo>
                  <a:pt x="160" y="62"/>
                  <a:pt x="157" y="56"/>
                  <a:pt x="154" y="50"/>
                </a:cubicBezTo>
                <a:cubicBezTo>
                  <a:pt x="159" y="42"/>
                  <a:pt x="159" y="42"/>
                  <a:pt x="159" y="42"/>
                </a:cubicBezTo>
                <a:cubicBezTo>
                  <a:pt x="160" y="40"/>
                  <a:pt x="161" y="36"/>
                  <a:pt x="159" y="34"/>
                </a:cubicBezTo>
                <a:cubicBezTo>
                  <a:pt x="142" y="17"/>
                  <a:pt x="142" y="17"/>
                  <a:pt x="142" y="17"/>
                </a:cubicBezTo>
                <a:cubicBezTo>
                  <a:pt x="141" y="16"/>
                  <a:pt x="140" y="16"/>
                  <a:pt x="138" y="16"/>
                </a:cubicBezTo>
                <a:cubicBezTo>
                  <a:pt x="137" y="16"/>
                  <a:pt x="135" y="17"/>
                  <a:pt x="134" y="17"/>
                </a:cubicBezTo>
                <a:cubicBezTo>
                  <a:pt x="126" y="22"/>
                  <a:pt x="126" y="22"/>
                  <a:pt x="126" y="22"/>
                </a:cubicBezTo>
                <a:cubicBezTo>
                  <a:pt x="120" y="19"/>
                  <a:pt x="114" y="16"/>
                  <a:pt x="108" y="14"/>
                </a:cubicBezTo>
                <a:cubicBezTo>
                  <a:pt x="106" y="6"/>
                  <a:pt x="106" y="6"/>
                  <a:pt x="106" y="6"/>
                </a:cubicBezTo>
                <a:cubicBezTo>
                  <a:pt x="105" y="3"/>
                  <a:pt x="103" y="0"/>
                  <a:pt x="100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3" y="0"/>
                  <a:pt x="71" y="3"/>
                  <a:pt x="70" y="6"/>
                </a:cubicBezTo>
                <a:cubicBezTo>
                  <a:pt x="68" y="14"/>
                  <a:pt x="68" y="14"/>
                  <a:pt x="68" y="14"/>
                </a:cubicBezTo>
                <a:cubicBezTo>
                  <a:pt x="62" y="16"/>
                  <a:pt x="56" y="19"/>
                  <a:pt x="50" y="22"/>
                </a:cubicBezTo>
                <a:cubicBezTo>
                  <a:pt x="42" y="17"/>
                  <a:pt x="42" y="17"/>
                  <a:pt x="42" y="17"/>
                </a:cubicBezTo>
                <a:cubicBezTo>
                  <a:pt x="41" y="17"/>
                  <a:pt x="39" y="16"/>
                  <a:pt x="38" y="16"/>
                </a:cubicBezTo>
                <a:cubicBezTo>
                  <a:pt x="36" y="16"/>
                  <a:pt x="35" y="16"/>
                  <a:pt x="34" y="17"/>
                </a:cubicBezTo>
                <a:cubicBezTo>
                  <a:pt x="17" y="34"/>
                  <a:pt x="17" y="34"/>
                  <a:pt x="17" y="34"/>
                </a:cubicBezTo>
                <a:cubicBezTo>
                  <a:pt x="15" y="36"/>
                  <a:pt x="16" y="40"/>
                  <a:pt x="17" y="42"/>
                </a:cubicBezTo>
                <a:cubicBezTo>
                  <a:pt x="22" y="50"/>
                  <a:pt x="22" y="50"/>
                  <a:pt x="22" y="50"/>
                </a:cubicBezTo>
                <a:cubicBezTo>
                  <a:pt x="19" y="56"/>
                  <a:pt x="16" y="62"/>
                  <a:pt x="14" y="68"/>
                </a:cubicBezTo>
                <a:cubicBezTo>
                  <a:pt x="6" y="70"/>
                  <a:pt x="6" y="70"/>
                  <a:pt x="6" y="70"/>
                </a:cubicBezTo>
                <a:cubicBezTo>
                  <a:pt x="3" y="71"/>
                  <a:pt x="0" y="73"/>
                  <a:pt x="0" y="76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3"/>
                  <a:pt x="3" y="105"/>
                  <a:pt x="6" y="106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6" y="114"/>
                  <a:pt x="19" y="120"/>
                  <a:pt x="22" y="126"/>
                </a:cubicBezTo>
                <a:cubicBezTo>
                  <a:pt x="17" y="134"/>
                  <a:pt x="17" y="134"/>
                  <a:pt x="17" y="134"/>
                </a:cubicBezTo>
                <a:cubicBezTo>
                  <a:pt x="16" y="136"/>
                  <a:pt x="15" y="140"/>
                  <a:pt x="17" y="142"/>
                </a:cubicBezTo>
                <a:cubicBezTo>
                  <a:pt x="34" y="159"/>
                  <a:pt x="34" y="159"/>
                  <a:pt x="34" y="159"/>
                </a:cubicBezTo>
                <a:cubicBezTo>
                  <a:pt x="35" y="160"/>
                  <a:pt x="36" y="160"/>
                  <a:pt x="38" y="160"/>
                </a:cubicBezTo>
                <a:cubicBezTo>
                  <a:pt x="39" y="160"/>
                  <a:pt x="41" y="159"/>
                  <a:pt x="42" y="159"/>
                </a:cubicBezTo>
                <a:cubicBezTo>
                  <a:pt x="50" y="154"/>
                  <a:pt x="50" y="154"/>
                  <a:pt x="50" y="154"/>
                </a:cubicBezTo>
                <a:cubicBezTo>
                  <a:pt x="56" y="157"/>
                  <a:pt x="62" y="160"/>
                  <a:pt x="68" y="162"/>
                </a:cubicBezTo>
                <a:cubicBezTo>
                  <a:pt x="70" y="170"/>
                  <a:pt x="70" y="170"/>
                  <a:pt x="70" y="170"/>
                </a:cubicBezTo>
                <a:cubicBezTo>
                  <a:pt x="71" y="173"/>
                  <a:pt x="73" y="176"/>
                  <a:pt x="76" y="176"/>
                </a:cubicBezTo>
                <a:cubicBezTo>
                  <a:pt x="100" y="176"/>
                  <a:pt x="100" y="176"/>
                  <a:pt x="100" y="176"/>
                </a:cubicBezTo>
                <a:cubicBezTo>
                  <a:pt x="103" y="176"/>
                  <a:pt x="105" y="173"/>
                  <a:pt x="106" y="170"/>
                </a:cubicBezTo>
                <a:cubicBezTo>
                  <a:pt x="108" y="162"/>
                  <a:pt x="108" y="162"/>
                  <a:pt x="108" y="162"/>
                </a:cubicBezTo>
                <a:cubicBezTo>
                  <a:pt x="114" y="160"/>
                  <a:pt x="120" y="157"/>
                  <a:pt x="126" y="154"/>
                </a:cubicBezTo>
                <a:cubicBezTo>
                  <a:pt x="134" y="159"/>
                  <a:pt x="134" y="159"/>
                  <a:pt x="134" y="159"/>
                </a:cubicBezTo>
                <a:cubicBezTo>
                  <a:pt x="135" y="159"/>
                  <a:pt x="137" y="160"/>
                  <a:pt x="138" y="160"/>
                </a:cubicBezTo>
                <a:cubicBezTo>
                  <a:pt x="140" y="160"/>
                  <a:pt x="141" y="160"/>
                  <a:pt x="142" y="159"/>
                </a:cubicBezTo>
                <a:cubicBezTo>
                  <a:pt x="159" y="142"/>
                  <a:pt x="159" y="142"/>
                  <a:pt x="159" y="142"/>
                </a:cubicBezTo>
                <a:cubicBezTo>
                  <a:pt x="161" y="140"/>
                  <a:pt x="160" y="136"/>
                  <a:pt x="159" y="134"/>
                </a:cubicBezTo>
                <a:cubicBezTo>
                  <a:pt x="154" y="126"/>
                  <a:pt x="154" y="126"/>
                  <a:pt x="154" y="126"/>
                </a:cubicBezTo>
                <a:cubicBezTo>
                  <a:pt x="157" y="120"/>
                  <a:pt x="160" y="114"/>
                  <a:pt x="162" y="108"/>
                </a:cubicBezTo>
                <a:cubicBezTo>
                  <a:pt x="170" y="106"/>
                  <a:pt x="170" y="106"/>
                  <a:pt x="170" y="106"/>
                </a:cubicBezTo>
                <a:cubicBezTo>
                  <a:pt x="173" y="105"/>
                  <a:pt x="176" y="103"/>
                  <a:pt x="176" y="100"/>
                </a:cubicBezTo>
                <a:cubicBezTo>
                  <a:pt x="176" y="76"/>
                  <a:pt x="176" y="76"/>
                  <a:pt x="176" y="76"/>
                </a:cubicBezTo>
                <a:cubicBezTo>
                  <a:pt x="176" y="73"/>
                  <a:pt x="173" y="71"/>
                  <a:pt x="170" y="70"/>
                </a:cubicBezTo>
                <a:moveTo>
                  <a:pt x="168" y="98"/>
                </a:moveTo>
                <a:cubicBezTo>
                  <a:pt x="168" y="98"/>
                  <a:pt x="168" y="98"/>
                  <a:pt x="168" y="98"/>
                </a:cubicBezTo>
                <a:cubicBezTo>
                  <a:pt x="160" y="100"/>
                  <a:pt x="160" y="100"/>
                  <a:pt x="160" y="100"/>
                </a:cubicBezTo>
                <a:cubicBezTo>
                  <a:pt x="157" y="101"/>
                  <a:pt x="155" y="103"/>
                  <a:pt x="154" y="106"/>
                </a:cubicBezTo>
                <a:cubicBezTo>
                  <a:pt x="152" y="111"/>
                  <a:pt x="150" y="117"/>
                  <a:pt x="147" y="122"/>
                </a:cubicBezTo>
                <a:cubicBezTo>
                  <a:pt x="146" y="125"/>
                  <a:pt x="146" y="128"/>
                  <a:pt x="147" y="130"/>
                </a:cubicBezTo>
                <a:cubicBezTo>
                  <a:pt x="152" y="138"/>
                  <a:pt x="152" y="138"/>
                  <a:pt x="152" y="138"/>
                </a:cubicBezTo>
                <a:cubicBezTo>
                  <a:pt x="138" y="152"/>
                  <a:pt x="138" y="152"/>
                  <a:pt x="138" y="152"/>
                </a:cubicBezTo>
                <a:cubicBezTo>
                  <a:pt x="138" y="152"/>
                  <a:pt x="138" y="152"/>
                  <a:pt x="138" y="152"/>
                </a:cubicBezTo>
                <a:cubicBezTo>
                  <a:pt x="130" y="147"/>
                  <a:pt x="130" y="147"/>
                  <a:pt x="130" y="147"/>
                </a:cubicBezTo>
                <a:cubicBezTo>
                  <a:pt x="129" y="146"/>
                  <a:pt x="128" y="146"/>
                  <a:pt x="126" y="146"/>
                </a:cubicBezTo>
                <a:cubicBezTo>
                  <a:pt x="125" y="146"/>
                  <a:pt x="123" y="146"/>
                  <a:pt x="122" y="147"/>
                </a:cubicBezTo>
                <a:cubicBezTo>
                  <a:pt x="117" y="150"/>
                  <a:pt x="111" y="152"/>
                  <a:pt x="106" y="154"/>
                </a:cubicBezTo>
                <a:cubicBezTo>
                  <a:pt x="103" y="155"/>
                  <a:pt x="101" y="157"/>
                  <a:pt x="100" y="160"/>
                </a:cubicBezTo>
                <a:cubicBezTo>
                  <a:pt x="98" y="168"/>
                  <a:pt x="98" y="168"/>
                  <a:pt x="98" y="168"/>
                </a:cubicBezTo>
                <a:cubicBezTo>
                  <a:pt x="98" y="168"/>
                  <a:pt x="98" y="168"/>
                  <a:pt x="98" y="168"/>
                </a:cubicBezTo>
                <a:cubicBezTo>
                  <a:pt x="78" y="168"/>
                  <a:pt x="78" y="168"/>
                  <a:pt x="78" y="168"/>
                </a:cubicBezTo>
                <a:cubicBezTo>
                  <a:pt x="76" y="160"/>
                  <a:pt x="76" y="160"/>
                  <a:pt x="76" y="160"/>
                </a:cubicBezTo>
                <a:cubicBezTo>
                  <a:pt x="75" y="157"/>
                  <a:pt x="73" y="155"/>
                  <a:pt x="70" y="154"/>
                </a:cubicBezTo>
                <a:cubicBezTo>
                  <a:pt x="65" y="152"/>
                  <a:pt x="59" y="150"/>
                  <a:pt x="54" y="147"/>
                </a:cubicBezTo>
                <a:cubicBezTo>
                  <a:pt x="53" y="146"/>
                  <a:pt x="51" y="146"/>
                  <a:pt x="50" y="146"/>
                </a:cubicBezTo>
                <a:cubicBezTo>
                  <a:pt x="48" y="146"/>
                  <a:pt x="47" y="146"/>
                  <a:pt x="46" y="147"/>
                </a:cubicBezTo>
                <a:cubicBezTo>
                  <a:pt x="39" y="152"/>
                  <a:pt x="39" y="152"/>
                  <a:pt x="39" y="152"/>
                </a:cubicBezTo>
                <a:cubicBezTo>
                  <a:pt x="38" y="152"/>
                  <a:pt x="38" y="152"/>
                  <a:pt x="38" y="152"/>
                </a:cubicBezTo>
                <a:cubicBezTo>
                  <a:pt x="24" y="138"/>
                  <a:pt x="24" y="138"/>
                  <a:pt x="24" y="138"/>
                </a:cubicBezTo>
                <a:cubicBezTo>
                  <a:pt x="29" y="130"/>
                  <a:pt x="29" y="130"/>
                  <a:pt x="29" y="130"/>
                </a:cubicBezTo>
                <a:cubicBezTo>
                  <a:pt x="30" y="128"/>
                  <a:pt x="30" y="125"/>
                  <a:pt x="29" y="122"/>
                </a:cubicBezTo>
                <a:cubicBezTo>
                  <a:pt x="26" y="117"/>
                  <a:pt x="24" y="111"/>
                  <a:pt x="22" y="106"/>
                </a:cubicBezTo>
                <a:cubicBezTo>
                  <a:pt x="21" y="103"/>
                  <a:pt x="19" y="101"/>
                  <a:pt x="16" y="100"/>
                </a:cubicBezTo>
                <a:cubicBezTo>
                  <a:pt x="8" y="98"/>
                  <a:pt x="8" y="98"/>
                  <a:pt x="8" y="98"/>
                </a:cubicBezTo>
                <a:cubicBezTo>
                  <a:pt x="8" y="98"/>
                  <a:pt x="8" y="98"/>
                  <a:pt x="8" y="98"/>
                </a:cubicBezTo>
                <a:cubicBezTo>
                  <a:pt x="8" y="78"/>
                  <a:pt x="8" y="78"/>
                  <a:pt x="8" y="78"/>
                </a:cubicBezTo>
                <a:cubicBezTo>
                  <a:pt x="16" y="76"/>
                  <a:pt x="16" y="76"/>
                  <a:pt x="16" y="76"/>
                </a:cubicBezTo>
                <a:cubicBezTo>
                  <a:pt x="19" y="75"/>
                  <a:pt x="21" y="73"/>
                  <a:pt x="22" y="70"/>
                </a:cubicBezTo>
                <a:cubicBezTo>
                  <a:pt x="24" y="65"/>
                  <a:pt x="26" y="59"/>
                  <a:pt x="29" y="54"/>
                </a:cubicBezTo>
                <a:cubicBezTo>
                  <a:pt x="30" y="51"/>
                  <a:pt x="30" y="48"/>
                  <a:pt x="29" y="46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38"/>
                  <a:pt x="24" y="38"/>
                  <a:pt x="24" y="38"/>
                </a:cubicBezTo>
                <a:cubicBezTo>
                  <a:pt x="38" y="24"/>
                  <a:pt x="38" y="24"/>
                  <a:pt x="38" y="24"/>
                </a:cubicBezTo>
                <a:cubicBezTo>
                  <a:pt x="46" y="29"/>
                  <a:pt x="46" y="29"/>
                  <a:pt x="46" y="29"/>
                </a:cubicBezTo>
                <a:cubicBezTo>
                  <a:pt x="47" y="30"/>
                  <a:pt x="48" y="30"/>
                  <a:pt x="50" y="30"/>
                </a:cubicBezTo>
                <a:cubicBezTo>
                  <a:pt x="51" y="30"/>
                  <a:pt x="53" y="30"/>
                  <a:pt x="54" y="29"/>
                </a:cubicBezTo>
                <a:cubicBezTo>
                  <a:pt x="59" y="26"/>
                  <a:pt x="65" y="24"/>
                  <a:pt x="70" y="22"/>
                </a:cubicBezTo>
                <a:cubicBezTo>
                  <a:pt x="73" y="21"/>
                  <a:pt x="75" y="19"/>
                  <a:pt x="76" y="16"/>
                </a:cubicBezTo>
                <a:cubicBezTo>
                  <a:pt x="78" y="8"/>
                  <a:pt x="78" y="8"/>
                  <a:pt x="78" y="8"/>
                </a:cubicBezTo>
                <a:cubicBezTo>
                  <a:pt x="98" y="8"/>
                  <a:pt x="98" y="8"/>
                  <a:pt x="98" y="8"/>
                </a:cubicBezTo>
                <a:cubicBezTo>
                  <a:pt x="98" y="8"/>
                  <a:pt x="98" y="8"/>
                  <a:pt x="98" y="8"/>
                </a:cubicBezTo>
                <a:cubicBezTo>
                  <a:pt x="100" y="16"/>
                  <a:pt x="100" y="16"/>
                  <a:pt x="100" y="16"/>
                </a:cubicBezTo>
                <a:cubicBezTo>
                  <a:pt x="101" y="19"/>
                  <a:pt x="103" y="21"/>
                  <a:pt x="106" y="22"/>
                </a:cubicBezTo>
                <a:cubicBezTo>
                  <a:pt x="111" y="24"/>
                  <a:pt x="117" y="26"/>
                  <a:pt x="122" y="29"/>
                </a:cubicBezTo>
                <a:cubicBezTo>
                  <a:pt x="123" y="30"/>
                  <a:pt x="125" y="30"/>
                  <a:pt x="126" y="30"/>
                </a:cubicBezTo>
                <a:cubicBezTo>
                  <a:pt x="128" y="30"/>
                  <a:pt x="129" y="30"/>
                  <a:pt x="130" y="29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52" y="38"/>
                  <a:pt x="152" y="38"/>
                  <a:pt x="152" y="38"/>
                </a:cubicBezTo>
                <a:cubicBezTo>
                  <a:pt x="152" y="38"/>
                  <a:pt x="152" y="38"/>
                  <a:pt x="152" y="39"/>
                </a:cubicBezTo>
                <a:cubicBezTo>
                  <a:pt x="147" y="46"/>
                  <a:pt x="147" y="46"/>
                  <a:pt x="147" y="46"/>
                </a:cubicBezTo>
                <a:cubicBezTo>
                  <a:pt x="146" y="48"/>
                  <a:pt x="146" y="51"/>
                  <a:pt x="147" y="54"/>
                </a:cubicBezTo>
                <a:cubicBezTo>
                  <a:pt x="150" y="59"/>
                  <a:pt x="152" y="65"/>
                  <a:pt x="154" y="70"/>
                </a:cubicBezTo>
                <a:cubicBezTo>
                  <a:pt x="155" y="73"/>
                  <a:pt x="157" y="75"/>
                  <a:pt x="160" y="76"/>
                </a:cubicBezTo>
                <a:cubicBezTo>
                  <a:pt x="168" y="78"/>
                  <a:pt x="168" y="78"/>
                  <a:pt x="168" y="78"/>
                </a:cubicBezTo>
                <a:lnTo>
                  <a:pt x="168" y="98"/>
                </a:lnTo>
                <a:close/>
                <a:moveTo>
                  <a:pt x="88" y="48"/>
                </a:moveTo>
                <a:cubicBezTo>
                  <a:pt x="66" y="48"/>
                  <a:pt x="48" y="66"/>
                  <a:pt x="48" y="88"/>
                </a:cubicBezTo>
                <a:cubicBezTo>
                  <a:pt x="48" y="110"/>
                  <a:pt x="66" y="128"/>
                  <a:pt x="88" y="128"/>
                </a:cubicBezTo>
                <a:cubicBezTo>
                  <a:pt x="110" y="128"/>
                  <a:pt x="128" y="110"/>
                  <a:pt x="128" y="88"/>
                </a:cubicBezTo>
                <a:cubicBezTo>
                  <a:pt x="128" y="66"/>
                  <a:pt x="110" y="48"/>
                  <a:pt x="88" y="48"/>
                </a:cubicBezTo>
                <a:moveTo>
                  <a:pt x="88" y="120"/>
                </a:moveTo>
                <a:cubicBezTo>
                  <a:pt x="70" y="120"/>
                  <a:pt x="56" y="106"/>
                  <a:pt x="56" y="88"/>
                </a:cubicBezTo>
                <a:cubicBezTo>
                  <a:pt x="56" y="70"/>
                  <a:pt x="70" y="56"/>
                  <a:pt x="88" y="56"/>
                </a:cubicBezTo>
                <a:cubicBezTo>
                  <a:pt x="106" y="56"/>
                  <a:pt x="120" y="70"/>
                  <a:pt x="120" y="88"/>
                </a:cubicBezTo>
                <a:cubicBezTo>
                  <a:pt x="120" y="106"/>
                  <a:pt x="106" y="120"/>
                  <a:pt x="88" y="1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1"/>
          <p:cNvSpPr>
            <a:spLocks noEditPoints="1"/>
          </p:cNvSpPr>
          <p:nvPr/>
        </p:nvSpPr>
        <p:spPr bwMode="auto">
          <a:xfrm>
            <a:off x="7464425" y="3879851"/>
            <a:ext cx="320675" cy="320675"/>
          </a:xfrm>
          <a:custGeom>
            <a:avLst/>
            <a:gdLst>
              <a:gd name="T0" fmla="*/ 88 w 176"/>
              <a:gd name="T1" fmla="*/ 136 h 176"/>
              <a:gd name="T2" fmla="*/ 88 w 176"/>
              <a:gd name="T3" fmla="*/ 48 h 176"/>
              <a:gd name="T4" fmla="*/ 88 w 176"/>
              <a:gd name="T5" fmla="*/ 72 h 176"/>
              <a:gd name="T6" fmla="*/ 88 w 176"/>
              <a:gd name="T7" fmla="*/ 48 h 176"/>
              <a:gd name="T8" fmla="*/ 51 w 176"/>
              <a:gd name="T9" fmla="*/ 72 h 176"/>
              <a:gd name="T10" fmla="*/ 84 w 176"/>
              <a:gd name="T11" fmla="*/ 103 h 176"/>
              <a:gd name="T12" fmla="*/ 88 w 176"/>
              <a:gd name="T13" fmla="*/ 80 h 176"/>
              <a:gd name="T14" fmla="*/ 80 w 176"/>
              <a:gd name="T15" fmla="*/ 88 h 176"/>
              <a:gd name="T16" fmla="*/ 92 w 176"/>
              <a:gd name="T17" fmla="*/ 103 h 176"/>
              <a:gd name="T18" fmla="*/ 125 w 176"/>
              <a:gd name="T19" fmla="*/ 72 h 176"/>
              <a:gd name="T20" fmla="*/ 162 w 176"/>
              <a:gd name="T21" fmla="*/ 68 h 176"/>
              <a:gd name="T22" fmla="*/ 159 w 176"/>
              <a:gd name="T23" fmla="*/ 34 h 176"/>
              <a:gd name="T24" fmla="*/ 134 w 176"/>
              <a:gd name="T25" fmla="*/ 17 h 176"/>
              <a:gd name="T26" fmla="*/ 106 w 176"/>
              <a:gd name="T27" fmla="*/ 6 h 176"/>
              <a:gd name="T28" fmla="*/ 70 w 176"/>
              <a:gd name="T29" fmla="*/ 6 h 176"/>
              <a:gd name="T30" fmla="*/ 42 w 176"/>
              <a:gd name="T31" fmla="*/ 17 h 176"/>
              <a:gd name="T32" fmla="*/ 17 w 176"/>
              <a:gd name="T33" fmla="*/ 34 h 176"/>
              <a:gd name="T34" fmla="*/ 14 w 176"/>
              <a:gd name="T35" fmla="*/ 68 h 176"/>
              <a:gd name="T36" fmla="*/ 0 w 176"/>
              <a:gd name="T37" fmla="*/ 100 h 176"/>
              <a:gd name="T38" fmla="*/ 22 w 176"/>
              <a:gd name="T39" fmla="*/ 126 h 176"/>
              <a:gd name="T40" fmla="*/ 34 w 176"/>
              <a:gd name="T41" fmla="*/ 159 h 176"/>
              <a:gd name="T42" fmla="*/ 50 w 176"/>
              <a:gd name="T43" fmla="*/ 154 h 176"/>
              <a:gd name="T44" fmla="*/ 76 w 176"/>
              <a:gd name="T45" fmla="*/ 176 h 176"/>
              <a:gd name="T46" fmla="*/ 108 w 176"/>
              <a:gd name="T47" fmla="*/ 162 h 176"/>
              <a:gd name="T48" fmla="*/ 138 w 176"/>
              <a:gd name="T49" fmla="*/ 160 h 176"/>
              <a:gd name="T50" fmla="*/ 159 w 176"/>
              <a:gd name="T51" fmla="*/ 134 h 176"/>
              <a:gd name="T52" fmla="*/ 170 w 176"/>
              <a:gd name="T53" fmla="*/ 106 h 176"/>
              <a:gd name="T54" fmla="*/ 170 w 176"/>
              <a:gd name="T55" fmla="*/ 70 h 176"/>
              <a:gd name="T56" fmla="*/ 160 w 176"/>
              <a:gd name="T57" fmla="*/ 100 h 176"/>
              <a:gd name="T58" fmla="*/ 147 w 176"/>
              <a:gd name="T59" fmla="*/ 130 h 176"/>
              <a:gd name="T60" fmla="*/ 138 w 176"/>
              <a:gd name="T61" fmla="*/ 152 h 176"/>
              <a:gd name="T62" fmla="*/ 122 w 176"/>
              <a:gd name="T63" fmla="*/ 147 h 176"/>
              <a:gd name="T64" fmla="*/ 98 w 176"/>
              <a:gd name="T65" fmla="*/ 168 h 176"/>
              <a:gd name="T66" fmla="*/ 76 w 176"/>
              <a:gd name="T67" fmla="*/ 160 h 176"/>
              <a:gd name="T68" fmla="*/ 50 w 176"/>
              <a:gd name="T69" fmla="*/ 146 h 176"/>
              <a:gd name="T70" fmla="*/ 38 w 176"/>
              <a:gd name="T71" fmla="*/ 152 h 176"/>
              <a:gd name="T72" fmla="*/ 29 w 176"/>
              <a:gd name="T73" fmla="*/ 122 h 176"/>
              <a:gd name="T74" fmla="*/ 8 w 176"/>
              <a:gd name="T75" fmla="*/ 98 h 176"/>
              <a:gd name="T76" fmla="*/ 16 w 176"/>
              <a:gd name="T77" fmla="*/ 76 h 176"/>
              <a:gd name="T78" fmla="*/ 29 w 176"/>
              <a:gd name="T79" fmla="*/ 46 h 176"/>
              <a:gd name="T80" fmla="*/ 38 w 176"/>
              <a:gd name="T81" fmla="*/ 24 h 176"/>
              <a:gd name="T82" fmla="*/ 54 w 176"/>
              <a:gd name="T83" fmla="*/ 29 h 176"/>
              <a:gd name="T84" fmla="*/ 78 w 176"/>
              <a:gd name="T85" fmla="*/ 8 h 176"/>
              <a:gd name="T86" fmla="*/ 100 w 176"/>
              <a:gd name="T87" fmla="*/ 16 h 176"/>
              <a:gd name="T88" fmla="*/ 126 w 176"/>
              <a:gd name="T89" fmla="*/ 30 h 176"/>
              <a:gd name="T90" fmla="*/ 152 w 176"/>
              <a:gd name="T91" fmla="*/ 38 h 176"/>
              <a:gd name="T92" fmla="*/ 147 w 176"/>
              <a:gd name="T93" fmla="*/ 54 h 176"/>
              <a:gd name="T94" fmla="*/ 168 w 176"/>
              <a:gd name="T95" fmla="*/ 7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76">
                <a:moveTo>
                  <a:pt x="88" y="40"/>
                </a:moveTo>
                <a:cubicBezTo>
                  <a:pt x="61" y="40"/>
                  <a:pt x="40" y="61"/>
                  <a:pt x="40" y="88"/>
                </a:cubicBezTo>
                <a:cubicBezTo>
                  <a:pt x="40" y="115"/>
                  <a:pt x="61" y="136"/>
                  <a:pt x="88" y="136"/>
                </a:cubicBezTo>
                <a:cubicBezTo>
                  <a:pt x="115" y="136"/>
                  <a:pt x="136" y="115"/>
                  <a:pt x="136" y="88"/>
                </a:cubicBezTo>
                <a:cubicBezTo>
                  <a:pt x="136" y="61"/>
                  <a:pt x="115" y="40"/>
                  <a:pt x="88" y="40"/>
                </a:cubicBezTo>
                <a:moveTo>
                  <a:pt x="88" y="48"/>
                </a:moveTo>
                <a:cubicBezTo>
                  <a:pt x="102" y="48"/>
                  <a:pt x="114" y="55"/>
                  <a:pt x="121" y="65"/>
                </a:cubicBezTo>
                <a:cubicBezTo>
                  <a:pt x="100" y="77"/>
                  <a:pt x="100" y="77"/>
                  <a:pt x="100" y="77"/>
                </a:cubicBezTo>
                <a:cubicBezTo>
                  <a:pt x="97" y="74"/>
                  <a:pt x="93" y="72"/>
                  <a:pt x="88" y="72"/>
                </a:cubicBezTo>
                <a:cubicBezTo>
                  <a:pt x="83" y="72"/>
                  <a:pt x="79" y="74"/>
                  <a:pt x="76" y="77"/>
                </a:cubicBezTo>
                <a:cubicBezTo>
                  <a:pt x="55" y="65"/>
                  <a:pt x="55" y="65"/>
                  <a:pt x="55" y="65"/>
                </a:cubicBezTo>
                <a:cubicBezTo>
                  <a:pt x="62" y="55"/>
                  <a:pt x="74" y="48"/>
                  <a:pt x="88" y="48"/>
                </a:cubicBezTo>
                <a:moveTo>
                  <a:pt x="84" y="128"/>
                </a:moveTo>
                <a:cubicBezTo>
                  <a:pt x="64" y="126"/>
                  <a:pt x="48" y="109"/>
                  <a:pt x="48" y="88"/>
                </a:cubicBezTo>
                <a:cubicBezTo>
                  <a:pt x="48" y="82"/>
                  <a:pt x="49" y="77"/>
                  <a:pt x="51" y="72"/>
                </a:cubicBezTo>
                <a:cubicBezTo>
                  <a:pt x="73" y="84"/>
                  <a:pt x="73" y="84"/>
                  <a:pt x="73" y="84"/>
                </a:cubicBezTo>
                <a:cubicBezTo>
                  <a:pt x="72" y="85"/>
                  <a:pt x="72" y="87"/>
                  <a:pt x="72" y="88"/>
                </a:cubicBezTo>
                <a:cubicBezTo>
                  <a:pt x="72" y="95"/>
                  <a:pt x="77" y="102"/>
                  <a:pt x="84" y="103"/>
                </a:cubicBezTo>
                <a:lnTo>
                  <a:pt x="84" y="128"/>
                </a:lnTo>
                <a:close/>
                <a:moveTo>
                  <a:pt x="80" y="88"/>
                </a:moveTo>
                <a:cubicBezTo>
                  <a:pt x="80" y="84"/>
                  <a:pt x="84" y="80"/>
                  <a:pt x="88" y="80"/>
                </a:cubicBezTo>
                <a:cubicBezTo>
                  <a:pt x="92" y="80"/>
                  <a:pt x="96" y="84"/>
                  <a:pt x="96" y="88"/>
                </a:cubicBezTo>
                <a:cubicBezTo>
                  <a:pt x="96" y="92"/>
                  <a:pt x="92" y="96"/>
                  <a:pt x="88" y="96"/>
                </a:cubicBezTo>
                <a:cubicBezTo>
                  <a:pt x="84" y="96"/>
                  <a:pt x="80" y="92"/>
                  <a:pt x="80" y="88"/>
                </a:cubicBezTo>
                <a:moveTo>
                  <a:pt x="128" y="88"/>
                </a:moveTo>
                <a:cubicBezTo>
                  <a:pt x="128" y="109"/>
                  <a:pt x="112" y="126"/>
                  <a:pt x="92" y="128"/>
                </a:cubicBezTo>
                <a:cubicBezTo>
                  <a:pt x="92" y="103"/>
                  <a:pt x="92" y="103"/>
                  <a:pt x="92" y="103"/>
                </a:cubicBezTo>
                <a:cubicBezTo>
                  <a:pt x="99" y="102"/>
                  <a:pt x="104" y="95"/>
                  <a:pt x="104" y="88"/>
                </a:cubicBezTo>
                <a:cubicBezTo>
                  <a:pt x="104" y="87"/>
                  <a:pt x="104" y="85"/>
                  <a:pt x="103" y="84"/>
                </a:cubicBezTo>
                <a:cubicBezTo>
                  <a:pt x="125" y="72"/>
                  <a:pt x="125" y="72"/>
                  <a:pt x="125" y="72"/>
                </a:cubicBezTo>
                <a:cubicBezTo>
                  <a:pt x="127" y="77"/>
                  <a:pt x="128" y="82"/>
                  <a:pt x="128" y="88"/>
                </a:cubicBezTo>
                <a:moveTo>
                  <a:pt x="170" y="70"/>
                </a:moveTo>
                <a:cubicBezTo>
                  <a:pt x="162" y="68"/>
                  <a:pt x="162" y="68"/>
                  <a:pt x="162" y="68"/>
                </a:cubicBezTo>
                <a:cubicBezTo>
                  <a:pt x="160" y="62"/>
                  <a:pt x="157" y="56"/>
                  <a:pt x="154" y="50"/>
                </a:cubicBezTo>
                <a:cubicBezTo>
                  <a:pt x="159" y="42"/>
                  <a:pt x="159" y="42"/>
                  <a:pt x="159" y="42"/>
                </a:cubicBezTo>
                <a:cubicBezTo>
                  <a:pt x="160" y="40"/>
                  <a:pt x="161" y="36"/>
                  <a:pt x="159" y="34"/>
                </a:cubicBezTo>
                <a:cubicBezTo>
                  <a:pt x="142" y="17"/>
                  <a:pt x="142" y="17"/>
                  <a:pt x="142" y="17"/>
                </a:cubicBezTo>
                <a:cubicBezTo>
                  <a:pt x="141" y="16"/>
                  <a:pt x="140" y="16"/>
                  <a:pt x="138" y="16"/>
                </a:cubicBezTo>
                <a:cubicBezTo>
                  <a:pt x="137" y="16"/>
                  <a:pt x="135" y="17"/>
                  <a:pt x="134" y="17"/>
                </a:cubicBezTo>
                <a:cubicBezTo>
                  <a:pt x="126" y="22"/>
                  <a:pt x="126" y="22"/>
                  <a:pt x="126" y="22"/>
                </a:cubicBezTo>
                <a:cubicBezTo>
                  <a:pt x="120" y="19"/>
                  <a:pt x="114" y="16"/>
                  <a:pt x="108" y="14"/>
                </a:cubicBezTo>
                <a:cubicBezTo>
                  <a:pt x="106" y="6"/>
                  <a:pt x="106" y="6"/>
                  <a:pt x="106" y="6"/>
                </a:cubicBezTo>
                <a:cubicBezTo>
                  <a:pt x="105" y="3"/>
                  <a:pt x="103" y="0"/>
                  <a:pt x="100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3" y="0"/>
                  <a:pt x="71" y="3"/>
                  <a:pt x="70" y="6"/>
                </a:cubicBezTo>
                <a:cubicBezTo>
                  <a:pt x="68" y="14"/>
                  <a:pt x="68" y="14"/>
                  <a:pt x="68" y="14"/>
                </a:cubicBezTo>
                <a:cubicBezTo>
                  <a:pt x="62" y="16"/>
                  <a:pt x="56" y="19"/>
                  <a:pt x="50" y="22"/>
                </a:cubicBezTo>
                <a:cubicBezTo>
                  <a:pt x="42" y="17"/>
                  <a:pt x="42" y="17"/>
                  <a:pt x="42" y="17"/>
                </a:cubicBezTo>
                <a:cubicBezTo>
                  <a:pt x="41" y="17"/>
                  <a:pt x="39" y="16"/>
                  <a:pt x="38" y="16"/>
                </a:cubicBezTo>
                <a:cubicBezTo>
                  <a:pt x="36" y="16"/>
                  <a:pt x="35" y="16"/>
                  <a:pt x="34" y="17"/>
                </a:cubicBezTo>
                <a:cubicBezTo>
                  <a:pt x="17" y="34"/>
                  <a:pt x="17" y="34"/>
                  <a:pt x="17" y="34"/>
                </a:cubicBezTo>
                <a:cubicBezTo>
                  <a:pt x="15" y="36"/>
                  <a:pt x="16" y="40"/>
                  <a:pt x="17" y="42"/>
                </a:cubicBezTo>
                <a:cubicBezTo>
                  <a:pt x="22" y="50"/>
                  <a:pt x="22" y="50"/>
                  <a:pt x="22" y="50"/>
                </a:cubicBezTo>
                <a:cubicBezTo>
                  <a:pt x="19" y="56"/>
                  <a:pt x="16" y="62"/>
                  <a:pt x="14" y="68"/>
                </a:cubicBezTo>
                <a:cubicBezTo>
                  <a:pt x="6" y="70"/>
                  <a:pt x="6" y="70"/>
                  <a:pt x="6" y="70"/>
                </a:cubicBezTo>
                <a:cubicBezTo>
                  <a:pt x="3" y="71"/>
                  <a:pt x="0" y="73"/>
                  <a:pt x="0" y="76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3"/>
                  <a:pt x="3" y="105"/>
                  <a:pt x="6" y="106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6" y="114"/>
                  <a:pt x="19" y="120"/>
                  <a:pt x="22" y="126"/>
                </a:cubicBezTo>
                <a:cubicBezTo>
                  <a:pt x="17" y="134"/>
                  <a:pt x="17" y="134"/>
                  <a:pt x="17" y="134"/>
                </a:cubicBezTo>
                <a:cubicBezTo>
                  <a:pt x="16" y="136"/>
                  <a:pt x="15" y="140"/>
                  <a:pt x="17" y="142"/>
                </a:cubicBezTo>
                <a:cubicBezTo>
                  <a:pt x="34" y="159"/>
                  <a:pt x="34" y="159"/>
                  <a:pt x="34" y="159"/>
                </a:cubicBezTo>
                <a:cubicBezTo>
                  <a:pt x="35" y="160"/>
                  <a:pt x="36" y="160"/>
                  <a:pt x="38" y="160"/>
                </a:cubicBezTo>
                <a:cubicBezTo>
                  <a:pt x="39" y="160"/>
                  <a:pt x="41" y="159"/>
                  <a:pt x="42" y="159"/>
                </a:cubicBezTo>
                <a:cubicBezTo>
                  <a:pt x="50" y="154"/>
                  <a:pt x="50" y="154"/>
                  <a:pt x="50" y="154"/>
                </a:cubicBezTo>
                <a:cubicBezTo>
                  <a:pt x="56" y="157"/>
                  <a:pt x="62" y="160"/>
                  <a:pt x="68" y="162"/>
                </a:cubicBezTo>
                <a:cubicBezTo>
                  <a:pt x="70" y="170"/>
                  <a:pt x="70" y="170"/>
                  <a:pt x="70" y="170"/>
                </a:cubicBezTo>
                <a:cubicBezTo>
                  <a:pt x="71" y="173"/>
                  <a:pt x="73" y="176"/>
                  <a:pt x="76" y="176"/>
                </a:cubicBezTo>
                <a:cubicBezTo>
                  <a:pt x="100" y="176"/>
                  <a:pt x="100" y="176"/>
                  <a:pt x="100" y="176"/>
                </a:cubicBezTo>
                <a:cubicBezTo>
                  <a:pt x="103" y="176"/>
                  <a:pt x="105" y="173"/>
                  <a:pt x="106" y="170"/>
                </a:cubicBezTo>
                <a:cubicBezTo>
                  <a:pt x="108" y="162"/>
                  <a:pt x="108" y="162"/>
                  <a:pt x="108" y="162"/>
                </a:cubicBezTo>
                <a:cubicBezTo>
                  <a:pt x="114" y="160"/>
                  <a:pt x="120" y="157"/>
                  <a:pt x="126" y="154"/>
                </a:cubicBezTo>
                <a:cubicBezTo>
                  <a:pt x="134" y="159"/>
                  <a:pt x="134" y="159"/>
                  <a:pt x="134" y="159"/>
                </a:cubicBezTo>
                <a:cubicBezTo>
                  <a:pt x="135" y="159"/>
                  <a:pt x="137" y="160"/>
                  <a:pt x="138" y="160"/>
                </a:cubicBezTo>
                <a:cubicBezTo>
                  <a:pt x="140" y="160"/>
                  <a:pt x="141" y="160"/>
                  <a:pt x="142" y="159"/>
                </a:cubicBezTo>
                <a:cubicBezTo>
                  <a:pt x="159" y="142"/>
                  <a:pt x="159" y="142"/>
                  <a:pt x="159" y="142"/>
                </a:cubicBezTo>
                <a:cubicBezTo>
                  <a:pt x="161" y="140"/>
                  <a:pt x="160" y="136"/>
                  <a:pt x="159" y="134"/>
                </a:cubicBezTo>
                <a:cubicBezTo>
                  <a:pt x="154" y="126"/>
                  <a:pt x="154" y="126"/>
                  <a:pt x="154" y="126"/>
                </a:cubicBezTo>
                <a:cubicBezTo>
                  <a:pt x="157" y="120"/>
                  <a:pt x="160" y="114"/>
                  <a:pt x="162" y="108"/>
                </a:cubicBezTo>
                <a:cubicBezTo>
                  <a:pt x="170" y="106"/>
                  <a:pt x="170" y="106"/>
                  <a:pt x="170" y="106"/>
                </a:cubicBezTo>
                <a:cubicBezTo>
                  <a:pt x="173" y="105"/>
                  <a:pt x="176" y="103"/>
                  <a:pt x="176" y="100"/>
                </a:cubicBezTo>
                <a:cubicBezTo>
                  <a:pt x="176" y="76"/>
                  <a:pt x="176" y="76"/>
                  <a:pt x="176" y="76"/>
                </a:cubicBezTo>
                <a:cubicBezTo>
                  <a:pt x="176" y="73"/>
                  <a:pt x="173" y="71"/>
                  <a:pt x="170" y="70"/>
                </a:cubicBezTo>
                <a:moveTo>
                  <a:pt x="168" y="98"/>
                </a:moveTo>
                <a:cubicBezTo>
                  <a:pt x="168" y="98"/>
                  <a:pt x="168" y="98"/>
                  <a:pt x="168" y="98"/>
                </a:cubicBezTo>
                <a:cubicBezTo>
                  <a:pt x="160" y="100"/>
                  <a:pt x="160" y="100"/>
                  <a:pt x="160" y="100"/>
                </a:cubicBezTo>
                <a:cubicBezTo>
                  <a:pt x="157" y="101"/>
                  <a:pt x="155" y="103"/>
                  <a:pt x="154" y="106"/>
                </a:cubicBezTo>
                <a:cubicBezTo>
                  <a:pt x="152" y="111"/>
                  <a:pt x="150" y="117"/>
                  <a:pt x="147" y="122"/>
                </a:cubicBezTo>
                <a:cubicBezTo>
                  <a:pt x="146" y="125"/>
                  <a:pt x="146" y="128"/>
                  <a:pt x="147" y="130"/>
                </a:cubicBezTo>
                <a:cubicBezTo>
                  <a:pt x="152" y="138"/>
                  <a:pt x="152" y="138"/>
                  <a:pt x="152" y="138"/>
                </a:cubicBezTo>
                <a:cubicBezTo>
                  <a:pt x="138" y="152"/>
                  <a:pt x="138" y="152"/>
                  <a:pt x="138" y="152"/>
                </a:cubicBezTo>
                <a:cubicBezTo>
                  <a:pt x="138" y="152"/>
                  <a:pt x="138" y="152"/>
                  <a:pt x="138" y="152"/>
                </a:cubicBezTo>
                <a:cubicBezTo>
                  <a:pt x="130" y="147"/>
                  <a:pt x="130" y="147"/>
                  <a:pt x="130" y="147"/>
                </a:cubicBezTo>
                <a:cubicBezTo>
                  <a:pt x="129" y="146"/>
                  <a:pt x="128" y="146"/>
                  <a:pt x="126" y="146"/>
                </a:cubicBezTo>
                <a:cubicBezTo>
                  <a:pt x="125" y="146"/>
                  <a:pt x="123" y="146"/>
                  <a:pt x="122" y="147"/>
                </a:cubicBezTo>
                <a:cubicBezTo>
                  <a:pt x="117" y="150"/>
                  <a:pt x="111" y="152"/>
                  <a:pt x="106" y="154"/>
                </a:cubicBezTo>
                <a:cubicBezTo>
                  <a:pt x="103" y="155"/>
                  <a:pt x="101" y="157"/>
                  <a:pt x="100" y="160"/>
                </a:cubicBezTo>
                <a:cubicBezTo>
                  <a:pt x="98" y="168"/>
                  <a:pt x="98" y="168"/>
                  <a:pt x="98" y="168"/>
                </a:cubicBezTo>
                <a:cubicBezTo>
                  <a:pt x="98" y="168"/>
                  <a:pt x="98" y="168"/>
                  <a:pt x="98" y="168"/>
                </a:cubicBezTo>
                <a:cubicBezTo>
                  <a:pt x="78" y="168"/>
                  <a:pt x="78" y="168"/>
                  <a:pt x="78" y="168"/>
                </a:cubicBezTo>
                <a:cubicBezTo>
                  <a:pt x="76" y="160"/>
                  <a:pt x="76" y="160"/>
                  <a:pt x="76" y="160"/>
                </a:cubicBezTo>
                <a:cubicBezTo>
                  <a:pt x="75" y="157"/>
                  <a:pt x="73" y="155"/>
                  <a:pt x="70" y="154"/>
                </a:cubicBezTo>
                <a:cubicBezTo>
                  <a:pt x="65" y="152"/>
                  <a:pt x="59" y="150"/>
                  <a:pt x="54" y="147"/>
                </a:cubicBezTo>
                <a:cubicBezTo>
                  <a:pt x="53" y="146"/>
                  <a:pt x="51" y="146"/>
                  <a:pt x="50" y="146"/>
                </a:cubicBezTo>
                <a:cubicBezTo>
                  <a:pt x="48" y="146"/>
                  <a:pt x="47" y="146"/>
                  <a:pt x="46" y="147"/>
                </a:cubicBezTo>
                <a:cubicBezTo>
                  <a:pt x="39" y="152"/>
                  <a:pt x="39" y="152"/>
                  <a:pt x="39" y="152"/>
                </a:cubicBezTo>
                <a:cubicBezTo>
                  <a:pt x="38" y="152"/>
                  <a:pt x="38" y="152"/>
                  <a:pt x="38" y="152"/>
                </a:cubicBezTo>
                <a:cubicBezTo>
                  <a:pt x="24" y="138"/>
                  <a:pt x="24" y="138"/>
                  <a:pt x="24" y="138"/>
                </a:cubicBezTo>
                <a:cubicBezTo>
                  <a:pt x="29" y="130"/>
                  <a:pt x="29" y="130"/>
                  <a:pt x="29" y="130"/>
                </a:cubicBezTo>
                <a:cubicBezTo>
                  <a:pt x="30" y="128"/>
                  <a:pt x="30" y="125"/>
                  <a:pt x="29" y="122"/>
                </a:cubicBezTo>
                <a:cubicBezTo>
                  <a:pt x="26" y="117"/>
                  <a:pt x="24" y="111"/>
                  <a:pt x="22" y="106"/>
                </a:cubicBezTo>
                <a:cubicBezTo>
                  <a:pt x="21" y="103"/>
                  <a:pt x="19" y="101"/>
                  <a:pt x="16" y="100"/>
                </a:cubicBezTo>
                <a:cubicBezTo>
                  <a:pt x="8" y="98"/>
                  <a:pt x="8" y="98"/>
                  <a:pt x="8" y="98"/>
                </a:cubicBezTo>
                <a:cubicBezTo>
                  <a:pt x="8" y="98"/>
                  <a:pt x="8" y="98"/>
                  <a:pt x="8" y="98"/>
                </a:cubicBezTo>
                <a:cubicBezTo>
                  <a:pt x="8" y="78"/>
                  <a:pt x="8" y="78"/>
                  <a:pt x="8" y="78"/>
                </a:cubicBezTo>
                <a:cubicBezTo>
                  <a:pt x="16" y="76"/>
                  <a:pt x="16" y="76"/>
                  <a:pt x="16" y="76"/>
                </a:cubicBezTo>
                <a:cubicBezTo>
                  <a:pt x="19" y="75"/>
                  <a:pt x="21" y="73"/>
                  <a:pt x="22" y="70"/>
                </a:cubicBezTo>
                <a:cubicBezTo>
                  <a:pt x="24" y="65"/>
                  <a:pt x="26" y="59"/>
                  <a:pt x="29" y="54"/>
                </a:cubicBezTo>
                <a:cubicBezTo>
                  <a:pt x="30" y="51"/>
                  <a:pt x="30" y="48"/>
                  <a:pt x="29" y="46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38"/>
                  <a:pt x="24" y="38"/>
                  <a:pt x="24" y="38"/>
                </a:cubicBezTo>
                <a:cubicBezTo>
                  <a:pt x="38" y="24"/>
                  <a:pt x="38" y="24"/>
                  <a:pt x="38" y="24"/>
                </a:cubicBezTo>
                <a:cubicBezTo>
                  <a:pt x="46" y="29"/>
                  <a:pt x="46" y="29"/>
                  <a:pt x="46" y="29"/>
                </a:cubicBezTo>
                <a:cubicBezTo>
                  <a:pt x="47" y="30"/>
                  <a:pt x="48" y="30"/>
                  <a:pt x="50" y="30"/>
                </a:cubicBezTo>
                <a:cubicBezTo>
                  <a:pt x="51" y="30"/>
                  <a:pt x="53" y="30"/>
                  <a:pt x="54" y="29"/>
                </a:cubicBezTo>
                <a:cubicBezTo>
                  <a:pt x="59" y="26"/>
                  <a:pt x="65" y="24"/>
                  <a:pt x="70" y="22"/>
                </a:cubicBezTo>
                <a:cubicBezTo>
                  <a:pt x="73" y="21"/>
                  <a:pt x="75" y="19"/>
                  <a:pt x="76" y="16"/>
                </a:cubicBezTo>
                <a:cubicBezTo>
                  <a:pt x="78" y="8"/>
                  <a:pt x="78" y="8"/>
                  <a:pt x="78" y="8"/>
                </a:cubicBezTo>
                <a:cubicBezTo>
                  <a:pt x="98" y="8"/>
                  <a:pt x="98" y="8"/>
                  <a:pt x="98" y="8"/>
                </a:cubicBezTo>
                <a:cubicBezTo>
                  <a:pt x="98" y="8"/>
                  <a:pt x="98" y="8"/>
                  <a:pt x="98" y="8"/>
                </a:cubicBezTo>
                <a:cubicBezTo>
                  <a:pt x="100" y="16"/>
                  <a:pt x="100" y="16"/>
                  <a:pt x="100" y="16"/>
                </a:cubicBezTo>
                <a:cubicBezTo>
                  <a:pt x="101" y="19"/>
                  <a:pt x="103" y="21"/>
                  <a:pt x="106" y="22"/>
                </a:cubicBezTo>
                <a:cubicBezTo>
                  <a:pt x="111" y="24"/>
                  <a:pt x="117" y="26"/>
                  <a:pt x="122" y="29"/>
                </a:cubicBezTo>
                <a:cubicBezTo>
                  <a:pt x="123" y="30"/>
                  <a:pt x="125" y="30"/>
                  <a:pt x="126" y="30"/>
                </a:cubicBezTo>
                <a:cubicBezTo>
                  <a:pt x="128" y="30"/>
                  <a:pt x="129" y="30"/>
                  <a:pt x="130" y="29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52" y="38"/>
                  <a:pt x="152" y="38"/>
                  <a:pt x="152" y="38"/>
                </a:cubicBezTo>
                <a:cubicBezTo>
                  <a:pt x="152" y="38"/>
                  <a:pt x="152" y="38"/>
                  <a:pt x="152" y="39"/>
                </a:cubicBezTo>
                <a:cubicBezTo>
                  <a:pt x="147" y="46"/>
                  <a:pt x="147" y="46"/>
                  <a:pt x="147" y="46"/>
                </a:cubicBezTo>
                <a:cubicBezTo>
                  <a:pt x="146" y="48"/>
                  <a:pt x="146" y="51"/>
                  <a:pt x="147" y="54"/>
                </a:cubicBezTo>
                <a:cubicBezTo>
                  <a:pt x="150" y="59"/>
                  <a:pt x="152" y="65"/>
                  <a:pt x="154" y="70"/>
                </a:cubicBezTo>
                <a:cubicBezTo>
                  <a:pt x="155" y="73"/>
                  <a:pt x="157" y="75"/>
                  <a:pt x="160" y="76"/>
                </a:cubicBezTo>
                <a:cubicBezTo>
                  <a:pt x="168" y="78"/>
                  <a:pt x="168" y="78"/>
                  <a:pt x="168" y="78"/>
                </a:cubicBezTo>
                <a:lnTo>
                  <a:pt x="168" y="9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72"/>
          <p:cNvSpPr>
            <a:spLocks noEditPoints="1"/>
          </p:cNvSpPr>
          <p:nvPr/>
        </p:nvSpPr>
        <p:spPr bwMode="auto">
          <a:xfrm>
            <a:off x="8075613" y="3879851"/>
            <a:ext cx="320675" cy="320675"/>
          </a:xfrm>
          <a:custGeom>
            <a:avLst/>
            <a:gdLst>
              <a:gd name="T0" fmla="*/ 0 w 176"/>
              <a:gd name="T1" fmla="*/ 16 h 176"/>
              <a:gd name="T2" fmla="*/ 160 w 176"/>
              <a:gd name="T3" fmla="*/ 176 h 176"/>
              <a:gd name="T4" fmla="*/ 160 w 176"/>
              <a:gd name="T5" fmla="*/ 0 h 176"/>
              <a:gd name="T6" fmla="*/ 36 w 176"/>
              <a:gd name="T7" fmla="*/ 8 h 176"/>
              <a:gd name="T8" fmla="*/ 8 w 176"/>
              <a:gd name="T9" fmla="*/ 44 h 176"/>
              <a:gd name="T10" fmla="*/ 84 w 176"/>
              <a:gd name="T11" fmla="*/ 14 h 176"/>
              <a:gd name="T12" fmla="*/ 70 w 176"/>
              <a:gd name="T13" fmla="*/ 22 h 176"/>
              <a:gd name="T14" fmla="*/ 68 w 176"/>
              <a:gd name="T15" fmla="*/ 54 h 176"/>
              <a:gd name="T16" fmla="*/ 46 w 176"/>
              <a:gd name="T17" fmla="*/ 63 h 176"/>
              <a:gd name="T18" fmla="*/ 22 w 176"/>
              <a:gd name="T19" fmla="*/ 70 h 176"/>
              <a:gd name="T20" fmla="*/ 14 w 176"/>
              <a:gd name="T21" fmla="*/ 84 h 176"/>
              <a:gd name="T22" fmla="*/ 140 w 176"/>
              <a:gd name="T23" fmla="*/ 168 h 176"/>
              <a:gd name="T24" fmla="*/ 107 w 176"/>
              <a:gd name="T25" fmla="*/ 128 h 176"/>
              <a:gd name="T26" fmla="*/ 140 w 176"/>
              <a:gd name="T27" fmla="*/ 159 h 176"/>
              <a:gd name="T28" fmla="*/ 144 w 176"/>
              <a:gd name="T29" fmla="*/ 136 h 176"/>
              <a:gd name="T30" fmla="*/ 136 w 176"/>
              <a:gd name="T31" fmla="*/ 144 h 176"/>
              <a:gd name="T32" fmla="*/ 148 w 176"/>
              <a:gd name="T33" fmla="*/ 168 h 176"/>
              <a:gd name="T34" fmla="*/ 159 w 176"/>
              <a:gd name="T35" fmla="*/ 140 h 176"/>
              <a:gd name="T36" fmla="*/ 168 w 176"/>
              <a:gd name="T37" fmla="*/ 126 h 176"/>
              <a:gd name="T38" fmla="*/ 132 w 176"/>
              <a:gd name="T39" fmla="*/ 133 h 176"/>
              <a:gd name="T40" fmla="*/ 168 w 176"/>
              <a:gd name="T41" fmla="*/ 112 h 176"/>
              <a:gd name="T42" fmla="*/ 144 w 176"/>
              <a:gd name="T43" fmla="*/ 96 h 176"/>
              <a:gd name="T44" fmla="*/ 68 w 176"/>
              <a:gd name="T45" fmla="*/ 168 h 176"/>
              <a:gd name="T46" fmla="*/ 76 w 176"/>
              <a:gd name="T47" fmla="*/ 144 h 176"/>
              <a:gd name="T48" fmla="*/ 70 w 176"/>
              <a:gd name="T49" fmla="*/ 113 h 176"/>
              <a:gd name="T50" fmla="*/ 88 w 176"/>
              <a:gd name="T51" fmla="*/ 98 h 176"/>
              <a:gd name="T52" fmla="*/ 114 w 176"/>
              <a:gd name="T53" fmla="*/ 78 h 176"/>
              <a:gd name="T54" fmla="*/ 133 w 176"/>
              <a:gd name="T55" fmla="*/ 64 h 176"/>
              <a:gd name="T56" fmla="*/ 144 w 176"/>
              <a:gd name="T57" fmla="*/ 76 h 176"/>
              <a:gd name="T58" fmla="*/ 168 w 176"/>
              <a:gd name="T59" fmla="*/ 103 h 176"/>
              <a:gd name="T60" fmla="*/ 144 w 176"/>
              <a:gd name="T61" fmla="*/ 68 h 176"/>
              <a:gd name="T62" fmla="*/ 133 w 176"/>
              <a:gd name="T63" fmla="*/ 56 h 176"/>
              <a:gd name="T64" fmla="*/ 106 w 176"/>
              <a:gd name="T65" fmla="*/ 78 h 176"/>
              <a:gd name="T66" fmla="*/ 74 w 176"/>
              <a:gd name="T67" fmla="*/ 90 h 176"/>
              <a:gd name="T68" fmla="*/ 70 w 176"/>
              <a:gd name="T69" fmla="*/ 124 h 176"/>
              <a:gd name="T70" fmla="*/ 56 w 176"/>
              <a:gd name="T71" fmla="*/ 155 h 176"/>
              <a:gd name="T72" fmla="*/ 8 w 176"/>
              <a:gd name="T73" fmla="*/ 160 h 176"/>
              <a:gd name="T74" fmla="*/ 22 w 176"/>
              <a:gd name="T75" fmla="*/ 86 h 176"/>
              <a:gd name="T76" fmla="*/ 50 w 176"/>
              <a:gd name="T77" fmla="*/ 75 h 176"/>
              <a:gd name="T78" fmla="*/ 75 w 176"/>
              <a:gd name="T79" fmla="*/ 58 h 176"/>
              <a:gd name="T80" fmla="*/ 78 w 176"/>
              <a:gd name="T81" fmla="*/ 24 h 176"/>
              <a:gd name="T82" fmla="*/ 92 w 176"/>
              <a:gd name="T83" fmla="*/ 8 h 176"/>
              <a:gd name="T84" fmla="*/ 168 w 176"/>
              <a:gd name="T85" fmla="*/ 6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8" y="16"/>
                </a:moveTo>
                <a:cubicBezTo>
                  <a:pt x="8" y="12"/>
                  <a:pt x="12" y="8"/>
                  <a:pt x="1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4" y="22"/>
                  <a:pt x="22" y="34"/>
                  <a:pt x="8" y="36"/>
                </a:cubicBezTo>
                <a:lnTo>
                  <a:pt x="8" y="16"/>
                </a:lnTo>
                <a:close/>
                <a:moveTo>
                  <a:pt x="8" y="44"/>
                </a:moveTo>
                <a:cubicBezTo>
                  <a:pt x="27" y="42"/>
                  <a:pt x="42" y="27"/>
                  <a:pt x="44" y="8"/>
                </a:cubicBezTo>
                <a:cubicBezTo>
                  <a:pt x="84" y="8"/>
                  <a:pt x="84" y="8"/>
                  <a:pt x="84" y="8"/>
                </a:cubicBezTo>
                <a:cubicBezTo>
                  <a:pt x="84" y="14"/>
                  <a:pt x="84" y="14"/>
                  <a:pt x="84" y="14"/>
                </a:cubicBezTo>
                <a:cubicBezTo>
                  <a:pt x="84" y="14"/>
                  <a:pt x="84" y="14"/>
                  <a:pt x="84" y="14"/>
                </a:cubicBezTo>
                <a:cubicBezTo>
                  <a:pt x="76" y="16"/>
                  <a:pt x="76" y="16"/>
                  <a:pt x="76" y="16"/>
                </a:cubicBezTo>
                <a:cubicBezTo>
                  <a:pt x="73" y="17"/>
                  <a:pt x="71" y="19"/>
                  <a:pt x="70" y="22"/>
                </a:cubicBezTo>
                <a:cubicBezTo>
                  <a:pt x="68" y="27"/>
                  <a:pt x="66" y="33"/>
                  <a:pt x="63" y="38"/>
                </a:cubicBezTo>
                <a:cubicBezTo>
                  <a:pt x="62" y="41"/>
                  <a:pt x="62" y="44"/>
                  <a:pt x="63" y="46"/>
                </a:cubicBezTo>
                <a:cubicBezTo>
                  <a:pt x="68" y="54"/>
                  <a:pt x="68" y="54"/>
                  <a:pt x="68" y="54"/>
                </a:cubicBezTo>
                <a:cubicBezTo>
                  <a:pt x="54" y="68"/>
                  <a:pt x="54" y="68"/>
                  <a:pt x="54" y="68"/>
                </a:cubicBezTo>
                <a:cubicBezTo>
                  <a:pt x="54" y="68"/>
                  <a:pt x="54" y="68"/>
                  <a:pt x="54" y="68"/>
                </a:cubicBezTo>
                <a:cubicBezTo>
                  <a:pt x="46" y="63"/>
                  <a:pt x="46" y="63"/>
                  <a:pt x="46" y="63"/>
                </a:cubicBezTo>
                <a:cubicBezTo>
                  <a:pt x="45" y="62"/>
                  <a:pt x="44" y="62"/>
                  <a:pt x="42" y="62"/>
                </a:cubicBezTo>
                <a:cubicBezTo>
                  <a:pt x="41" y="62"/>
                  <a:pt x="39" y="62"/>
                  <a:pt x="38" y="63"/>
                </a:cubicBezTo>
                <a:cubicBezTo>
                  <a:pt x="33" y="66"/>
                  <a:pt x="27" y="68"/>
                  <a:pt x="22" y="70"/>
                </a:cubicBezTo>
                <a:cubicBezTo>
                  <a:pt x="19" y="71"/>
                  <a:pt x="17" y="73"/>
                  <a:pt x="16" y="76"/>
                </a:cubicBezTo>
                <a:cubicBezTo>
                  <a:pt x="14" y="84"/>
                  <a:pt x="14" y="84"/>
                  <a:pt x="14" y="84"/>
                </a:cubicBezTo>
                <a:cubicBezTo>
                  <a:pt x="14" y="84"/>
                  <a:pt x="14" y="84"/>
                  <a:pt x="14" y="84"/>
                </a:cubicBezTo>
                <a:cubicBezTo>
                  <a:pt x="8" y="84"/>
                  <a:pt x="8" y="84"/>
                  <a:pt x="8" y="84"/>
                </a:cubicBezTo>
                <a:lnTo>
                  <a:pt x="8" y="44"/>
                </a:lnTo>
                <a:close/>
                <a:moveTo>
                  <a:pt x="140" y="168"/>
                </a:moveTo>
                <a:cubicBezTo>
                  <a:pt x="112" y="168"/>
                  <a:pt x="112" y="168"/>
                  <a:pt x="112" y="168"/>
                </a:cubicBezTo>
                <a:cubicBezTo>
                  <a:pt x="107" y="161"/>
                  <a:pt x="104" y="153"/>
                  <a:pt x="104" y="144"/>
                </a:cubicBezTo>
                <a:cubicBezTo>
                  <a:pt x="104" y="138"/>
                  <a:pt x="105" y="133"/>
                  <a:pt x="107" y="128"/>
                </a:cubicBezTo>
                <a:cubicBezTo>
                  <a:pt x="129" y="140"/>
                  <a:pt x="129" y="140"/>
                  <a:pt x="129" y="140"/>
                </a:cubicBezTo>
                <a:cubicBezTo>
                  <a:pt x="128" y="141"/>
                  <a:pt x="128" y="143"/>
                  <a:pt x="128" y="144"/>
                </a:cubicBezTo>
                <a:cubicBezTo>
                  <a:pt x="128" y="151"/>
                  <a:pt x="133" y="158"/>
                  <a:pt x="140" y="159"/>
                </a:cubicBezTo>
                <a:lnTo>
                  <a:pt x="140" y="168"/>
                </a:lnTo>
                <a:close/>
                <a:moveTo>
                  <a:pt x="136" y="144"/>
                </a:moveTo>
                <a:cubicBezTo>
                  <a:pt x="136" y="140"/>
                  <a:pt x="140" y="136"/>
                  <a:pt x="144" y="136"/>
                </a:cubicBezTo>
                <a:cubicBezTo>
                  <a:pt x="148" y="136"/>
                  <a:pt x="152" y="140"/>
                  <a:pt x="152" y="144"/>
                </a:cubicBezTo>
                <a:cubicBezTo>
                  <a:pt x="152" y="148"/>
                  <a:pt x="148" y="152"/>
                  <a:pt x="144" y="152"/>
                </a:cubicBezTo>
                <a:cubicBezTo>
                  <a:pt x="140" y="152"/>
                  <a:pt x="136" y="148"/>
                  <a:pt x="136" y="144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48" y="168"/>
                  <a:pt x="148" y="168"/>
                  <a:pt x="148" y="168"/>
                </a:cubicBezTo>
                <a:cubicBezTo>
                  <a:pt x="148" y="159"/>
                  <a:pt x="148" y="159"/>
                  <a:pt x="148" y="159"/>
                </a:cubicBezTo>
                <a:cubicBezTo>
                  <a:pt x="155" y="158"/>
                  <a:pt x="160" y="151"/>
                  <a:pt x="160" y="144"/>
                </a:cubicBezTo>
                <a:cubicBezTo>
                  <a:pt x="160" y="143"/>
                  <a:pt x="160" y="141"/>
                  <a:pt x="159" y="140"/>
                </a:cubicBezTo>
                <a:cubicBezTo>
                  <a:pt x="168" y="135"/>
                  <a:pt x="168" y="135"/>
                  <a:pt x="168" y="135"/>
                </a:cubicBezTo>
                <a:lnTo>
                  <a:pt x="168" y="160"/>
                </a:lnTo>
                <a:close/>
                <a:moveTo>
                  <a:pt x="168" y="126"/>
                </a:moveTo>
                <a:cubicBezTo>
                  <a:pt x="156" y="133"/>
                  <a:pt x="156" y="133"/>
                  <a:pt x="156" y="133"/>
                </a:cubicBezTo>
                <a:cubicBezTo>
                  <a:pt x="153" y="130"/>
                  <a:pt x="149" y="128"/>
                  <a:pt x="144" y="128"/>
                </a:cubicBezTo>
                <a:cubicBezTo>
                  <a:pt x="139" y="128"/>
                  <a:pt x="135" y="130"/>
                  <a:pt x="132" y="133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118" y="111"/>
                  <a:pt x="130" y="104"/>
                  <a:pt x="144" y="104"/>
                </a:cubicBezTo>
                <a:cubicBezTo>
                  <a:pt x="153" y="104"/>
                  <a:pt x="161" y="107"/>
                  <a:pt x="168" y="112"/>
                </a:cubicBezTo>
                <a:lnTo>
                  <a:pt x="168" y="126"/>
                </a:lnTo>
                <a:close/>
                <a:moveTo>
                  <a:pt x="168" y="103"/>
                </a:moveTo>
                <a:cubicBezTo>
                  <a:pt x="161" y="98"/>
                  <a:pt x="153" y="96"/>
                  <a:pt x="144" y="96"/>
                </a:cubicBezTo>
                <a:cubicBezTo>
                  <a:pt x="117" y="96"/>
                  <a:pt x="96" y="117"/>
                  <a:pt x="96" y="144"/>
                </a:cubicBezTo>
                <a:cubicBezTo>
                  <a:pt x="96" y="153"/>
                  <a:pt x="98" y="161"/>
                  <a:pt x="103" y="168"/>
                </a:cubicBezTo>
                <a:cubicBezTo>
                  <a:pt x="68" y="168"/>
                  <a:pt x="68" y="168"/>
                  <a:pt x="68" y="168"/>
                </a:cubicBezTo>
                <a:cubicBezTo>
                  <a:pt x="64" y="155"/>
                  <a:pt x="64" y="155"/>
                  <a:pt x="64" y="155"/>
                </a:cubicBezTo>
                <a:cubicBezTo>
                  <a:pt x="72" y="151"/>
                  <a:pt x="72" y="151"/>
                  <a:pt x="72" y="151"/>
                </a:cubicBezTo>
                <a:cubicBezTo>
                  <a:pt x="74" y="150"/>
                  <a:pt x="76" y="147"/>
                  <a:pt x="76" y="144"/>
                </a:cubicBezTo>
                <a:cubicBezTo>
                  <a:pt x="76" y="138"/>
                  <a:pt x="77" y="132"/>
                  <a:pt x="78" y="126"/>
                </a:cubicBezTo>
                <a:cubicBezTo>
                  <a:pt x="79" y="124"/>
                  <a:pt x="78" y="121"/>
                  <a:pt x="76" y="118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80" y="95"/>
                  <a:pt x="80" y="95"/>
                  <a:pt x="80" y="95"/>
                </a:cubicBezTo>
                <a:cubicBezTo>
                  <a:pt x="88" y="98"/>
                  <a:pt x="88" y="98"/>
                  <a:pt x="88" y="98"/>
                </a:cubicBezTo>
                <a:cubicBezTo>
                  <a:pt x="91" y="99"/>
                  <a:pt x="94" y="98"/>
                  <a:pt x="96" y="96"/>
                </a:cubicBezTo>
                <a:cubicBezTo>
                  <a:pt x="100" y="92"/>
                  <a:pt x="105" y="88"/>
                  <a:pt x="110" y="85"/>
                </a:cubicBezTo>
                <a:cubicBezTo>
                  <a:pt x="112" y="83"/>
                  <a:pt x="114" y="81"/>
                  <a:pt x="114" y="78"/>
                </a:cubicBezTo>
                <a:cubicBezTo>
                  <a:pt x="114" y="69"/>
                  <a:pt x="114" y="69"/>
                  <a:pt x="114" y="69"/>
                </a:cubicBezTo>
                <a:cubicBezTo>
                  <a:pt x="114" y="69"/>
                  <a:pt x="114" y="69"/>
                  <a:pt x="114" y="69"/>
                </a:cubicBezTo>
                <a:cubicBezTo>
                  <a:pt x="133" y="64"/>
                  <a:pt x="133" y="64"/>
                  <a:pt x="133" y="64"/>
                </a:cubicBezTo>
                <a:cubicBezTo>
                  <a:pt x="137" y="72"/>
                  <a:pt x="137" y="72"/>
                  <a:pt x="137" y="72"/>
                </a:cubicBezTo>
                <a:cubicBezTo>
                  <a:pt x="138" y="73"/>
                  <a:pt x="139" y="74"/>
                  <a:pt x="140" y="75"/>
                </a:cubicBezTo>
                <a:cubicBezTo>
                  <a:pt x="141" y="75"/>
                  <a:pt x="143" y="76"/>
                  <a:pt x="144" y="76"/>
                </a:cubicBezTo>
                <a:cubicBezTo>
                  <a:pt x="150" y="76"/>
                  <a:pt x="156" y="77"/>
                  <a:pt x="162" y="78"/>
                </a:cubicBezTo>
                <a:cubicBezTo>
                  <a:pt x="164" y="79"/>
                  <a:pt x="166" y="78"/>
                  <a:pt x="168" y="77"/>
                </a:cubicBezTo>
                <a:lnTo>
                  <a:pt x="168" y="103"/>
                </a:lnTo>
                <a:close/>
                <a:moveTo>
                  <a:pt x="168" y="66"/>
                </a:moveTo>
                <a:cubicBezTo>
                  <a:pt x="164" y="70"/>
                  <a:pt x="164" y="70"/>
                  <a:pt x="164" y="70"/>
                </a:cubicBezTo>
                <a:cubicBezTo>
                  <a:pt x="157" y="69"/>
                  <a:pt x="151" y="68"/>
                  <a:pt x="144" y="68"/>
                </a:cubicBezTo>
                <a:cubicBezTo>
                  <a:pt x="140" y="60"/>
                  <a:pt x="140" y="60"/>
                  <a:pt x="140" y="60"/>
                </a:cubicBezTo>
                <a:cubicBezTo>
                  <a:pt x="139" y="59"/>
                  <a:pt x="138" y="57"/>
                  <a:pt x="136" y="57"/>
                </a:cubicBezTo>
                <a:cubicBezTo>
                  <a:pt x="135" y="56"/>
                  <a:pt x="134" y="56"/>
                  <a:pt x="133" y="56"/>
                </a:cubicBezTo>
                <a:cubicBezTo>
                  <a:pt x="110" y="62"/>
                  <a:pt x="110" y="62"/>
                  <a:pt x="110" y="62"/>
                </a:cubicBezTo>
                <a:cubicBezTo>
                  <a:pt x="107" y="63"/>
                  <a:pt x="106" y="66"/>
                  <a:pt x="106" y="69"/>
                </a:cubicBezTo>
                <a:cubicBezTo>
                  <a:pt x="106" y="78"/>
                  <a:pt x="106" y="78"/>
                  <a:pt x="106" y="78"/>
                </a:cubicBezTo>
                <a:cubicBezTo>
                  <a:pt x="100" y="81"/>
                  <a:pt x="95" y="85"/>
                  <a:pt x="90" y="90"/>
                </a:cubicBezTo>
                <a:cubicBezTo>
                  <a:pt x="82" y="88"/>
                  <a:pt x="82" y="88"/>
                  <a:pt x="82" y="88"/>
                </a:cubicBezTo>
                <a:cubicBezTo>
                  <a:pt x="79" y="87"/>
                  <a:pt x="75" y="87"/>
                  <a:pt x="74" y="90"/>
                </a:cubicBezTo>
                <a:cubicBezTo>
                  <a:pt x="62" y="110"/>
                  <a:pt x="62" y="110"/>
                  <a:pt x="62" y="110"/>
                </a:cubicBezTo>
                <a:cubicBezTo>
                  <a:pt x="60" y="113"/>
                  <a:pt x="62" y="116"/>
                  <a:pt x="64" y="118"/>
                </a:cubicBezTo>
                <a:cubicBezTo>
                  <a:pt x="70" y="124"/>
                  <a:pt x="70" y="124"/>
                  <a:pt x="70" y="124"/>
                </a:cubicBezTo>
                <a:cubicBezTo>
                  <a:pt x="69" y="131"/>
                  <a:pt x="68" y="137"/>
                  <a:pt x="68" y="144"/>
                </a:cubicBezTo>
                <a:cubicBezTo>
                  <a:pt x="60" y="148"/>
                  <a:pt x="60" y="148"/>
                  <a:pt x="60" y="148"/>
                </a:cubicBezTo>
                <a:cubicBezTo>
                  <a:pt x="58" y="150"/>
                  <a:pt x="55" y="152"/>
                  <a:pt x="56" y="155"/>
                </a:cubicBezTo>
                <a:cubicBezTo>
                  <a:pt x="59" y="168"/>
                  <a:pt x="59" y="168"/>
                  <a:pt x="59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92"/>
                  <a:pt x="8" y="92"/>
                  <a:pt x="8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9" y="92"/>
                  <a:pt x="21" y="89"/>
                  <a:pt x="22" y="86"/>
                </a:cubicBezTo>
                <a:cubicBezTo>
                  <a:pt x="24" y="78"/>
                  <a:pt x="24" y="78"/>
                  <a:pt x="24" y="78"/>
                </a:cubicBezTo>
                <a:cubicBezTo>
                  <a:pt x="30" y="76"/>
                  <a:pt x="36" y="73"/>
                  <a:pt x="42" y="70"/>
                </a:cubicBezTo>
                <a:cubicBezTo>
                  <a:pt x="50" y="75"/>
                  <a:pt x="50" y="75"/>
                  <a:pt x="50" y="75"/>
                </a:cubicBezTo>
                <a:cubicBezTo>
                  <a:pt x="51" y="75"/>
                  <a:pt x="53" y="76"/>
                  <a:pt x="54" y="76"/>
                </a:cubicBezTo>
                <a:cubicBezTo>
                  <a:pt x="56" y="76"/>
                  <a:pt x="57" y="76"/>
                  <a:pt x="58" y="75"/>
                </a:cubicBezTo>
                <a:cubicBezTo>
                  <a:pt x="75" y="58"/>
                  <a:pt x="75" y="58"/>
                  <a:pt x="75" y="58"/>
                </a:cubicBezTo>
                <a:cubicBezTo>
                  <a:pt x="77" y="56"/>
                  <a:pt x="76" y="52"/>
                  <a:pt x="75" y="50"/>
                </a:cubicBezTo>
                <a:cubicBezTo>
                  <a:pt x="70" y="42"/>
                  <a:pt x="70" y="42"/>
                  <a:pt x="70" y="42"/>
                </a:cubicBezTo>
                <a:cubicBezTo>
                  <a:pt x="73" y="36"/>
                  <a:pt x="76" y="30"/>
                  <a:pt x="78" y="24"/>
                </a:cubicBezTo>
                <a:cubicBezTo>
                  <a:pt x="86" y="22"/>
                  <a:pt x="86" y="22"/>
                  <a:pt x="86" y="22"/>
                </a:cubicBezTo>
                <a:cubicBezTo>
                  <a:pt x="89" y="21"/>
                  <a:pt x="92" y="19"/>
                  <a:pt x="92" y="16"/>
                </a:cubicBezTo>
                <a:cubicBezTo>
                  <a:pt x="92" y="8"/>
                  <a:pt x="92" y="8"/>
                  <a:pt x="92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6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73"/>
          <p:cNvSpPr>
            <a:spLocks noEditPoints="1"/>
          </p:cNvSpPr>
          <p:nvPr/>
        </p:nvSpPr>
        <p:spPr bwMode="auto">
          <a:xfrm>
            <a:off x="8686800" y="3910013"/>
            <a:ext cx="320675" cy="261938"/>
          </a:xfrm>
          <a:custGeom>
            <a:avLst/>
            <a:gdLst>
              <a:gd name="T0" fmla="*/ 124 w 176"/>
              <a:gd name="T1" fmla="*/ 132 h 144"/>
              <a:gd name="T2" fmla="*/ 128 w 176"/>
              <a:gd name="T3" fmla="*/ 144 h 144"/>
              <a:gd name="T4" fmla="*/ 132 w 176"/>
              <a:gd name="T5" fmla="*/ 132 h 144"/>
              <a:gd name="T6" fmla="*/ 28 w 176"/>
              <a:gd name="T7" fmla="*/ 40 h 144"/>
              <a:gd name="T8" fmla="*/ 152 w 176"/>
              <a:gd name="T9" fmla="*/ 36 h 144"/>
              <a:gd name="T10" fmla="*/ 28 w 176"/>
              <a:gd name="T11" fmla="*/ 32 h 144"/>
              <a:gd name="T12" fmla="*/ 28 w 176"/>
              <a:gd name="T13" fmla="*/ 40 h 144"/>
              <a:gd name="T14" fmla="*/ 44 w 176"/>
              <a:gd name="T15" fmla="*/ 132 h 144"/>
              <a:gd name="T16" fmla="*/ 48 w 176"/>
              <a:gd name="T17" fmla="*/ 144 h 144"/>
              <a:gd name="T18" fmla="*/ 52 w 176"/>
              <a:gd name="T19" fmla="*/ 132 h 144"/>
              <a:gd name="T20" fmla="*/ 168 w 176"/>
              <a:gd name="T21" fmla="*/ 0 h 144"/>
              <a:gd name="T22" fmla="*/ 0 w 176"/>
              <a:gd name="T23" fmla="*/ 8 h 144"/>
              <a:gd name="T24" fmla="*/ 8 w 176"/>
              <a:gd name="T25" fmla="*/ 136 h 144"/>
              <a:gd name="T26" fmla="*/ 36 w 176"/>
              <a:gd name="T27" fmla="*/ 132 h 144"/>
              <a:gd name="T28" fmla="*/ 60 w 176"/>
              <a:gd name="T29" fmla="*/ 132 h 144"/>
              <a:gd name="T30" fmla="*/ 112 w 176"/>
              <a:gd name="T31" fmla="*/ 136 h 144"/>
              <a:gd name="T32" fmla="*/ 128 w 176"/>
              <a:gd name="T33" fmla="*/ 120 h 144"/>
              <a:gd name="T34" fmla="*/ 144 w 176"/>
              <a:gd name="T35" fmla="*/ 136 h 144"/>
              <a:gd name="T36" fmla="*/ 176 w 176"/>
              <a:gd name="T37" fmla="*/ 128 h 144"/>
              <a:gd name="T38" fmla="*/ 168 w 176"/>
              <a:gd name="T39" fmla="*/ 0 h 144"/>
              <a:gd name="T40" fmla="*/ 148 w 176"/>
              <a:gd name="T41" fmla="*/ 128 h 144"/>
              <a:gd name="T42" fmla="*/ 108 w 176"/>
              <a:gd name="T43" fmla="*/ 128 h 144"/>
              <a:gd name="T44" fmla="*/ 48 w 176"/>
              <a:gd name="T45" fmla="*/ 112 h 144"/>
              <a:gd name="T46" fmla="*/ 8 w 176"/>
              <a:gd name="T47" fmla="*/ 128 h 144"/>
              <a:gd name="T48" fmla="*/ 168 w 176"/>
              <a:gd name="T49" fmla="*/ 8 h 144"/>
              <a:gd name="T50" fmla="*/ 28 w 176"/>
              <a:gd name="T51" fmla="*/ 88 h 144"/>
              <a:gd name="T52" fmla="*/ 112 w 176"/>
              <a:gd name="T53" fmla="*/ 84 h 144"/>
              <a:gd name="T54" fmla="*/ 28 w 176"/>
              <a:gd name="T55" fmla="*/ 80 h 144"/>
              <a:gd name="T56" fmla="*/ 28 w 176"/>
              <a:gd name="T57" fmla="*/ 88 h 144"/>
              <a:gd name="T58" fmla="*/ 148 w 176"/>
              <a:gd name="T59" fmla="*/ 72 h 144"/>
              <a:gd name="T60" fmla="*/ 148 w 176"/>
              <a:gd name="T61" fmla="*/ 64 h 144"/>
              <a:gd name="T62" fmla="*/ 24 w 176"/>
              <a:gd name="T63" fmla="*/ 68 h 144"/>
              <a:gd name="T64" fmla="*/ 28 w 176"/>
              <a:gd name="T65" fmla="*/ 56 h 144"/>
              <a:gd name="T66" fmla="*/ 152 w 176"/>
              <a:gd name="T67" fmla="*/ 52 h 144"/>
              <a:gd name="T68" fmla="*/ 28 w 176"/>
              <a:gd name="T69" fmla="*/ 48 h 144"/>
              <a:gd name="T70" fmla="*/ 28 w 176"/>
              <a:gd name="T71" fmla="*/ 5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44">
                <a:moveTo>
                  <a:pt x="128" y="128"/>
                </a:moveTo>
                <a:cubicBezTo>
                  <a:pt x="126" y="128"/>
                  <a:pt x="124" y="130"/>
                  <a:pt x="124" y="132"/>
                </a:cubicBezTo>
                <a:cubicBezTo>
                  <a:pt x="124" y="140"/>
                  <a:pt x="124" y="140"/>
                  <a:pt x="124" y="140"/>
                </a:cubicBezTo>
                <a:cubicBezTo>
                  <a:pt x="124" y="142"/>
                  <a:pt x="126" y="144"/>
                  <a:pt x="128" y="144"/>
                </a:cubicBezTo>
                <a:cubicBezTo>
                  <a:pt x="130" y="144"/>
                  <a:pt x="132" y="142"/>
                  <a:pt x="132" y="140"/>
                </a:cubicBezTo>
                <a:cubicBezTo>
                  <a:pt x="132" y="132"/>
                  <a:pt x="132" y="132"/>
                  <a:pt x="132" y="132"/>
                </a:cubicBezTo>
                <a:cubicBezTo>
                  <a:pt x="132" y="130"/>
                  <a:pt x="130" y="128"/>
                  <a:pt x="128" y="128"/>
                </a:cubicBezTo>
                <a:moveTo>
                  <a:pt x="28" y="40"/>
                </a:moveTo>
                <a:cubicBezTo>
                  <a:pt x="148" y="40"/>
                  <a:pt x="148" y="40"/>
                  <a:pt x="148" y="40"/>
                </a:cubicBezTo>
                <a:cubicBezTo>
                  <a:pt x="150" y="40"/>
                  <a:pt x="152" y="38"/>
                  <a:pt x="152" y="36"/>
                </a:cubicBezTo>
                <a:cubicBezTo>
                  <a:pt x="152" y="34"/>
                  <a:pt x="150" y="32"/>
                  <a:pt x="148" y="32"/>
                </a:cubicBezTo>
                <a:cubicBezTo>
                  <a:pt x="28" y="32"/>
                  <a:pt x="28" y="32"/>
                  <a:pt x="28" y="32"/>
                </a:cubicBezTo>
                <a:cubicBezTo>
                  <a:pt x="26" y="32"/>
                  <a:pt x="24" y="34"/>
                  <a:pt x="24" y="36"/>
                </a:cubicBezTo>
                <a:cubicBezTo>
                  <a:pt x="24" y="38"/>
                  <a:pt x="26" y="40"/>
                  <a:pt x="28" y="40"/>
                </a:cubicBezTo>
                <a:moveTo>
                  <a:pt x="48" y="128"/>
                </a:moveTo>
                <a:cubicBezTo>
                  <a:pt x="46" y="128"/>
                  <a:pt x="44" y="130"/>
                  <a:pt x="44" y="132"/>
                </a:cubicBezTo>
                <a:cubicBezTo>
                  <a:pt x="44" y="140"/>
                  <a:pt x="44" y="140"/>
                  <a:pt x="44" y="140"/>
                </a:cubicBezTo>
                <a:cubicBezTo>
                  <a:pt x="44" y="142"/>
                  <a:pt x="46" y="144"/>
                  <a:pt x="48" y="144"/>
                </a:cubicBezTo>
                <a:cubicBezTo>
                  <a:pt x="50" y="144"/>
                  <a:pt x="52" y="142"/>
                  <a:pt x="52" y="140"/>
                </a:cubicBezTo>
                <a:cubicBezTo>
                  <a:pt x="52" y="132"/>
                  <a:pt x="52" y="132"/>
                  <a:pt x="52" y="132"/>
                </a:cubicBezTo>
                <a:cubicBezTo>
                  <a:pt x="52" y="130"/>
                  <a:pt x="50" y="128"/>
                  <a:pt x="48" y="128"/>
                </a:cubicBezTo>
                <a:moveTo>
                  <a:pt x="168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32"/>
                  <a:pt x="4" y="136"/>
                  <a:pt x="8" y="136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34" y="136"/>
                  <a:pt x="36" y="134"/>
                  <a:pt x="36" y="132"/>
                </a:cubicBezTo>
                <a:cubicBezTo>
                  <a:pt x="36" y="125"/>
                  <a:pt x="41" y="120"/>
                  <a:pt x="48" y="120"/>
                </a:cubicBezTo>
                <a:cubicBezTo>
                  <a:pt x="55" y="120"/>
                  <a:pt x="60" y="125"/>
                  <a:pt x="60" y="132"/>
                </a:cubicBezTo>
                <a:cubicBezTo>
                  <a:pt x="60" y="134"/>
                  <a:pt x="62" y="136"/>
                  <a:pt x="64" y="136"/>
                </a:cubicBezTo>
                <a:cubicBezTo>
                  <a:pt x="112" y="136"/>
                  <a:pt x="112" y="136"/>
                  <a:pt x="112" y="136"/>
                </a:cubicBezTo>
                <a:cubicBezTo>
                  <a:pt x="114" y="136"/>
                  <a:pt x="116" y="134"/>
                  <a:pt x="116" y="132"/>
                </a:cubicBezTo>
                <a:cubicBezTo>
                  <a:pt x="116" y="125"/>
                  <a:pt x="121" y="120"/>
                  <a:pt x="128" y="120"/>
                </a:cubicBezTo>
                <a:cubicBezTo>
                  <a:pt x="135" y="120"/>
                  <a:pt x="140" y="125"/>
                  <a:pt x="140" y="132"/>
                </a:cubicBezTo>
                <a:cubicBezTo>
                  <a:pt x="140" y="134"/>
                  <a:pt x="142" y="136"/>
                  <a:pt x="144" y="136"/>
                </a:cubicBezTo>
                <a:cubicBezTo>
                  <a:pt x="168" y="136"/>
                  <a:pt x="168" y="136"/>
                  <a:pt x="168" y="136"/>
                </a:cubicBezTo>
                <a:cubicBezTo>
                  <a:pt x="172" y="136"/>
                  <a:pt x="176" y="132"/>
                  <a:pt x="176" y="128"/>
                </a:cubicBezTo>
                <a:cubicBezTo>
                  <a:pt x="176" y="8"/>
                  <a:pt x="176" y="8"/>
                  <a:pt x="176" y="8"/>
                </a:cubicBezTo>
                <a:cubicBezTo>
                  <a:pt x="176" y="4"/>
                  <a:pt x="172" y="0"/>
                  <a:pt x="168" y="0"/>
                </a:cubicBezTo>
                <a:moveTo>
                  <a:pt x="168" y="128"/>
                </a:moveTo>
                <a:cubicBezTo>
                  <a:pt x="148" y="128"/>
                  <a:pt x="148" y="128"/>
                  <a:pt x="148" y="128"/>
                </a:cubicBezTo>
                <a:cubicBezTo>
                  <a:pt x="146" y="119"/>
                  <a:pt x="138" y="112"/>
                  <a:pt x="128" y="112"/>
                </a:cubicBezTo>
                <a:cubicBezTo>
                  <a:pt x="118" y="112"/>
                  <a:pt x="110" y="119"/>
                  <a:pt x="108" y="128"/>
                </a:cubicBezTo>
                <a:cubicBezTo>
                  <a:pt x="68" y="128"/>
                  <a:pt x="68" y="128"/>
                  <a:pt x="68" y="128"/>
                </a:cubicBezTo>
                <a:cubicBezTo>
                  <a:pt x="66" y="119"/>
                  <a:pt x="58" y="112"/>
                  <a:pt x="48" y="112"/>
                </a:cubicBezTo>
                <a:cubicBezTo>
                  <a:pt x="38" y="112"/>
                  <a:pt x="30" y="119"/>
                  <a:pt x="28" y="128"/>
                </a:cubicBezTo>
                <a:cubicBezTo>
                  <a:pt x="8" y="128"/>
                  <a:pt x="8" y="128"/>
                  <a:pt x="8" y="128"/>
                </a:cubicBezTo>
                <a:cubicBezTo>
                  <a:pt x="8" y="8"/>
                  <a:pt x="8" y="8"/>
                  <a:pt x="8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128"/>
                </a:lnTo>
                <a:close/>
                <a:moveTo>
                  <a:pt x="28" y="88"/>
                </a:moveTo>
                <a:cubicBezTo>
                  <a:pt x="108" y="88"/>
                  <a:pt x="108" y="88"/>
                  <a:pt x="108" y="88"/>
                </a:cubicBezTo>
                <a:cubicBezTo>
                  <a:pt x="110" y="88"/>
                  <a:pt x="112" y="86"/>
                  <a:pt x="112" y="84"/>
                </a:cubicBezTo>
                <a:cubicBezTo>
                  <a:pt x="112" y="82"/>
                  <a:pt x="110" y="80"/>
                  <a:pt x="108" y="80"/>
                </a:cubicBezTo>
                <a:cubicBezTo>
                  <a:pt x="28" y="80"/>
                  <a:pt x="28" y="80"/>
                  <a:pt x="28" y="80"/>
                </a:cubicBezTo>
                <a:cubicBezTo>
                  <a:pt x="26" y="80"/>
                  <a:pt x="24" y="82"/>
                  <a:pt x="24" y="84"/>
                </a:cubicBezTo>
                <a:cubicBezTo>
                  <a:pt x="24" y="86"/>
                  <a:pt x="26" y="88"/>
                  <a:pt x="28" y="88"/>
                </a:cubicBezTo>
                <a:moveTo>
                  <a:pt x="28" y="72"/>
                </a:moveTo>
                <a:cubicBezTo>
                  <a:pt x="148" y="72"/>
                  <a:pt x="148" y="72"/>
                  <a:pt x="148" y="72"/>
                </a:cubicBezTo>
                <a:cubicBezTo>
                  <a:pt x="150" y="72"/>
                  <a:pt x="152" y="70"/>
                  <a:pt x="152" y="68"/>
                </a:cubicBezTo>
                <a:cubicBezTo>
                  <a:pt x="152" y="66"/>
                  <a:pt x="150" y="64"/>
                  <a:pt x="148" y="64"/>
                </a:cubicBezTo>
                <a:cubicBezTo>
                  <a:pt x="28" y="64"/>
                  <a:pt x="28" y="64"/>
                  <a:pt x="28" y="64"/>
                </a:cubicBezTo>
                <a:cubicBezTo>
                  <a:pt x="26" y="64"/>
                  <a:pt x="24" y="66"/>
                  <a:pt x="24" y="68"/>
                </a:cubicBezTo>
                <a:cubicBezTo>
                  <a:pt x="24" y="70"/>
                  <a:pt x="26" y="72"/>
                  <a:pt x="28" y="72"/>
                </a:cubicBezTo>
                <a:moveTo>
                  <a:pt x="28" y="56"/>
                </a:moveTo>
                <a:cubicBezTo>
                  <a:pt x="148" y="56"/>
                  <a:pt x="148" y="56"/>
                  <a:pt x="148" y="56"/>
                </a:cubicBezTo>
                <a:cubicBezTo>
                  <a:pt x="150" y="56"/>
                  <a:pt x="152" y="54"/>
                  <a:pt x="152" y="52"/>
                </a:cubicBezTo>
                <a:cubicBezTo>
                  <a:pt x="152" y="50"/>
                  <a:pt x="150" y="48"/>
                  <a:pt x="14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6" y="48"/>
                  <a:pt x="24" y="50"/>
                  <a:pt x="24" y="52"/>
                </a:cubicBezTo>
                <a:cubicBezTo>
                  <a:pt x="24" y="54"/>
                  <a:pt x="26" y="56"/>
                  <a:pt x="28" y="5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74"/>
          <p:cNvSpPr>
            <a:spLocks noEditPoints="1"/>
          </p:cNvSpPr>
          <p:nvPr/>
        </p:nvSpPr>
        <p:spPr bwMode="auto">
          <a:xfrm>
            <a:off x="3186113" y="4505326"/>
            <a:ext cx="320675" cy="292100"/>
          </a:xfrm>
          <a:custGeom>
            <a:avLst/>
            <a:gdLst>
              <a:gd name="T0" fmla="*/ 128 w 176"/>
              <a:gd name="T1" fmla="*/ 148 h 160"/>
              <a:gd name="T2" fmla="*/ 132 w 176"/>
              <a:gd name="T3" fmla="*/ 160 h 160"/>
              <a:gd name="T4" fmla="*/ 136 w 176"/>
              <a:gd name="T5" fmla="*/ 148 h 160"/>
              <a:gd name="T6" fmla="*/ 20 w 176"/>
              <a:gd name="T7" fmla="*/ 112 h 160"/>
              <a:gd name="T8" fmla="*/ 8 w 176"/>
              <a:gd name="T9" fmla="*/ 8 h 160"/>
              <a:gd name="T10" fmla="*/ 136 w 176"/>
              <a:gd name="T11" fmla="*/ 20 h 160"/>
              <a:gd name="T12" fmla="*/ 144 w 176"/>
              <a:gd name="T13" fmla="*/ 20 h 160"/>
              <a:gd name="T14" fmla="*/ 136 w 176"/>
              <a:gd name="T15" fmla="*/ 0 h 160"/>
              <a:gd name="T16" fmla="*/ 0 w 176"/>
              <a:gd name="T17" fmla="*/ 8 h 160"/>
              <a:gd name="T18" fmla="*/ 8 w 176"/>
              <a:gd name="T19" fmla="*/ 120 h 160"/>
              <a:gd name="T20" fmla="*/ 24 w 176"/>
              <a:gd name="T21" fmla="*/ 116 h 160"/>
              <a:gd name="T22" fmla="*/ 76 w 176"/>
              <a:gd name="T23" fmla="*/ 144 h 160"/>
              <a:gd name="T24" fmla="*/ 72 w 176"/>
              <a:gd name="T25" fmla="*/ 156 h 160"/>
              <a:gd name="T26" fmla="*/ 80 w 176"/>
              <a:gd name="T27" fmla="*/ 156 h 160"/>
              <a:gd name="T28" fmla="*/ 76 w 176"/>
              <a:gd name="T29" fmla="*/ 144 h 160"/>
              <a:gd name="T30" fmla="*/ 148 w 176"/>
              <a:gd name="T31" fmla="*/ 72 h 160"/>
              <a:gd name="T32" fmla="*/ 148 w 176"/>
              <a:gd name="T33" fmla="*/ 64 h 160"/>
              <a:gd name="T34" fmla="*/ 56 w 176"/>
              <a:gd name="T35" fmla="*/ 68 h 160"/>
              <a:gd name="T36" fmla="*/ 168 w 176"/>
              <a:gd name="T37" fmla="*/ 32 h 160"/>
              <a:gd name="T38" fmla="*/ 32 w 176"/>
              <a:gd name="T39" fmla="*/ 40 h 160"/>
              <a:gd name="T40" fmla="*/ 40 w 176"/>
              <a:gd name="T41" fmla="*/ 152 h 160"/>
              <a:gd name="T42" fmla="*/ 64 w 176"/>
              <a:gd name="T43" fmla="*/ 148 h 160"/>
              <a:gd name="T44" fmla="*/ 88 w 176"/>
              <a:gd name="T45" fmla="*/ 148 h 160"/>
              <a:gd name="T46" fmla="*/ 116 w 176"/>
              <a:gd name="T47" fmla="*/ 152 h 160"/>
              <a:gd name="T48" fmla="*/ 132 w 176"/>
              <a:gd name="T49" fmla="*/ 136 h 160"/>
              <a:gd name="T50" fmla="*/ 148 w 176"/>
              <a:gd name="T51" fmla="*/ 152 h 160"/>
              <a:gd name="T52" fmla="*/ 176 w 176"/>
              <a:gd name="T53" fmla="*/ 144 h 160"/>
              <a:gd name="T54" fmla="*/ 168 w 176"/>
              <a:gd name="T55" fmla="*/ 32 h 160"/>
              <a:gd name="T56" fmla="*/ 152 w 176"/>
              <a:gd name="T57" fmla="*/ 144 h 160"/>
              <a:gd name="T58" fmla="*/ 112 w 176"/>
              <a:gd name="T59" fmla="*/ 144 h 160"/>
              <a:gd name="T60" fmla="*/ 76 w 176"/>
              <a:gd name="T61" fmla="*/ 128 h 160"/>
              <a:gd name="T62" fmla="*/ 40 w 176"/>
              <a:gd name="T63" fmla="*/ 144 h 160"/>
              <a:gd name="T64" fmla="*/ 168 w 176"/>
              <a:gd name="T65" fmla="*/ 40 h 160"/>
              <a:gd name="T66" fmla="*/ 60 w 176"/>
              <a:gd name="T67" fmla="*/ 88 h 160"/>
              <a:gd name="T68" fmla="*/ 152 w 176"/>
              <a:gd name="T69" fmla="*/ 84 h 160"/>
              <a:gd name="T70" fmla="*/ 60 w 176"/>
              <a:gd name="T71" fmla="*/ 80 h 160"/>
              <a:gd name="T72" fmla="*/ 60 w 176"/>
              <a:gd name="T73" fmla="*/ 88 h 160"/>
              <a:gd name="T74" fmla="*/ 116 w 176"/>
              <a:gd name="T75" fmla="*/ 104 h 160"/>
              <a:gd name="T76" fmla="*/ 116 w 176"/>
              <a:gd name="T77" fmla="*/ 96 h 160"/>
              <a:gd name="T78" fmla="*/ 56 w 176"/>
              <a:gd name="T79" fmla="*/ 10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60">
                <a:moveTo>
                  <a:pt x="132" y="144"/>
                </a:moveTo>
                <a:cubicBezTo>
                  <a:pt x="130" y="144"/>
                  <a:pt x="128" y="146"/>
                  <a:pt x="128" y="148"/>
                </a:cubicBezTo>
                <a:cubicBezTo>
                  <a:pt x="128" y="156"/>
                  <a:pt x="128" y="156"/>
                  <a:pt x="128" y="156"/>
                </a:cubicBezTo>
                <a:cubicBezTo>
                  <a:pt x="128" y="158"/>
                  <a:pt x="130" y="160"/>
                  <a:pt x="132" y="160"/>
                </a:cubicBezTo>
                <a:cubicBezTo>
                  <a:pt x="134" y="160"/>
                  <a:pt x="136" y="158"/>
                  <a:pt x="136" y="156"/>
                </a:cubicBezTo>
                <a:cubicBezTo>
                  <a:pt x="136" y="148"/>
                  <a:pt x="136" y="148"/>
                  <a:pt x="136" y="148"/>
                </a:cubicBezTo>
                <a:cubicBezTo>
                  <a:pt x="136" y="146"/>
                  <a:pt x="134" y="144"/>
                  <a:pt x="132" y="144"/>
                </a:cubicBezTo>
                <a:moveTo>
                  <a:pt x="20" y="112"/>
                </a:moveTo>
                <a:cubicBezTo>
                  <a:pt x="8" y="112"/>
                  <a:pt x="8" y="112"/>
                  <a:pt x="8" y="112"/>
                </a:cubicBezTo>
                <a:cubicBezTo>
                  <a:pt x="8" y="8"/>
                  <a:pt x="8" y="8"/>
                  <a:pt x="8" y="8"/>
                </a:cubicBezTo>
                <a:cubicBezTo>
                  <a:pt x="136" y="8"/>
                  <a:pt x="136" y="8"/>
                  <a:pt x="136" y="8"/>
                </a:cubicBezTo>
                <a:cubicBezTo>
                  <a:pt x="136" y="20"/>
                  <a:pt x="136" y="20"/>
                  <a:pt x="136" y="20"/>
                </a:cubicBezTo>
                <a:cubicBezTo>
                  <a:pt x="136" y="22"/>
                  <a:pt x="138" y="24"/>
                  <a:pt x="140" y="24"/>
                </a:cubicBezTo>
                <a:cubicBezTo>
                  <a:pt x="142" y="24"/>
                  <a:pt x="144" y="22"/>
                  <a:pt x="144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4"/>
                  <a:pt x="140" y="0"/>
                  <a:pt x="136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6"/>
                  <a:pt x="4" y="120"/>
                  <a:pt x="8" y="120"/>
                </a:cubicBezTo>
                <a:cubicBezTo>
                  <a:pt x="20" y="120"/>
                  <a:pt x="20" y="120"/>
                  <a:pt x="20" y="120"/>
                </a:cubicBezTo>
                <a:cubicBezTo>
                  <a:pt x="22" y="120"/>
                  <a:pt x="24" y="118"/>
                  <a:pt x="24" y="116"/>
                </a:cubicBezTo>
                <a:cubicBezTo>
                  <a:pt x="24" y="114"/>
                  <a:pt x="22" y="112"/>
                  <a:pt x="20" y="112"/>
                </a:cubicBezTo>
                <a:moveTo>
                  <a:pt x="76" y="144"/>
                </a:moveTo>
                <a:cubicBezTo>
                  <a:pt x="74" y="144"/>
                  <a:pt x="72" y="146"/>
                  <a:pt x="72" y="148"/>
                </a:cubicBezTo>
                <a:cubicBezTo>
                  <a:pt x="72" y="156"/>
                  <a:pt x="72" y="156"/>
                  <a:pt x="72" y="156"/>
                </a:cubicBezTo>
                <a:cubicBezTo>
                  <a:pt x="72" y="158"/>
                  <a:pt x="74" y="160"/>
                  <a:pt x="76" y="160"/>
                </a:cubicBezTo>
                <a:cubicBezTo>
                  <a:pt x="78" y="160"/>
                  <a:pt x="80" y="158"/>
                  <a:pt x="80" y="156"/>
                </a:cubicBezTo>
                <a:cubicBezTo>
                  <a:pt x="80" y="148"/>
                  <a:pt x="80" y="148"/>
                  <a:pt x="80" y="148"/>
                </a:cubicBezTo>
                <a:cubicBezTo>
                  <a:pt x="80" y="146"/>
                  <a:pt x="78" y="144"/>
                  <a:pt x="76" y="144"/>
                </a:cubicBezTo>
                <a:moveTo>
                  <a:pt x="60" y="72"/>
                </a:moveTo>
                <a:cubicBezTo>
                  <a:pt x="148" y="72"/>
                  <a:pt x="148" y="72"/>
                  <a:pt x="148" y="72"/>
                </a:cubicBezTo>
                <a:cubicBezTo>
                  <a:pt x="150" y="72"/>
                  <a:pt x="152" y="70"/>
                  <a:pt x="152" y="68"/>
                </a:cubicBezTo>
                <a:cubicBezTo>
                  <a:pt x="152" y="66"/>
                  <a:pt x="150" y="64"/>
                  <a:pt x="148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58" y="64"/>
                  <a:pt x="56" y="66"/>
                  <a:pt x="56" y="68"/>
                </a:cubicBezTo>
                <a:cubicBezTo>
                  <a:pt x="56" y="70"/>
                  <a:pt x="58" y="72"/>
                  <a:pt x="60" y="72"/>
                </a:cubicBezTo>
                <a:moveTo>
                  <a:pt x="168" y="32"/>
                </a:moveTo>
                <a:cubicBezTo>
                  <a:pt x="40" y="32"/>
                  <a:pt x="40" y="32"/>
                  <a:pt x="40" y="32"/>
                </a:cubicBezTo>
                <a:cubicBezTo>
                  <a:pt x="36" y="32"/>
                  <a:pt x="32" y="36"/>
                  <a:pt x="32" y="40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8"/>
                  <a:pt x="36" y="152"/>
                  <a:pt x="40" y="152"/>
                </a:cubicBezTo>
                <a:cubicBezTo>
                  <a:pt x="60" y="152"/>
                  <a:pt x="60" y="152"/>
                  <a:pt x="60" y="152"/>
                </a:cubicBezTo>
                <a:cubicBezTo>
                  <a:pt x="62" y="152"/>
                  <a:pt x="64" y="150"/>
                  <a:pt x="64" y="148"/>
                </a:cubicBezTo>
                <a:cubicBezTo>
                  <a:pt x="64" y="141"/>
                  <a:pt x="69" y="136"/>
                  <a:pt x="76" y="136"/>
                </a:cubicBezTo>
                <a:cubicBezTo>
                  <a:pt x="83" y="136"/>
                  <a:pt x="88" y="141"/>
                  <a:pt x="88" y="148"/>
                </a:cubicBezTo>
                <a:cubicBezTo>
                  <a:pt x="88" y="150"/>
                  <a:pt x="90" y="152"/>
                  <a:pt x="92" y="152"/>
                </a:cubicBezTo>
                <a:cubicBezTo>
                  <a:pt x="116" y="152"/>
                  <a:pt x="116" y="152"/>
                  <a:pt x="116" y="152"/>
                </a:cubicBezTo>
                <a:cubicBezTo>
                  <a:pt x="118" y="152"/>
                  <a:pt x="120" y="150"/>
                  <a:pt x="120" y="148"/>
                </a:cubicBezTo>
                <a:cubicBezTo>
                  <a:pt x="120" y="141"/>
                  <a:pt x="125" y="136"/>
                  <a:pt x="132" y="136"/>
                </a:cubicBezTo>
                <a:cubicBezTo>
                  <a:pt x="139" y="136"/>
                  <a:pt x="144" y="141"/>
                  <a:pt x="144" y="148"/>
                </a:cubicBezTo>
                <a:cubicBezTo>
                  <a:pt x="144" y="150"/>
                  <a:pt x="146" y="152"/>
                  <a:pt x="148" y="152"/>
                </a:cubicBezTo>
                <a:cubicBezTo>
                  <a:pt x="168" y="152"/>
                  <a:pt x="168" y="152"/>
                  <a:pt x="168" y="152"/>
                </a:cubicBezTo>
                <a:cubicBezTo>
                  <a:pt x="172" y="152"/>
                  <a:pt x="176" y="148"/>
                  <a:pt x="176" y="144"/>
                </a:cubicBezTo>
                <a:cubicBezTo>
                  <a:pt x="176" y="40"/>
                  <a:pt x="176" y="40"/>
                  <a:pt x="176" y="40"/>
                </a:cubicBezTo>
                <a:cubicBezTo>
                  <a:pt x="176" y="36"/>
                  <a:pt x="172" y="32"/>
                  <a:pt x="168" y="32"/>
                </a:cubicBezTo>
                <a:moveTo>
                  <a:pt x="168" y="144"/>
                </a:moveTo>
                <a:cubicBezTo>
                  <a:pt x="152" y="144"/>
                  <a:pt x="152" y="144"/>
                  <a:pt x="152" y="144"/>
                </a:cubicBezTo>
                <a:cubicBezTo>
                  <a:pt x="150" y="135"/>
                  <a:pt x="142" y="128"/>
                  <a:pt x="132" y="128"/>
                </a:cubicBezTo>
                <a:cubicBezTo>
                  <a:pt x="122" y="128"/>
                  <a:pt x="114" y="135"/>
                  <a:pt x="112" y="144"/>
                </a:cubicBezTo>
                <a:cubicBezTo>
                  <a:pt x="96" y="144"/>
                  <a:pt x="96" y="144"/>
                  <a:pt x="96" y="144"/>
                </a:cubicBezTo>
                <a:cubicBezTo>
                  <a:pt x="94" y="135"/>
                  <a:pt x="86" y="128"/>
                  <a:pt x="76" y="128"/>
                </a:cubicBezTo>
                <a:cubicBezTo>
                  <a:pt x="66" y="128"/>
                  <a:pt x="58" y="135"/>
                  <a:pt x="56" y="144"/>
                </a:cubicBezTo>
                <a:cubicBezTo>
                  <a:pt x="40" y="144"/>
                  <a:pt x="40" y="144"/>
                  <a:pt x="40" y="144"/>
                </a:cubicBezTo>
                <a:cubicBezTo>
                  <a:pt x="40" y="40"/>
                  <a:pt x="40" y="40"/>
                  <a:pt x="40" y="40"/>
                </a:cubicBezTo>
                <a:cubicBezTo>
                  <a:pt x="168" y="40"/>
                  <a:pt x="168" y="40"/>
                  <a:pt x="168" y="40"/>
                </a:cubicBezTo>
                <a:lnTo>
                  <a:pt x="168" y="144"/>
                </a:lnTo>
                <a:close/>
                <a:moveTo>
                  <a:pt x="60" y="88"/>
                </a:moveTo>
                <a:cubicBezTo>
                  <a:pt x="148" y="88"/>
                  <a:pt x="148" y="88"/>
                  <a:pt x="148" y="88"/>
                </a:cubicBezTo>
                <a:cubicBezTo>
                  <a:pt x="150" y="88"/>
                  <a:pt x="152" y="86"/>
                  <a:pt x="152" y="84"/>
                </a:cubicBezTo>
                <a:cubicBezTo>
                  <a:pt x="152" y="82"/>
                  <a:pt x="150" y="80"/>
                  <a:pt x="148" y="80"/>
                </a:cubicBezTo>
                <a:cubicBezTo>
                  <a:pt x="60" y="80"/>
                  <a:pt x="60" y="80"/>
                  <a:pt x="60" y="80"/>
                </a:cubicBezTo>
                <a:cubicBezTo>
                  <a:pt x="58" y="80"/>
                  <a:pt x="56" y="82"/>
                  <a:pt x="56" y="84"/>
                </a:cubicBezTo>
                <a:cubicBezTo>
                  <a:pt x="56" y="86"/>
                  <a:pt x="58" y="88"/>
                  <a:pt x="60" y="88"/>
                </a:cubicBezTo>
                <a:moveTo>
                  <a:pt x="60" y="104"/>
                </a:moveTo>
                <a:cubicBezTo>
                  <a:pt x="116" y="104"/>
                  <a:pt x="116" y="104"/>
                  <a:pt x="116" y="104"/>
                </a:cubicBezTo>
                <a:cubicBezTo>
                  <a:pt x="118" y="104"/>
                  <a:pt x="120" y="102"/>
                  <a:pt x="120" y="100"/>
                </a:cubicBezTo>
                <a:cubicBezTo>
                  <a:pt x="120" y="98"/>
                  <a:pt x="118" y="96"/>
                  <a:pt x="116" y="96"/>
                </a:cubicBezTo>
                <a:cubicBezTo>
                  <a:pt x="60" y="96"/>
                  <a:pt x="60" y="96"/>
                  <a:pt x="60" y="96"/>
                </a:cubicBezTo>
                <a:cubicBezTo>
                  <a:pt x="58" y="96"/>
                  <a:pt x="56" y="98"/>
                  <a:pt x="56" y="100"/>
                </a:cubicBezTo>
                <a:cubicBezTo>
                  <a:pt x="56" y="102"/>
                  <a:pt x="58" y="104"/>
                  <a:pt x="60" y="10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75"/>
          <p:cNvSpPr>
            <a:spLocks noEditPoints="1"/>
          </p:cNvSpPr>
          <p:nvPr/>
        </p:nvSpPr>
        <p:spPr bwMode="auto">
          <a:xfrm>
            <a:off x="3797300" y="4535488"/>
            <a:ext cx="320675" cy="233363"/>
          </a:xfrm>
          <a:custGeom>
            <a:avLst/>
            <a:gdLst>
              <a:gd name="T0" fmla="*/ 148 w 176"/>
              <a:gd name="T1" fmla="*/ 48 h 128"/>
              <a:gd name="T2" fmla="*/ 148 w 176"/>
              <a:gd name="T3" fmla="*/ 40 h 128"/>
              <a:gd name="T4" fmla="*/ 96 w 176"/>
              <a:gd name="T5" fmla="*/ 44 h 128"/>
              <a:gd name="T6" fmla="*/ 100 w 176"/>
              <a:gd name="T7" fmla="*/ 80 h 128"/>
              <a:gd name="T8" fmla="*/ 152 w 176"/>
              <a:gd name="T9" fmla="*/ 76 h 128"/>
              <a:gd name="T10" fmla="*/ 100 w 176"/>
              <a:gd name="T11" fmla="*/ 72 h 128"/>
              <a:gd name="T12" fmla="*/ 100 w 176"/>
              <a:gd name="T13" fmla="*/ 80 h 128"/>
              <a:gd name="T14" fmla="*/ 132 w 176"/>
              <a:gd name="T15" fmla="*/ 64 h 128"/>
              <a:gd name="T16" fmla="*/ 132 w 176"/>
              <a:gd name="T17" fmla="*/ 56 h 128"/>
              <a:gd name="T18" fmla="*/ 96 w 176"/>
              <a:gd name="T19" fmla="*/ 60 h 128"/>
              <a:gd name="T20" fmla="*/ 100 w 176"/>
              <a:gd name="T21" fmla="*/ 32 h 128"/>
              <a:gd name="T22" fmla="*/ 136 w 176"/>
              <a:gd name="T23" fmla="*/ 28 h 128"/>
              <a:gd name="T24" fmla="*/ 100 w 176"/>
              <a:gd name="T25" fmla="*/ 24 h 128"/>
              <a:gd name="T26" fmla="*/ 100 w 176"/>
              <a:gd name="T27" fmla="*/ 32 h 128"/>
              <a:gd name="T28" fmla="*/ 60 w 176"/>
              <a:gd name="T29" fmla="*/ 80 h 128"/>
              <a:gd name="T30" fmla="*/ 60 w 176"/>
              <a:gd name="T31" fmla="*/ 72 h 128"/>
              <a:gd name="T32" fmla="*/ 24 w 176"/>
              <a:gd name="T33" fmla="*/ 76 h 128"/>
              <a:gd name="T34" fmla="*/ 168 w 176"/>
              <a:gd name="T35" fmla="*/ 0 h 128"/>
              <a:gd name="T36" fmla="*/ 0 w 176"/>
              <a:gd name="T37" fmla="*/ 8 h 128"/>
              <a:gd name="T38" fmla="*/ 8 w 176"/>
              <a:gd name="T39" fmla="*/ 128 h 128"/>
              <a:gd name="T40" fmla="*/ 176 w 176"/>
              <a:gd name="T41" fmla="*/ 120 h 128"/>
              <a:gd name="T42" fmla="*/ 168 w 176"/>
              <a:gd name="T43" fmla="*/ 0 h 128"/>
              <a:gd name="T44" fmla="*/ 128 w 176"/>
              <a:gd name="T45" fmla="*/ 120 h 128"/>
              <a:gd name="T46" fmla="*/ 136 w 176"/>
              <a:gd name="T47" fmla="*/ 104 h 128"/>
              <a:gd name="T48" fmla="*/ 136 w 176"/>
              <a:gd name="T49" fmla="*/ 96 h 128"/>
              <a:gd name="T50" fmla="*/ 108 w 176"/>
              <a:gd name="T51" fmla="*/ 100 h 128"/>
              <a:gd name="T52" fmla="*/ 120 w 176"/>
              <a:gd name="T53" fmla="*/ 104 h 128"/>
              <a:gd name="T54" fmla="*/ 56 w 176"/>
              <a:gd name="T55" fmla="*/ 120 h 128"/>
              <a:gd name="T56" fmla="*/ 64 w 176"/>
              <a:gd name="T57" fmla="*/ 104 h 128"/>
              <a:gd name="T58" fmla="*/ 64 w 176"/>
              <a:gd name="T59" fmla="*/ 96 h 128"/>
              <a:gd name="T60" fmla="*/ 36 w 176"/>
              <a:gd name="T61" fmla="*/ 100 h 128"/>
              <a:gd name="T62" fmla="*/ 48 w 176"/>
              <a:gd name="T63" fmla="*/ 104 h 128"/>
              <a:gd name="T64" fmla="*/ 8 w 176"/>
              <a:gd name="T65" fmla="*/ 120 h 128"/>
              <a:gd name="T66" fmla="*/ 168 w 176"/>
              <a:gd name="T67" fmla="*/ 8 h 128"/>
              <a:gd name="T68" fmla="*/ 28 w 176"/>
              <a:gd name="T69" fmla="*/ 64 h 128"/>
              <a:gd name="T70" fmla="*/ 80 w 176"/>
              <a:gd name="T71" fmla="*/ 60 h 128"/>
              <a:gd name="T72" fmla="*/ 28 w 176"/>
              <a:gd name="T73" fmla="*/ 56 h 128"/>
              <a:gd name="T74" fmla="*/ 28 w 176"/>
              <a:gd name="T75" fmla="*/ 64 h 128"/>
              <a:gd name="T76" fmla="*/ 60 w 176"/>
              <a:gd name="T77" fmla="*/ 48 h 128"/>
              <a:gd name="T78" fmla="*/ 60 w 176"/>
              <a:gd name="T79" fmla="*/ 40 h 128"/>
              <a:gd name="T80" fmla="*/ 24 w 176"/>
              <a:gd name="T81" fmla="*/ 44 h 128"/>
              <a:gd name="T82" fmla="*/ 28 w 176"/>
              <a:gd name="T83" fmla="*/ 32 h 128"/>
              <a:gd name="T84" fmla="*/ 80 w 176"/>
              <a:gd name="T85" fmla="*/ 28 h 128"/>
              <a:gd name="T86" fmla="*/ 28 w 176"/>
              <a:gd name="T87" fmla="*/ 24 h 128"/>
              <a:gd name="T88" fmla="*/ 28 w 176"/>
              <a:gd name="T89" fmla="*/ 3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28">
                <a:moveTo>
                  <a:pt x="100" y="48"/>
                </a:moveTo>
                <a:cubicBezTo>
                  <a:pt x="148" y="48"/>
                  <a:pt x="148" y="48"/>
                  <a:pt x="148" y="48"/>
                </a:cubicBezTo>
                <a:cubicBezTo>
                  <a:pt x="150" y="48"/>
                  <a:pt x="152" y="46"/>
                  <a:pt x="152" y="44"/>
                </a:cubicBezTo>
                <a:cubicBezTo>
                  <a:pt x="152" y="42"/>
                  <a:pt x="150" y="40"/>
                  <a:pt x="148" y="40"/>
                </a:cubicBezTo>
                <a:cubicBezTo>
                  <a:pt x="100" y="40"/>
                  <a:pt x="100" y="40"/>
                  <a:pt x="100" y="40"/>
                </a:cubicBezTo>
                <a:cubicBezTo>
                  <a:pt x="98" y="40"/>
                  <a:pt x="96" y="42"/>
                  <a:pt x="96" y="44"/>
                </a:cubicBezTo>
                <a:cubicBezTo>
                  <a:pt x="96" y="46"/>
                  <a:pt x="98" y="48"/>
                  <a:pt x="100" y="48"/>
                </a:cubicBezTo>
                <a:moveTo>
                  <a:pt x="100" y="80"/>
                </a:moveTo>
                <a:cubicBezTo>
                  <a:pt x="148" y="80"/>
                  <a:pt x="148" y="80"/>
                  <a:pt x="148" y="80"/>
                </a:cubicBezTo>
                <a:cubicBezTo>
                  <a:pt x="150" y="80"/>
                  <a:pt x="152" y="78"/>
                  <a:pt x="152" y="76"/>
                </a:cubicBezTo>
                <a:cubicBezTo>
                  <a:pt x="152" y="74"/>
                  <a:pt x="150" y="72"/>
                  <a:pt x="148" y="72"/>
                </a:cubicBezTo>
                <a:cubicBezTo>
                  <a:pt x="100" y="72"/>
                  <a:pt x="100" y="72"/>
                  <a:pt x="100" y="72"/>
                </a:cubicBezTo>
                <a:cubicBezTo>
                  <a:pt x="98" y="72"/>
                  <a:pt x="96" y="74"/>
                  <a:pt x="96" y="76"/>
                </a:cubicBezTo>
                <a:cubicBezTo>
                  <a:pt x="96" y="78"/>
                  <a:pt x="98" y="80"/>
                  <a:pt x="100" y="80"/>
                </a:cubicBezTo>
                <a:moveTo>
                  <a:pt x="100" y="64"/>
                </a:moveTo>
                <a:cubicBezTo>
                  <a:pt x="132" y="64"/>
                  <a:pt x="132" y="64"/>
                  <a:pt x="132" y="64"/>
                </a:cubicBezTo>
                <a:cubicBezTo>
                  <a:pt x="134" y="64"/>
                  <a:pt x="136" y="62"/>
                  <a:pt x="136" y="60"/>
                </a:cubicBezTo>
                <a:cubicBezTo>
                  <a:pt x="136" y="58"/>
                  <a:pt x="134" y="56"/>
                  <a:pt x="132" y="56"/>
                </a:cubicBezTo>
                <a:cubicBezTo>
                  <a:pt x="100" y="56"/>
                  <a:pt x="100" y="56"/>
                  <a:pt x="100" y="56"/>
                </a:cubicBezTo>
                <a:cubicBezTo>
                  <a:pt x="98" y="56"/>
                  <a:pt x="96" y="58"/>
                  <a:pt x="96" y="60"/>
                </a:cubicBezTo>
                <a:cubicBezTo>
                  <a:pt x="96" y="62"/>
                  <a:pt x="98" y="64"/>
                  <a:pt x="100" y="64"/>
                </a:cubicBezTo>
                <a:moveTo>
                  <a:pt x="100" y="32"/>
                </a:moveTo>
                <a:cubicBezTo>
                  <a:pt x="132" y="32"/>
                  <a:pt x="132" y="32"/>
                  <a:pt x="132" y="32"/>
                </a:cubicBezTo>
                <a:cubicBezTo>
                  <a:pt x="134" y="32"/>
                  <a:pt x="136" y="30"/>
                  <a:pt x="136" y="28"/>
                </a:cubicBezTo>
                <a:cubicBezTo>
                  <a:pt x="136" y="26"/>
                  <a:pt x="134" y="24"/>
                  <a:pt x="132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98" y="24"/>
                  <a:pt x="96" y="26"/>
                  <a:pt x="96" y="28"/>
                </a:cubicBezTo>
                <a:cubicBezTo>
                  <a:pt x="96" y="30"/>
                  <a:pt x="98" y="32"/>
                  <a:pt x="100" y="32"/>
                </a:cubicBezTo>
                <a:moveTo>
                  <a:pt x="28" y="80"/>
                </a:moveTo>
                <a:cubicBezTo>
                  <a:pt x="60" y="80"/>
                  <a:pt x="60" y="80"/>
                  <a:pt x="60" y="80"/>
                </a:cubicBezTo>
                <a:cubicBezTo>
                  <a:pt x="62" y="80"/>
                  <a:pt x="64" y="78"/>
                  <a:pt x="64" y="76"/>
                </a:cubicBezTo>
                <a:cubicBezTo>
                  <a:pt x="64" y="74"/>
                  <a:pt x="62" y="72"/>
                  <a:pt x="60" y="72"/>
                </a:cubicBezTo>
                <a:cubicBezTo>
                  <a:pt x="28" y="72"/>
                  <a:pt x="28" y="72"/>
                  <a:pt x="28" y="72"/>
                </a:cubicBezTo>
                <a:cubicBezTo>
                  <a:pt x="26" y="72"/>
                  <a:pt x="24" y="74"/>
                  <a:pt x="24" y="76"/>
                </a:cubicBezTo>
                <a:cubicBezTo>
                  <a:pt x="24" y="78"/>
                  <a:pt x="26" y="80"/>
                  <a:pt x="28" y="80"/>
                </a:cubicBezTo>
                <a:moveTo>
                  <a:pt x="168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4"/>
                  <a:pt x="4" y="128"/>
                  <a:pt x="8" y="128"/>
                </a:cubicBezTo>
                <a:cubicBezTo>
                  <a:pt x="168" y="128"/>
                  <a:pt x="168" y="128"/>
                  <a:pt x="168" y="128"/>
                </a:cubicBezTo>
                <a:cubicBezTo>
                  <a:pt x="172" y="128"/>
                  <a:pt x="176" y="124"/>
                  <a:pt x="176" y="120"/>
                </a:cubicBezTo>
                <a:cubicBezTo>
                  <a:pt x="176" y="8"/>
                  <a:pt x="176" y="8"/>
                  <a:pt x="176" y="8"/>
                </a:cubicBezTo>
                <a:cubicBezTo>
                  <a:pt x="176" y="4"/>
                  <a:pt x="172" y="0"/>
                  <a:pt x="168" y="0"/>
                </a:cubicBezTo>
                <a:moveTo>
                  <a:pt x="168" y="120"/>
                </a:moveTo>
                <a:cubicBezTo>
                  <a:pt x="128" y="120"/>
                  <a:pt x="128" y="120"/>
                  <a:pt x="128" y="120"/>
                </a:cubicBezTo>
                <a:cubicBezTo>
                  <a:pt x="128" y="104"/>
                  <a:pt x="128" y="104"/>
                  <a:pt x="128" y="104"/>
                </a:cubicBezTo>
                <a:cubicBezTo>
                  <a:pt x="136" y="104"/>
                  <a:pt x="136" y="104"/>
                  <a:pt x="136" y="104"/>
                </a:cubicBezTo>
                <a:cubicBezTo>
                  <a:pt x="138" y="104"/>
                  <a:pt x="140" y="102"/>
                  <a:pt x="140" y="100"/>
                </a:cubicBezTo>
                <a:cubicBezTo>
                  <a:pt x="140" y="98"/>
                  <a:pt x="138" y="96"/>
                  <a:pt x="136" y="96"/>
                </a:cubicBezTo>
                <a:cubicBezTo>
                  <a:pt x="112" y="96"/>
                  <a:pt x="112" y="96"/>
                  <a:pt x="112" y="96"/>
                </a:cubicBezTo>
                <a:cubicBezTo>
                  <a:pt x="110" y="96"/>
                  <a:pt x="108" y="98"/>
                  <a:pt x="108" y="100"/>
                </a:cubicBezTo>
                <a:cubicBezTo>
                  <a:pt x="108" y="102"/>
                  <a:pt x="110" y="104"/>
                  <a:pt x="112" y="104"/>
                </a:cubicBezTo>
                <a:cubicBezTo>
                  <a:pt x="120" y="104"/>
                  <a:pt x="120" y="104"/>
                  <a:pt x="120" y="104"/>
                </a:cubicBezTo>
                <a:cubicBezTo>
                  <a:pt x="120" y="120"/>
                  <a:pt x="120" y="120"/>
                  <a:pt x="120" y="120"/>
                </a:cubicBezTo>
                <a:cubicBezTo>
                  <a:pt x="56" y="120"/>
                  <a:pt x="56" y="120"/>
                  <a:pt x="56" y="120"/>
                </a:cubicBezTo>
                <a:cubicBezTo>
                  <a:pt x="56" y="104"/>
                  <a:pt x="56" y="104"/>
                  <a:pt x="56" y="104"/>
                </a:cubicBezTo>
                <a:cubicBezTo>
                  <a:pt x="64" y="104"/>
                  <a:pt x="64" y="104"/>
                  <a:pt x="64" y="104"/>
                </a:cubicBezTo>
                <a:cubicBezTo>
                  <a:pt x="66" y="104"/>
                  <a:pt x="68" y="102"/>
                  <a:pt x="68" y="100"/>
                </a:cubicBezTo>
                <a:cubicBezTo>
                  <a:pt x="68" y="98"/>
                  <a:pt x="66" y="96"/>
                  <a:pt x="64" y="96"/>
                </a:cubicBezTo>
                <a:cubicBezTo>
                  <a:pt x="40" y="96"/>
                  <a:pt x="40" y="96"/>
                  <a:pt x="40" y="96"/>
                </a:cubicBezTo>
                <a:cubicBezTo>
                  <a:pt x="38" y="96"/>
                  <a:pt x="36" y="98"/>
                  <a:pt x="36" y="100"/>
                </a:cubicBezTo>
                <a:cubicBezTo>
                  <a:pt x="36" y="102"/>
                  <a:pt x="38" y="104"/>
                  <a:pt x="40" y="104"/>
                </a:cubicBezTo>
                <a:cubicBezTo>
                  <a:pt x="48" y="104"/>
                  <a:pt x="48" y="104"/>
                  <a:pt x="48" y="104"/>
                </a:cubicBezTo>
                <a:cubicBezTo>
                  <a:pt x="48" y="120"/>
                  <a:pt x="48" y="120"/>
                  <a:pt x="48" y="120"/>
                </a:cubicBezTo>
                <a:cubicBezTo>
                  <a:pt x="8" y="120"/>
                  <a:pt x="8" y="120"/>
                  <a:pt x="8" y="120"/>
                </a:cubicBezTo>
                <a:cubicBezTo>
                  <a:pt x="8" y="8"/>
                  <a:pt x="8" y="8"/>
                  <a:pt x="8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120"/>
                </a:lnTo>
                <a:close/>
                <a:moveTo>
                  <a:pt x="28" y="64"/>
                </a:moveTo>
                <a:cubicBezTo>
                  <a:pt x="76" y="64"/>
                  <a:pt x="76" y="64"/>
                  <a:pt x="76" y="64"/>
                </a:cubicBezTo>
                <a:cubicBezTo>
                  <a:pt x="78" y="64"/>
                  <a:pt x="80" y="62"/>
                  <a:pt x="80" y="60"/>
                </a:cubicBezTo>
                <a:cubicBezTo>
                  <a:pt x="80" y="58"/>
                  <a:pt x="78" y="56"/>
                  <a:pt x="76" y="56"/>
                </a:cubicBezTo>
                <a:cubicBezTo>
                  <a:pt x="28" y="56"/>
                  <a:pt x="28" y="56"/>
                  <a:pt x="28" y="56"/>
                </a:cubicBezTo>
                <a:cubicBezTo>
                  <a:pt x="26" y="56"/>
                  <a:pt x="24" y="58"/>
                  <a:pt x="24" y="60"/>
                </a:cubicBezTo>
                <a:cubicBezTo>
                  <a:pt x="24" y="62"/>
                  <a:pt x="26" y="64"/>
                  <a:pt x="28" y="64"/>
                </a:cubicBezTo>
                <a:moveTo>
                  <a:pt x="28" y="48"/>
                </a:moveTo>
                <a:cubicBezTo>
                  <a:pt x="60" y="48"/>
                  <a:pt x="60" y="48"/>
                  <a:pt x="60" y="48"/>
                </a:cubicBezTo>
                <a:cubicBezTo>
                  <a:pt x="62" y="48"/>
                  <a:pt x="64" y="46"/>
                  <a:pt x="64" y="44"/>
                </a:cubicBezTo>
                <a:cubicBezTo>
                  <a:pt x="64" y="42"/>
                  <a:pt x="62" y="40"/>
                  <a:pt x="60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6" y="40"/>
                  <a:pt x="24" y="42"/>
                  <a:pt x="24" y="44"/>
                </a:cubicBezTo>
                <a:cubicBezTo>
                  <a:pt x="24" y="46"/>
                  <a:pt x="26" y="48"/>
                  <a:pt x="28" y="48"/>
                </a:cubicBezTo>
                <a:moveTo>
                  <a:pt x="28" y="32"/>
                </a:moveTo>
                <a:cubicBezTo>
                  <a:pt x="76" y="32"/>
                  <a:pt x="76" y="32"/>
                  <a:pt x="76" y="32"/>
                </a:cubicBezTo>
                <a:cubicBezTo>
                  <a:pt x="78" y="32"/>
                  <a:pt x="80" y="30"/>
                  <a:pt x="80" y="28"/>
                </a:cubicBezTo>
                <a:cubicBezTo>
                  <a:pt x="80" y="26"/>
                  <a:pt x="78" y="24"/>
                  <a:pt x="76" y="24"/>
                </a:cubicBezTo>
                <a:cubicBezTo>
                  <a:pt x="28" y="24"/>
                  <a:pt x="28" y="24"/>
                  <a:pt x="28" y="24"/>
                </a:cubicBezTo>
                <a:cubicBezTo>
                  <a:pt x="26" y="24"/>
                  <a:pt x="24" y="26"/>
                  <a:pt x="24" y="28"/>
                </a:cubicBezTo>
                <a:cubicBezTo>
                  <a:pt x="24" y="30"/>
                  <a:pt x="26" y="32"/>
                  <a:pt x="28" y="3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76"/>
          <p:cNvSpPr>
            <a:spLocks noEditPoints="1"/>
          </p:cNvSpPr>
          <p:nvPr/>
        </p:nvSpPr>
        <p:spPr bwMode="auto">
          <a:xfrm>
            <a:off x="4408488" y="4521201"/>
            <a:ext cx="320675" cy="261938"/>
          </a:xfrm>
          <a:custGeom>
            <a:avLst/>
            <a:gdLst>
              <a:gd name="T0" fmla="*/ 148 w 176"/>
              <a:gd name="T1" fmla="*/ 80 h 144"/>
              <a:gd name="T2" fmla="*/ 148 w 176"/>
              <a:gd name="T3" fmla="*/ 72 h 144"/>
              <a:gd name="T4" fmla="*/ 112 w 176"/>
              <a:gd name="T5" fmla="*/ 76 h 144"/>
              <a:gd name="T6" fmla="*/ 116 w 176"/>
              <a:gd name="T7" fmla="*/ 64 h 144"/>
              <a:gd name="T8" fmla="*/ 136 w 176"/>
              <a:gd name="T9" fmla="*/ 60 h 144"/>
              <a:gd name="T10" fmla="*/ 116 w 176"/>
              <a:gd name="T11" fmla="*/ 56 h 144"/>
              <a:gd name="T12" fmla="*/ 116 w 176"/>
              <a:gd name="T13" fmla="*/ 64 h 144"/>
              <a:gd name="T14" fmla="*/ 132 w 176"/>
              <a:gd name="T15" fmla="*/ 96 h 144"/>
              <a:gd name="T16" fmla="*/ 132 w 176"/>
              <a:gd name="T17" fmla="*/ 88 h 144"/>
              <a:gd name="T18" fmla="*/ 112 w 176"/>
              <a:gd name="T19" fmla="*/ 92 h 144"/>
              <a:gd name="T20" fmla="*/ 20 w 176"/>
              <a:gd name="T21" fmla="*/ 104 h 144"/>
              <a:gd name="T22" fmla="*/ 8 w 176"/>
              <a:gd name="T23" fmla="*/ 8 h 144"/>
              <a:gd name="T24" fmla="*/ 136 w 176"/>
              <a:gd name="T25" fmla="*/ 20 h 144"/>
              <a:gd name="T26" fmla="*/ 144 w 176"/>
              <a:gd name="T27" fmla="*/ 20 h 144"/>
              <a:gd name="T28" fmla="*/ 136 w 176"/>
              <a:gd name="T29" fmla="*/ 0 h 144"/>
              <a:gd name="T30" fmla="*/ 0 w 176"/>
              <a:gd name="T31" fmla="*/ 8 h 144"/>
              <a:gd name="T32" fmla="*/ 8 w 176"/>
              <a:gd name="T33" fmla="*/ 112 h 144"/>
              <a:gd name="T34" fmla="*/ 24 w 176"/>
              <a:gd name="T35" fmla="*/ 108 h 144"/>
              <a:gd name="T36" fmla="*/ 60 w 176"/>
              <a:gd name="T37" fmla="*/ 96 h 144"/>
              <a:gd name="T38" fmla="*/ 96 w 176"/>
              <a:gd name="T39" fmla="*/ 92 h 144"/>
              <a:gd name="T40" fmla="*/ 60 w 176"/>
              <a:gd name="T41" fmla="*/ 88 h 144"/>
              <a:gd name="T42" fmla="*/ 60 w 176"/>
              <a:gd name="T43" fmla="*/ 96 h 144"/>
              <a:gd name="T44" fmla="*/ 40 w 176"/>
              <a:gd name="T45" fmla="*/ 32 h 144"/>
              <a:gd name="T46" fmla="*/ 32 w 176"/>
              <a:gd name="T47" fmla="*/ 136 h 144"/>
              <a:gd name="T48" fmla="*/ 168 w 176"/>
              <a:gd name="T49" fmla="*/ 144 h 144"/>
              <a:gd name="T50" fmla="*/ 176 w 176"/>
              <a:gd name="T51" fmla="*/ 40 h 144"/>
              <a:gd name="T52" fmla="*/ 168 w 176"/>
              <a:gd name="T53" fmla="*/ 136 h 144"/>
              <a:gd name="T54" fmla="*/ 136 w 176"/>
              <a:gd name="T55" fmla="*/ 128 h 144"/>
              <a:gd name="T56" fmla="*/ 144 w 176"/>
              <a:gd name="T57" fmla="*/ 124 h 144"/>
              <a:gd name="T58" fmla="*/ 124 w 176"/>
              <a:gd name="T59" fmla="*/ 120 h 144"/>
              <a:gd name="T60" fmla="*/ 124 w 176"/>
              <a:gd name="T61" fmla="*/ 128 h 144"/>
              <a:gd name="T62" fmla="*/ 128 w 176"/>
              <a:gd name="T63" fmla="*/ 136 h 144"/>
              <a:gd name="T64" fmla="*/ 80 w 176"/>
              <a:gd name="T65" fmla="*/ 128 h 144"/>
              <a:gd name="T66" fmla="*/ 88 w 176"/>
              <a:gd name="T67" fmla="*/ 124 h 144"/>
              <a:gd name="T68" fmla="*/ 68 w 176"/>
              <a:gd name="T69" fmla="*/ 120 h 144"/>
              <a:gd name="T70" fmla="*/ 68 w 176"/>
              <a:gd name="T71" fmla="*/ 128 h 144"/>
              <a:gd name="T72" fmla="*/ 72 w 176"/>
              <a:gd name="T73" fmla="*/ 136 h 144"/>
              <a:gd name="T74" fmla="*/ 40 w 176"/>
              <a:gd name="T75" fmla="*/ 40 h 144"/>
              <a:gd name="T76" fmla="*/ 168 w 176"/>
              <a:gd name="T77" fmla="*/ 136 h 144"/>
              <a:gd name="T78" fmla="*/ 76 w 176"/>
              <a:gd name="T79" fmla="*/ 80 h 144"/>
              <a:gd name="T80" fmla="*/ 76 w 176"/>
              <a:gd name="T81" fmla="*/ 72 h 144"/>
              <a:gd name="T82" fmla="*/ 56 w 176"/>
              <a:gd name="T83" fmla="*/ 76 h 144"/>
              <a:gd name="T84" fmla="*/ 60 w 176"/>
              <a:gd name="T85" fmla="*/ 64 h 144"/>
              <a:gd name="T86" fmla="*/ 96 w 176"/>
              <a:gd name="T87" fmla="*/ 60 h 144"/>
              <a:gd name="T88" fmla="*/ 60 w 176"/>
              <a:gd name="T89" fmla="*/ 56 h 144"/>
              <a:gd name="T90" fmla="*/ 60 w 176"/>
              <a:gd name="T91" fmla="*/ 6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6" h="144">
                <a:moveTo>
                  <a:pt x="116" y="80"/>
                </a:moveTo>
                <a:cubicBezTo>
                  <a:pt x="148" y="80"/>
                  <a:pt x="148" y="80"/>
                  <a:pt x="148" y="80"/>
                </a:cubicBezTo>
                <a:cubicBezTo>
                  <a:pt x="150" y="80"/>
                  <a:pt x="152" y="78"/>
                  <a:pt x="152" y="76"/>
                </a:cubicBezTo>
                <a:cubicBezTo>
                  <a:pt x="152" y="74"/>
                  <a:pt x="150" y="72"/>
                  <a:pt x="148" y="72"/>
                </a:cubicBezTo>
                <a:cubicBezTo>
                  <a:pt x="116" y="72"/>
                  <a:pt x="116" y="72"/>
                  <a:pt x="116" y="72"/>
                </a:cubicBezTo>
                <a:cubicBezTo>
                  <a:pt x="114" y="72"/>
                  <a:pt x="112" y="74"/>
                  <a:pt x="112" y="76"/>
                </a:cubicBezTo>
                <a:cubicBezTo>
                  <a:pt x="112" y="78"/>
                  <a:pt x="114" y="80"/>
                  <a:pt x="116" y="80"/>
                </a:cubicBezTo>
                <a:moveTo>
                  <a:pt x="116" y="64"/>
                </a:moveTo>
                <a:cubicBezTo>
                  <a:pt x="132" y="64"/>
                  <a:pt x="132" y="64"/>
                  <a:pt x="132" y="64"/>
                </a:cubicBezTo>
                <a:cubicBezTo>
                  <a:pt x="134" y="64"/>
                  <a:pt x="136" y="62"/>
                  <a:pt x="136" y="60"/>
                </a:cubicBezTo>
                <a:cubicBezTo>
                  <a:pt x="136" y="58"/>
                  <a:pt x="134" y="56"/>
                  <a:pt x="132" y="56"/>
                </a:cubicBezTo>
                <a:cubicBezTo>
                  <a:pt x="116" y="56"/>
                  <a:pt x="116" y="56"/>
                  <a:pt x="116" y="56"/>
                </a:cubicBezTo>
                <a:cubicBezTo>
                  <a:pt x="114" y="56"/>
                  <a:pt x="112" y="58"/>
                  <a:pt x="112" y="60"/>
                </a:cubicBezTo>
                <a:cubicBezTo>
                  <a:pt x="112" y="62"/>
                  <a:pt x="114" y="64"/>
                  <a:pt x="116" y="64"/>
                </a:cubicBezTo>
                <a:moveTo>
                  <a:pt x="116" y="96"/>
                </a:moveTo>
                <a:cubicBezTo>
                  <a:pt x="132" y="96"/>
                  <a:pt x="132" y="96"/>
                  <a:pt x="132" y="96"/>
                </a:cubicBezTo>
                <a:cubicBezTo>
                  <a:pt x="134" y="96"/>
                  <a:pt x="136" y="94"/>
                  <a:pt x="136" y="92"/>
                </a:cubicBezTo>
                <a:cubicBezTo>
                  <a:pt x="136" y="90"/>
                  <a:pt x="134" y="88"/>
                  <a:pt x="132" y="88"/>
                </a:cubicBezTo>
                <a:cubicBezTo>
                  <a:pt x="116" y="88"/>
                  <a:pt x="116" y="88"/>
                  <a:pt x="116" y="88"/>
                </a:cubicBezTo>
                <a:cubicBezTo>
                  <a:pt x="114" y="88"/>
                  <a:pt x="112" y="90"/>
                  <a:pt x="112" y="92"/>
                </a:cubicBezTo>
                <a:cubicBezTo>
                  <a:pt x="112" y="94"/>
                  <a:pt x="114" y="96"/>
                  <a:pt x="116" y="96"/>
                </a:cubicBezTo>
                <a:moveTo>
                  <a:pt x="20" y="104"/>
                </a:moveTo>
                <a:cubicBezTo>
                  <a:pt x="8" y="104"/>
                  <a:pt x="8" y="104"/>
                  <a:pt x="8" y="104"/>
                </a:cubicBezTo>
                <a:cubicBezTo>
                  <a:pt x="8" y="8"/>
                  <a:pt x="8" y="8"/>
                  <a:pt x="8" y="8"/>
                </a:cubicBezTo>
                <a:cubicBezTo>
                  <a:pt x="136" y="8"/>
                  <a:pt x="136" y="8"/>
                  <a:pt x="136" y="8"/>
                </a:cubicBezTo>
                <a:cubicBezTo>
                  <a:pt x="136" y="20"/>
                  <a:pt x="136" y="20"/>
                  <a:pt x="136" y="20"/>
                </a:cubicBezTo>
                <a:cubicBezTo>
                  <a:pt x="136" y="22"/>
                  <a:pt x="138" y="24"/>
                  <a:pt x="140" y="24"/>
                </a:cubicBezTo>
                <a:cubicBezTo>
                  <a:pt x="142" y="24"/>
                  <a:pt x="144" y="22"/>
                  <a:pt x="144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4"/>
                  <a:pt x="140" y="0"/>
                  <a:pt x="136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08"/>
                  <a:pt x="4" y="112"/>
                  <a:pt x="8" y="112"/>
                </a:cubicBezTo>
                <a:cubicBezTo>
                  <a:pt x="20" y="112"/>
                  <a:pt x="20" y="112"/>
                  <a:pt x="20" y="112"/>
                </a:cubicBezTo>
                <a:cubicBezTo>
                  <a:pt x="22" y="112"/>
                  <a:pt x="24" y="110"/>
                  <a:pt x="24" y="108"/>
                </a:cubicBezTo>
                <a:cubicBezTo>
                  <a:pt x="24" y="106"/>
                  <a:pt x="22" y="104"/>
                  <a:pt x="20" y="104"/>
                </a:cubicBezTo>
                <a:moveTo>
                  <a:pt x="60" y="96"/>
                </a:moveTo>
                <a:cubicBezTo>
                  <a:pt x="92" y="96"/>
                  <a:pt x="92" y="96"/>
                  <a:pt x="92" y="96"/>
                </a:cubicBezTo>
                <a:cubicBezTo>
                  <a:pt x="94" y="96"/>
                  <a:pt x="96" y="94"/>
                  <a:pt x="96" y="92"/>
                </a:cubicBezTo>
                <a:cubicBezTo>
                  <a:pt x="96" y="90"/>
                  <a:pt x="94" y="88"/>
                  <a:pt x="92" y="88"/>
                </a:cubicBezTo>
                <a:cubicBezTo>
                  <a:pt x="60" y="88"/>
                  <a:pt x="60" y="88"/>
                  <a:pt x="60" y="88"/>
                </a:cubicBezTo>
                <a:cubicBezTo>
                  <a:pt x="58" y="88"/>
                  <a:pt x="56" y="90"/>
                  <a:pt x="56" y="92"/>
                </a:cubicBezTo>
                <a:cubicBezTo>
                  <a:pt x="56" y="94"/>
                  <a:pt x="58" y="96"/>
                  <a:pt x="60" y="96"/>
                </a:cubicBezTo>
                <a:moveTo>
                  <a:pt x="168" y="32"/>
                </a:moveTo>
                <a:cubicBezTo>
                  <a:pt x="40" y="32"/>
                  <a:pt x="40" y="32"/>
                  <a:pt x="40" y="32"/>
                </a:cubicBezTo>
                <a:cubicBezTo>
                  <a:pt x="36" y="32"/>
                  <a:pt x="32" y="36"/>
                  <a:pt x="32" y="40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32" y="140"/>
                  <a:pt x="36" y="144"/>
                  <a:pt x="40" y="144"/>
                </a:cubicBezTo>
                <a:cubicBezTo>
                  <a:pt x="168" y="144"/>
                  <a:pt x="168" y="144"/>
                  <a:pt x="168" y="144"/>
                </a:cubicBezTo>
                <a:cubicBezTo>
                  <a:pt x="172" y="144"/>
                  <a:pt x="176" y="140"/>
                  <a:pt x="176" y="136"/>
                </a:cubicBezTo>
                <a:cubicBezTo>
                  <a:pt x="176" y="40"/>
                  <a:pt x="176" y="40"/>
                  <a:pt x="176" y="40"/>
                </a:cubicBezTo>
                <a:cubicBezTo>
                  <a:pt x="176" y="36"/>
                  <a:pt x="172" y="32"/>
                  <a:pt x="168" y="32"/>
                </a:cubicBezTo>
                <a:moveTo>
                  <a:pt x="168" y="136"/>
                </a:moveTo>
                <a:cubicBezTo>
                  <a:pt x="136" y="136"/>
                  <a:pt x="136" y="136"/>
                  <a:pt x="136" y="136"/>
                </a:cubicBezTo>
                <a:cubicBezTo>
                  <a:pt x="136" y="128"/>
                  <a:pt x="136" y="128"/>
                  <a:pt x="136" y="128"/>
                </a:cubicBezTo>
                <a:cubicBezTo>
                  <a:pt x="140" y="128"/>
                  <a:pt x="140" y="128"/>
                  <a:pt x="140" y="128"/>
                </a:cubicBezTo>
                <a:cubicBezTo>
                  <a:pt x="142" y="128"/>
                  <a:pt x="144" y="126"/>
                  <a:pt x="144" y="124"/>
                </a:cubicBezTo>
                <a:cubicBezTo>
                  <a:pt x="144" y="122"/>
                  <a:pt x="142" y="120"/>
                  <a:pt x="140" y="120"/>
                </a:cubicBezTo>
                <a:cubicBezTo>
                  <a:pt x="124" y="120"/>
                  <a:pt x="124" y="120"/>
                  <a:pt x="124" y="120"/>
                </a:cubicBezTo>
                <a:cubicBezTo>
                  <a:pt x="122" y="120"/>
                  <a:pt x="120" y="122"/>
                  <a:pt x="120" y="124"/>
                </a:cubicBezTo>
                <a:cubicBezTo>
                  <a:pt x="120" y="126"/>
                  <a:pt x="122" y="128"/>
                  <a:pt x="124" y="128"/>
                </a:cubicBezTo>
                <a:cubicBezTo>
                  <a:pt x="128" y="128"/>
                  <a:pt x="128" y="128"/>
                  <a:pt x="128" y="128"/>
                </a:cubicBezTo>
                <a:cubicBezTo>
                  <a:pt x="128" y="136"/>
                  <a:pt x="128" y="136"/>
                  <a:pt x="128" y="136"/>
                </a:cubicBezTo>
                <a:cubicBezTo>
                  <a:pt x="80" y="136"/>
                  <a:pt x="80" y="136"/>
                  <a:pt x="80" y="136"/>
                </a:cubicBezTo>
                <a:cubicBezTo>
                  <a:pt x="80" y="128"/>
                  <a:pt x="80" y="128"/>
                  <a:pt x="80" y="128"/>
                </a:cubicBezTo>
                <a:cubicBezTo>
                  <a:pt x="84" y="128"/>
                  <a:pt x="84" y="128"/>
                  <a:pt x="84" y="128"/>
                </a:cubicBezTo>
                <a:cubicBezTo>
                  <a:pt x="86" y="128"/>
                  <a:pt x="88" y="126"/>
                  <a:pt x="88" y="124"/>
                </a:cubicBezTo>
                <a:cubicBezTo>
                  <a:pt x="88" y="122"/>
                  <a:pt x="86" y="120"/>
                  <a:pt x="84" y="120"/>
                </a:cubicBezTo>
                <a:cubicBezTo>
                  <a:pt x="68" y="120"/>
                  <a:pt x="68" y="120"/>
                  <a:pt x="68" y="120"/>
                </a:cubicBezTo>
                <a:cubicBezTo>
                  <a:pt x="66" y="120"/>
                  <a:pt x="64" y="122"/>
                  <a:pt x="64" y="124"/>
                </a:cubicBezTo>
                <a:cubicBezTo>
                  <a:pt x="64" y="126"/>
                  <a:pt x="66" y="128"/>
                  <a:pt x="68" y="128"/>
                </a:cubicBezTo>
                <a:cubicBezTo>
                  <a:pt x="72" y="128"/>
                  <a:pt x="72" y="128"/>
                  <a:pt x="72" y="128"/>
                </a:cubicBezTo>
                <a:cubicBezTo>
                  <a:pt x="72" y="136"/>
                  <a:pt x="72" y="136"/>
                  <a:pt x="72" y="136"/>
                </a:cubicBezTo>
                <a:cubicBezTo>
                  <a:pt x="40" y="136"/>
                  <a:pt x="40" y="136"/>
                  <a:pt x="40" y="136"/>
                </a:cubicBezTo>
                <a:cubicBezTo>
                  <a:pt x="40" y="40"/>
                  <a:pt x="40" y="40"/>
                  <a:pt x="40" y="40"/>
                </a:cubicBezTo>
                <a:cubicBezTo>
                  <a:pt x="168" y="40"/>
                  <a:pt x="168" y="40"/>
                  <a:pt x="168" y="40"/>
                </a:cubicBezTo>
                <a:lnTo>
                  <a:pt x="168" y="136"/>
                </a:lnTo>
                <a:close/>
                <a:moveTo>
                  <a:pt x="60" y="80"/>
                </a:moveTo>
                <a:cubicBezTo>
                  <a:pt x="76" y="80"/>
                  <a:pt x="76" y="80"/>
                  <a:pt x="76" y="80"/>
                </a:cubicBezTo>
                <a:cubicBezTo>
                  <a:pt x="78" y="80"/>
                  <a:pt x="80" y="78"/>
                  <a:pt x="80" y="76"/>
                </a:cubicBezTo>
                <a:cubicBezTo>
                  <a:pt x="80" y="74"/>
                  <a:pt x="78" y="72"/>
                  <a:pt x="76" y="72"/>
                </a:cubicBezTo>
                <a:cubicBezTo>
                  <a:pt x="60" y="72"/>
                  <a:pt x="60" y="72"/>
                  <a:pt x="60" y="72"/>
                </a:cubicBezTo>
                <a:cubicBezTo>
                  <a:pt x="58" y="72"/>
                  <a:pt x="56" y="74"/>
                  <a:pt x="56" y="76"/>
                </a:cubicBezTo>
                <a:cubicBezTo>
                  <a:pt x="56" y="78"/>
                  <a:pt x="58" y="80"/>
                  <a:pt x="60" y="80"/>
                </a:cubicBezTo>
                <a:moveTo>
                  <a:pt x="60" y="64"/>
                </a:moveTo>
                <a:cubicBezTo>
                  <a:pt x="92" y="64"/>
                  <a:pt x="92" y="64"/>
                  <a:pt x="92" y="64"/>
                </a:cubicBezTo>
                <a:cubicBezTo>
                  <a:pt x="94" y="64"/>
                  <a:pt x="96" y="62"/>
                  <a:pt x="96" y="60"/>
                </a:cubicBezTo>
                <a:cubicBezTo>
                  <a:pt x="96" y="58"/>
                  <a:pt x="94" y="56"/>
                  <a:pt x="92" y="56"/>
                </a:cubicBezTo>
                <a:cubicBezTo>
                  <a:pt x="60" y="56"/>
                  <a:pt x="60" y="56"/>
                  <a:pt x="60" y="56"/>
                </a:cubicBezTo>
                <a:cubicBezTo>
                  <a:pt x="58" y="56"/>
                  <a:pt x="56" y="58"/>
                  <a:pt x="56" y="60"/>
                </a:cubicBezTo>
                <a:cubicBezTo>
                  <a:pt x="56" y="62"/>
                  <a:pt x="58" y="64"/>
                  <a:pt x="60" y="6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77"/>
          <p:cNvSpPr>
            <a:spLocks noEditPoints="1"/>
          </p:cNvSpPr>
          <p:nvPr/>
        </p:nvSpPr>
        <p:spPr bwMode="auto">
          <a:xfrm>
            <a:off x="5019675" y="4521201"/>
            <a:ext cx="320675" cy="261938"/>
          </a:xfrm>
          <a:custGeom>
            <a:avLst/>
            <a:gdLst>
              <a:gd name="T0" fmla="*/ 116 w 176"/>
              <a:gd name="T1" fmla="*/ 32 h 144"/>
              <a:gd name="T2" fmla="*/ 116 w 176"/>
              <a:gd name="T3" fmla="*/ 24 h 144"/>
              <a:gd name="T4" fmla="*/ 80 w 176"/>
              <a:gd name="T5" fmla="*/ 28 h 144"/>
              <a:gd name="T6" fmla="*/ 132 w 176"/>
              <a:gd name="T7" fmla="*/ 32 h 144"/>
              <a:gd name="T8" fmla="*/ 132 w 176"/>
              <a:gd name="T9" fmla="*/ 24 h 144"/>
              <a:gd name="T10" fmla="*/ 132 w 176"/>
              <a:gd name="T11" fmla="*/ 32 h 144"/>
              <a:gd name="T12" fmla="*/ 152 w 176"/>
              <a:gd name="T13" fmla="*/ 28 h 144"/>
              <a:gd name="T14" fmla="*/ 144 w 176"/>
              <a:gd name="T15" fmla="*/ 28 h 144"/>
              <a:gd name="T16" fmla="*/ 148 w 176"/>
              <a:gd name="T17" fmla="*/ 64 h 144"/>
              <a:gd name="T18" fmla="*/ 112 w 176"/>
              <a:gd name="T19" fmla="*/ 68 h 144"/>
              <a:gd name="T20" fmla="*/ 148 w 176"/>
              <a:gd name="T21" fmla="*/ 72 h 144"/>
              <a:gd name="T22" fmla="*/ 148 w 176"/>
              <a:gd name="T23" fmla="*/ 64 h 144"/>
              <a:gd name="T24" fmla="*/ 116 w 176"/>
              <a:gd name="T25" fmla="*/ 80 h 144"/>
              <a:gd name="T26" fmla="*/ 116 w 176"/>
              <a:gd name="T27" fmla="*/ 88 h 144"/>
              <a:gd name="T28" fmla="*/ 152 w 176"/>
              <a:gd name="T29" fmla="*/ 84 h 144"/>
              <a:gd name="T30" fmla="*/ 148 w 176"/>
              <a:gd name="T31" fmla="*/ 48 h 144"/>
              <a:gd name="T32" fmla="*/ 112 w 176"/>
              <a:gd name="T33" fmla="*/ 52 h 144"/>
              <a:gd name="T34" fmla="*/ 148 w 176"/>
              <a:gd name="T35" fmla="*/ 56 h 144"/>
              <a:gd name="T36" fmla="*/ 148 w 176"/>
              <a:gd name="T37" fmla="*/ 48 h 144"/>
              <a:gd name="T38" fmla="*/ 72 w 176"/>
              <a:gd name="T39" fmla="*/ 28 h 144"/>
              <a:gd name="T40" fmla="*/ 64 w 176"/>
              <a:gd name="T41" fmla="*/ 28 h 144"/>
              <a:gd name="T42" fmla="*/ 52 w 176"/>
              <a:gd name="T43" fmla="*/ 104 h 144"/>
              <a:gd name="T44" fmla="*/ 152 w 176"/>
              <a:gd name="T45" fmla="*/ 100 h 144"/>
              <a:gd name="T46" fmla="*/ 52 w 176"/>
              <a:gd name="T47" fmla="*/ 96 h 144"/>
              <a:gd name="T48" fmla="*/ 52 w 176"/>
              <a:gd name="T49" fmla="*/ 104 h 144"/>
              <a:gd name="T50" fmla="*/ 148 w 176"/>
              <a:gd name="T51" fmla="*/ 120 h 144"/>
              <a:gd name="T52" fmla="*/ 148 w 176"/>
              <a:gd name="T53" fmla="*/ 112 h 144"/>
              <a:gd name="T54" fmla="*/ 48 w 176"/>
              <a:gd name="T55" fmla="*/ 116 h 144"/>
              <a:gd name="T56" fmla="*/ 168 w 176"/>
              <a:gd name="T57" fmla="*/ 0 h 144"/>
              <a:gd name="T58" fmla="*/ 24 w 176"/>
              <a:gd name="T59" fmla="*/ 8 h 144"/>
              <a:gd name="T60" fmla="*/ 8 w 176"/>
              <a:gd name="T61" fmla="*/ 24 h 144"/>
              <a:gd name="T62" fmla="*/ 0 w 176"/>
              <a:gd name="T63" fmla="*/ 120 h 144"/>
              <a:gd name="T64" fmla="*/ 168 w 176"/>
              <a:gd name="T65" fmla="*/ 144 h 144"/>
              <a:gd name="T66" fmla="*/ 176 w 176"/>
              <a:gd name="T67" fmla="*/ 8 h 144"/>
              <a:gd name="T68" fmla="*/ 168 w 176"/>
              <a:gd name="T69" fmla="*/ 136 h 144"/>
              <a:gd name="T70" fmla="*/ 8 w 176"/>
              <a:gd name="T71" fmla="*/ 120 h 144"/>
              <a:gd name="T72" fmla="*/ 24 w 176"/>
              <a:gd name="T73" fmla="*/ 32 h 144"/>
              <a:gd name="T74" fmla="*/ 28 w 176"/>
              <a:gd name="T75" fmla="*/ 120 h 144"/>
              <a:gd name="T76" fmla="*/ 32 w 176"/>
              <a:gd name="T77" fmla="*/ 8 h 144"/>
              <a:gd name="T78" fmla="*/ 168 w 176"/>
              <a:gd name="T79" fmla="*/ 136 h 144"/>
              <a:gd name="T80" fmla="*/ 56 w 176"/>
              <a:gd name="T81" fmla="*/ 28 h 144"/>
              <a:gd name="T82" fmla="*/ 48 w 176"/>
              <a:gd name="T83" fmla="*/ 28 h 144"/>
              <a:gd name="T84" fmla="*/ 52 w 176"/>
              <a:gd name="T85" fmla="*/ 88 h 144"/>
              <a:gd name="T86" fmla="*/ 96 w 176"/>
              <a:gd name="T87" fmla="*/ 84 h 144"/>
              <a:gd name="T88" fmla="*/ 92 w 176"/>
              <a:gd name="T89" fmla="*/ 48 h 144"/>
              <a:gd name="T90" fmla="*/ 48 w 176"/>
              <a:gd name="T91" fmla="*/ 52 h 144"/>
              <a:gd name="T92" fmla="*/ 52 w 176"/>
              <a:gd name="T93" fmla="*/ 88 h 144"/>
              <a:gd name="T94" fmla="*/ 88 w 176"/>
              <a:gd name="T95" fmla="*/ 56 h 144"/>
              <a:gd name="T96" fmla="*/ 56 w 176"/>
              <a:gd name="T97" fmla="*/ 8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6" h="144">
                <a:moveTo>
                  <a:pt x="84" y="32"/>
                </a:moveTo>
                <a:cubicBezTo>
                  <a:pt x="116" y="32"/>
                  <a:pt x="116" y="32"/>
                  <a:pt x="116" y="32"/>
                </a:cubicBezTo>
                <a:cubicBezTo>
                  <a:pt x="118" y="32"/>
                  <a:pt x="120" y="30"/>
                  <a:pt x="120" y="28"/>
                </a:cubicBezTo>
                <a:cubicBezTo>
                  <a:pt x="120" y="26"/>
                  <a:pt x="118" y="24"/>
                  <a:pt x="116" y="24"/>
                </a:cubicBezTo>
                <a:cubicBezTo>
                  <a:pt x="84" y="24"/>
                  <a:pt x="84" y="24"/>
                  <a:pt x="84" y="24"/>
                </a:cubicBezTo>
                <a:cubicBezTo>
                  <a:pt x="82" y="24"/>
                  <a:pt x="80" y="26"/>
                  <a:pt x="80" y="28"/>
                </a:cubicBezTo>
                <a:cubicBezTo>
                  <a:pt x="80" y="30"/>
                  <a:pt x="82" y="32"/>
                  <a:pt x="84" y="32"/>
                </a:cubicBezTo>
                <a:moveTo>
                  <a:pt x="132" y="32"/>
                </a:moveTo>
                <a:cubicBezTo>
                  <a:pt x="134" y="32"/>
                  <a:pt x="136" y="30"/>
                  <a:pt x="136" y="28"/>
                </a:cubicBezTo>
                <a:cubicBezTo>
                  <a:pt x="136" y="26"/>
                  <a:pt x="134" y="24"/>
                  <a:pt x="132" y="24"/>
                </a:cubicBezTo>
                <a:cubicBezTo>
                  <a:pt x="130" y="24"/>
                  <a:pt x="128" y="26"/>
                  <a:pt x="128" y="28"/>
                </a:cubicBezTo>
                <a:cubicBezTo>
                  <a:pt x="128" y="30"/>
                  <a:pt x="130" y="32"/>
                  <a:pt x="132" y="32"/>
                </a:cubicBezTo>
                <a:moveTo>
                  <a:pt x="148" y="32"/>
                </a:moveTo>
                <a:cubicBezTo>
                  <a:pt x="150" y="32"/>
                  <a:pt x="152" y="30"/>
                  <a:pt x="152" y="28"/>
                </a:cubicBezTo>
                <a:cubicBezTo>
                  <a:pt x="152" y="26"/>
                  <a:pt x="150" y="24"/>
                  <a:pt x="148" y="24"/>
                </a:cubicBezTo>
                <a:cubicBezTo>
                  <a:pt x="146" y="24"/>
                  <a:pt x="144" y="26"/>
                  <a:pt x="144" y="28"/>
                </a:cubicBezTo>
                <a:cubicBezTo>
                  <a:pt x="144" y="30"/>
                  <a:pt x="146" y="32"/>
                  <a:pt x="148" y="32"/>
                </a:cubicBezTo>
                <a:moveTo>
                  <a:pt x="148" y="64"/>
                </a:moveTo>
                <a:cubicBezTo>
                  <a:pt x="116" y="64"/>
                  <a:pt x="116" y="64"/>
                  <a:pt x="116" y="64"/>
                </a:cubicBezTo>
                <a:cubicBezTo>
                  <a:pt x="114" y="64"/>
                  <a:pt x="112" y="66"/>
                  <a:pt x="112" y="68"/>
                </a:cubicBezTo>
                <a:cubicBezTo>
                  <a:pt x="112" y="70"/>
                  <a:pt x="114" y="72"/>
                  <a:pt x="116" y="72"/>
                </a:cubicBezTo>
                <a:cubicBezTo>
                  <a:pt x="148" y="72"/>
                  <a:pt x="148" y="72"/>
                  <a:pt x="148" y="72"/>
                </a:cubicBezTo>
                <a:cubicBezTo>
                  <a:pt x="150" y="72"/>
                  <a:pt x="152" y="70"/>
                  <a:pt x="152" y="68"/>
                </a:cubicBezTo>
                <a:cubicBezTo>
                  <a:pt x="152" y="66"/>
                  <a:pt x="150" y="64"/>
                  <a:pt x="148" y="64"/>
                </a:cubicBezTo>
                <a:moveTo>
                  <a:pt x="148" y="80"/>
                </a:moveTo>
                <a:cubicBezTo>
                  <a:pt x="116" y="80"/>
                  <a:pt x="116" y="80"/>
                  <a:pt x="116" y="80"/>
                </a:cubicBezTo>
                <a:cubicBezTo>
                  <a:pt x="114" y="80"/>
                  <a:pt x="112" y="82"/>
                  <a:pt x="112" y="84"/>
                </a:cubicBezTo>
                <a:cubicBezTo>
                  <a:pt x="112" y="86"/>
                  <a:pt x="114" y="88"/>
                  <a:pt x="116" y="88"/>
                </a:cubicBezTo>
                <a:cubicBezTo>
                  <a:pt x="148" y="88"/>
                  <a:pt x="148" y="88"/>
                  <a:pt x="148" y="88"/>
                </a:cubicBezTo>
                <a:cubicBezTo>
                  <a:pt x="150" y="88"/>
                  <a:pt x="152" y="86"/>
                  <a:pt x="152" y="84"/>
                </a:cubicBezTo>
                <a:cubicBezTo>
                  <a:pt x="152" y="82"/>
                  <a:pt x="150" y="80"/>
                  <a:pt x="148" y="80"/>
                </a:cubicBezTo>
                <a:moveTo>
                  <a:pt x="148" y="48"/>
                </a:moveTo>
                <a:cubicBezTo>
                  <a:pt x="116" y="48"/>
                  <a:pt x="116" y="48"/>
                  <a:pt x="116" y="48"/>
                </a:cubicBezTo>
                <a:cubicBezTo>
                  <a:pt x="114" y="48"/>
                  <a:pt x="112" y="50"/>
                  <a:pt x="112" y="52"/>
                </a:cubicBezTo>
                <a:cubicBezTo>
                  <a:pt x="112" y="54"/>
                  <a:pt x="114" y="56"/>
                  <a:pt x="116" y="56"/>
                </a:cubicBezTo>
                <a:cubicBezTo>
                  <a:pt x="148" y="56"/>
                  <a:pt x="148" y="56"/>
                  <a:pt x="148" y="56"/>
                </a:cubicBezTo>
                <a:cubicBezTo>
                  <a:pt x="150" y="56"/>
                  <a:pt x="152" y="54"/>
                  <a:pt x="152" y="52"/>
                </a:cubicBezTo>
                <a:cubicBezTo>
                  <a:pt x="152" y="50"/>
                  <a:pt x="150" y="48"/>
                  <a:pt x="148" y="48"/>
                </a:cubicBezTo>
                <a:moveTo>
                  <a:pt x="68" y="32"/>
                </a:moveTo>
                <a:cubicBezTo>
                  <a:pt x="70" y="32"/>
                  <a:pt x="72" y="30"/>
                  <a:pt x="72" y="28"/>
                </a:cubicBezTo>
                <a:cubicBezTo>
                  <a:pt x="72" y="26"/>
                  <a:pt x="70" y="24"/>
                  <a:pt x="68" y="24"/>
                </a:cubicBezTo>
                <a:cubicBezTo>
                  <a:pt x="66" y="24"/>
                  <a:pt x="64" y="26"/>
                  <a:pt x="64" y="28"/>
                </a:cubicBezTo>
                <a:cubicBezTo>
                  <a:pt x="64" y="30"/>
                  <a:pt x="66" y="32"/>
                  <a:pt x="68" y="32"/>
                </a:cubicBezTo>
                <a:moveTo>
                  <a:pt x="52" y="104"/>
                </a:moveTo>
                <a:cubicBezTo>
                  <a:pt x="148" y="104"/>
                  <a:pt x="148" y="104"/>
                  <a:pt x="148" y="104"/>
                </a:cubicBezTo>
                <a:cubicBezTo>
                  <a:pt x="150" y="104"/>
                  <a:pt x="152" y="102"/>
                  <a:pt x="152" y="100"/>
                </a:cubicBezTo>
                <a:cubicBezTo>
                  <a:pt x="152" y="98"/>
                  <a:pt x="150" y="96"/>
                  <a:pt x="148" y="96"/>
                </a:cubicBezTo>
                <a:cubicBezTo>
                  <a:pt x="52" y="96"/>
                  <a:pt x="52" y="96"/>
                  <a:pt x="52" y="96"/>
                </a:cubicBezTo>
                <a:cubicBezTo>
                  <a:pt x="50" y="96"/>
                  <a:pt x="48" y="98"/>
                  <a:pt x="48" y="100"/>
                </a:cubicBezTo>
                <a:cubicBezTo>
                  <a:pt x="48" y="102"/>
                  <a:pt x="50" y="104"/>
                  <a:pt x="52" y="104"/>
                </a:cubicBezTo>
                <a:moveTo>
                  <a:pt x="52" y="120"/>
                </a:moveTo>
                <a:cubicBezTo>
                  <a:pt x="148" y="120"/>
                  <a:pt x="148" y="120"/>
                  <a:pt x="148" y="120"/>
                </a:cubicBezTo>
                <a:cubicBezTo>
                  <a:pt x="150" y="120"/>
                  <a:pt x="152" y="118"/>
                  <a:pt x="152" y="116"/>
                </a:cubicBezTo>
                <a:cubicBezTo>
                  <a:pt x="152" y="114"/>
                  <a:pt x="150" y="112"/>
                  <a:pt x="148" y="112"/>
                </a:cubicBezTo>
                <a:cubicBezTo>
                  <a:pt x="52" y="112"/>
                  <a:pt x="52" y="112"/>
                  <a:pt x="52" y="112"/>
                </a:cubicBezTo>
                <a:cubicBezTo>
                  <a:pt x="50" y="112"/>
                  <a:pt x="48" y="114"/>
                  <a:pt x="48" y="116"/>
                </a:cubicBezTo>
                <a:cubicBezTo>
                  <a:pt x="48" y="118"/>
                  <a:pt x="50" y="120"/>
                  <a:pt x="52" y="120"/>
                </a:cubicBezTo>
                <a:moveTo>
                  <a:pt x="168" y="0"/>
                </a:moveTo>
                <a:cubicBezTo>
                  <a:pt x="32" y="0"/>
                  <a:pt x="32" y="0"/>
                  <a:pt x="32" y="0"/>
                </a:cubicBezTo>
                <a:cubicBezTo>
                  <a:pt x="28" y="0"/>
                  <a:pt x="24" y="4"/>
                  <a:pt x="24" y="8"/>
                </a:cubicBezTo>
                <a:cubicBezTo>
                  <a:pt x="24" y="24"/>
                  <a:pt x="24" y="24"/>
                  <a:pt x="24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4" y="24"/>
                  <a:pt x="0" y="28"/>
                  <a:pt x="0" y="32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33"/>
                  <a:pt x="11" y="144"/>
                  <a:pt x="24" y="144"/>
                </a:cubicBezTo>
                <a:cubicBezTo>
                  <a:pt x="168" y="144"/>
                  <a:pt x="168" y="144"/>
                  <a:pt x="168" y="144"/>
                </a:cubicBezTo>
                <a:cubicBezTo>
                  <a:pt x="172" y="144"/>
                  <a:pt x="176" y="140"/>
                  <a:pt x="176" y="136"/>
                </a:cubicBezTo>
                <a:cubicBezTo>
                  <a:pt x="176" y="8"/>
                  <a:pt x="176" y="8"/>
                  <a:pt x="176" y="8"/>
                </a:cubicBezTo>
                <a:cubicBezTo>
                  <a:pt x="176" y="4"/>
                  <a:pt x="172" y="0"/>
                  <a:pt x="168" y="0"/>
                </a:cubicBezTo>
                <a:moveTo>
                  <a:pt x="168" y="136"/>
                </a:moveTo>
                <a:cubicBezTo>
                  <a:pt x="24" y="136"/>
                  <a:pt x="24" y="136"/>
                  <a:pt x="24" y="136"/>
                </a:cubicBezTo>
                <a:cubicBezTo>
                  <a:pt x="15" y="136"/>
                  <a:pt x="8" y="129"/>
                  <a:pt x="8" y="120"/>
                </a:cubicBezTo>
                <a:cubicBezTo>
                  <a:pt x="8" y="32"/>
                  <a:pt x="8" y="32"/>
                  <a:pt x="8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116"/>
                  <a:pt x="24" y="116"/>
                  <a:pt x="24" y="116"/>
                </a:cubicBezTo>
                <a:cubicBezTo>
                  <a:pt x="24" y="118"/>
                  <a:pt x="26" y="120"/>
                  <a:pt x="28" y="120"/>
                </a:cubicBezTo>
                <a:cubicBezTo>
                  <a:pt x="30" y="120"/>
                  <a:pt x="32" y="118"/>
                  <a:pt x="32" y="116"/>
                </a:cubicBezTo>
                <a:cubicBezTo>
                  <a:pt x="32" y="8"/>
                  <a:pt x="32" y="8"/>
                  <a:pt x="32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136"/>
                </a:lnTo>
                <a:close/>
                <a:moveTo>
                  <a:pt x="52" y="32"/>
                </a:moveTo>
                <a:cubicBezTo>
                  <a:pt x="54" y="32"/>
                  <a:pt x="56" y="30"/>
                  <a:pt x="56" y="28"/>
                </a:cubicBezTo>
                <a:cubicBezTo>
                  <a:pt x="56" y="26"/>
                  <a:pt x="54" y="24"/>
                  <a:pt x="52" y="24"/>
                </a:cubicBezTo>
                <a:cubicBezTo>
                  <a:pt x="50" y="24"/>
                  <a:pt x="48" y="26"/>
                  <a:pt x="48" y="28"/>
                </a:cubicBezTo>
                <a:cubicBezTo>
                  <a:pt x="48" y="30"/>
                  <a:pt x="50" y="32"/>
                  <a:pt x="52" y="32"/>
                </a:cubicBezTo>
                <a:moveTo>
                  <a:pt x="52" y="88"/>
                </a:moveTo>
                <a:cubicBezTo>
                  <a:pt x="92" y="88"/>
                  <a:pt x="92" y="88"/>
                  <a:pt x="92" y="88"/>
                </a:cubicBezTo>
                <a:cubicBezTo>
                  <a:pt x="94" y="88"/>
                  <a:pt x="96" y="86"/>
                  <a:pt x="96" y="84"/>
                </a:cubicBezTo>
                <a:cubicBezTo>
                  <a:pt x="96" y="52"/>
                  <a:pt x="96" y="52"/>
                  <a:pt x="96" y="52"/>
                </a:cubicBezTo>
                <a:cubicBezTo>
                  <a:pt x="96" y="50"/>
                  <a:pt x="94" y="48"/>
                  <a:pt x="92" y="48"/>
                </a:cubicBezTo>
                <a:cubicBezTo>
                  <a:pt x="52" y="48"/>
                  <a:pt x="52" y="48"/>
                  <a:pt x="52" y="48"/>
                </a:cubicBezTo>
                <a:cubicBezTo>
                  <a:pt x="50" y="48"/>
                  <a:pt x="48" y="50"/>
                  <a:pt x="48" y="52"/>
                </a:cubicBezTo>
                <a:cubicBezTo>
                  <a:pt x="48" y="84"/>
                  <a:pt x="48" y="84"/>
                  <a:pt x="48" y="84"/>
                </a:cubicBezTo>
                <a:cubicBezTo>
                  <a:pt x="48" y="86"/>
                  <a:pt x="50" y="88"/>
                  <a:pt x="52" y="88"/>
                </a:cubicBezTo>
                <a:moveTo>
                  <a:pt x="56" y="56"/>
                </a:moveTo>
                <a:cubicBezTo>
                  <a:pt x="88" y="56"/>
                  <a:pt x="88" y="56"/>
                  <a:pt x="88" y="56"/>
                </a:cubicBezTo>
                <a:cubicBezTo>
                  <a:pt x="88" y="80"/>
                  <a:pt x="88" y="80"/>
                  <a:pt x="88" y="80"/>
                </a:cubicBezTo>
                <a:cubicBezTo>
                  <a:pt x="56" y="80"/>
                  <a:pt x="56" y="80"/>
                  <a:pt x="56" y="80"/>
                </a:cubicBezTo>
                <a:lnTo>
                  <a:pt x="56" y="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78"/>
          <p:cNvSpPr>
            <a:spLocks noEditPoints="1"/>
          </p:cNvSpPr>
          <p:nvPr/>
        </p:nvSpPr>
        <p:spPr bwMode="auto">
          <a:xfrm>
            <a:off x="5630863" y="4491038"/>
            <a:ext cx="320675" cy="320675"/>
          </a:xfrm>
          <a:custGeom>
            <a:avLst/>
            <a:gdLst>
              <a:gd name="T0" fmla="*/ 116 w 176"/>
              <a:gd name="T1" fmla="*/ 80 h 176"/>
              <a:gd name="T2" fmla="*/ 116 w 176"/>
              <a:gd name="T3" fmla="*/ 88 h 176"/>
              <a:gd name="T4" fmla="*/ 152 w 176"/>
              <a:gd name="T5" fmla="*/ 84 h 176"/>
              <a:gd name="T6" fmla="*/ 148 w 176"/>
              <a:gd name="T7" fmla="*/ 64 h 176"/>
              <a:gd name="T8" fmla="*/ 148 w 176"/>
              <a:gd name="T9" fmla="*/ 56 h 176"/>
              <a:gd name="T10" fmla="*/ 148 w 176"/>
              <a:gd name="T11" fmla="*/ 64 h 176"/>
              <a:gd name="T12" fmla="*/ 136 w 176"/>
              <a:gd name="T13" fmla="*/ 60 h 176"/>
              <a:gd name="T14" fmla="*/ 128 w 176"/>
              <a:gd name="T15" fmla="*/ 60 h 176"/>
              <a:gd name="T16" fmla="*/ 148 w 176"/>
              <a:gd name="T17" fmla="*/ 112 h 176"/>
              <a:gd name="T18" fmla="*/ 112 w 176"/>
              <a:gd name="T19" fmla="*/ 116 h 176"/>
              <a:gd name="T20" fmla="*/ 148 w 176"/>
              <a:gd name="T21" fmla="*/ 120 h 176"/>
              <a:gd name="T22" fmla="*/ 148 w 176"/>
              <a:gd name="T23" fmla="*/ 112 h 176"/>
              <a:gd name="T24" fmla="*/ 156 w 176"/>
              <a:gd name="T25" fmla="*/ 8 h 176"/>
              <a:gd name="T26" fmla="*/ 156 w 176"/>
              <a:gd name="T27" fmla="*/ 0 h 176"/>
              <a:gd name="T28" fmla="*/ 48 w 176"/>
              <a:gd name="T29" fmla="*/ 4 h 176"/>
              <a:gd name="T30" fmla="*/ 148 w 176"/>
              <a:gd name="T31" fmla="*/ 96 h 176"/>
              <a:gd name="T32" fmla="*/ 112 w 176"/>
              <a:gd name="T33" fmla="*/ 100 h 176"/>
              <a:gd name="T34" fmla="*/ 148 w 176"/>
              <a:gd name="T35" fmla="*/ 104 h 176"/>
              <a:gd name="T36" fmla="*/ 148 w 176"/>
              <a:gd name="T37" fmla="*/ 96 h 176"/>
              <a:gd name="T38" fmla="*/ 164 w 176"/>
              <a:gd name="T39" fmla="*/ 24 h 176"/>
              <a:gd name="T40" fmla="*/ 164 w 176"/>
              <a:gd name="T41" fmla="*/ 16 h 176"/>
              <a:gd name="T42" fmla="*/ 36 w 176"/>
              <a:gd name="T43" fmla="*/ 20 h 176"/>
              <a:gd name="T44" fmla="*/ 52 w 176"/>
              <a:gd name="T45" fmla="*/ 152 h 176"/>
              <a:gd name="T46" fmla="*/ 152 w 176"/>
              <a:gd name="T47" fmla="*/ 148 h 176"/>
              <a:gd name="T48" fmla="*/ 52 w 176"/>
              <a:gd name="T49" fmla="*/ 144 h 176"/>
              <a:gd name="T50" fmla="*/ 52 w 176"/>
              <a:gd name="T51" fmla="*/ 152 h 176"/>
              <a:gd name="T52" fmla="*/ 116 w 176"/>
              <a:gd name="T53" fmla="*/ 64 h 176"/>
              <a:gd name="T54" fmla="*/ 116 w 176"/>
              <a:gd name="T55" fmla="*/ 56 h 176"/>
              <a:gd name="T56" fmla="*/ 80 w 176"/>
              <a:gd name="T57" fmla="*/ 60 h 176"/>
              <a:gd name="T58" fmla="*/ 52 w 176"/>
              <a:gd name="T59" fmla="*/ 136 h 176"/>
              <a:gd name="T60" fmla="*/ 152 w 176"/>
              <a:gd name="T61" fmla="*/ 132 h 176"/>
              <a:gd name="T62" fmla="*/ 52 w 176"/>
              <a:gd name="T63" fmla="*/ 128 h 176"/>
              <a:gd name="T64" fmla="*/ 52 w 176"/>
              <a:gd name="T65" fmla="*/ 136 h 176"/>
              <a:gd name="T66" fmla="*/ 32 w 176"/>
              <a:gd name="T67" fmla="*/ 32 h 176"/>
              <a:gd name="T68" fmla="*/ 24 w 176"/>
              <a:gd name="T69" fmla="*/ 56 h 176"/>
              <a:gd name="T70" fmla="*/ 0 w 176"/>
              <a:gd name="T71" fmla="*/ 64 h 176"/>
              <a:gd name="T72" fmla="*/ 24 w 176"/>
              <a:gd name="T73" fmla="*/ 176 h 176"/>
              <a:gd name="T74" fmla="*/ 176 w 176"/>
              <a:gd name="T75" fmla="*/ 168 h 176"/>
              <a:gd name="T76" fmla="*/ 168 w 176"/>
              <a:gd name="T77" fmla="*/ 32 h 176"/>
              <a:gd name="T78" fmla="*/ 24 w 176"/>
              <a:gd name="T79" fmla="*/ 168 h 176"/>
              <a:gd name="T80" fmla="*/ 8 w 176"/>
              <a:gd name="T81" fmla="*/ 64 h 176"/>
              <a:gd name="T82" fmla="*/ 24 w 176"/>
              <a:gd name="T83" fmla="*/ 148 h 176"/>
              <a:gd name="T84" fmla="*/ 32 w 176"/>
              <a:gd name="T85" fmla="*/ 148 h 176"/>
              <a:gd name="T86" fmla="*/ 168 w 176"/>
              <a:gd name="T87" fmla="*/ 40 h 176"/>
              <a:gd name="T88" fmla="*/ 68 w 176"/>
              <a:gd name="T89" fmla="*/ 64 h 176"/>
              <a:gd name="T90" fmla="*/ 68 w 176"/>
              <a:gd name="T91" fmla="*/ 56 h 176"/>
              <a:gd name="T92" fmla="*/ 68 w 176"/>
              <a:gd name="T93" fmla="*/ 64 h 176"/>
              <a:gd name="T94" fmla="*/ 92 w 176"/>
              <a:gd name="T95" fmla="*/ 120 h 176"/>
              <a:gd name="T96" fmla="*/ 96 w 176"/>
              <a:gd name="T97" fmla="*/ 84 h 176"/>
              <a:gd name="T98" fmla="*/ 52 w 176"/>
              <a:gd name="T99" fmla="*/ 80 h 176"/>
              <a:gd name="T100" fmla="*/ 48 w 176"/>
              <a:gd name="T101" fmla="*/ 116 h 176"/>
              <a:gd name="T102" fmla="*/ 56 w 176"/>
              <a:gd name="T103" fmla="*/ 88 h 176"/>
              <a:gd name="T104" fmla="*/ 88 w 176"/>
              <a:gd name="T105" fmla="*/ 112 h 176"/>
              <a:gd name="T106" fmla="*/ 56 w 176"/>
              <a:gd name="T107" fmla="*/ 88 h 176"/>
              <a:gd name="T108" fmla="*/ 56 w 176"/>
              <a:gd name="T109" fmla="*/ 60 h 176"/>
              <a:gd name="T110" fmla="*/ 48 w 176"/>
              <a:gd name="T111" fmla="*/ 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76" h="176">
                <a:moveTo>
                  <a:pt x="148" y="80"/>
                </a:moveTo>
                <a:cubicBezTo>
                  <a:pt x="116" y="80"/>
                  <a:pt x="116" y="80"/>
                  <a:pt x="116" y="80"/>
                </a:cubicBezTo>
                <a:cubicBezTo>
                  <a:pt x="114" y="80"/>
                  <a:pt x="112" y="82"/>
                  <a:pt x="112" y="84"/>
                </a:cubicBezTo>
                <a:cubicBezTo>
                  <a:pt x="112" y="86"/>
                  <a:pt x="114" y="88"/>
                  <a:pt x="116" y="88"/>
                </a:cubicBezTo>
                <a:cubicBezTo>
                  <a:pt x="148" y="88"/>
                  <a:pt x="148" y="88"/>
                  <a:pt x="148" y="88"/>
                </a:cubicBezTo>
                <a:cubicBezTo>
                  <a:pt x="150" y="88"/>
                  <a:pt x="152" y="86"/>
                  <a:pt x="152" y="84"/>
                </a:cubicBezTo>
                <a:cubicBezTo>
                  <a:pt x="152" y="82"/>
                  <a:pt x="150" y="80"/>
                  <a:pt x="148" y="80"/>
                </a:cubicBezTo>
                <a:moveTo>
                  <a:pt x="148" y="64"/>
                </a:moveTo>
                <a:cubicBezTo>
                  <a:pt x="150" y="64"/>
                  <a:pt x="152" y="62"/>
                  <a:pt x="152" y="60"/>
                </a:cubicBezTo>
                <a:cubicBezTo>
                  <a:pt x="152" y="58"/>
                  <a:pt x="150" y="56"/>
                  <a:pt x="148" y="56"/>
                </a:cubicBezTo>
                <a:cubicBezTo>
                  <a:pt x="146" y="56"/>
                  <a:pt x="144" y="58"/>
                  <a:pt x="144" y="60"/>
                </a:cubicBezTo>
                <a:cubicBezTo>
                  <a:pt x="144" y="62"/>
                  <a:pt x="146" y="64"/>
                  <a:pt x="148" y="64"/>
                </a:cubicBezTo>
                <a:moveTo>
                  <a:pt x="132" y="64"/>
                </a:moveTo>
                <a:cubicBezTo>
                  <a:pt x="134" y="64"/>
                  <a:pt x="136" y="62"/>
                  <a:pt x="136" y="60"/>
                </a:cubicBezTo>
                <a:cubicBezTo>
                  <a:pt x="136" y="58"/>
                  <a:pt x="134" y="56"/>
                  <a:pt x="132" y="56"/>
                </a:cubicBezTo>
                <a:cubicBezTo>
                  <a:pt x="130" y="56"/>
                  <a:pt x="128" y="58"/>
                  <a:pt x="128" y="60"/>
                </a:cubicBezTo>
                <a:cubicBezTo>
                  <a:pt x="128" y="62"/>
                  <a:pt x="130" y="64"/>
                  <a:pt x="132" y="64"/>
                </a:cubicBezTo>
                <a:moveTo>
                  <a:pt x="148" y="112"/>
                </a:moveTo>
                <a:cubicBezTo>
                  <a:pt x="116" y="112"/>
                  <a:pt x="116" y="112"/>
                  <a:pt x="116" y="112"/>
                </a:cubicBezTo>
                <a:cubicBezTo>
                  <a:pt x="114" y="112"/>
                  <a:pt x="112" y="114"/>
                  <a:pt x="112" y="116"/>
                </a:cubicBezTo>
                <a:cubicBezTo>
                  <a:pt x="112" y="118"/>
                  <a:pt x="114" y="120"/>
                  <a:pt x="116" y="120"/>
                </a:cubicBezTo>
                <a:cubicBezTo>
                  <a:pt x="148" y="120"/>
                  <a:pt x="148" y="120"/>
                  <a:pt x="148" y="120"/>
                </a:cubicBezTo>
                <a:cubicBezTo>
                  <a:pt x="150" y="120"/>
                  <a:pt x="152" y="118"/>
                  <a:pt x="152" y="116"/>
                </a:cubicBezTo>
                <a:cubicBezTo>
                  <a:pt x="152" y="114"/>
                  <a:pt x="150" y="112"/>
                  <a:pt x="148" y="112"/>
                </a:cubicBezTo>
                <a:moveTo>
                  <a:pt x="52" y="8"/>
                </a:moveTo>
                <a:cubicBezTo>
                  <a:pt x="156" y="8"/>
                  <a:pt x="156" y="8"/>
                  <a:pt x="156" y="8"/>
                </a:cubicBezTo>
                <a:cubicBezTo>
                  <a:pt x="158" y="8"/>
                  <a:pt x="160" y="6"/>
                  <a:pt x="160" y="4"/>
                </a:cubicBezTo>
                <a:cubicBezTo>
                  <a:pt x="160" y="2"/>
                  <a:pt x="158" y="0"/>
                  <a:pt x="156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2"/>
                  <a:pt x="48" y="4"/>
                </a:cubicBezTo>
                <a:cubicBezTo>
                  <a:pt x="48" y="6"/>
                  <a:pt x="50" y="8"/>
                  <a:pt x="52" y="8"/>
                </a:cubicBezTo>
                <a:moveTo>
                  <a:pt x="148" y="96"/>
                </a:moveTo>
                <a:cubicBezTo>
                  <a:pt x="116" y="96"/>
                  <a:pt x="116" y="96"/>
                  <a:pt x="116" y="96"/>
                </a:cubicBezTo>
                <a:cubicBezTo>
                  <a:pt x="114" y="96"/>
                  <a:pt x="112" y="98"/>
                  <a:pt x="112" y="100"/>
                </a:cubicBezTo>
                <a:cubicBezTo>
                  <a:pt x="112" y="102"/>
                  <a:pt x="114" y="104"/>
                  <a:pt x="116" y="104"/>
                </a:cubicBezTo>
                <a:cubicBezTo>
                  <a:pt x="148" y="104"/>
                  <a:pt x="148" y="104"/>
                  <a:pt x="148" y="104"/>
                </a:cubicBezTo>
                <a:cubicBezTo>
                  <a:pt x="150" y="104"/>
                  <a:pt x="152" y="102"/>
                  <a:pt x="152" y="100"/>
                </a:cubicBezTo>
                <a:cubicBezTo>
                  <a:pt x="152" y="98"/>
                  <a:pt x="150" y="96"/>
                  <a:pt x="148" y="96"/>
                </a:cubicBezTo>
                <a:moveTo>
                  <a:pt x="40" y="24"/>
                </a:moveTo>
                <a:cubicBezTo>
                  <a:pt x="164" y="24"/>
                  <a:pt x="164" y="24"/>
                  <a:pt x="164" y="24"/>
                </a:cubicBezTo>
                <a:cubicBezTo>
                  <a:pt x="166" y="24"/>
                  <a:pt x="168" y="22"/>
                  <a:pt x="168" y="20"/>
                </a:cubicBezTo>
                <a:cubicBezTo>
                  <a:pt x="168" y="18"/>
                  <a:pt x="166" y="16"/>
                  <a:pt x="164" y="16"/>
                </a:cubicBezTo>
                <a:cubicBezTo>
                  <a:pt x="40" y="16"/>
                  <a:pt x="40" y="16"/>
                  <a:pt x="40" y="16"/>
                </a:cubicBezTo>
                <a:cubicBezTo>
                  <a:pt x="38" y="16"/>
                  <a:pt x="36" y="18"/>
                  <a:pt x="36" y="20"/>
                </a:cubicBezTo>
                <a:cubicBezTo>
                  <a:pt x="36" y="22"/>
                  <a:pt x="38" y="24"/>
                  <a:pt x="40" y="24"/>
                </a:cubicBezTo>
                <a:moveTo>
                  <a:pt x="52" y="152"/>
                </a:moveTo>
                <a:cubicBezTo>
                  <a:pt x="148" y="152"/>
                  <a:pt x="148" y="152"/>
                  <a:pt x="148" y="152"/>
                </a:cubicBezTo>
                <a:cubicBezTo>
                  <a:pt x="150" y="152"/>
                  <a:pt x="152" y="150"/>
                  <a:pt x="152" y="148"/>
                </a:cubicBezTo>
                <a:cubicBezTo>
                  <a:pt x="152" y="146"/>
                  <a:pt x="150" y="144"/>
                  <a:pt x="148" y="144"/>
                </a:cubicBezTo>
                <a:cubicBezTo>
                  <a:pt x="52" y="144"/>
                  <a:pt x="52" y="144"/>
                  <a:pt x="52" y="144"/>
                </a:cubicBezTo>
                <a:cubicBezTo>
                  <a:pt x="50" y="144"/>
                  <a:pt x="48" y="146"/>
                  <a:pt x="48" y="148"/>
                </a:cubicBezTo>
                <a:cubicBezTo>
                  <a:pt x="48" y="150"/>
                  <a:pt x="50" y="152"/>
                  <a:pt x="52" y="152"/>
                </a:cubicBezTo>
                <a:moveTo>
                  <a:pt x="84" y="64"/>
                </a:moveTo>
                <a:cubicBezTo>
                  <a:pt x="116" y="64"/>
                  <a:pt x="116" y="64"/>
                  <a:pt x="116" y="64"/>
                </a:cubicBezTo>
                <a:cubicBezTo>
                  <a:pt x="118" y="64"/>
                  <a:pt x="120" y="62"/>
                  <a:pt x="120" y="60"/>
                </a:cubicBezTo>
                <a:cubicBezTo>
                  <a:pt x="120" y="58"/>
                  <a:pt x="118" y="56"/>
                  <a:pt x="116" y="56"/>
                </a:cubicBezTo>
                <a:cubicBezTo>
                  <a:pt x="84" y="56"/>
                  <a:pt x="84" y="56"/>
                  <a:pt x="84" y="56"/>
                </a:cubicBezTo>
                <a:cubicBezTo>
                  <a:pt x="82" y="56"/>
                  <a:pt x="80" y="58"/>
                  <a:pt x="80" y="60"/>
                </a:cubicBezTo>
                <a:cubicBezTo>
                  <a:pt x="80" y="62"/>
                  <a:pt x="82" y="64"/>
                  <a:pt x="84" y="64"/>
                </a:cubicBezTo>
                <a:moveTo>
                  <a:pt x="52" y="136"/>
                </a:moveTo>
                <a:cubicBezTo>
                  <a:pt x="148" y="136"/>
                  <a:pt x="148" y="136"/>
                  <a:pt x="148" y="136"/>
                </a:cubicBezTo>
                <a:cubicBezTo>
                  <a:pt x="150" y="136"/>
                  <a:pt x="152" y="134"/>
                  <a:pt x="152" y="132"/>
                </a:cubicBezTo>
                <a:cubicBezTo>
                  <a:pt x="152" y="130"/>
                  <a:pt x="150" y="128"/>
                  <a:pt x="148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0" y="128"/>
                  <a:pt x="48" y="130"/>
                  <a:pt x="48" y="132"/>
                </a:cubicBezTo>
                <a:cubicBezTo>
                  <a:pt x="48" y="134"/>
                  <a:pt x="50" y="136"/>
                  <a:pt x="52" y="136"/>
                </a:cubicBezTo>
                <a:moveTo>
                  <a:pt x="168" y="32"/>
                </a:moveTo>
                <a:cubicBezTo>
                  <a:pt x="32" y="32"/>
                  <a:pt x="32" y="32"/>
                  <a:pt x="32" y="32"/>
                </a:cubicBezTo>
                <a:cubicBezTo>
                  <a:pt x="28" y="32"/>
                  <a:pt x="24" y="36"/>
                  <a:pt x="24" y="40"/>
                </a:cubicBezTo>
                <a:cubicBezTo>
                  <a:pt x="24" y="56"/>
                  <a:pt x="24" y="56"/>
                  <a:pt x="24" y="56"/>
                </a:cubicBezTo>
                <a:cubicBezTo>
                  <a:pt x="8" y="56"/>
                  <a:pt x="8" y="56"/>
                  <a:pt x="8" y="56"/>
                </a:cubicBezTo>
                <a:cubicBezTo>
                  <a:pt x="4" y="56"/>
                  <a:pt x="0" y="60"/>
                  <a:pt x="0" y="64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5"/>
                  <a:pt x="11" y="176"/>
                  <a:pt x="24" y="176"/>
                </a:cubicBezTo>
                <a:cubicBezTo>
                  <a:pt x="168" y="176"/>
                  <a:pt x="168" y="176"/>
                  <a:pt x="168" y="176"/>
                </a:cubicBezTo>
                <a:cubicBezTo>
                  <a:pt x="172" y="176"/>
                  <a:pt x="176" y="172"/>
                  <a:pt x="176" y="168"/>
                </a:cubicBezTo>
                <a:cubicBezTo>
                  <a:pt x="176" y="40"/>
                  <a:pt x="176" y="40"/>
                  <a:pt x="176" y="40"/>
                </a:cubicBezTo>
                <a:cubicBezTo>
                  <a:pt x="176" y="36"/>
                  <a:pt x="172" y="32"/>
                  <a:pt x="168" y="32"/>
                </a:cubicBezTo>
                <a:moveTo>
                  <a:pt x="168" y="168"/>
                </a:moveTo>
                <a:cubicBezTo>
                  <a:pt x="24" y="168"/>
                  <a:pt x="24" y="168"/>
                  <a:pt x="24" y="168"/>
                </a:cubicBezTo>
                <a:cubicBezTo>
                  <a:pt x="15" y="168"/>
                  <a:pt x="8" y="161"/>
                  <a:pt x="8" y="152"/>
                </a:cubicBezTo>
                <a:cubicBezTo>
                  <a:pt x="8" y="64"/>
                  <a:pt x="8" y="64"/>
                  <a:pt x="8" y="64"/>
                </a:cubicBezTo>
                <a:cubicBezTo>
                  <a:pt x="24" y="64"/>
                  <a:pt x="24" y="64"/>
                  <a:pt x="24" y="64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24" y="150"/>
                  <a:pt x="26" y="152"/>
                  <a:pt x="28" y="152"/>
                </a:cubicBezTo>
                <a:cubicBezTo>
                  <a:pt x="30" y="152"/>
                  <a:pt x="32" y="150"/>
                  <a:pt x="32" y="148"/>
                </a:cubicBezTo>
                <a:cubicBezTo>
                  <a:pt x="32" y="40"/>
                  <a:pt x="32" y="40"/>
                  <a:pt x="32" y="40"/>
                </a:cubicBezTo>
                <a:cubicBezTo>
                  <a:pt x="168" y="40"/>
                  <a:pt x="168" y="40"/>
                  <a:pt x="168" y="40"/>
                </a:cubicBezTo>
                <a:lnTo>
                  <a:pt x="168" y="168"/>
                </a:lnTo>
                <a:close/>
                <a:moveTo>
                  <a:pt x="68" y="64"/>
                </a:moveTo>
                <a:cubicBezTo>
                  <a:pt x="70" y="64"/>
                  <a:pt x="72" y="62"/>
                  <a:pt x="72" y="60"/>
                </a:cubicBezTo>
                <a:cubicBezTo>
                  <a:pt x="72" y="58"/>
                  <a:pt x="70" y="56"/>
                  <a:pt x="68" y="56"/>
                </a:cubicBezTo>
                <a:cubicBezTo>
                  <a:pt x="66" y="56"/>
                  <a:pt x="64" y="58"/>
                  <a:pt x="64" y="60"/>
                </a:cubicBezTo>
                <a:cubicBezTo>
                  <a:pt x="64" y="62"/>
                  <a:pt x="66" y="64"/>
                  <a:pt x="68" y="64"/>
                </a:cubicBezTo>
                <a:moveTo>
                  <a:pt x="52" y="120"/>
                </a:moveTo>
                <a:cubicBezTo>
                  <a:pt x="92" y="120"/>
                  <a:pt x="92" y="120"/>
                  <a:pt x="92" y="120"/>
                </a:cubicBezTo>
                <a:cubicBezTo>
                  <a:pt x="94" y="120"/>
                  <a:pt x="96" y="118"/>
                  <a:pt x="96" y="116"/>
                </a:cubicBezTo>
                <a:cubicBezTo>
                  <a:pt x="96" y="84"/>
                  <a:pt x="96" y="84"/>
                  <a:pt x="96" y="84"/>
                </a:cubicBezTo>
                <a:cubicBezTo>
                  <a:pt x="96" y="82"/>
                  <a:pt x="94" y="80"/>
                  <a:pt x="9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0" y="80"/>
                  <a:pt x="48" y="82"/>
                  <a:pt x="48" y="84"/>
                </a:cubicBezTo>
                <a:cubicBezTo>
                  <a:pt x="48" y="116"/>
                  <a:pt x="48" y="116"/>
                  <a:pt x="48" y="116"/>
                </a:cubicBezTo>
                <a:cubicBezTo>
                  <a:pt x="48" y="118"/>
                  <a:pt x="50" y="120"/>
                  <a:pt x="52" y="120"/>
                </a:cubicBezTo>
                <a:moveTo>
                  <a:pt x="56" y="88"/>
                </a:moveTo>
                <a:cubicBezTo>
                  <a:pt x="88" y="88"/>
                  <a:pt x="88" y="88"/>
                  <a:pt x="88" y="88"/>
                </a:cubicBezTo>
                <a:cubicBezTo>
                  <a:pt x="88" y="112"/>
                  <a:pt x="88" y="112"/>
                  <a:pt x="88" y="112"/>
                </a:cubicBezTo>
                <a:cubicBezTo>
                  <a:pt x="56" y="112"/>
                  <a:pt x="56" y="112"/>
                  <a:pt x="56" y="112"/>
                </a:cubicBezTo>
                <a:lnTo>
                  <a:pt x="56" y="88"/>
                </a:lnTo>
                <a:close/>
                <a:moveTo>
                  <a:pt x="52" y="64"/>
                </a:moveTo>
                <a:cubicBezTo>
                  <a:pt x="54" y="64"/>
                  <a:pt x="56" y="62"/>
                  <a:pt x="56" y="60"/>
                </a:cubicBezTo>
                <a:cubicBezTo>
                  <a:pt x="56" y="58"/>
                  <a:pt x="54" y="56"/>
                  <a:pt x="52" y="56"/>
                </a:cubicBezTo>
                <a:cubicBezTo>
                  <a:pt x="50" y="56"/>
                  <a:pt x="48" y="58"/>
                  <a:pt x="48" y="60"/>
                </a:cubicBezTo>
                <a:cubicBezTo>
                  <a:pt x="48" y="62"/>
                  <a:pt x="50" y="64"/>
                  <a:pt x="52" y="6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79"/>
          <p:cNvSpPr>
            <a:spLocks noEditPoints="1"/>
          </p:cNvSpPr>
          <p:nvPr/>
        </p:nvSpPr>
        <p:spPr bwMode="auto">
          <a:xfrm>
            <a:off x="6242050" y="4491038"/>
            <a:ext cx="320675" cy="320675"/>
          </a:xfrm>
          <a:custGeom>
            <a:avLst/>
            <a:gdLst>
              <a:gd name="T0" fmla="*/ 132 w 176"/>
              <a:gd name="T1" fmla="*/ 84 h 176"/>
              <a:gd name="T2" fmla="*/ 92 w 176"/>
              <a:gd name="T3" fmla="*/ 84 h 176"/>
              <a:gd name="T4" fmla="*/ 92 w 176"/>
              <a:gd name="T5" fmla="*/ 44 h 176"/>
              <a:gd name="T6" fmla="*/ 88 w 176"/>
              <a:gd name="T7" fmla="*/ 40 h 176"/>
              <a:gd name="T8" fmla="*/ 84 w 176"/>
              <a:gd name="T9" fmla="*/ 44 h 176"/>
              <a:gd name="T10" fmla="*/ 84 w 176"/>
              <a:gd name="T11" fmla="*/ 84 h 176"/>
              <a:gd name="T12" fmla="*/ 44 w 176"/>
              <a:gd name="T13" fmla="*/ 84 h 176"/>
              <a:gd name="T14" fmla="*/ 40 w 176"/>
              <a:gd name="T15" fmla="*/ 88 h 176"/>
              <a:gd name="T16" fmla="*/ 44 w 176"/>
              <a:gd name="T17" fmla="*/ 92 h 176"/>
              <a:gd name="T18" fmla="*/ 84 w 176"/>
              <a:gd name="T19" fmla="*/ 92 h 176"/>
              <a:gd name="T20" fmla="*/ 84 w 176"/>
              <a:gd name="T21" fmla="*/ 132 h 176"/>
              <a:gd name="T22" fmla="*/ 88 w 176"/>
              <a:gd name="T23" fmla="*/ 136 h 176"/>
              <a:gd name="T24" fmla="*/ 92 w 176"/>
              <a:gd name="T25" fmla="*/ 132 h 176"/>
              <a:gd name="T26" fmla="*/ 92 w 176"/>
              <a:gd name="T27" fmla="*/ 92 h 176"/>
              <a:gd name="T28" fmla="*/ 132 w 176"/>
              <a:gd name="T29" fmla="*/ 92 h 176"/>
              <a:gd name="T30" fmla="*/ 136 w 176"/>
              <a:gd name="T31" fmla="*/ 88 h 176"/>
              <a:gd name="T32" fmla="*/ 132 w 176"/>
              <a:gd name="T33" fmla="*/ 84 h 176"/>
              <a:gd name="T34" fmla="*/ 88 w 176"/>
              <a:gd name="T35" fmla="*/ 0 h 176"/>
              <a:gd name="T36" fmla="*/ 0 w 176"/>
              <a:gd name="T37" fmla="*/ 88 h 176"/>
              <a:gd name="T38" fmla="*/ 88 w 176"/>
              <a:gd name="T39" fmla="*/ 176 h 176"/>
              <a:gd name="T40" fmla="*/ 176 w 176"/>
              <a:gd name="T41" fmla="*/ 88 h 176"/>
              <a:gd name="T42" fmla="*/ 88 w 176"/>
              <a:gd name="T43" fmla="*/ 0 h 176"/>
              <a:gd name="T44" fmla="*/ 88 w 176"/>
              <a:gd name="T45" fmla="*/ 168 h 176"/>
              <a:gd name="T46" fmla="*/ 8 w 176"/>
              <a:gd name="T47" fmla="*/ 88 h 176"/>
              <a:gd name="T48" fmla="*/ 88 w 176"/>
              <a:gd name="T49" fmla="*/ 8 h 176"/>
              <a:gd name="T50" fmla="*/ 168 w 176"/>
              <a:gd name="T51" fmla="*/ 88 h 176"/>
              <a:gd name="T52" fmla="*/ 88 w 176"/>
              <a:gd name="T53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76" h="176">
                <a:moveTo>
                  <a:pt x="132" y="84"/>
                </a:moveTo>
                <a:cubicBezTo>
                  <a:pt x="92" y="84"/>
                  <a:pt x="92" y="84"/>
                  <a:pt x="92" y="84"/>
                </a:cubicBezTo>
                <a:cubicBezTo>
                  <a:pt x="92" y="44"/>
                  <a:pt x="92" y="44"/>
                  <a:pt x="92" y="44"/>
                </a:cubicBezTo>
                <a:cubicBezTo>
                  <a:pt x="92" y="42"/>
                  <a:pt x="90" y="40"/>
                  <a:pt x="88" y="40"/>
                </a:cubicBezTo>
                <a:cubicBezTo>
                  <a:pt x="86" y="40"/>
                  <a:pt x="84" y="42"/>
                  <a:pt x="84" y="44"/>
                </a:cubicBezTo>
                <a:cubicBezTo>
                  <a:pt x="84" y="84"/>
                  <a:pt x="84" y="84"/>
                  <a:pt x="84" y="84"/>
                </a:cubicBezTo>
                <a:cubicBezTo>
                  <a:pt x="44" y="84"/>
                  <a:pt x="44" y="84"/>
                  <a:pt x="44" y="84"/>
                </a:cubicBezTo>
                <a:cubicBezTo>
                  <a:pt x="42" y="84"/>
                  <a:pt x="40" y="86"/>
                  <a:pt x="40" y="88"/>
                </a:cubicBezTo>
                <a:cubicBezTo>
                  <a:pt x="40" y="90"/>
                  <a:pt x="42" y="92"/>
                  <a:pt x="44" y="92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132"/>
                  <a:pt x="84" y="132"/>
                  <a:pt x="84" y="132"/>
                </a:cubicBezTo>
                <a:cubicBezTo>
                  <a:pt x="84" y="134"/>
                  <a:pt x="86" y="136"/>
                  <a:pt x="88" y="136"/>
                </a:cubicBezTo>
                <a:cubicBezTo>
                  <a:pt x="90" y="136"/>
                  <a:pt x="92" y="134"/>
                  <a:pt x="92" y="132"/>
                </a:cubicBezTo>
                <a:cubicBezTo>
                  <a:pt x="92" y="92"/>
                  <a:pt x="92" y="92"/>
                  <a:pt x="92" y="92"/>
                </a:cubicBezTo>
                <a:cubicBezTo>
                  <a:pt x="132" y="92"/>
                  <a:pt x="132" y="92"/>
                  <a:pt x="132" y="92"/>
                </a:cubicBezTo>
                <a:cubicBezTo>
                  <a:pt x="134" y="92"/>
                  <a:pt x="136" y="90"/>
                  <a:pt x="136" y="88"/>
                </a:cubicBezTo>
                <a:cubicBezTo>
                  <a:pt x="136" y="86"/>
                  <a:pt x="134" y="84"/>
                  <a:pt x="132" y="84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80"/>
          <p:cNvSpPr>
            <a:spLocks noEditPoints="1"/>
          </p:cNvSpPr>
          <p:nvPr/>
        </p:nvSpPr>
        <p:spPr bwMode="auto">
          <a:xfrm>
            <a:off x="6853238" y="4491038"/>
            <a:ext cx="320675" cy="320675"/>
          </a:xfrm>
          <a:custGeom>
            <a:avLst/>
            <a:gdLst>
              <a:gd name="T0" fmla="*/ 132 w 176"/>
              <a:gd name="T1" fmla="*/ 84 h 176"/>
              <a:gd name="T2" fmla="*/ 44 w 176"/>
              <a:gd name="T3" fmla="*/ 84 h 176"/>
              <a:gd name="T4" fmla="*/ 40 w 176"/>
              <a:gd name="T5" fmla="*/ 88 h 176"/>
              <a:gd name="T6" fmla="*/ 44 w 176"/>
              <a:gd name="T7" fmla="*/ 92 h 176"/>
              <a:gd name="T8" fmla="*/ 132 w 176"/>
              <a:gd name="T9" fmla="*/ 92 h 176"/>
              <a:gd name="T10" fmla="*/ 136 w 176"/>
              <a:gd name="T11" fmla="*/ 88 h 176"/>
              <a:gd name="T12" fmla="*/ 132 w 176"/>
              <a:gd name="T13" fmla="*/ 84 h 176"/>
              <a:gd name="T14" fmla="*/ 88 w 176"/>
              <a:gd name="T15" fmla="*/ 0 h 176"/>
              <a:gd name="T16" fmla="*/ 0 w 176"/>
              <a:gd name="T17" fmla="*/ 88 h 176"/>
              <a:gd name="T18" fmla="*/ 88 w 176"/>
              <a:gd name="T19" fmla="*/ 176 h 176"/>
              <a:gd name="T20" fmla="*/ 176 w 176"/>
              <a:gd name="T21" fmla="*/ 88 h 176"/>
              <a:gd name="T22" fmla="*/ 88 w 176"/>
              <a:gd name="T23" fmla="*/ 0 h 176"/>
              <a:gd name="T24" fmla="*/ 88 w 176"/>
              <a:gd name="T25" fmla="*/ 168 h 176"/>
              <a:gd name="T26" fmla="*/ 8 w 176"/>
              <a:gd name="T27" fmla="*/ 88 h 176"/>
              <a:gd name="T28" fmla="*/ 88 w 176"/>
              <a:gd name="T29" fmla="*/ 8 h 176"/>
              <a:gd name="T30" fmla="*/ 168 w 176"/>
              <a:gd name="T31" fmla="*/ 88 h 176"/>
              <a:gd name="T32" fmla="*/ 88 w 176"/>
              <a:gd name="T33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76" h="176">
                <a:moveTo>
                  <a:pt x="132" y="84"/>
                </a:moveTo>
                <a:cubicBezTo>
                  <a:pt x="44" y="84"/>
                  <a:pt x="44" y="84"/>
                  <a:pt x="44" y="84"/>
                </a:cubicBezTo>
                <a:cubicBezTo>
                  <a:pt x="42" y="84"/>
                  <a:pt x="40" y="86"/>
                  <a:pt x="40" y="88"/>
                </a:cubicBezTo>
                <a:cubicBezTo>
                  <a:pt x="40" y="90"/>
                  <a:pt x="42" y="92"/>
                  <a:pt x="44" y="92"/>
                </a:cubicBezTo>
                <a:cubicBezTo>
                  <a:pt x="132" y="92"/>
                  <a:pt x="132" y="92"/>
                  <a:pt x="132" y="92"/>
                </a:cubicBezTo>
                <a:cubicBezTo>
                  <a:pt x="134" y="92"/>
                  <a:pt x="136" y="90"/>
                  <a:pt x="136" y="88"/>
                </a:cubicBezTo>
                <a:cubicBezTo>
                  <a:pt x="136" y="86"/>
                  <a:pt x="134" y="84"/>
                  <a:pt x="132" y="84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81"/>
          <p:cNvSpPr>
            <a:spLocks noEditPoints="1"/>
          </p:cNvSpPr>
          <p:nvPr/>
        </p:nvSpPr>
        <p:spPr bwMode="auto">
          <a:xfrm>
            <a:off x="7464425" y="4521201"/>
            <a:ext cx="320675" cy="261938"/>
          </a:xfrm>
          <a:custGeom>
            <a:avLst/>
            <a:gdLst>
              <a:gd name="T0" fmla="*/ 44 w 176"/>
              <a:gd name="T1" fmla="*/ 56 h 144"/>
              <a:gd name="T2" fmla="*/ 52 w 176"/>
              <a:gd name="T3" fmla="*/ 56 h 144"/>
              <a:gd name="T4" fmla="*/ 56 w 176"/>
              <a:gd name="T5" fmla="*/ 52 h 144"/>
              <a:gd name="T6" fmla="*/ 52 w 176"/>
              <a:gd name="T7" fmla="*/ 48 h 144"/>
              <a:gd name="T8" fmla="*/ 44 w 176"/>
              <a:gd name="T9" fmla="*/ 48 h 144"/>
              <a:gd name="T10" fmla="*/ 40 w 176"/>
              <a:gd name="T11" fmla="*/ 52 h 144"/>
              <a:gd name="T12" fmla="*/ 44 w 176"/>
              <a:gd name="T13" fmla="*/ 56 h 144"/>
              <a:gd name="T14" fmla="*/ 168 w 176"/>
              <a:gd name="T15" fmla="*/ 16 h 144"/>
              <a:gd name="T16" fmla="*/ 120 w 176"/>
              <a:gd name="T17" fmla="*/ 16 h 144"/>
              <a:gd name="T18" fmla="*/ 104 w 176"/>
              <a:gd name="T19" fmla="*/ 0 h 144"/>
              <a:gd name="T20" fmla="*/ 72 w 176"/>
              <a:gd name="T21" fmla="*/ 0 h 144"/>
              <a:gd name="T22" fmla="*/ 56 w 176"/>
              <a:gd name="T23" fmla="*/ 16 h 144"/>
              <a:gd name="T24" fmla="*/ 8 w 176"/>
              <a:gd name="T25" fmla="*/ 16 h 144"/>
              <a:gd name="T26" fmla="*/ 0 w 176"/>
              <a:gd name="T27" fmla="*/ 24 h 144"/>
              <a:gd name="T28" fmla="*/ 0 w 176"/>
              <a:gd name="T29" fmla="*/ 136 h 144"/>
              <a:gd name="T30" fmla="*/ 8 w 176"/>
              <a:gd name="T31" fmla="*/ 144 h 144"/>
              <a:gd name="T32" fmla="*/ 168 w 176"/>
              <a:gd name="T33" fmla="*/ 144 h 144"/>
              <a:gd name="T34" fmla="*/ 176 w 176"/>
              <a:gd name="T35" fmla="*/ 136 h 144"/>
              <a:gd name="T36" fmla="*/ 176 w 176"/>
              <a:gd name="T37" fmla="*/ 24 h 144"/>
              <a:gd name="T38" fmla="*/ 168 w 176"/>
              <a:gd name="T39" fmla="*/ 16 h 144"/>
              <a:gd name="T40" fmla="*/ 72 w 176"/>
              <a:gd name="T41" fmla="*/ 8 h 144"/>
              <a:gd name="T42" fmla="*/ 104 w 176"/>
              <a:gd name="T43" fmla="*/ 8 h 144"/>
              <a:gd name="T44" fmla="*/ 112 w 176"/>
              <a:gd name="T45" fmla="*/ 16 h 144"/>
              <a:gd name="T46" fmla="*/ 64 w 176"/>
              <a:gd name="T47" fmla="*/ 16 h 144"/>
              <a:gd name="T48" fmla="*/ 72 w 176"/>
              <a:gd name="T49" fmla="*/ 8 h 144"/>
              <a:gd name="T50" fmla="*/ 24 w 176"/>
              <a:gd name="T51" fmla="*/ 112 h 144"/>
              <a:gd name="T52" fmla="*/ 20 w 176"/>
              <a:gd name="T53" fmla="*/ 116 h 144"/>
              <a:gd name="T54" fmla="*/ 24 w 176"/>
              <a:gd name="T55" fmla="*/ 120 h 144"/>
              <a:gd name="T56" fmla="*/ 24 w 176"/>
              <a:gd name="T57" fmla="*/ 136 h 144"/>
              <a:gd name="T58" fmla="*/ 8 w 176"/>
              <a:gd name="T59" fmla="*/ 136 h 144"/>
              <a:gd name="T60" fmla="*/ 8 w 176"/>
              <a:gd name="T61" fmla="*/ 24 h 144"/>
              <a:gd name="T62" fmla="*/ 24 w 176"/>
              <a:gd name="T63" fmla="*/ 24 h 144"/>
              <a:gd name="T64" fmla="*/ 24 w 176"/>
              <a:gd name="T65" fmla="*/ 112 h 144"/>
              <a:gd name="T66" fmla="*/ 144 w 176"/>
              <a:gd name="T67" fmla="*/ 112 h 144"/>
              <a:gd name="T68" fmla="*/ 140 w 176"/>
              <a:gd name="T69" fmla="*/ 116 h 144"/>
              <a:gd name="T70" fmla="*/ 144 w 176"/>
              <a:gd name="T71" fmla="*/ 120 h 144"/>
              <a:gd name="T72" fmla="*/ 144 w 176"/>
              <a:gd name="T73" fmla="*/ 136 h 144"/>
              <a:gd name="T74" fmla="*/ 32 w 176"/>
              <a:gd name="T75" fmla="*/ 136 h 144"/>
              <a:gd name="T76" fmla="*/ 32 w 176"/>
              <a:gd name="T77" fmla="*/ 120 h 144"/>
              <a:gd name="T78" fmla="*/ 36 w 176"/>
              <a:gd name="T79" fmla="*/ 116 h 144"/>
              <a:gd name="T80" fmla="*/ 32 w 176"/>
              <a:gd name="T81" fmla="*/ 112 h 144"/>
              <a:gd name="T82" fmla="*/ 32 w 176"/>
              <a:gd name="T83" fmla="*/ 24 h 144"/>
              <a:gd name="T84" fmla="*/ 144 w 176"/>
              <a:gd name="T85" fmla="*/ 24 h 144"/>
              <a:gd name="T86" fmla="*/ 144 w 176"/>
              <a:gd name="T87" fmla="*/ 112 h 144"/>
              <a:gd name="T88" fmla="*/ 168 w 176"/>
              <a:gd name="T89" fmla="*/ 136 h 144"/>
              <a:gd name="T90" fmla="*/ 152 w 176"/>
              <a:gd name="T91" fmla="*/ 136 h 144"/>
              <a:gd name="T92" fmla="*/ 152 w 176"/>
              <a:gd name="T93" fmla="*/ 120 h 144"/>
              <a:gd name="T94" fmla="*/ 156 w 176"/>
              <a:gd name="T95" fmla="*/ 116 h 144"/>
              <a:gd name="T96" fmla="*/ 152 w 176"/>
              <a:gd name="T97" fmla="*/ 112 h 144"/>
              <a:gd name="T98" fmla="*/ 152 w 176"/>
              <a:gd name="T99" fmla="*/ 24 h 144"/>
              <a:gd name="T100" fmla="*/ 168 w 176"/>
              <a:gd name="T101" fmla="*/ 24 h 144"/>
              <a:gd name="T102" fmla="*/ 168 w 176"/>
              <a:gd name="T103" fmla="*/ 136 h 144"/>
              <a:gd name="T104" fmla="*/ 44 w 176"/>
              <a:gd name="T105" fmla="*/ 40 h 144"/>
              <a:gd name="T106" fmla="*/ 68 w 176"/>
              <a:gd name="T107" fmla="*/ 40 h 144"/>
              <a:gd name="T108" fmla="*/ 72 w 176"/>
              <a:gd name="T109" fmla="*/ 36 h 144"/>
              <a:gd name="T110" fmla="*/ 68 w 176"/>
              <a:gd name="T111" fmla="*/ 32 h 144"/>
              <a:gd name="T112" fmla="*/ 44 w 176"/>
              <a:gd name="T113" fmla="*/ 32 h 144"/>
              <a:gd name="T114" fmla="*/ 40 w 176"/>
              <a:gd name="T115" fmla="*/ 36 h 144"/>
              <a:gd name="T116" fmla="*/ 44 w 176"/>
              <a:gd name="T117" fmla="*/ 4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76" h="144">
                <a:moveTo>
                  <a:pt x="44" y="56"/>
                </a:moveTo>
                <a:cubicBezTo>
                  <a:pt x="52" y="56"/>
                  <a:pt x="52" y="56"/>
                  <a:pt x="52" y="56"/>
                </a:cubicBezTo>
                <a:cubicBezTo>
                  <a:pt x="54" y="56"/>
                  <a:pt x="56" y="54"/>
                  <a:pt x="56" y="52"/>
                </a:cubicBezTo>
                <a:cubicBezTo>
                  <a:pt x="56" y="50"/>
                  <a:pt x="54" y="48"/>
                  <a:pt x="52" y="48"/>
                </a:cubicBez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moveTo>
                  <a:pt x="168" y="16"/>
                </a:moveTo>
                <a:cubicBezTo>
                  <a:pt x="120" y="16"/>
                  <a:pt x="120" y="16"/>
                  <a:pt x="120" y="16"/>
                </a:cubicBezTo>
                <a:cubicBezTo>
                  <a:pt x="120" y="7"/>
                  <a:pt x="113" y="0"/>
                  <a:pt x="104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63" y="0"/>
                  <a:pt x="56" y="7"/>
                  <a:pt x="56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4" y="16"/>
                  <a:pt x="0" y="20"/>
                  <a:pt x="0" y="24"/>
                </a:cubicBezTo>
                <a:cubicBezTo>
                  <a:pt x="0" y="136"/>
                  <a:pt x="0" y="136"/>
                  <a:pt x="0" y="136"/>
                </a:cubicBezTo>
                <a:cubicBezTo>
                  <a:pt x="0" y="140"/>
                  <a:pt x="4" y="144"/>
                  <a:pt x="8" y="144"/>
                </a:cubicBezTo>
                <a:cubicBezTo>
                  <a:pt x="168" y="144"/>
                  <a:pt x="168" y="144"/>
                  <a:pt x="168" y="144"/>
                </a:cubicBezTo>
                <a:cubicBezTo>
                  <a:pt x="172" y="144"/>
                  <a:pt x="176" y="140"/>
                  <a:pt x="176" y="136"/>
                </a:cubicBezTo>
                <a:cubicBezTo>
                  <a:pt x="176" y="24"/>
                  <a:pt x="176" y="24"/>
                  <a:pt x="176" y="24"/>
                </a:cubicBezTo>
                <a:cubicBezTo>
                  <a:pt x="176" y="20"/>
                  <a:pt x="172" y="16"/>
                  <a:pt x="168" y="16"/>
                </a:cubicBezTo>
                <a:moveTo>
                  <a:pt x="72" y="8"/>
                </a:moveTo>
                <a:cubicBezTo>
                  <a:pt x="104" y="8"/>
                  <a:pt x="104" y="8"/>
                  <a:pt x="104" y="8"/>
                </a:cubicBezTo>
                <a:cubicBezTo>
                  <a:pt x="108" y="8"/>
                  <a:pt x="112" y="12"/>
                  <a:pt x="112" y="16"/>
                </a:cubicBezTo>
                <a:cubicBezTo>
                  <a:pt x="64" y="16"/>
                  <a:pt x="64" y="16"/>
                  <a:pt x="64" y="16"/>
                </a:cubicBezTo>
                <a:cubicBezTo>
                  <a:pt x="64" y="12"/>
                  <a:pt x="68" y="8"/>
                  <a:pt x="72" y="8"/>
                </a:cubicBezTo>
                <a:moveTo>
                  <a:pt x="24" y="112"/>
                </a:moveTo>
                <a:cubicBezTo>
                  <a:pt x="22" y="112"/>
                  <a:pt x="20" y="114"/>
                  <a:pt x="20" y="116"/>
                </a:cubicBezTo>
                <a:cubicBezTo>
                  <a:pt x="20" y="118"/>
                  <a:pt x="22" y="120"/>
                  <a:pt x="24" y="120"/>
                </a:cubicBezTo>
                <a:cubicBezTo>
                  <a:pt x="24" y="136"/>
                  <a:pt x="24" y="136"/>
                  <a:pt x="24" y="136"/>
                </a:cubicBezTo>
                <a:cubicBezTo>
                  <a:pt x="8" y="136"/>
                  <a:pt x="8" y="136"/>
                  <a:pt x="8" y="136"/>
                </a:cubicBezTo>
                <a:cubicBezTo>
                  <a:pt x="8" y="24"/>
                  <a:pt x="8" y="24"/>
                  <a:pt x="8" y="24"/>
                </a:cubicBezTo>
                <a:cubicBezTo>
                  <a:pt x="24" y="24"/>
                  <a:pt x="24" y="24"/>
                  <a:pt x="24" y="24"/>
                </a:cubicBezTo>
                <a:lnTo>
                  <a:pt x="24" y="112"/>
                </a:lnTo>
                <a:close/>
                <a:moveTo>
                  <a:pt x="144" y="112"/>
                </a:moveTo>
                <a:cubicBezTo>
                  <a:pt x="142" y="112"/>
                  <a:pt x="140" y="114"/>
                  <a:pt x="140" y="116"/>
                </a:cubicBezTo>
                <a:cubicBezTo>
                  <a:pt x="140" y="118"/>
                  <a:pt x="142" y="120"/>
                  <a:pt x="144" y="120"/>
                </a:cubicBezTo>
                <a:cubicBezTo>
                  <a:pt x="144" y="136"/>
                  <a:pt x="144" y="136"/>
                  <a:pt x="144" y="136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32" y="120"/>
                  <a:pt x="32" y="120"/>
                  <a:pt x="32" y="120"/>
                </a:cubicBezTo>
                <a:cubicBezTo>
                  <a:pt x="34" y="120"/>
                  <a:pt x="36" y="118"/>
                  <a:pt x="36" y="116"/>
                </a:cubicBezTo>
                <a:cubicBezTo>
                  <a:pt x="36" y="114"/>
                  <a:pt x="34" y="112"/>
                  <a:pt x="32" y="112"/>
                </a:cubicBezTo>
                <a:cubicBezTo>
                  <a:pt x="32" y="24"/>
                  <a:pt x="32" y="24"/>
                  <a:pt x="32" y="24"/>
                </a:cubicBezTo>
                <a:cubicBezTo>
                  <a:pt x="144" y="24"/>
                  <a:pt x="144" y="24"/>
                  <a:pt x="144" y="24"/>
                </a:cubicBezTo>
                <a:lnTo>
                  <a:pt x="144" y="112"/>
                </a:lnTo>
                <a:close/>
                <a:moveTo>
                  <a:pt x="168" y="136"/>
                </a:moveTo>
                <a:cubicBezTo>
                  <a:pt x="152" y="136"/>
                  <a:pt x="152" y="136"/>
                  <a:pt x="152" y="136"/>
                </a:cubicBezTo>
                <a:cubicBezTo>
                  <a:pt x="152" y="120"/>
                  <a:pt x="152" y="120"/>
                  <a:pt x="152" y="120"/>
                </a:cubicBezTo>
                <a:cubicBezTo>
                  <a:pt x="154" y="120"/>
                  <a:pt x="156" y="118"/>
                  <a:pt x="156" y="116"/>
                </a:cubicBezTo>
                <a:cubicBezTo>
                  <a:pt x="156" y="114"/>
                  <a:pt x="154" y="112"/>
                  <a:pt x="152" y="112"/>
                </a:cubicBezTo>
                <a:cubicBezTo>
                  <a:pt x="152" y="24"/>
                  <a:pt x="152" y="24"/>
                  <a:pt x="152" y="24"/>
                </a:cubicBezTo>
                <a:cubicBezTo>
                  <a:pt x="168" y="24"/>
                  <a:pt x="168" y="24"/>
                  <a:pt x="168" y="24"/>
                </a:cubicBezTo>
                <a:lnTo>
                  <a:pt x="168" y="136"/>
                </a:lnTo>
                <a:close/>
                <a:moveTo>
                  <a:pt x="44" y="40"/>
                </a:moveTo>
                <a:cubicBezTo>
                  <a:pt x="68" y="40"/>
                  <a:pt x="68" y="40"/>
                  <a:pt x="68" y="40"/>
                </a:cubicBezTo>
                <a:cubicBezTo>
                  <a:pt x="70" y="40"/>
                  <a:pt x="72" y="38"/>
                  <a:pt x="72" y="36"/>
                </a:cubicBezTo>
                <a:cubicBezTo>
                  <a:pt x="72" y="34"/>
                  <a:pt x="70" y="32"/>
                  <a:pt x="68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2" y="32"/>
                  <a:pt x="40" y="34"/>
                  <a:pt x="40" y="36"/>
                </a:cubicBezTo>
                <a:cubicBezTo>
                  <a:pt x="40" y="38"/>
                  <a:pt x="42" y="40"/>
                  <a:pt x="44" y="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82"/>
          <p:cNvSpPr>
            <a:spLocks noEditPoints="1"/>
          </p:cNvSpPr>
          <p:nvPr/>
        </p:nvSpPr>
        <p:spPr bwMode="auto">
          <a:xfrm>
            <a:off x="8075613" y="4505326"/>
            <a:ext cx="320675" cy="292100"/>
          </a:xfrm>
          <a:custGeom>
            <a:avLst/>
            <a:gdLst>
              <a:gd name="T0" fmla="*/ 68 w 176"/>
              <a:gd name="T1" fmla="*/ 72 h 160"/>
              <a:gd name="T2" fmla="*/ 68 w 176"/>
              <a:gd name="T3" fmla="*/ 64 h 160"/>
              <a:gd name="T4" fmla="*/ 40 w 176"/>
              <a:gd name="T5" fmla="*/ 68 h 160"/>
              <a:gd name="T6" fmla="*/ 44 w 176"/>
              <a:gd name="T7" fmla="*/ 88 h 160"/>
              <a:gd name="T8" fmla="*/ 56 w 176"/>
              <a:gd name="T9" fmla="*/ 84 h 160"/>
              <a:gd name="T10" fmla="*/ 44 w 176"/>
              <a:gd name="T11" fmla="*/ 80 h 160"/>
              <a:gd name="T12" fmla="*/ 44 w 176"/>
              <a:gd name="T13" fmla="*/ 88 h 160"/>
              <a:gd name="T14" fmla="*/ 128 w 176"/>
              <a:gd name="T15" fmla="*/ 16 h 160"/>
              <a:gd name="T16" fmla="*/ 96 w 176"/>
              <a:gd name="T17" fmla="*/ 0 h 160"/>
              <a:gd name="T18" fmla="*/ 40 w 176"/>
              <a:gd name="T19" fmla="*/ 16 h 160"/>
              <a:gd name="T20" fmla="*/ 32 w 176"/>
              <a:gd name="T21" fmla="*/ 36 h 160"/>
              <a:gd name="T22" fmla="*/ 40 w 176"/>
              <a:gd name="T23" fmla="*/ 36 h 160"/>
              <a:gd name="T24" fmla="*/ 168 w 176"/>
              <a:gd name="T25" fmla="*/ 24 h 160"/>
              <a:gd name="T26" fmla="*/ 156 w 176"/>
              <a:gd name="T27" fmla="*/ 120 h 160"/>
              <a:gd name="T28" fmla="*/ 156 w 176"/>
              <a:gd name="T29" fmla="*/ 128 h 160"/>
              <a:gd name="T30" fmla="*/ 176 w 176"/>
              <a:gd name="T31" fmla="*/ 120 h 160"/>
              <a:gd name="T32" fmla="*/ 168 w 176"/>
              <a:gd name="T33" fmla="*/ 16 h 160"/>
              <a:gd name="T34" fmla="*/ 96 w 176"/>
              <a:gd name="T35" fmla="*/ 8 h 160"/>
              <a:gd name="T36" fmla="*/ 120 w 176"/>
              <a:gd name="T37" fmla="*/ 16 h 160"/>
              <a:gd name="T38" fmla="*/ 136 w 176"/>
              <a:gd name="T39" fmla="*/ 48 h 160"/>
              <a:gd name="T40" fmla="*/ 80 w 176"/>
              <a:gd name="T41" fmla="*/ 32 h 160"/>
              <a:gd name="T42" fmla="*/ 48 w 176"/>
              <a:gd name="T43" fmla="*/ 48 h 160"/>
              <a:gd name="T44" fmla="*/ 0 w 176"/>
              <a:gd name="T45" fmla="*/ 56 h 160"/>
              <a:gd name="T46" fmla="*/ 8 w 176"/>
              <a:gd name="T47" fmla="*/ 160 h 160"/>
              <a:gd name="T48" fmla="*/ 144 w 176"/>
              <a:gd name="T49" fmla="*/ 152 h 160"/>
              <a:gd name="T50" fmla="*/ 136 w 176"/>
              <a:gd name="T51" fmla="*/ 48 h 160"/>
              <a:gd name="T52" fmla="*/ 80 w 176"/>
              <a:gd name="T53" fmla="*/ 40 h 160"/>
              <a:gd name="T54" fmla="*/ 56 w 176"/>
              <a:gd name="T55" fmla="*/ 48 h 160"/>
              <a:gd name="T56" fmla="*/ 24 w 176"/>
              <a:gd name="T57" fmla="*/ 128 h 160"/>
              <a:gd name="T58" fmla="*/ 24 w 176"/>
              <a:gd name="T59" fmla="*/ 136 h 160"/>
              <a:gd name="T60" fmla="*/ 8 w 176"/>
              <a:gd name="T61" fmla="*/ 152 h 160"/>
              <a:gd name="T62" fmla="*/ 24 w 176"/>
              <a:gd name="T63" fmla="*/ 56 h 160"/>
              <a:gd name="T64" fmla="*/ 112 w 176"/>
              <a:gd name="T65" fmla="*/ 128 h 160"/>
              <a:gd name="T66" fmla="*/ 112 w 176"/>
              <a:gd name="T67" fmla="*/ 136 h 160"/>
              <a:gd name="T68" fmla="*/ 32 w 176"/>
              <a:gd name="T69" fmla="*/ 152 h 160"/>
              <a:gd name="T70" fmla="*/ 36 w 176"/>
              <a:gd name="T71" fmla="*/ 132 h 160"/>
              <a:gd name="T72" fmla="*/ 32 w 176"/>
              <a:gd name="T73" fmla="*/ 56 h 160"/>
              <a:gd name="T74" fmla="*/ 112 w 176"/>
              <a:gd name="T75" fmla="*/ 128 h 160"/>
              <a:gd name="T76" fmla="*/ 120 w 176"/>
              <a:gd name="T77" fmla="*/ 152 h 160"/>
              <a:gd name="T78" fmla="*/ 124 w 176"/>
              <a:gd name="T79" fmla="*/ 132 h 160"/>
              <a:gd name="T80" fmla="*/ 120 w 176"/>
              <a:gd name="T81" fmla="*/ 56 h 160"/>
              <a:gd name="T82" fmla="*/ 136 w 176"/>
              <a:gd name="T83" fmla="*/ 15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6" h="160">
                <a:moveTo>
                  <a:pt x="44" y="72"/>
                </a:moveTo>
                <a:cubicBezTo>
                  <a:pt x="68" y="72"/>
                  <a:pt x="68" y="72"/>
                  <a:pt x="68" y="72"/>
                </a:cubicBezTo>
                <a:cubicBezTo>
                  <a:pt x="70" y="72"/>
                  <a:pt x="72" y="70"/>
                  <a:pt x="72" y="68"/>
                </a:cubicBezTo>
                <a:cubicBezTo>
                  <a:pt x="72" y="66"/>
                  <a:pt x="70" y="64"/>
                  <a:pt x="68" y="64"/>
                </a:cubicBezTo>
                <a:cubicBezTo>
                  <a:pt x="44" y="64"/>
                  <a:pt x="44" y="64"/>
                  <a:pt x="44" y="64"/>
                </a:cubicBezTo>
                <a:cubicBezTo>
                  <a:pt x="42" y="64"/>
                  <a:pt x="40" y="66"/>
                  <a:pt x="40" y="68"/>
                </a:cubicBezTo>
                <a:cubicBezTo>
                  <a:pt x="40" y="70"/>
                  <a:pt x="42" y="72"/>
                  <a:pt x="44" y="72"/>
                </a:cubicBezTo>
                <a:moveTo>
                  <a:pt x="44" y="88"/>
                </a:moveTo>
                <a:cubicBezTo>
                  <a:pt x="52" y="88"/>
                  <a:pt x="52" y="88"/>
                  <a:pt x="52" y="88"/>
                </a:cubicBezTo>
                <a:cubicBezTo>
                  <a:pt x="54" y="88"/>
                  <a:pt x="56" y="86"/>
                  <a:pt x="56" y="84"/>
                </a:cubicBezTo>
                <a:cubicBezTo>
                  <a:pt x="56" y="82"/>
                  <a:pt x="54" y="80"/>
                  <a:pt x="52" y="80"/>
                </a:cubicBezTo>
                <a:cubicBezTo>
                  <a:pt x="44" y="80"/>
                  <a:pt x="44" y="80"/>
                  <a:pt x="44" y="80"/>
                </a:cubicBezTo>
                <a:cubicBezTo>
                  <a:pt x="42" y="80"/>
                  <a:pt x="40" y="82"/>
                  <a:pt x="40" y="84"/>
                </a:cubicBezTo>
                <a:cubicBezTo>
                  <a:pt x="40" y="86"/>
                  <a:pt x="42" y="88"/>
                  <a:pt x="44" y="88"/>
                </a:cubicBezTo>
                <a:moveTo>
                  <a:pt x="168" y="16"/>
                </a:moveTo>
                <a:cubicBezTo>
                  <a:pt x="128" y="16"/>
                  <a:pt x="128" y="16"/>
                  <a:pt x="128" y="16"/>
                </a:cubicBezTo>
                <a:cubicBezTo>
                  <a:pt x="128" y="7"/>
                  <a:pt x="121" y="0"/>
                  <a:pt x="112" y="0"/>
                </a:cubicBezTo>
                <a:cubicBezTo>
                  <a:pt x="96" y="0"/>
                  <a:pt x="96" y="0"/>
                  <a:pt x="96" y="0"/>
                </a:cubicBezTo>
                <a:cubicBezTo>
                  <a:pt x="87" y="0"/>
                  <a:pt x="80" y="7"/>
                  <a:pt x="80" y="16"/>
                </a:cubicBezTo>
                <a:cubicBezTo>
                  <a:pt x="40" y="16"/>
                  <a:pt x="40" y="16"/>
                  <a:pt x="40" y="16"/>
                </a:cubicBezTo>
                <a:cubicBezTo>
                  <a:pt x="36" y="16"/>
                  <a:pt x="32" y="20"/>
                  <a:pt x="32" y="24"/>
                </a:cubicBezTo>
                <a:cubicBezTo>
                  <a:pt x="32" y="36"/>
                  <a:pt x="32" y="36"/>
                  <a:pt x="32" y="36"/>
                </a:cubicBezTo>
                <a:cubicBezTo>
                  <a:pt x="32" y="38"/>
                  <a:pt x="34" y="40"/>
                  <a:pt x="36" y="40"/>
                </a:cubicBezTo>
                <a:cubicBezTo>
                  <a:pt x="38" y="40"/>
                  <a:pt x="40" y="38"/>
                  <a:pt x="40" y="36"/>
                </a:cubicBezTo>
                <a:cubicBezTo>
                  <a:pt x="40" y="24"/>
                  <a:pt x="40" y="24"/>
                  <a:pt x="40" y="24"/>
                </a:cubicBezTo>
                <a:cubicBezTo>
                  <a:pt x="168" y="24"/>
                  <a:pt x="168" y="24"/>
                  <a:pt x="168" y="24"/>
                </a:cubicBezTo>
                <a:cubicBezTo>
                  <a:pt x="168" y="120"/>
                  <a:pt x="168" y="120"/>
                  <a:pt x="168" y="120"/>
                </a:cubicBezTo>
                <a:cubicBezTo>
                  <a:pt x="156" y="120"/>
                  <a:pt x="156" y="120"/>
                  <a:pt x="156" y="120"/>
                </a:cubicBezTo>
                <a:cubicBezTo>
                  <a:pt x="154" y="120"/>
                  <a:pt x="152" y="122"/>
                  <a:pt x="152" y="124"/>
                </a:cubicBezTo>
                <a:cubicBezTo>
                  <a:pt x="152" y="126"/>
                  <a:pt x="154" y="128"/>
                  <a:pt x="156" y="128"/>
                </a:cubicBezTo>
                <a:cubicBezTo>
                  <a:pt x="168" y="128"/>
                  <a:pt x="168" y="128"/>
                  <a:pt x="168" y="128"/>
                </a:cubicBezTo>
                <a:cubicBezTo>
                  <a:pt x="172" y="128"/>
                  <a:pt x="176" y="124"/>
                  <a:pt x="176" y="120"/>
                </a:cubicBezTo>
                <a:cubicBezTo>
                  <a:pt x="176" y="24"/>
                  <a:pt x="176" y="24"/>
                  <a:pt x="176" y="24"/>
                </a:cubicBezTo>
                <a:cubicBezTo>
                  <a:pt x="176" y="20"/>
                  <a:pt x="172" y="16"/>
                  <a:pt x="168" y="16"/>
                </a:cubicBezTo>
                <a:moveTo>
                  <a:pt x="88" y="16"/>
                </a:moveTo>
                <a:cubicBezTo>
                  <a:pt x="88" y="12"/>
                  <a:pt x="92" y="8"/>
                  <a:pt x="96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6" y="8"/>
                  <a:pt x="120" y="12"/>
                  <a:pt x="120" y="16"/>
                </a:cubicBezTo>
                <a:lnTo>
                  <a:pt x="88" y="16"/>
                </a:lnTo>
                <a:close/>
                <a:moveTo>
                  <a:pt x="136" y="48"/>
                </a:moveTo>
                <a:cubicBezTo>
                  <a:pt x="96" y="48"/>
                  <a:pt x="96" y="48"/>
                  <a:pt x="96" y="48"/>
                </a:cubicBezTo>
                <a:cubicBezTo>
                  <a:pt x="96" y="39"/>
                  <a:pt x="89" y="32"/>
                  <a:pt x="80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55" y="32"/>
                  <a:pt x="48" y="39"/>
                  <a:pt x="48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4" y="48"/>
                  <a:pt x="0" y="52"/>
                  <a:pt x="0" y="56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56"/>
                  <a:pt x="4" y="160"/>
                  <a:pt x="8" y="160"/>
                </a:cubicBezTo>
                <a:cubicBezTo>
                  <a:pt x="136" y="160"/>
                  <a:pt x="136" y="160"/>
                  <a:pt x="136" y="160"/>
                </a:cubicBezTo>
                <a:cubicBezTo>
                  <a:pt x="140" y="160"/>
                  <a:pt x="144" y="156"/>
                  <a:pt x="144" y="152"/>
                </a:cubicBezTo>
                <a:cubicBezTo>
                  <a:pt x="144" y="56"/>
                  <a:pt x="144" y="56"/>
                  <a:pt x="144" y="56"/>
                </a:cubicBezTo>
                <a:cubicBezTo>
                  <a:pt x="144" y="52"/>
                  <a:pt x="140" y="48"/>
                  <a:pt x="136" y="48"/>
                </a:cubicBezTo>
                <a:moveTo>
                  <a:pt x="64" y="40"/>
                </a:moveTo>
                <a:cubicBezTo>
                  <a:pt x="80" y="40"/>
                  <a:pt x="80" y="40"/>
                  <a:pt x="80" y="40"/>
                </a:cubicBezTo>
                <a:cubicBezTo>
                  <a:pt x="84" y="40"/>
                  <a:pt x="88" y="44"/>
                  <a:pt x="88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6" y="44"/>
                  <a:pt x="60" y="40"/>
                  <a:pt x="64" y="40"/>
                </a:cubicBezTo>
                <a:moveTo>
                  <a:pt x="24" y="128"/>
                </a:moveTo>
                <a:cubicBezTo>
                  <a:pt x="22" y="128"/>
                  <a:pt x="20" y="130"/>
                  <a:pt x="20" y="132"/>
                </a:cubicBezTo>
                <a:cubicBezTo>
                  <a:pt x="20" y="134"/>
                  <a:pt x="22" y="136"/>
                  <a:pt x="24" y="136"/>
                </a:cubicBezTo>
                <a:cubicBezTo>
                  <a:pt x="24" y="152"/>
                  <a:pt x="24" y="152"/>
                  <a:pt x="24" y="152"/>
                </a:cubicBezTo>
                <a:cubicBezTo>
                  <a:pt x="8" y="152"/>
                  <a:pt x="8" y="152"/>
                  <a:pt x="8" y="152"/>
                </a:cubicBezTo>
                <a:cubicBezTo>
                  <a:pt x="8" y="56"/>
                  <a:pt x="8" y="56"/>
                  <a:pt x="8" y="56"/>
                </a:cubicBezTo>
                <a:cubicBezTo>
                  <a:pt x="24" y="56"/>
                  <a:pt x="24" y="56"/>
                  <a:pt x="24" y="56"/>
                </a:cubicBezTo>
                <a:lnTo>
                  <a:pt x="24" y="128"/>
                </a:lnTo>
                <a:close/>
                <a:moveTo>
                  <a:pt x="112" y="128"/>
                </a:moveTo>
                <a:cubicBezTo>
                  <a:pt x="110" y="128"/>
                  <a:pt x="108" y="130"/>
                  <a:pt x="108" y="132"/>
                </a:cubicBezTo>
                <a:cubicBezTo>
                  <a:pt x="108" y="134"/>
                  <a:pt x="110" y="136"/>
                  <a:pt x="112" y="136"/>
                </a:cubicBezTo>
                <a:cubicBezTo>
                  <a:pt x="112" y="152"/>
                  <a:pt x="112" y="152"/>
                  <a:pt x="112" y="152"/>
                </a:cubicBezTo>
                <a:cubicBezTo>
                  <a:pt x="32" y="152"/>
                  <a:pt x="32" y="152"/>
                  <a:pt x="32" y="152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34" y="136"/>
                  <a:pt x="36" y="134"/>
                  <a:pt x="36" y="132"/>
                </a:cubicBezTo>
                <a:cubicBezTo>
                  <a:pt x="36" y="130"/>
                  <a:pt x="34" y="128"/>
                  <a:pt x="32" y="128"/>
                </a:cubicBezTo>
                <a:cubicBezTo>
                  <a:pt x="32" y="56"/>
                  <a:pt x="32" y="56"/>
                  <a:pt x="32" y="56"/>
                </a:cubicBezTo>
                <a:cubicBezTo>
                  <a:pt x="112" y="56"/>
                  <a:pt x="112" y="56"/>
                  <a:pt x="112" y="56"/>
                </a:cubicBezTo>
                <a:lnTo>
                  <a:pt x="112" y="128"/>
                </a:lnTo>
                <a:close/>
                <a:moveTo>
                  <a:pt x="136" y="152"/>
                </a:moveTo>
                <a:cubicBezTo>
                  <a:pt x="120" y="152"/>
                  <a:pt x="120" y="152"/>
                  <a:pt x="120" y="152"/>
                </a:cubicBezTo>
                <a:cubicBezTo>
                  <a:pt x="120" y="136"/>
                  <a:pt x="120" y="136"/>
                  <a:pt x="120" y="136"/>
                </a:cubicBezTo>
                <a:cubicBezTo>
                  <a:pt x="122" y="136"/>
                  <a:pt x="124" y="134"/>
                  <a:pt x="124" y="132"/>
                </a:cubicBezTo>
                <a:cubicBezTo>
                  <a:pt x="124" y="130"/>
                  <a:pt x="122" y="128"/>
                  <a:pt x="120" y="128"/>
                </a:cubicBezTo>
                <a:cubicBezTo>
                  <a:pt x="120" y="56"/>
                  <a:pt x="120" y="56"/>
                  <a:pt x="120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83"/>
          <p:cNvSpPr>
            <a:spLocks noEditPoints="1"/>
          </p:cNvSpPr>
          <p:nvPr/>
        </p:nvSpPr>
        <p:spPr bwMode="auto">
          <a:xfrm>
            <a:off x="8686800" y="4521201"/>
            <a:ext cx="320675" cy="261938"/>
          </a:xfrm>
          <a:custGeom>
            <a:avLst/>
            <a:gdLst>
              <a:gd name="T0" fmla="*/ 120 w 176"/>
              <a:gd name="T1" fmla="*/ 16 h 144"/>
              <a:gd name="T2" fmla="*/ 72 w 176"/>
              <a:gd name="T3" fmla="*/ 0 h 144"/>
              <a:gd name="T4" fmla="*/ 8 w 176"/>
              <a:gd name="T5" fmla="*/ 16 h 144"/>
              <a:gd name="T6" fmla="*/ 0 w 176"/>
              <a:gd name="T7" fmla="*/ 64 h 144"/>
              <a:gd name="T8" fmla="*/ 8 w 176"/>
              <a:gd name="T9" fmla="*/ 136 h 144"/>
              <a:gd name="T10" fmla="*/ 160 w 176"/>
              <a:gd name="T11" fmla="*/ 144 h 144"/>
              <a:gd name="T12" fmla="*/ 168 w 176"/>
              <a:gd name="T13" fmla="*/ 72 h 144"/>
              <a:gd name="T14" fmla="*/ 176 w 176"/>
              <a:gd name="T15" fmla="*/ 24 h 144"/>
              <a:gd name="T16" fmla="*/ 72 w 176"/>
              <a:gd name="T17" fmla="*/ 8 h 144"/>
              <a:gd name="T18" fmla="*/ 112 w 176"/>
              <a:gd name="T19" fmla="*/ 16 h 144"/>
              <a:gd name="T20" fmla="*/ 72 w 176"/>
              <a:gd name="T21" fmla="*/ 8 h 144"/>
              <a:gd name="T22" fmla="*/ 16 w 176"/>
              <a:gd name="T23" fmla="*/ 136 h 144"/>
              <a:gd name="T24" fmla="*/ 32 w 176"/>
              <a:gd name="T25" fmla="*/ 72 h 144"/>
              <a:gd name="T26" fmla="*/ 40 w 176"/>
              <a:gd name="T27" fmla="*/ 88 h 144"/>
              <a:gd name="T28" fmla="*/ 64 w 176"/>
              <a:gd name="T29" fmla="*/ 80 h 144"/>
              <a:gd name="T30" fmla="*/ 112 w 176"/>
              <a:gd name="T31" fmla="*/ 72 h 144"/>
              <a:gd name="T32" fmla="*/ 120 w 176"/>
              <a:gd name="T33" fmla="*/ 88 h 144"/>
              <a:gd name="T34" fmla="*/ 144 w 176"/>
              <a:gd name="T35" fmla="*/ 80 h 144"/>
              <a:gd name="T36" fmla="*/ 160 w 176"/>
              <a:gd name="T37" fmla="*/ 72 h 144"/>
              <a:gd name="T38" fmla="*/ 40 w 176"/>
              <a:gd name="T39" fmla="*/ 56 h 144"/>
              <a:gd name="T40" fmla="*/ 56 w 176"/>
              <a:gd name="T41" fmla="*/ 80 h 144"/>
              <a:gd name="T42" fmla="*/ 40 w 176"/>
              <a:gd name="T43" fmla="*/ 56 h 144"/>
              <a:gd name="T44" fmla="*/ 136 w 176"/>
              <a:gd name="T45" fmla="*/ 56 h 144"/>
              <a:gd name="T46" fmla="*/ 120 w 176"/>
              <a:gd name="T47" fmla="*/ 80 h 144"/>
              <a:gd name="T48" fmla="*/ 168 w 176"/>
              <a:gd name="T49" fmla="*/ 64 h 144"/>
              <a:gd name="T50" fmla="*/ 144 w 176"/>
              <a:gd name="T51" fmla="*/ 56 h 144"/>
              <a:gd name="T52" fmla="*/ 120 w 176"/>
              <a:gd name="T53" fmla="*/ 48 h 144"/>
              <a:gd name="T54" fmla="*/ 112 w 176"/>
              <a:gd name="T55" fmla="*/ 64 h 144"/>
              <a:gd name="T56" fmla="*/ 64 w 176"/>
              <a:gd name="T57" fmla="*/ 56 h 144"/>
              <a:gd name="T58" fmla="*/ 40 w 176"/>
              <a:gd name="T59" fmla="*/ 48 h 144"/>
              <a:gd name="T60" fmla="*/ 32 w 176"/>
              <a:gd name="T61" fmla="*/ 64 h 144"/>
              <a:gd name="T62" fmla="*/ 8 w 176"/>
              <a:gd name="T63" fmla="*/ 24 h 144"/>
              <a:gd name="T64" fmla="*/ 168 w 176"/>
              <a:gd name="T65" fmla="*/ 6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6" h="144">
                <a:moveTo>
                  <a:pt x="168" y="16"/>
                </a:moveTo>
                <a:cubicBezTo>
                  <a:pt x="120" y="16"/>
                  <a:pt x="120" y="16"/>
                  <a:pt x="120" y="16"/>
                </a:cubicBezTo>
                <a:cubicBezTo>
                  <a:pt x="120" y="7"/>
                  <a:pt x="113" y="0"/>
                  <a:pt x="104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63" y="0"/>
                  <a:pt x="56" y="7"/>
                  <a:pt x="56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4" y="16"/>
                  <a:pt x="0" y="20"/>
                  <a:pt x="0" y="2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8"/>
                  <a:pt x="4" y="72"/>
                  <a:pt x="8" y="72"/>
                </a:cubicBezTo>
                <a:cubicBezTo>
                  <a:pt x="8" y="136"/>
                  <a:pt x="8" y="136"/>
                  <a:pt x="8" y="136"/>
                </a:cubicBezTo>
                <a:cubicBezTo>
                  <a:pt x="8" y="140"/>
                  <a:pt x="12" y="144"/>
                  <a:pt x="16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4" y="144"/>
                  <a:pt x="168" y="140"/>
                  <a:pt x="168" y="136"/>
                </a:cubicBezTo>
                <a:cubicBezTo>
                  <a:pt x="168" y="72"/>
                  <a:pt x="168" y="72"/>
                  <a:pt x="168" y="72"/>
                </a:cubicBezTo>
                <a:cubicBezTo>
                  <a:pt x="172" y="72"/>
                  <a:pt x="176" y="68"/>
                  <a:pt x="176" y="64"/>
                </a:cubicBezTo>
                <a:cubicBezTo>
                  <a:pt x="176" y="24"/>
                  <a:pt x="176" y="24"/>
                  <a:pt x="176" y="24"/>
                </a:cubicBezTo>
                <a:cubicBezTo>
                  <a:pt x="176" y="20"/>
                  <a:pt x="172" y="16"/>
                  <a:pt x="168" y="16"/>
                </a:cubicBezTo>
                <a:moveTo>
                  <a:pt x="72" y="8"/>
                </a:moveTo>
                <a:cubicBezTo>
                  <a:pt x="104" y="8"/>
                  <a:pt x="104" y="8"/>
                  <a:pt x="104" y="8"/>
                </a:cubicBezTo>
                <a:cubicBezTo>
                  <a:pt x="108" y="8"/>
                  <a:pt x="112" y="12"/>
                  <a:pt x="112" y="16"/>
                </a:cubicBezTo>
                <a:cubicBezTo>
                  <a:pt x="64" y="16"/>
                  <a:pt x="64" y="16"/>
                  <a:pt x="64" y="16"/>
                </a:cubicBezTo>
                <a:cubicBezTo>
                  <a:pt x="64" y="12"/>
                  <a:pt x="68" y="8"/>
                  <a:pt x="72" y="8"/>
                </a:cubicBezTo>
                <a:moveTo>
                  <a:pt x="160" y="136"/>
                </a:moveTo>
                <a:cubicBezTo>
                  <a:pt x="16" y="136"/>
                  <a:pt x="16" y="136"/>
                  <a:pt x="16" y="136"/>
                </a:cubicBezTo>
                <a:cubicBezTo>
                  <a:pt x="16" y="72"/>
                  <a:pt x="16" y="72"/>
                  <a:pt x="16" y="72"/>
                </a:cubicBezTo>
                <a:cubicBezTo>
                  <a:pt x="32" y="72"/>
                  <a:pt x="32" y="72"/>
                  <a:pt x="32" y="72"/>
                </a:cubicBezTo>
                <a:cubicBezTo>
                  <a:pt x="32" y="80"/>
                  <a:pt x="32" y="80"/>
                  <a:pt x="32" y="80"/>
                </a:cubicBezTo>
                <a:cubicBezTo>
                  <a:pt x="32" y="84"/>
                  <a:pt x="36" y="88"/>
                  <a:pt x="40" y="88"/>
                </a:cubicBezTo>
                <a:cubicBezTo>
                  <a:pt x="56" y="88"/>
                  <a:pt x="56" y="88"/>
                  <a:pt x="56" y="88"/>
                </a:cubicBezTo>
                <a:cubicBezTo>
                  <a:pt x="60" y="88"/>
                  <a:pt x="64" y="84"/>
                  <a:pt x="64" y="80"/>
                </a:cubicBezTo>
                <a:cubicBezTo>
                  <a:pt x="64" y="72"/>
                  <a:pt x="64" y="72"/>
                  <a:pt x="64" y="72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12" y="84"/>
                  <a:pt x="116" y="88"/>
                  <a:pt x="120" y="88"/>
                </a:cubicBezTo>
                <a:cubicBezTo>
                  <a:pt x="136" y="88"/>
                  <a:pt x="136" y="88"/>
                  <a:pt x="136" y="88"/>
                </a:cubicBezTo>
                <a:cubicBezTo>
                  <a:pt x="140" y="88"/>
                  <a:pt x="144" y="84"/>
                  <a:pt x="144" y="80"/>
                </a:cubicBezTo>
                <a:cubicBezTo>
                  <a:pt x="144" y="72"/>
                  <a:pt x="144" y="72"/>
                  <a:pt x="144" y="72"/>
                </a:cubicBezTo>
                <a:cubicBezTo>
                  <a:pt x="160" y="72"/>
                  <a:pt x="160" y="72"/>
                  <a:pt x="160" y="72"/>
                </a:cubicBezTo>
                <a:lnTo>
                  <a:pt x="160" y="136"/>
                </a:lnTo>
                <a:close/>
                <a:moveTo>
                  <a:pt x="40" y="56"/>
                </a:moveTo>
                <a:cubicBezTo>
                  <a:pt x="56" y="56"/>
                  <a:pt x="56" y="56"/>
                  <a:pt x="56" y="56"/>
                </a:cubicBezTo>
                <a:cubicBezTo>
                  <a:pt x="56" y="80"/>
                  <a:pt x="56" y="80"/>
                  <a:pt x="56" y="80"/>
                </a:cubicBezTo>
                <a:cubicBezTo>
                  <a:pt x="40" y="80"/>
                  <a:pt x="40" y="80"/>
                  <a:pt x="40" y="80"/>
                </a:cubicBezTo>
                <a:lnTo>
                  <a:pt x="40" y="56"/>
                </a:lnTo>
                <a:close/>
                <a:moveTo>
                  <a:pt x="120" y="56"/>
                </a:moveTo>
                <a:cubicBezTo>
                  <a:pt x="136" y="56"/>
                  <a:pt x="136" y="56"/>
                  <a:pt x="136" y="56"/>
                </a:cubicBezTo>
                <a:cubicBezTo>
                  <a:pt x="136" y="80"/>
                  <a:pt x="136" y="80"/>
                  <a:pt x="136" y="80"/>
                </a:cubicBezTo>
                <a:cubicBezTo>
                  <a:pt x="120" y="80"/>
                  <a:pt x="120" y="80"/>
                  <a:pt x="120" y="80"/>
                </a:cubicBezTo>
                <a:lnTo>
                  <a:pt x="120" y="56"/>
                </a:lnTo>
                <a:close/>
                <a:moveTo>
                  <a:pt x="168" y="64"/>
                </a:moveTo>
                <a:cubicBezTo>
                  <a:pt x="144" y="64"/>
                  <a:pt x="144" y="64"/>
                  <a:pt x="144" y="64"/>
                </a:cubicBezTo>
                <a:cubicBezTo>
                  <a:pt x="144" y="56"/>
                  <a:pt x="144" y="56"/>
                  <a:pt x="144" y="56"/>
                </a:cubicBezTo>
                <a:cubicBezTo>
                  <a:pt x="144" y="52"/>
                  <a:pt x="140" y="48"/>
                  <a:pt x="136" y="48"/>
                </a:cubicBezTo>
                <a:cubicBezTo>
                  <a:pt x="120" y="48"/>
                  <a:pt x="120" y="48"/>
                  <a:pt x="120" y="48"/>
                </a:cubicBezTo>
                <a:cubicBezTo>
                  <a:pt x="116" y="48"/>
                  <a:pt x="112" y="52"/>
                  <a:pt x="112" y="56"/>
                </a:cubicBezTo>
                <a:cubicBezTo>
                  <a:pt x="112" y="64"/>
                  <a:pt x="112" y="64"/>
                  <a:pt x="112" y="64"/>
                </a:cubicBezTo>
                <a:cubicBezTo>
                  <a:pt x="64" y="64"/>
                  <a:pt x="64" y="64"/>
                  <a:pt x="64" y="64"/>
                </a:cubicBezTo>
                <a:cubicBezTo>
                  <a:pt x="64" y="56"/>
                  <a:pt x="64" y="56"/>
                  <a:pt x="64" y="56"/>
                </a:cubicBezTo>
                <a:cubicBezTo>
                  <a:pt x="64" y="52"/>
                  <a:pt x="60" y="48"/>
                  <a:pt x="56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36" y="48"/>
                  <a:pt x="32" y="52"/>
                  <a:pt x="32" y="56"/>
                </a:cubicBezTo>
                <a:cubicBezTo>
                  <a:pt x="32" y="64"/>
                  <a:pt x="32" y="64"/>
                  <a:pt x="32" y="64"/>
                </a:cubicBezTo>
                <a:cubicBezTo>
                  <a:pt x="8" y="64"/>
                  <a:pt x="8" y="64"/>
                  <a:pt x="8" y="64"/>
                </a:cubicBezTo>
                <a:cubicBezTo>
                  <a:pt x="8" y="24"/>
                  <a:pt x="8" y="24"/>
                  <a:pt x="8" y="24"/>
                </a:cubicBezTo>
                <a:cubicBezTo>
                  <a:pt x="168" y="24"/>
                  <a:pt x="168" y="24"/>
                  <a:pt x="168" y="24"/>
                </a:cubicBezTo>
                <a:lnTo>
                  <a:pt x="168" y="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84"/>
          <p:cNvSpPr>
            <a:spLocks noEditPoints="1"/>
          </p:cNvSpPr>
          <p:nvPr/>
        </p:nvSpPr>
        <p:spPr bwMode="auto">
          <a:xfrm>
            <a:off x="3182938" y="5099051"/>
            <a:ext cx="323850" cy="323850"/>
          </a:xfrm>
          <a:custGeom>
            <a:avLst/>
            <a:gdLst>
              <a:gd name="T0" fmla="*/ 58 w 178"/>
              <a:gd name="T1" fmla="*/ 42 h 178"/>
              <a:gd name="T2" fmla="*/ 42 w 178"/>
              <a:gd name="T3" fmla="*/ 58 h 178"/>
              <a:gd name="T4" fmla="*/ 58 w 178"/>
              <a:gd name="T5" fmla="*/ 74 h 178"/>
              <a:gd name="T6" fmla="*/ 74 w 178"/>
              <a:gd name="T7" fmla="*/ 58 h 178"/>
              <a:gd name="T8" fmla="*/ 58 w 178"/>
              <a:gd name="T9" fmla="*/ 42 h 178"/>
              <a:gd name="T10" fmla="*/ 58 w 178"/>
              <a:gd name="T11" fmla="*/ 66 h 178"/>
              <a:gd name="T12" fmla="*/ 50 w 178"/>
              <a:gd name="T13" fmla="*/ 58 h 178"/>
              <a:gd name="T14" fmla="*/ 58 w 178"/>
              <a:gd name="T15" fmla="*/ 50 h 178"/>
              <a:gd name="T16" fmla="*/ 66 w 178"/>
              <a:gd name="T17" fmla="*/ 58 h 178"/>
              <a:gd name="T18" fmla="*/ 58 w 178"/>
              <a:gd name="T19" fmla="*/ 66 h 178"/>
              <a:gd name="T20" fmla="*/ 177 w 178"/>
              <a:gd name="T21" fmla="*/ 139 h 178"/>
              <a:gd name="T22" fmla="*/ 122 w 178"/>
              <a:gd name="T23" fmla="*/ 84 h 178"/>
              <a:gd name="T24" fmla="*/ 125 w 178"/>
              <a:gd name="T25" fmla="*/ 80 h 178"/>
              <a:gd name="T26" fmla="*/ 125 w 178"/>
              <a:gd name="T27" fmla="*/ 57 h 178"/>
              <a:gd name="T28" fmla="*/ 74 w 178"/>
              <a:gd name="T29" fmla="*/ 7 h 178"/>
              <a:gd name="T30" fmla="*/ 52 w 178"/>
              <a:gd name="T31" fmla="*/ 7 h 178"/>
              <a:gd name="T32" fmla="*/ 7 w 178"/>
              <a:gd name="T33" fmla="*/ 52 h 178"/>
              <a:gd name="T34" fmla="*/ 7 w 178"/>
              <a:gd name="T35" fmla="*/ 74 h 178"/>
              <a:gd name="T36" fmla="*/ 57 w 178"/>
              <a:gd name="T37" fmla="*/ 125 h 178"/>
              <a:gd name="T38" fmla="*/ 80 w 178"/>
              <a:gd name="T39" fmla="*/ 125 h 178"/>
              <a:gd name="T40" fmla="*/ 84 w 178"/>
              <a:gd name="T41" fmla="*/ 121 h 178"/>
              <a:gd name="T42" fmla="*/ 107 w 178"/>
              <a:gd name="T43" fmla="*/ 145 h 178"/>
              <a:gd name="T44" fmla="*/ 110 w 178"/>
              <a:gd name="T45" fmla="*/ 146 h 178"/>
              <a:gd name="T46" fmla="*/ 122 w 178"/>
              <a:gd name="T47" fmla="*/ 146 h 178"/>
              <a:gd name="T48" fmla="*/ 122 w 178"/>
              <a:gd name="T49" fmla="*/ 158 h 178"/>
              <a:gd name="T50" fmla="*/ 126 w 178"/>
              <a:gd name="T51" fmla="*/ 162 h 178"/>
              <a:gd name="T52" fmla="*/ 138 w 178"/>
              <a:gd name="T53" fmla="*/ 162 h 178"/>
              <a:gd name="T54" fmla="*/ 138 w 178"/>
              <a:gd name="T55" fmla="*/ 174 h 178"/>
              <a:gd name="T56" fmla="*/ 142 w 178"/>
              <a:gd name="T57" fmla="*/ 178 h 178"/>
              <a:gd name="T58" fmla="*/ 174 w 178"/>
              <a:gd name="T59" fmla="*/ 178 h 178"/>
              <a:gd name="T60" fmla="*/ 178 w 178"/>
              <a:gd name="T61" fmla="*/ 174 h 178"/>
              <a:gd name="T62" fmla="*/ 178 w 178"/>
              <a:gd name="T63" fmla="*/ 142 h 178"/>
              <a:gd name="T64" fmla="*/ 177 w 178"/>
              <a:gd name="T65" fmla="*/ 139 h 178"/>
              <a:gd name="T66" fmla="*/ 170 w 178"/>
              <a:gd name="T67" fmla="*/ 170 h 178"/>
              <a:gd name="T68" fmla="*/ 146 w 178"/>
              <a:gd name="T69" fmla="*/ 170 h 178"/>
              <a:gd name="T70" fmla="*/ 146 w 178"/>
              <a:gd name="T71" fmla="*/ 158 h 178"/>
              <a:gd name="T72" fmla="*/ 142 w 178"/>
              <a:gd name="T73" fmla="*/ 154 h 178"/>
              <a:gd name="T74" fmla="*/ 130 w 178"/>
              <a:gd name="T75" fmla="*/ 154 h 178"/>
              <a:gd name="T76" fmla="*/ 130 w 178"/>
              <a:gd name="T77" fmla="*/ 142 h 178"/>
              <a:gd name="T78" fmla="*/ 126 w 178"/>
              <a:gd name="T79" fmla="*/ 138 h 178"/>
              <a:gd name="T80" fmla="*/ 112 w 178"/>
              <a:gd name="T81" fmla="*/ 138 h 178"/>
              <a:gd name="T82" fmla="*/ 87 w 178"/>
              <a:gd name="T83" fmla="*/ 113 h 178"/>
              <a:gd name="T84" fmla="*/ 84 w 178"/>
              <a:gd name="T85" fmla="*/ 112 h 178"/>
              <a:gd name="T86" fmla="*/ 81 w 178"/>
              <a:gd name="T87" fmla="*/ 113 h 178"/>
              <a:gd name="T88" fmla="*/ 74 w 178"/>
              <a:gd name="T89" fmla="*/ 120 h 178"/>
              <a:gd name="T90" fmla="*/ 63 w 178"/>
              <a:gd name="T91" fmla="*/ 120 h 178"/>
              <a:gd name="T92" fmla="*/ 12 w 178"/>
              <a:gd name="T93" fmla="*/ 69 h 178"/>
              <a:gd name="T94" fmla="*/ 12 w 178"/>
              <a:gd name="T95" fmla="*/ 57 h 178"/>
              <a:gd name="T96" fmla="*/ 57 w 178"/>
              <a:gd name="T97" fmla="*/ 12 h 178"/>
              <a:gd name="T98" fmla="*/ 69 w 178"/>
              <a:gd name="T99" fmla="*/ 12 h 178"/>
              <a:gd name="T100" fmla="*/ 120 w 178"/>
              <a:gd name="T101" fmla="*/ 63 h 178"/>
              <a:gd name="T102" fmla="*/ 120 w 178"/>
              <a:gd name="T103" fmla="*/ 74 h 178"/>
              <a:gd name="T104" fmla="*/ 113 w 178"/>
              <a:gd name="T105" fmla="*/ 81 h 178"/>
              <a:gd name="T106" fmla="*/ 112 w 178"/>
              <a:gd name="T107" fmla="*/ 84 h 178"/>
              <a:gd name="T108" fmla="*/ 113 w 178"/>
              <a:gd name="T109" fmla="*/ 87 h 178"/>
              <a:gd name="T110" fmla="*/ 170 w 178"/>
              <a:gd name="T111" fmla="*/ 144 h 178"/>
              <a:gd name="T112" fmla="*/ 170 w 178"/>
              <a:gd name="T113" fmla="*/ 170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78" h="178">
                <a:moveTo>
                  <a:pt x="58" y="42"/>
                </a:moveTo>
                <a:cubicBezTo>
                  <a:pt x="49" y="42"/>
                  <a:pt x="42" y="49"/>
                  <a:pt x="42" y="58"/>
                </a:cubicBezTo>
                <a:cubicBezTo>
                  <a:pt x="42" y="67"/>
                  <a:pt x="49" y="74"/>
                  <a:pt x="58" y="74"/>
                </a:cubicBezTo>
                <a:cubicBezTo>
                  <a:pt x="67" y="74"/>
                  <a:pt x="74" y="67"/>
                  <a:pt x="74" y="58"/>
                </a:cubicBezTo>
                <a:cubicBezTo>
                  <a:pt x="74" y="49"/>
                  <a:pt x="67" y="42"/>
                  <a:pt x="58" y="42"/>
                </a:cubicBezTo>
                <a:moveTo>
                  <a:pt x="58" y="66"/>
                </a:moveTo>
                <a:cubicBezTo>
                  <a:pt x="54" y="66"/>
                  <a:pt x="50" y="62"/>
                  <a:pt x="50" y="58"/>
                </a:cubicBezTo>
                <a:cubicBezTo>
                  <a:pt x="50" y="54"/>
                  <a:pt x="54" y="50"/>
                  <a:pt x="58" y="50"/>
                </a:cubicBezTo>
                <a:cubicBezTo>
                  <a:pt x="62" y="50"/>
                  <a:pt x="66" y="54"/>
                  <a:pt x="66" y="58"/>
                </a:cubicBezTo>
                <a:cubicBezTo>
                  <a:pt x="66" y="62"/>
                  <a:pt x="62" y="66"/>
                  <a:pt x="58" y="66"/>
                </a:cubicBezTo>
                <a:moveTo>
                  <a:pt x="177" y="139"/>
                </a:moveTo>
                <a:cubicBezTo>
                  <a:pt x="122" y="84"/>
                  <a:pt x="122" y="84"/>
                  <a:pt x="122" y="84"/>
                </a:cubicBezTo>
                <a:cubicBezTo>
                  <a:pt x="125" y="80"/>
                  <a:pt x="125" y="80"/>
                  <a:pt x="125" y="80"/>
                </a:cubicBezTo>
                <a:cubicBezTo>
                  <a:pt x="132" y="74"/>
                  <a:pt x="132" y="64"/>
                  <a:pt x="125" y="57"/>
                </a:cubicBezTo>
                <a:cubicBezTo>
                  <a:pt x="74" y="7"/>
                  <a:pt x="74" y="7"/>
                  <a:pt x="74" y="7"/>
                </a:cubicBezTo>
                <a:cubicBezTo>
                  <a:pt x="68" y="0"/>
                  <a:pt x="58" y="0"/>
                  <a:pt x="52" y="7"/>
                </a:cubicBezTo>
                <a:cubicBezTo>
                  <a:pt x="7" y="52"/>
                  <a:pt x="7" y="52"/>
                  <a:pt x="7" y="52"/>
                </a:cubicBezTo>
                <a:cubicBezTo>
                  <a:pt x="0" y="58"/>
                  <a:pt x="0" y="68"/>
                  <a:pt x="7" y="74"/>
                </a:cubicBezTo>
                <a:cubicBezTo>
                  <a:pt x="57" y="125"/>
                  <a:pt x="57" y="125"/>
                  <a:pt x="57" y="125"/>
                </a:cubicBezTo>
                <a:cubicBezTo>
                  <a:pt x="64" y="132"/>
                  <a:pt x="74" y="132"/>
                  <a:pt x="80" y="125"/>
                </a:cubicBezTo>
                <a:cubicBezTo>
                  <a:pt x="84" y="121"/>
                  <a:pt x="84" y="121"/>
                  <a:pt x="84" y="121"/>
                </a:cubicBezTo>
                <a:cubicBezTo>
                  <a:pt x="107" y="145"/>
                  <a:pt x="107" y="145"/>
                  <a:pt x="107" y="145"/>
                </a:cubicBezTo>
                <a:cubicBezTo>
                  <a:pt x="108" y="146"/>
                  <a:pt x="109" y="146"/>
                  <a:pt x="110" y="146"/>
                </a:cubicBezTo>
                <a:cubicBezTo>
                  <a:pt x="122" y="146"/>
                  <a:pt x="122" y="146"/>
                  <a:pt x="122" y="146"/>
                </a:cubicBezTo>
                <a:cubicBezTo>
                  <a:pt x="122" y="158"/>
                  <a:pt x="122" y="158"/>
                  <a:pt x="122" y="158"/>
                </a:cubicBezTo>
                <a:cubicBezTo>
                  <a:pt x="122" y="160"/>
                  <a:pt x="124" y="162"/>
                  <a:pt x="126" y="162"/>
                </a:cubicBezTo>
                <a:cubicBezTo>
                  <a:pt x="138" y="162"/>
                  <a:pt x="138" y="162"/>
                  <a:pt x="138" y="162"/>
                </a:cubicBezTo>
                <a:cubicBezTo>
                  <a:pt x="138" y="174"/>
                  <a:pt x="138" y="174"/>
                  <a:pt x="138" y="174"/>
                </a:cubicBezTo>
                <a:cubicBezTo>
                  <a:pt x="138" y="176"/>
                  <a:pt x="140" y="178"/>
                  <a:pt x="142" y="178"/>
                </a:cubicBezTo>
                <a:cubicBezTo>
                  <a:pt x="174" y="178"/>
                  <a:pt x="174" y="178"/>
                  <a:pt x="174" y="178"/>
                </a:cubicBezTo>
                <a:cubicBezTo>
                  <a:pt x="176" y="178"/>
                  <a:pt x="178" y="176"/>
                  <a:pt x="178" y="174"/>
                </a:cubicBezTo>
                <a:cubicBezTo>
                  <a:pt x="178" y="142"/>
                  <a:pt x="178" y="142"/>
                  <a:pt x="178" y="142"/>
                </a:cubicBezTo>
                <a:cubicBezTo>
                  <a:pt x="178" y="141"/>
                  <a:pt x="178" y="140"/>
                  <a:pt x="177" y="139"/>
                </a:cubicBezTo>
                <a:moveTo>
                  <a:pt x="170" y="170"/>
                </a:moveTo>
                <a:cubicBezTo>
                  <a:pt x="146" y="170"/>
                  <a:pt x="146" y="170"/>
                  <a:pt x="146" y="170"/>
                </a:cubicBezTo>
                <a:cubicBezTo>
                  <a:pt x="146" y="158"/>
                  <a:pt x="146" y="158"/>
                  <a:pt x="146" y="158"/>
                </a:cubicBezTo>
                <a:cubicBezTo>
                  <a:pt x="146" y="156"/>
                  <a:pt x="144" y="154"/>
                  <a:pt x="142" y="154"/>
                </a:cubicBezTo>
                <a:cubicBezTo>
                  <a:pt x="130" y="154"/>
                  <a:pt x="130" y="154"/>
                  <a:pt x="130" y="154"/>
                </a:cubicBezTo>
                <a:cubicBezTo>
                  <a:pt x="130" y="142"/>
                  <a:pt x="130" y="142"/>
                  <a:pt x="130" y="142"/>
                </a:cubicBezTo>
                <a:cubicBezTo>
                  <a:pt x="130" y="140"/>
                  <a:pt x="128" y="138"/>
                  <a:pt x="126" y="138"/>
                </a:cubicBezTo>
                <a:cubicBezTo>
                  <a:pt x="112" y="138"/>
                  <a:pt x="112" y="138"/>
                  <a:pt x="112" y="138"/>
                </a:cubicBezTo>
                <a:cubicBezTo>
                  <a:pt x="87" y="113"/>
                  <a:pt x="87" y="113"/>
                  <a:pt x="87" y="113"/>
                </a:cubicBezTo>
                <a:cubicBezTo>
                  <a:pt x="86" y="112"/>
                  <a:pt x="85" y="112"/>
                  <a:pt x="84" y="112"/>
                </a:cubicBezTo>
                <a:cubicBezTo>
                  <a:pt x="83" y="112"/>
                  <a:pt x="82" y="112"/>
                  <a:pt x="81" y="113"/>
                </a:cubicBezTo>
                <a:cubicBezTo>
                  <a:pt x="74" y="120"/>
                  <a:pt x="74" y="120"/>
                  <a:pt x="74" y="120"/>
                </a:cubicBezTo>
                <a:cubicBezTo>
                  <a:pt x="71" y="123"/>
                  <a:pt x="66" y="123"/>
                  <a:pt x="63" y="120"/>
                </a:cubicBezTo>
                <a:cubicBezTo>
                  <a:pt x="12" y="69"/>
                  <a:pt x="12" y="69"/>
                  <a:pt x="12" y="69"/>
                </a:cubicBezTo>
                <a:cubicBezTo>
                  <a:pt x="9" y="66"/>
                  <a:pt x="9" y="61"/>
                  <a:pt x="12" y="57"/>
                </a:cubicBezTo>
                <a:cubicBezTo>
                  <a:pt x="57" y="12"/>
                  <a:pt x="57" y="12"/>
                  <a:pt x="57" y="12"/>
                </a:cubicBezTo>
                <a:cubicBezTo>
                  <a:pt x="61" y="9"/>
                  <a:pt x="66" y="9"/>
                  <a:pt x="69" y="12"/>
                </a:cubicBezTo>
                <a:cubicBezTo>
                  <a:pt x="120" y="63"/>
                  <a:pt x="120" y="63"/>
                  <a:pt x="120" y="63"/>
                </a:cubicBezTo>
                <a:cubicBezTo>
                  <a:pt x="123" y="66"/>
                  <a:pt x="123" y="71"/>
                  <a:pt x="120" y="74"/>
                </a:cubicBezTo>
                <a:cubicBezTo>
                  <a:pt x="113" y="81"/>
                  <a:pt x="113" y="81"/>
                  <a:pt x="113" y="81"/>
                </a:cubicBezTo>
                <a:cubicBezTo>
                  <a:pt x="112" y="82"/>
                  <a:pt x="112" y="83"/>
                  <a:pt x="112" y="84"/>
                </a:cubicBezTo>
                <a:cubicBezTo>
                  <a:pt x="112" y="85"/>
                  <a:pt x="112" y="86"/>
                  <a:pt x="113" y="87"/>
                </a:cubicBezTo>
                <a:cubicBezTo>
                  <a:pt x="170" y="144"/>
                  <a:pt x="170" y="144"/>
                  <a:pt x="170" y="144"/>
                </a:cubicBezTo>
                <a:lnTo>
                  <a:pt x="170" y="17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85"/>
          <p:cNvSpPr>
            <a:spLocks noEditPoints="1"/>
          </p:cNvSpPr>
          <p:nvPr/>
        </p:nvSpPr>
        <p:spPr bwMode="auto">
          <a:xfrm>
            <a:off x="3797300" y="5102226"/>
            <a:ext cx="320675" cy="320675"/>
          </a:xfrm>
          <a:custGeom>
            <a:avLst/>
            <a:gdLst>
              <a:gd name="T0" fmla="*/ 132 w 176"/>
              <a:gd name="T1" fmla="*/ 102 h 176"/>
              <a:gd name="T2" fmla="*/ 104 w 176"/>
              <a:gd name="T3" fmla="*/ 52 h 176"/>
              <a:gd name="T4" fmla="*/ 52 w 176"/>
              <a:gd name="T5" fmla="*/ 0 h 176"/>
              <a:gd name="T6" fmla="*/ 52 w 176"/>
              <a:gd name="T7" fmla="*/ 104 h 176"/>
              <a:gd name="T8" fmla="*/ 79 w 176"/>
              <a:gd name="T9" fmla="*/ 131 h 176"/>
              <a:gd name="T10" fmla="*/ 113 w 176"/>
              <a:gd name="T11" fmla="*/ 143 h 176"/>
              <a:gd name="T12" fmla="*/ 128 w 176"/>
              <a:gd name="T13" fmla="*/ 144 h 176"/>
              <a:gd name="T14" fmla="*/ 132 w 176"/>
              <a:gd name="T15" fmla="*/ 160 h 176"/>
              <a:gd name="T16" fmla="*/ 144 w 176"/>
              <a:gd name="T17" fmla="*/ 172 h 176"/>
              <a:gd name="T18" fmla="*/ 172 w 176"/>
              <a:gd name="T19" fmla="*/ 176 h 176"/>
              <a:gd name="T20" fmla="*/ 176 w 176"/>
              <a:gd name="T21" fmla="*/ 148 h 176"/>
              <a:gd name="T22" fmla="*/ 44 w 176"/>
              <a:gd name="T23" fmla="*/ 95 h 176"/>
              <a:gd name="T24" fmla="*/ 52 w 176"/>
              <a:gd name="T25" fmla="*/ 8 h 176"/>
              <a:gd name="T26" fmla="*/ 74 w 176"/>
              <a:gd name="T27" fmla="*/ 45 h 176"/>
              <a:gd name="T28" fmla="*/ 44 w 176"/>
              <a:gd name="T29" fmla="*/ 95 h 176"/>
              <a:gd name="T30" fmla="*/ 152 w 176"/>
              <a:gd name="T31" fmla="*/ 168 h 176"/>
              <a:gd name="T32" fmla="*/ 148 w 176"/>
              <a:gd name="T33" fmla="*/ 152 h 176"/>
              <a:gd name="T34" fmla="*/ 136 w 176"/>
              <a:gd name="T35" fmla="*/ 140 h 176"/>
              <a:gd name="T36" fmla="*/ 118 w 176"/>
              <a:gd name="T37" fmla="*/ 136 h 176"/>
              <a:gd name="T38" fmla="*/ 102 w 176"/>
              <a:gd name="T39" fmla="*/ 122 h 176"/>
              <a:gd name="T40" fmla="*/ 96 w 176"/>
              <a:gd name="T41" fmla="*/ 126 h 176"/>
              <a:gd name="T42" fmla="*/ 50 w 176"/>
              <a:gd name="T43" fmla="*/ 91 h 176"/>
              <a:gd name="T44" fmla="*/ 79 w 176"/>
              <a:gd name="T45" fmla="*/ 50 h 176"/>
              <a:gd name="T46" fmla="*/ 96 w 176"/>
              <a:gd name="T47" fmla="*/ 55 h 176"/>
              <a:gd name="T48" fmla="*/ 84 w 176"/>
              <a:gd name="T49" fmla="*/ 72 h 176"/>
              <a:gd name="T50" fmla="*/ 84 w 176"/>
              <a:gd name="T51" fmla="*/ 96 h 176"/>
              <a:gd name="T52" fmla="*/ 95 w 176"/>
              <a:gd name="T53" fmla="*/ 80 h 176"/>
              <a:gd name="T54" fmla="*/ 126 w 176"/>
              <a:gd name="T55" fmla="*/ 85 h 176"/>
              <a:gd name="T56" fmla="*/ 123 w 176"/>
              <a:gd name="T57" fmla="*/ 99 h 176"/>
              <a:gd name="T58" fmla="*/ 123 w 176"/>
              <a:gd name="T59" fmla="*/ 105 h 176"/>
              <a:gd name="T60" fmla="*/ 168 w 176"/>
              <a:gd name="T61" fmla="*/ 168 h 176"/>
              <a:gd name="T62" fmla="*/ 84 w 176"/>
              <a:gd name="T63" fmla="*/ 88 h 176"/>
              <a:gd name="T64" fmla="*/ 84 w 176"/>
              <a:gd name="T65" fmla="*/ 8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6" h="176">
                <a:moveTo>
                  <a:pt x="175" y="145"/>
                </a:moveTo>
                <a:cubicBezTo>
                  <a:pt x="132" y="102"/>
                  <a:pt x="132" y="102"/>
                  <a:pt x="132" y="102"/>
                </a:cubicBezTo>
                <a:cubicBezTo>
                  <a:pt x="137" y="95"/>
                  <a:pt x="137" y="86"/>
                  <a:pt x="131" y="79"/>
                </a:cubicBezTo>
                <a:cubicBezTo>
                  <a:pt x="104" y="52"/>
                  <a:pt x="104" y="52"/>
                  <a:pt x="104" y="52"/>
                </a:cubicBezTo>
                <a:cubicBezTo>
                  <a:pt x="104" y="52"/>
                  <a:pt x="104" y="52"/>
                  <a:pt x="104" y="52"/>
                </a:cubicBezTo>
                <a:cubicBezTo>
                  <a:pt x="104" y="23"/>
                  <a:pt x="81" y="0"/>
                  <a:pt x="52" y="0"/>
                </a:cubicBezTo>
                <a:cubicBezTo>
                  <a:pt x="23" y="0"/>
                  <a:pt x="0" y="23"/>
                  <a:pt x="0" y="52"/>
                </a:cubicBezTo>
                <a:cubicBezTo>
                  <a:pt x="0" y="81"/>
                  <a:pt x="23" y="104"/>
                  <a:pt x="52" y="104"/>
                </a:cubicBezTo>
                <a:cubicBezTo>
                  <a:pt x="52" y="104"/>
                  <a:pt x="52" y="104"/>
                  <a:pt x="52" y="104"/>
                </a:cubicBezTo>
                <a:cubicBezTo>
                  <a:pt x="79" y="131"/>
                  <a:pt x="79" y="131"/>
                  <a:pt x="79" y="131"/>
                </a:cubicBezTo>
                <a:cubicBezTo>
                  <a:pt x="86" y="137"/>
                  <a:pt x="96" y="137"/>
                  <a:pt x="102" y="131"/>
                </a:cubicBezTo>
                <a:cubicBezTo>
                  <a:pt x="113" y="143"/>
                  <a:pt x="113" y="143"/>
                  <a:pt x="113" y="143"/>
                </a:cubicBezTo>
                <a:cubicBezTo>
                  <a:pt x="114" y="144"/>
                  <a:pt x="115" y="144"/>
                  <a:pt x="116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28" y="156"/>
                  <a:pt x="128" y="156"/>
                  <a:pt x="128" y="156"/>
                </a:cubicBezTo>
                <a:cubicBezTo>
                  <a:pt x="128" y="158"/>
                  <a:pt x="130" y="160"/>
                  <a:pt x="132" y="160"/>
                </a:cubicBezTo>
                <a:cubicBezTo>
                  <a:pt x="144" y="160"/>
                  <a:pt x="144" y="160"/>
                  <a:pt x="144" y="160"/>
                </a:cubicBezTo>
                <a:cubicBezTo>
                  <a:pt x="144" y="172"/>
                  <a:pt x="144" y="172"/>
                  <a:pt x="144" y="172"/>
                </a:cubicBezTo>
                <a:cubicBezTo>
                  <a:pt x="144" y="174"/>
                  <a:pt x="146" y="176"/>
                  <a:pt x="148" y="176"/>
                </a:cubicBezTo>
                <a:cubicBezTo>
                  <a:pt x="172" y="176"/>
                  <a:pt x="172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148"/>
                  <a:pt x="176" y="148"/>
                  <a:pt x="176" y="148"/>
                </a:cubicBezTo>
                <a:cubicBezTo>
                  <a:pt x="176" y="147"/>
                  <a:pt x="176" y="146"/>
                  <a:pt x="175" y="145"/>
                </a:cubicBezTo>
                <a:moveTo>
                  <a:pt x="44" y="95"/>
                </a:moveTo>
                <a:cubicBezTo>
                  <a:pt x="23" y="91"/>
                  <a:pt x="8" y="73"/>
                  <a:pt x="8" y="52"/>
                </a:cubicBezTo>
                <a:cubicBezTo>
                  <a:pt x="8" y="28"/>
                  <a:pt x="28" y="8"/>
                  <a:pt x="52" y="8"/>
                </a:cubicBezTo>
                <a:cubicBezTo>
                  <a:pt x="73" y="8"/>
                  <a:pt x="91" y="23"/>
                  <a:pt x="95" y="44"/>
                </a:cubicBezTo>
                <a:cubicBezTo>
                  <a:pt x="89" y="38"/>
                  <a:pt x="80" y="39"/>
                  <a:pt x="74" y="45"/>
                </a:cubicBezTo>
                <a:cubicBezTo>
                  <a:pt x="45" y="74"/>
                  <a:pt x="45" y="74"/>
                  <a:pt x="45" y="74"/>
                </a:cubicBezTo>
                <a:cubicBezTo>
                  <a:pt x="39" y="80"/>
                  <a:pt x="38" y="89"/>
                  <a:pt x="44" y="95"/>
                </a:cubicBezTo>
                <a:moveTo>
                  <a:pt x="168" y="168"/>
                </a:moveTo>
                <a:cubicBezTo>
                  <a:pt x="152" y="168"/>
                  <a:pt x="152" y="168"/>
                  <a:pt x="152" y="168"/>
                </a:cubicBezTo>
                <a:cubicBezTo>
                  <a:pt x="152" y="156"/>
                  <a:pt x="152" y="156"/>
                  <a:pt x="152" y="156"/>
                </a:cubicBezTo>
                <a:cubicBezTo>
                  <a:pt x="152" y="154"/>
                  <a:pt x="150" y="152"/>
                  <a:pt x="148" y="152"/>
                </a:cubicBezTo>
                <a:cubicBezTo>
                  <a:pt x="136" y="152"/>
                  <a:pt x="136" y="152"/>
                  <a:pt x="136" y="152"/>
                </a:cubicBezTo>
                <a:cubicBezTo>
                  <a:pt x="136" y="140"/>
                  <a:pt x="136" y="140"/>
                  <a:pt x="136" y="140"/>
                </a:cubicBezTo>
                <a:cubicBezTo>
                  <a:pt x="136" y="138"/>
                  <a:pt x="134" y="136"/>
                  <a:pt x="132" y="136"/>
                </a:cubicBezTo>
                <a:cubicBezTo>
                  <a:pt x="118" y="136"/>
                  <a:pt x="118" y="136"/>
                  <a:pt x="118" y="136"/>
                </a:cubicBezTo>
                <a:cubicBezTo>
                  <a:pt x="105" y="123"/>
                  <a:pt x="105" y="123"/>
                  <a:pt x="105" y="123"/>
                </a:cubicBezTo>
                <a:cubicBezTo>
                  <a:pt x="104" y="122"/>
                  <a:pt x="103" y="122"/>
                  <a:pt x="102" y="122"/>
                </a:cubicBezTo>
                <a:cubicBezTo>
                  <a:pt x="101" y="122"/>
                  <a:pt x="100" y="122"/>
                  <a:pt x="99" y="123"/>
                </a:cubicBezTo>
                <a:cubicBezTo>
                  <a:pt x="96" y="126"/>
                  <a:pt x="96" y="126"/>
                  <a:pt x="96" y="126"/>
                </a:cubicBezTo>
                <a:cubicBezTo>
                  <a:pt x="93" y="129"/>
                  <a:pt x="88" y="129"/>
                  <a:pt x="85" y="126"/>
                </a:cubicBezTo>
                <a:cubicBezTo>
                  <a:pt x="50" y="91"/>
                  <a:pt x="50" y="91"/>
                  <a:pt x="50" y="91"/>
                </a:cubicBezTo>
                <a:cubicBezTo>
                  <a:pt x="47" y="88"/>
                  <a:pt x="47" y="83"/>
                  <a:pt x="50" y="79"/>
                </a:cubicBezTo>
                <a:cubicBezTo>
                  <a:pt x="79" y="50"/>
                  <a:pt x="79" y="50"/>
                  <a:pt x="79" y="50"/>
                </a:cubicBezTo>
                <a:cubicBezTo>
                  <a:pt x="83" y="47"/>
                  <a:pt x="88" y="47"/>
                  <a:pt x="91" y="50"/>
                </a:cubicBezTo>
                <a:cubicBezTo>
                  <a:pt x="96" y="55"/>
                  <a:pt x="96" y="55"/>
                  <a:pt x="96" y="55"/>
                </a:cubicBezTo>
                <a:cubicBezTo>
                  <a:pt x="95" y="62"/>
                  <a:pt x="93" y="68"/>
                  <a:pt x="90" y="74"/>
                </a:cubicBezTo>
                <a:cubicBezTo>
                  <a:pt x="88" y="73"/>
                  <a:pt x="86" y="72"/>
                  <a:pt x="84" y="72"/>
                </a:cubicBezTo>
                <a:cubicBezTo>
                  <a:pt x="77" y="72"/>
                  <a:pt x="72" y="77"/>
                  <a:pt x="72" y="84"/>
                </a:cubicBezTo>
                <a:cubicBezTo>
                  <a:pt x="72" y="91"/>
                  <a:pt x="77" y="96"/>
                  <a:pt x="84" y="96"/>
                </a:cubicBezTo>
                <a:cubicBezTo>
                  <a:pt x="91" y="96"/>
                  <a:pt x="96" y="91"/>
                  <a:pt x="96" y="84"/>
                </a:cubicBezTo>
                <a:cubicBezTo>
                  <a:pt x="96" y="83"/>
                  <a:pt x="96" y="82"/>
                  <a:pt x="95" y="80"/>
                </a:cubicBezTo>
                <a:cubicBezTo>
                  <a:pt x="99" y="75"/>
                  <a:pt x="102" y="69"/>
                  <a:pt x="103" y="62"/>
                </a:cubicBezTo>
                <a:cubicBezTo>
                  <a:pt x="126" y="85"/>
                  <a:pt x="126" y="85"/>
                  <a:pt x="126" y="85"/>
                </a:cubicBezTo>
                <a:cubicBezTo>
                  <a:pt x="129" y="88"/>
                  <a:pt x="129" y="93"/>
                  <a:pt x="126" y="96"/>
                </a:cubicBezTo>
                <a:cubicBezTo>
                  <a:pt x="123" y="99"/>
                  <a:pt x="123" y="99"/>
                  <a:pt x="123" y="99"/>
                </a:cubicBezTo>
                <a:cubicBezTo>
                  <a:pt x="122" y="100"/>
                  <a:pt x="122" y="101"/>
                  <a:pt x="122" y="102"/>
                </a:cubicBezTo>
                <a:cubicBezTo>
                  <a:pt x="122" y="103"/>
                  <a:pt x="122" y="104"/>
                  <a:pt x="123" y="105"/>
                </a:cubicBezTo>
                <a:cubicBezTo>
                  <a:pt x="168" y="150"/>
                  <a:pt x="168" y="150"/>
                  <a:pt x="168" y="150"/>
                </a:cubicBezTo>
                <a:lnTo>
                  <a:pt x="168" y="168"/>
                </a:lnTo>
                <a:close/>
                <a:moveTo>
                  <a:pt x="88" y="84"/>
                </a:moveTo>
                <a:cubicBezTo>
                  <a:pt x="88" y="86"/>
                  <a:pt x="86" y="88"/>
                  <a:pt x="84" y="88"/>
                </a:cubicBezTo>
                <a:cubicBezTo>
                  <a:pt x="82" y="88"/>
                  <a:pt x="80" y="86"/>
                  <a:pt x="80" y="84"/>
                </a:cubicBezTo>
                <a:cubicBezTo>
                  <a:pt x="80" y="82"/>
                  <a:pt x="82" y="80"/>
                  <a:pt x="84" y="80"/>
                </a:cubicBezTo>
                <a:cubicBezTo>
                  <a:pt x="86" y="80"/>
                  <a:pt x="88" y="82"/>
                  <a:pt x="88" y="8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86"/>
          <p:cNvSpPr>
            <a:spLocks noEditPoints="1"/>
          </p:cNvSpPr>
          <p:nvPr/>
        </p:nvSpPr>
        <p:spPr bwMode="auto">
          <a:xfrm>
            <a:off x="4408488" y="5132388"/>
            <a:ext cx="320675" cy="261938"/>
          </a:xfrm>
          <a:custGeom>
            <a:avLst/>
            <a:gdLst>
              <a:gd name="T0" fmla="*/ 160 w 176"/>
              <a:gd name="T1" fmla="*/ 56 h 144"/>
              <a:gd name="T2" fmla="*/ 16 w 176"/>
              <a:gd name="T3" fmla="*/ 56 h 144"/>
              <a:gd name="T4" fmla="*/ 0 w 176"/>
              <a:gd name="T5" fmla="*/ 72 h 144"/>
              <a:gd name="T6" fmla="*/ 16 w 176"/>
              <a:gd name="T7" fmla="*/ 88 h 144"/>
              <a:gd name="T8" fmla="*/ 160 w 176"/>
              <a:gd name="T9" fmla="*/ 88 h 144"/>
              <a:gd name="T10" fmla="*/ 176 w 176"/>
              <a:gd name="T11" fmla="*/ 72 h 144"/>
              <a:gd name="T12" fmla="*/ 160 w 176"/>
              <a:gd name="T13" fmla="*/ 56 h 144"/>
              <a:gd name="T14" fmla="*/ 160 w 176"/>
              <a:gd name="T15" fmla="*/ 80 h 144"/>
              <a:gd name="T16" fmla="*/ 16 w 176"/>
              <a:gd name="T17" fmla="*/ 80 h 144"/>
              <a:gd name="T18" fmla="*/ 8 w 176"/>
              <a:gd name="T19" fmla="*/ 72 h 144"/>
              <a:gd name="T20" fmla="*/ 16 w 176"/>
              <a:gd name="T21" fmla="*/ 64 h 144"/>
              <a:gd name="T22" fmla="*/ 160 w 176"/>
              <a:gd name="T23" fmla="*/ 64 h 144"/>
              <a:gd name="T24" fmla="*/ 168 w 176"/>
              <a:gd name="T25" fmla="*/ 72 h 144"/>
              <a:gd name="T26" fmla="*/ 160 w 176"/>
              <a:gd name="T27" fmla="*/ 80 h 144"/>
              <a:gd name="T28" fmla="*/ 16 w 176"/>
              <a:gd name="T29" fmla="*/ 32 h 144"/>
              <a:gd name="T30" fmla="*/ 160 w 176"/>
              <a:gd name="T31" fmla="*/ 32 h 144"/>
              <a:gd name="T32" fmla="*/ 176 w 176"/>
              <a:gd name="T33" fmla="*/ 16 h 144"/>
              <a:gd name="T34" fmla="*/ 160 w 176"/>
              <a:gd name="T35" fmla="*/ 0 h 144"/>
              <a:gd name="T36" fmla="*/ 16 w 176"/>
              <a:gd name="T37" fmla="*/ 0 h 144"/>
              <a:gd name="T38" fmla="*/ 0 w 176"/>
              <a:gd name="T39" fmla="*/ 16 h 144"/>
              <a:gd name="T40" fmla="*/ 16 w 176"/>
              <a:gd name="T41" fmla="*/ 32 h 144"/>
              <a:gd name="T42" fmla="*/ 16 w 176"/>
              <a:gd name="T43" fmla="*/ 8 h 144"/>
              <a:gd name="T44" fmla="*/ 160 w 176"/>
              <a:gd name="T45" fmla="*/ 8 h 144"/>
              <a:gd name="T46" fmla="*/ 168 w 176"/>
              <a:gd name="T47" fmla="*/ 16 h 144"/>
              <a:gd name="T48" fmla="*/ 160 w 176"/>
              <a:gd name="T49" fmla="*/ 24 h 144"/>
              <a:gd name="T50" fmla="*/ 16 w 176"/>
              <a:gd name="T51" fmla="*/ 24 h 144"/>
              <a:gd name="T52" fmla="*/ 8 w 176"/>
              <a:gd name="T53" fmla="*/ 16 h 144"/>
              <a:gd name="T54" fmla="*/ 16 w 176"/>
              <a:gd name="T55" fmla="*/ 8 h 144"/>
              <a:gd name="T56" fmla="*/ 160 w 176"/>
              <a:gd name="T57" fmla="*/ 112 h 144"/>
              <a:gd name="T58" fmla="*/ 16 w 176"/>
              <a:gd name="T59" fmla="*/ 112 h 144"/>
              <a:gd name="T60" fmla="*/ 0 w 176"/>
              <a:gd name="T61" fmla="*/ 128 h 144"/>
              <a:gd name="T62" fmla="*/ 16 w 176"/>
              <a:gd name="T63" fmla="*/ 144 h 144"/>
              <a:gd name="T64" fmla="*/ 160 w 176"/>
              <a:gd name="T65" fmla="*/ 144 h 144"/>
              <a:gd name="T66" fmla="*/ 176 w 176"/>
              <a:gd name="T67" fmla="*/ 128 h 144"/>
              <a:gd name="T68" fmla="*/ 160 w 176"/>
              <a:gd name="T69" fmla="*/ 112 h 144"/>
              <a:gd name="T70" fmla="*/ 160 w 176"/>
              <a:gd name="T71" fmla="*/ 136 h 144"/>
              <a:gd name="T72" fmla="*/ 16 w 176"/>
              <a:gd name="T73" fmla="*/ 136 h 144"/>
              <a:gd name="T74" fmla="*/ 8 w 176"/>
              <a:gd name="T75" fmla="*/ 128 h 144"/>
              <a:gd name="T76" fmla="*/ 16 w 176"/>
              <a:gd name="T77" fmla="*/ 120 h 144"/>
              <a:gd name="T78" fmla="*/ 160 w 176"/>
              <a:gd name="T79" fmla="*/ 120 h 144"/>
              <a:gd name="T80" fmla="*/ 168 w 176"/>
              <a:gd name="T81" fmla="*/ 128 h 144"/>
              <a:gd name="T82" fmla="*/ 160 w 176"/>
              <a:gd name="T83" fmla="*/ 1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6" h="144">
                <a:moveTo>
                  <a:pt x="160" y="56"/>
                </a:moveTo>
                <a:cubicBezTo>
                  <a:pt x="16" y="56"/>
                  <a:pt x="16" y="56"/>
                  <a:pt x="16" y="56"/>
                </a:cubicBezTo>
                <a:cubicBezTo>
                  <a:pt x="7" y="56"/>
                  <a:pt x="0" y="63"/>
                  <a:pt x="0" y="72"/>
                </a:cubicBezTo>
                <a:cubicBezTo>
                  <a:pt x="0" y="81"/>
                  <a:pt x="7" y="88"/>
                  <a:pt x="16" y="88"/>
                </a:cubicBezTo>
                <a:cubicBezTo>
                  <a:pt x="160" y="88"/>
                  <a:pt x="160" y="88"/>
                  <a:pt x="160" y="88"/>
                </a:cubicBezTo>
                <a:cubicBezTo>
                  <a:pt x="169" y="88"/>
                  <a:pt x="176" y="81"/>
                  <a:pt x="176" y="72"/>
                </a:cubicBezTo>
                <a:cubicBezTo>
                  <a:pt x="176" y="63"/>
                  <a:pt x="169" y="56"/>
                  <a:pt x="160" y="56"/>
                </a:cubicBezTo>
                <a:moveTo>
                  <a:pt x="160" y="80"/>
                </a:moveTo>
                <a:cubicBezTo>
                  <a:pt x="16" y="80"/>
                  <a:pt x="16" y="80"/>
                  <a:pt x="16" y="80"/>
                </a:cubicBezTo>
                <a:cubicBezTo>
                  <a:pt x="12" y="80"/>
                  <a:pt x="8" y="76"/>
                  <a:pt x="8" y="72"/>
                </a:cubicBezTo>
                <a:cubicBezTo>
                  <a:pt x="8" y="68"/>
                  <a:pt x="12" y="64"/>
                  <a:pt x="16" y="64"/>
                </a:cubicBezTo>
                <a:cubicBezTo>
                  <a:pt x="160" y="64"/>
                  <a:pt x="160" y="64"/>
                  <a:pt x="160" y="64"/>
                </a:cubicBezTo>
                <a:cubicBezTo>
                  <a:pt x="164" y="64"/>
                  <a:pt x="168" y="68"/>
                  <a:pt x="168" y="72"/>
                </a:cubicBezTo>
                <a:cubicBezTo>
                  <a:pt x="168" y="76"/>
                  <a:pt x="164" y="80"/>
                  <a:pt x="160" y="80"/>
                </a:cubicBezTo>
                <a:moveTo>
                  <a:pt x="16" y="32"/>
                </a:moveTo>
                <a:cubicBezTo>
                  <a:pt x="160" y="32"/>
                  <a:pt x="160" y="32"/>
                  <a:pt x="160" y="32"/>
                </a:cubicBezTo>
                <a:cubicBezTo>
                  <a:pt x="169" y="32"/>
                  <a:pt x="176" y="25"/>
                  <a:pt x="176" y="16"/>
                </a:cubicBezTo>
                <a:cubicBezTo>
                  <a:pt x="176" y="7"/>
                  <a:pt x="169" y="0"/>
                  <a:pt x="160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25"/>
                  <a:pt x="7" y="32"/>
                  <a:pt x="16" y="32"/>
                </a:cubicBezTo>
                <a:moveTo>
                  <a:pt x="16" y="8"/>
                </a:move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cubicBezTo>
                  <a:pt x="168" y="20"/>
                  <a:pt x="164" y="24"/>
                  <a:pt x="160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2" y="24"/>
                  <a:pt x="8" y="20"/>
                  <a:pt x="8" y="16"/>
                </a:cubicBezTo>
                <a:cubicBezTo>
                  <a:pt x="8" y="12"/>
                  <a:pt x="12" y="8"/>
                  <a:pt x="16" y="8"/>
                </a:cubicBezTo>
                <a:moveTo>
                  <a:pt x="160" y="112"/>
                </a:moveTo>
                <a:cubicBezTo>
                  <a:pt x="16" y="112"/>
                  <a:pt x="16" y="112"/>
                  <a:pt x="16" y="112"/>
                </a:cubicBezTo>
                <a:cubicBezTo>
                  <a:pt x="7" y="112"/>
                  <a:pt x="0" y="119"/>
                  <a:pt x="0" y="128"/>
                </a:cubicBezTo>
                <a:cubicBezTo>
                  <a:pt x="0" y="137"/>
                  <a:pt x="7" y="144"/>
                  <a:pt x="16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119"/>
                  <a:pt x="169" y="112"/>
                  <a:pt x="160" y="112"/>
                </a:cubicBezTo>
                <a:moveTo>
                  <a:pt x="160" y="136"/>
                </a:moveTo>
                <a:cubicBezTo>
                  <a:pt x="16" y="136"/>
                  <a:pt x="16" y="136"/>
                  <a:pt x="16" y="136"/>
                </a:cubicBezTo>
                <a:cubicBezTo>
                  <a:pt x="12" y="136"/>
                  <a:pt x="8" y="132"/>
                  <a:pt x="8" y="128"/>
                </a:cubicBezTo>
                <a:cubicBezTo>
                  <a:pt x="8" y="124"/>
                  <a:pt x="12" y="120"/>
                  <a:pt x="16" y="120"/>
                </a:cubicBezTo>
                <a:cubicBezTo>
                  <a:pt x="160" y="120"/>
                  <a:pt x="160" y="120"/>
                  <a:pt x="160" y="120"/>
                </a:cubicBezTo>
                <a:cubicBezTo>
                  <a:pt x="164" y="120"/>
                  <a:pt x="168" y="124"/>
                  <a:pt x="168" y="128"/>
                </a:cubicBezTo>
                <a:cubicBezTo>
                  <a:pt x="168" y="132"/>
                  <a:pt x="164" y="136"/>
                  <a:pt x="160" y="13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87"/>
          <p:cNvSpPr>
            <a:spLocks noEditPoints="1"/>
          </p:cNvSpPr>
          <p:nvPr/>
        </p:nvSpPr>
        <p:spPr bwMode="auto">
          <a:xfrm>
            <a:off x="5019675" y="5132388"/>
            <a:ext cx="320675" cy="261938"/>
          </a:xfrm>
          <a:custGeom>
            <a:avLst/>
            <a:gdLst>
              <a:gd name="T0" fmla="*/ 0 w 176"/>
              <a:gd name="T1" fmla="*/ 128 h 144"/>
              <a:gd name="T2" fmla="*/ 32 w 176"/>
              <a:gd name="T3" fmla="*/ 128 h 144"/>
              <a:gd name="T4" fmla="*/ 16 w 176"/>
              <a:gd name="T5" fmla="*/ 136 h 144"/>
              <a:gd name="T6" fmla="*/ 16 w 176"/>
              <a:gd name="T7" fmla="*/ 120 h 144"/>
              <a:gd name="T8" fmla="*/ 16 w 176"/>
              <a:gd name="T9" fmla="*/ 136 h 144"/>
              <a:gd name="T10" fmla="*/ 160 w 176"/>
              <a:gd name="T11" fmla="*/ 32 h 144"/>
              <a:gd name="T12" fmla="*/ 160 w 176"/>
              <a:gd name="T13" fmla="*/ 0 h 144"/>
              <a:gd name="T14" fmla="*/ 48 w 176"/>
              <a:gd name="T15" fmla="*/ 16 h 144"/>
              <a:gd name="T16" fmla="*/ 64 w 176"/>
              <a:gd name="T17" fmla="*/ 8 h 144"/>
              <a:gd name="T18" fmla="*/ 168 w 176"/>
              <a:gd name="T19" fmla="*/ 16 h 144"/>
              <a:gd name="T20" fmla="*/ 64 w 176"/>
              <a:gd name="T21" fmla="*/ 24 h 144"/>
              <a:gd name="T22" fmla="*/ 64 w 176"/>
              <a:gd name="T23" fmla="*/ 8 h 144"/>
              <a:gd name="T24" fmla="*/ 64 w 176"/>
              <a:gd name="T25" fmla="*/ 112 h 144"/>
              <a:gd name="T26" fmla="*/ 64 w 176"/>
              <a:gd name="T27" fmla="*/ 144 h 144"/>
              <a:gd name="T28" fmla="*/ 176 w 176"/>
              <a:gd name="T29" fmla="*/ 128 h 144"/>
              <a:gd name="T30" fmla="*/ 160 w 176"/>
              <a:gd name="T31" fmla="*/ 136 h 144"/>
              <a:gd name="T32" fmla="*/ 56 w 176"/>
              <a:gd name="T33" fmla="*/ 128 h 144"/>
              <a:gd name="T34" fmla="*/ 160 w 176"/>
              <a:gd name="T35" fmla="*/ 120 h 144"/>
              <a:gd name="T36" fmla="*/ 160 w 176"/>
              <a:gd name="T37" fmla="*/ 136 h 144"/>
              <a:gd name="T38" fmla="*/ 64 w 176"/>
              <a:gd name="T39" fmla="*/ 56 h 144"/>
              <a:gd name="T40" fmla="*/ 64 w 176"/>
              <a:gd name="T41" fmla="*/ 88 h 144"/>
              <a:gd name="T42" fmla="*/ 176 w 176"/>
              <a:gd name="T43" fmla="*/ 72 h 144"/>
              <a:gd name="T44" fmla="*/ 160 w 176"/>
              <a:gd name="T45" fmla="*/ 80 h 144"/>
              <a:gd name="T46" fmla="*/ 56 w 176"/>
              <a:gd name="T47" fmla="*/ 72 h 144"/>
              <a:gd name="T48" fmla="*/ 160 w 176"/>
              <a:gd name="T49" fmla="*/ 64 h 144"/>
              <a:gd name="T50" fmla="*/ 160 w 176"/>
              <a:gd name="T51" fmla="*/ 80 h 144"/>
              <a:gd name="T52" fmla="*/ 0 w 176"/>
              <a:gd name="T53" fmla="*/ 72 h 144"/>
              <a:gd name="T54" fmla="*/ 32 w 176"/>
              <a:gd name="T55" fmla="*/ 72 h 144"/>
              <a:gd name="T56" fmla="*/ 16 w 176"/>
              <a:gd name="T57" fmla="*/ 80 h 144"/>
              <a:gd name="T58" fmla="*/ 16 w 176"/>
              <a:gd name="T59" fmla="*/ 64 h 144"/>
              <a:gd name="T60" fmla="*/ 16 w 176"/>
              <a:gd name="T61" fmla="*/ 80 h 144"/>
              <a:gd name="T62" fmla="*/ 0 w 176"/>
              <a:gd name="T63" fmla="*/ 16 h 144"/>
              <a:gd name="T64" fmla="*/ 32 w 176"/>
              <a:gd name="T65" fmla="*/ 16 h 144"/>
              <a:gd name="T66" fmla="*/ 16 w 176"/>
              <a:gd name="T67" fmla="*/ 24 h 144"/>
              <a:gd name="T68" fmla="*/ 16 w 176"/>
              <a:gd name="T69" fmla="*/ 8 h 144"/>
              <a:gd name="T70" fmla="*/ 16 w 176"/>
              <a:gd name="T71" fmla="*/ 2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44">
                <a:moveTo>
                  <a:pt x="16" y="112"/>
                </a:moveTo>
                <a:cubicBezTo>
                  <a:pt x="7" y="112"/>
                  <a:pt x="0" y="119"/>
                  <a:pt x="0" y="128"/>
                </a:cubicBezTo>
                <a:cubicBezTo>
                  <a:pt x="0" y="137"/>
                  <a:pt x="7" y="144"/>
                  <a:pt x="16" y="144"/>
                </a:cubicBezTo>
                <a:cubicBezTo>
                  <a:pt x="25" y="144"/>
                  <a:pt x="32" y="137"/>
                  <a:pt x="32" y="128"/>
                </a:cubicBezTo>
                <a:cubicBezTo>
                  <a:pt x="32" y="119"/>
                  <a:pt x="25" y="112"/>
                  <a:pt x="16" y="112"/>
                </a:cubicBezTo>
                <a:moveTo>
                  <a:pt x="16" y="136"/>
                </a:moveTo>
                <a:cubicBezTo>
                  <a:pt x="12" y="136"/>
                  <a:pt x="8" y="132"/>
                  <a:pt x="8" y="128"/>
                </a:cubicBezTo>
                <a:cubicBezTo>
                  <a:pt x="8" y="124"/>
                  <a:pt x="12" y="120"/>
                  <a:pt x="16" y="120"/>
                </a:cubicBezTo>
                <a:cubicBezTo>
                  <a:pt x="20" y="120"/>
                  <a:pt x="24" y="124"/>
                  <a:pt x="24" y="128"/>
                </a:cubicBezTo>
                <a:cubicBezTo>
                  <a:pt x="24" y="132"/>
                  <a:pt x="20" y="136"/>
                  <a:pt x="16" y="136"/>
                </a:cubicBezTo>
                <a:moveTo>
                  <a:pt x="64" y="32"/>
                </a:moveTo>
                <a:cubicBezTo>
                  <a:pt x="160" y="32"/>
                  <a:pt x="160" y="32"/>
                  <a:pt x="160" y="32"/>
                </a:cubicBezTo>
                <a:cubicBezTo>
                  <a:pt x="169" y="32"/>
                  <a:pt x="176" y="25"/>
                  <a:pt x="176" y="16"/>
                </a:cubicBezTo>
                <a:cubicBezTo>
                  <a:pt x="176" y="7"/>
                  <a:pt x="169" y="0"/>
                  <a:pt x="160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55" y="0"/>
                  <a:pt x="48" y="7"/>
                  <a:pt x="48" y="16"/>
                </a:cubicBezTo>
                <a:cubicBezTo>
                  <a:pt x="48" y="25"/>
                  <a:pt x="55" y="32"/>
                  <a:pt x="64" y="32"/>
                </a:cubicBezTo>
                <a:moveTo>
                  <a:pt x="64" y="8"/>
                </a:move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cubicBezTo>
                  <a:pt x="168" y="20"/>
                  <a:pt x="164" y="24"/>
                  <a:pt x="160" y="24"/>
                </a:cubicBezTo>
                <a:cubicBezTo>
                  <a:pt x="64" y="24"/>
                  <a:pt x="64" y="24"/>
                  <a:pt x="64" y="24"/>
                </a:cubicBezTo>
                <a:cubicBezTo>
                  <a:pt x="60" y="24"/>
                  <a:pt x="56" y="20"/>
                  <a:pt x="56" y="16"/>
                </a:cubicBezTo>
                <a:cubicBezTo>
                  <a:pt x="56" y="12"/>
                  <a:pt x="60" y="8"/>
                  <a:pt x="64" y="8"/>
                </a:cubicBezTo>
                <a:moveTo>
                  <a:pt x="160" y="112"/>
                </a:moveTo>
                <a:cubicBezTo>
                  <a:pt x="64" y="112"/>
                  <a:pt x="64" y="112"/>
                  <a:pt x="64" y="112"/>
                </a:cubicBezTo>
                <a:cubicBezTo>
                  <a:pt x="55" y="112"/>
                  <a:pt x="48" y="119"/>
                  <a:pt x="48" y="128"/>
                </a:cubicBezTo>
                <a:cubicBezTo>
                  <a:pt x="48" y="137"/>
                  <a:pt x="55" y="144"/>
                  <a:pt x="64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119"/>
                  <a:pt x="169" y="112"/>
                  <a:pt x="160" y="112"/>
                </a:cubicBezTo>
                <a:moveTo>
                  <a:pt x="160" y="136"/>
                </a:moveTo>
                <a:cubicBezTo>
                  <a:pt x="64" y="136"/>
                  <a:pt x="64" y="136"/>
                  <a:pt x="64" y="136"/>
                </a:cubicBezTo>
                <a:cubicBezTo>
                  <a:pt x="60" y="136"/>
                  <a:pt x="56" y="132"/>
                  <a:pt x="56" y="128"/>
                </a:cubicBezTo>
                <a:cubicBezTo>
                  <a:pt x="56" y="124"/>
                  <a:pt x="60" y="120"/>
                  <a:pt x="64" y="120"/>
                </a:cubicBezTo>
                <a:cubicBezTo>
                  <a:pt x="160" y="120"/>
                  <a:pt x="160" y="120"/>
                  <a:pt x="160" y="120"/>
                </a:cubicBezTo>
                <a:cubicBezTo>
                  <a:pt x="164" y="120"/>
                  <a:pt x="168" y="124"/>
                  <a:pt x="168" y="128"/>
                </a:cubicBezTo>
                <a:cubicBezTo>
                  <a:pt x="168" y="132"/>
                  <a:pt x="164" y="136"/>
                  <a:pt x="160" y="136"/>
                </a:cubicBezTo>
                <a:moveTo>
                  <a:pt x="160" y="56"/>
                </a:moveTo>
                <a:cubicBezTo>
                  <a:pt x="64" y="56"/>
                  <a:pt x="64" y="56"/>
                  <a:pt x="64" y="56"/>
                </a:cubicBezTo>
                <a:cubicBezTo>
                  <a:pt x="55" y="56"/>
                  <a:pt x="48" y="63"/>
                  <a:pt x="48" y="72"/>
                </a:cubicBezTo>
                <a:cubicBezTo>
                  <a:pt x="48" y="81"/>
                  <a:pt x="55" y="88"/>
                  <a:pt x="64" y="88"/>
                </a:cubicBezTo>
                <a:cubicBezTo>
                  <a:pt x="160" y="88"/>
                  <a:pt x="160" y="88"/>
                  <a:pt x="160" y="88"/>
                </a:cubicBezTo>
                <a:cubicBezTo>
                  <a:pt x="169" y="88"/>
                  <a:pt x="176" y="81"/>
                  <a:pt x="176" y="72"/>
                </a:cubicBezTo>
                <a:cubicBezTo>
                  <a:pt x="176" y="63"/>
                  <a:pt x="169" y="56"/>
                  <a:pt x="160" y="56"/>
                </a:cubicBezTo>
                <a:moveTo>
                  <a:pt x="160" y="80"/>
                </a:moveTo>
                <a:cubicBezTo>
                  <a:pt x="64" y="80"/>
                  <a:pt x="64" y="80"/>
                  <a:pt x="64" y="80"/>
                </a:cubicBezTo>
                <a:cubicBezTo>
                  <a:pt x="60" y="80"/>
                  <a:pt x="56" y="76"/>
                  <a:pt x="56" y="72"/>
                </a:cubicBezTo>
                <a:cubicBezTo>
                  <a:pt x="56" y="68"/>
                  <a:pt x="60" y="64"/>
                  <a:pt x="64" y="64"/>
                </a:cubicBezTo>
                <a:cubicBezTo>
                  <a:pt x="160" y="64"/>
                  <a:pt x="160" y="64"/>
                  <a:pt x="160" y="64"/>
                </a:cubicBezTo>
                <a:cubicBezTo>
                  <a:pt x="164" y="64"/>
                  <a:pt x="168" y="68"/>
                  <a:pt x="168" y="72"/>
                </a:cubicBezTo>
                <a:cubicBezTo>
                  <a:pt x="168" y="76"/>
                  <a:pt x="164" y="80"/>
                  <a:pt x="160" y="80"/>
                </a:cubicBezTo>
                <a:moveTo>
                  <a:pt x="16" y="56"/>
                </a:moveTo>
                <a:cubicBezTo>
                  <a:pt x="7" y="56"/>
                  <a:pt x="0" y="63"/>
                  <a:pt x="0" y="72"/>
                </a:cubicBezTo>
                <a:cubicBezTo>
                  <a:pt x="0" y="81"/>
                  <a:pt x="7" y="88"/>
                  <a:pt x="16" y="88"/>
                </a:cubicBezTo>
                <a:cubicBezTo>
                  <a:pt x="25" y="88"/>
                  <a:pt x="32" y="81"/>
                  <a:pt x="32" y="72"/>
                </a:cubicBezTo>
                <a:cubicBezTo>
                  <a:pt x="32" y="63"/>
                  <a:pt x="25" y="56"/>
                  <a:pt x="16" y="56"/>
                </a:cubicBezTo>
                <a:moveTo>
                  <a:pt x="16" y="80"/>
                </a:moveTo>
                <a:cubicBezTo>
                  <a:pt x="12" y="80"/>
                  <a:pt x="8" y="76"/>
                  <a:pt x="8" y="72"/>
                </a:cubicBezTo>
                <a:cubicBezTo>
                  <a:pt x="8" y="68"/>
                  <a:pt x="12" y="64"/>
                  <a:pt x="16" y="64"/>
                </a:cubicBezTo>
                <a:cubicBezTo>
                  <a:pt x="20" y="64"/>
                  <a:pt x="24" y="68"/>
                  <a:pt x="24" y="72"/>
                </a:cubicBezTo>
                <a:cubicBezTo>
                  <a:pt x="24" y="76"/>
                  <a:pt x="20" y="80"/>
                  <a:pt x="16" y="80"/>
                </a:cubicBezTo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0" y="25"/>
                  <a:pt x="7" y="32"/>
                  <a:pt x="16" y="32"/>
                </a:cubicBezTo>
                <a:cubicBezTo>
                  <a:pt x="25" y="32"/>
                  <a:pt x="32" y="25"/>
                  <a:pt x="32" y="16"/>
                </a:cubicBezTo>
                <a:cubicBezTo>
                  <a:pt x="32" y="7"/>
                  <a:pt x="25" y="0"/>
                  <a:pt x="16" y="0"/>
                </a:cubicBezTo>
                <a:moveTo>
                  <a:pt x="16" y="24"/>
                </a:moveTo>
                <a:cubicBezTo>
                  <a:pt x="12" y="24"/>
                  <a:pt x="8" y="20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20" y="8"/>
                  <a:pt x="24" y="12"/>
                  <a:pt x="24" y="16"/>
                </a:cubicBezTo>
                <a:cubicBezTo>
                  <a:pt x="24" y="20"/>
                  <a:pt x="20" y="24"/>
                  <a:pt x="16" y="2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88"/>
          <p:cNvSpPr>
            <a:spLocks noEditPoints="1"/>
          </p:cNvSpPr>
          <p:nvPr/>
        </p:nvSpPr>
        <p:spPr bwMode="auto">
          <a:xfrm>
            <a:off x="5630863" y="5132388"/>
            <a:ext cx="320675" cy="261938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89"/>
          <p:cNvSpPr>
            <a:spLocks noEditPoints="1"/>
          </p:cNvSpPr>
          <p:nvPr/>
        </p:nvSpPr>
        <p:spPr bwMode="auto">
          <a:xfrm>
            <a:off x="6242050" y="5132388"/>
            <a:ext cx="320675" cy="261938"/>
          </a:xfrm>
          <a:custGeom>
            <a:avLst/>
            <a:gdLst>
              <a:gd name="T0" fmla="*/ 160 w 176"/>
              <a:gd name="T1" fmla="*/ 16 h 144"/>
              <a:gd name="T2" fmla="*/ 88 w 176"/>
              <a:gd name="T3" fmla="*/ 16 h 144"/>
              <a:gd name="T4" fmla="*/ 56 w 176"/>
              <a:gd name="T5" fmla="*/ 0 h 144"/>
              <a:gd name="T6" fmla="*/ 16 w 176"/>
              <a:gd name="T7" fmla="*/ 0 h 144"/>
              <a:gd name="T8" fmla="*/ 0 w 176"/>
              <a:gd name="T9" fmla="*/ 16 h 144"/>
              <a:gd name="T10" fmla="*/ 0 w 176"/>
              <a:gd name="T11" fmla="*/ 128 h 144"/>
              <a:gd name="T12" fmla="*/ 16 w 176"/>
              <a:gd name="T13" fmla="*/ 144 h 144"/>
              <a:gd name="T14" fmla="*/ 160 w 176"/>
              <a:gd name="T15" fmla="*/ 144 h 144"/>
              <a:gd name="T16" fmla="*/ 176 w 176"/>
              <a:gd name="T17" fmla="*/ 128 h 144"/>
              <a:gd name="T18" fmla="*/ 176 w 176"/>
              <a:gd name="T19" fmla="*/ 32 h 144"/>
              <a:gd name="T20" fmla="*/ 160 w 176"/>
              <a:gd name="T21" fmla="*/ 16 h 144"/>
              <a:gd name="T22" fmla="*/ 168 w 176"/>
              <a:gd name="T23" fmla="*/ 128 h 144"/>
              <a:gd name="T24" fmla="*/ 160 w 176"/>
              <a:gd name="T25" fmla="*/ 136 h 144"/>
              <a:gd name="T26" fmla="*/ 16 w 176"/>
              <a:gd name="T27" fmla="*/ 136 h 144"/>
              <a:gd name="T28" fmla="*/ 8 w 176"/>
              <a:gd name="T29" fmla="*/ 128 h 144"/>
              <a:gd name="T30" fmla="*/ 8 w 176"/>
              <a:gd name="T31" fmla="*/ 48 h 144"/>
              <a:gd name="T32" fmla="*/ 168 w 176"/>
              <a:gd name="T33" fmla="*/ 48 h 144"/>
              <a:gd name="T34" fmla="*/ 168 w 176"/>
              <a:gd name="T35" fmla="*/ 128 h 144"/>
              <a:gd name="T36" fmla="*/ 168 w 176"/>
              <a:gd name="T37" fmla="*/ 40 h 144"/>
              <a:gd name="T38" fmla="*/ 8 w 176"/>
              <a:gd name="T39" fmla="*/ 40 h 144"/>
              <a:gd name="T40" fmla="*/ 8 w 176"/>
              <a:gd name="T41" fmla="*/ 16 h 144"/>
              <a:gd name="T42" fmla="*/ 16 w 176"/>
              <a:gd name="T43" fmla="*/ 8 h 144"/>
              <a:gd name="T44" fmla="*/ 56 w 176"/>
              <a:gd name="T45" fmla="*/ 8 h 144"/>
              <a:gd name="T46" fmla="*/ 88 w 176"/>
              <a:gd name="T47" fmla="*/ 24 h 144"/>
              <a:gd name="T48" fmla="*/ 160 w 176"/>
              <a:gd name="T49" fmla="*/ 24 h 144"/>
              <a:gd name="T50" fmla="*/ 168 w 176"/>
              <a:gd name="T51" fmla="*/ 32 h 144"/>
              <a:gd name="T52" fmla="*/ 168 w 176"/>
              <a:gd name="T53" fmla="*/ 4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76" h="144">
                <a:moveTo>
                  <a:pt x="160" y="16"/>
                </a:moveTo>
                <a:cubicBezTo>
                  <a:pt x="88" y="16"/>
                  <a:pt x="88" y="16"/>
                  <a:pt x="88" y="16"/>
                </a:cubicBezTo>
                <a:cubicBezTo>
                  <a:pt x="72" y="16"/>
                  <a:pt x="72" y="0"/>
                  <a:pt x="5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37"/>
                  <a:pt x="7" y="144"/>
                  <a:pt x="16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32"/>
                  <a:pt x="176" y="32"/>
                  <a:pt x="176" y="32"/>
                </a:cubicBezTo>
                <a:cubicBezTo>
                  <a:pt x="176" y="23"/>
                  <a:pt x="169" y="16"/>
                  <a:pt x="160" y="16"/>
                </a:cubicBezTo>
                <a:moveTo>
                  <a:pt x="168" y="128"/>
                </a:moveTo>
                <a:cubicBezTo>
                  <a:pt x="168" y="132"/>
                  <a:pt x="164" y="136"/>
                  <a:pt x="160" y="136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12" y="136"/>
                  <a:pt x="8" y="132"/>
                  <a:pt x="8" y="128"/>
                </a:cubicBezTo>
                <a:cubicBezTo>
                  <a:pt x="8" y="48"/>
                  <a:pt x="8" y="48"/>
                  <a:pt x="8" y="48"/>
                </a:cubicBezTo>
                <a:cubicBezTo>
                  <a:pt x="168" y="48"/>
                  <a:pt x="168" y="48"/>
                  <a:pt x="168" y="48"/>
                </a:cubicBezTo>
                <a:lnTo>
                  <a:pt x="168" y="128"/>
                </a:lnTo>
                <a:close/>
                <a:moveTo>
                  <a:pt x="168" y="40"/>
                </a:moveTo>
                <a:cubicBezTo>
                  <a:pt x="8" y="40"/>
                  <a:pt x="8" y="40"/>
                  <a:pt x="8" y="4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56" y="8"/>
                  <a:pt x="56" y="8"/>
                  <a:pt x="56" y="8"/>
                </a:cubicBezTo>
                <a:cubicBezTo>
                  <a:pt x="68" y="8"/>
                  <a:pt x="68" y="24"/>
                  <a:pt x="88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4" y="24"/>
                  <a:pt x="168" y="28"/>
                  <a:pt x="168" y="32"/>
                </a:cubicBezTo>
                <a:lnTo>
                  <a:pt x="168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90"/>
          <p:cNvSpPr>
            <a:spLocks noEditPoints="1"/>
          </p:cNvSpPr>
          <p:nvPr/>
        </p:nvSpPr>
        <p:spPr bwMode="auto">
          <a:xfrm>
            <a:off x="6853238" y="5118101"/>
            <a:ext cx="320675" cy="290513"/>
          </a:xfrm>
          <a:custGeom>
            <a:avLst/>
            <a:gdLst>
              <a:gd name="T0" fmla="*/ 128 w 176"/>
              <a:gd name="T1" fmla="*/ 48 h 160"/>
              <a:gd name="T2" fmla="*/ 80 w 176"/>
              <a:gd name="T3" fmla="*/ 48 h 160"/>
              <a:gd name="T4" fmla="*/ 48 w 176"/>
              <a:gd name="T5" fmla="*/ 32 h 160"/>
              <a:gd name="T6" fmla="*/ 16 w 176"/>
              <a:gd name="T7" fmla="*/ 32 h 160"/>
              <a:gd name="T8" fmla="*/ 0 w 176"/>
              <a:gd name="T9" fmla="*/ 48 h 160"/>
              <a:gd name="T10" fmla="*/ 0 w 176"/>
              <a:gd name="T11" fmla="*/ 144 h 160"/>
              <a:gd name="T12" fmla="*/ 16 w 176"/>
              <a:gd name="T13" fmla="*/ 160 h 160"/>
              <a:gd name="T14" fmla="*/ 128 w 176"/>
              <a:gd name="T15" fmla="*/ 160 h 160"/>
              <a:gd name="T16" fmla="*/ 144 w 176"/>
              <a:gd name="T17" fmla="*/ 144 h 160"/>
              <a:gd name="T18" fmla="*/ 144 w 176"/>
              <a:gd name="T19" fmla="*/ 64 h 160"/>
              <a:gd name="T20" fmla="*/ 128 w 176"/>
              <a:gd name="T21" fmla="*/ 48 h 160"/>
              <a:gd name="T22" fmla="*/ 136 w 176"/>
              <a:gd name="T23" fmla="*/ 144 h 160"/>
              <a:gd name="T24" fmla="*/ 128 w 176"/>
              <a:gd name="T25" fmla="*/ 152 h 160"/>
              <a:gd name="T26" fmla="*/ 16 w 176"/>
              <a:gd name="T27" fmla="*/ 152 h 160"/>
              <a:gd name="T28" fmla="*/ 8 w 176"/>
              <a:gd name="T29" fmla="*/ 144 h 160"/>
              <a:gd name="T30" fmla="*/ 8 w 176"/>
              <a:gd name="T31" fmla="*/ 80 h 160"/>
              <a:gd name="T32" fmla="*/ 136 w 176"/>
              <a:gd name="T33" fmla="*/ 80 h 160"/>
              <a:gd name="T34" fmla="*/ 136 w 176"/>
              <a:gd name="T35" fmla="*/ 144 h 160"/>
              <a:gd name="T36" fmla="*/ 136 w 176"/>
              <a:gd name="T37" fmla="*/ 72 h 160"/>
              <a:gd name="T38" fmla="*/ 8 w 176"/>
              <a:gd name="T39" fmla="*/ 72 h 160"/>
              <a:gd name="T40" fmla="*/ 8 w 176"/>
              <a:gd name="T41" fmla="*/ 48 h 160"/>
              <a:gd name="T42" fmla="*/ 16 w 176"/>
              <a:gd name="T43" fmla="*/ 40 h 160"/>
              <a:gd name="T44" fmla="*/ 48 w 176"/>
              <a:gd name="T45" fmla="*/ 40 h 160"/>
              <a:gd name="T46" fmla="*/ 80 w 176"/>
              <a:gd name="T47" fmla="*/ 56 h 160"/>
              <a:gd name="T48" fmla="*/ 128 w 176"/>
              <a:gd name="T49" fmla="*/ 56 h 160"/>
              <a:gd name="T50" fmla="*/ 136 w 176"/>
              <a:gd name="T51" fmla="*/ 64 h 160"/>
              <a:gd name="T52" fmla="*/ 136 w 176"/>
              <a:gd name="T53" fmla="*/ 72 h 160"/>
              <a:gd name="T54" fmla="*/ 160 w 176"/>
              <a:gd name="T55" fmla="*/ 16 h 160"/>
              <a:gd name="T56" fmla="*/ 112 w 176"/>
              <a:gd name="T57" fmla="*/ 16 h 160"/>
              <a:gd name="T58" fmla="*/ 80 w 176"/>
              <a:gd name="T59" fmla="*/ 0 h 160"/>
              <a:gd name="T60" fmla="*/ 48 w 176"/>
              <a:gd name="T61" fmla="*/ 0 h 160"/>
              <a:gd name="T62" fmla="*/ 32 w 176"/>
              <a:gd name="T63" fmla="*/ 16 h 160"/>
              <a:gd name="T64" fmla="*/ 32 w 176"/>
              <a:gd name="T65" fmla="*/ 20 h 160"/>
              <a:gd name="T66" fmla="*/ 36 w 176"/>
              <a:gd name="T67" fmla="*/ 24 h 160"/>
              <a:gd name="T68" fmla="*/ 40 w 176"/>
              <a:gd name="T69" fmla="*/ 20 h 160"/>
              <a:gd name="T70" fmla="*/ 40 w 176"/>
              <a:gd name="T71" fmla="*/ 16 h 160"/>
              <a:gd name="T72" fmla="*/ 48 w 176"/>
              <a:gd name="T73" fmla="*/ 8 h 160"/>
              <a:gd name="T74" fmla="*/ 80 w 176"/>
              <a:gd name="T75" fmla="*/ 8 h 160"/>
              <a:gd name="T76" fmla="*/ 112 w 176"/>
              <a:gd name="T77" fmla="*/ 24 h 160"/>
              <a:gd name="T78" fmla="*/ 160 w 176"/>
              <a:gd name="T79" fmla="*/ 24 h 160"/>
              <a:gd name="T80" fmla="*/ 168 w 176"/>
              <a:gd name="T81" fmla="*/ 32 h 160"/>
              <a:gd name="T82" fmla="*/ 168 w 176"/>
              <a:gd name="T83" fmla="*/ 112 h 160"/>
              <a:gd name="T84" fmla="*/ 160 w 176"/>
              <a:gd name="T85" fmla="*/ 120 h 160"/>
              <a:gd name="T86" fmla="*/ 156 w 176"/>
              <a:gd name="T87" fmla="*/ 120 h 160"/>
              <a:gd name="T88" fmla="*/ 152 w 176"/>
              <a:gd name="T89" fmla="*/ 124 h 160"/>
              <a:gd name="T90" fmla="*/ 156 w 176"/>
              <a:gd name="T91" fmla="*/ 128 h 160"/>
              <a:gd name="T92" fmla="*/ 160 w 176"/>
              <a:gd name="T93" fmla="*/ 128 h 160"/>
              <a:gd name="T94" fmla="*/ 176 w 176"/>
              <a:gd name="T95" fmla="*/ 112 h 160"/>
              <a:gd name="T96" fmla="*/ 176 w 176"/>
              <a:gd name="T97" fmla="*/ 32 h 160"/>
              <a:gd name="T98" fmla="*/ 160 w 176"/>
              <a:gd name="T99" fmla="*/ 16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6" h="160">
                <a:moveTo>
                  <a:pt x="128" y="48"/>
                </a:moveTo>
                <a:cubicBezTo>
                  <a:pt x="80" y="48"/>
                  <a:pt x="80" y="48"/>
                  <a:pt x="80" y="48"/>
                </a:cubicBezTo>
                <a:cubicBezTo>
                  <a:pt x="64" y="48"/>
                  <a:pt x="64" y="32"/>
                  <a:pt x="48" y="32"/>
                </a:cubicBezTo>
                <a:cubicBezTo>
                  <a:pt x="16" y="32"/>
                  <a:pt x="16" y="32"/>
                  <a:pt x="16" y="32"/>
                </a:cubicBezTo>
                <a:cubicBezTo>
                  <a:pt x="7" y="32"/>
                  <a:pt x="0" y="39"/>
                  <a:pt x="0" y="48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153"/>
                  <a:pt x="7" y="160"/>
                  <a:pt x="16" y="160"/>
                </a:cubicBezTo>
                <a:cubicBezTo>
                  <a:pt x="128" y="160"/>
                  <a:pt x="128" y="160"/>
                  <a:pt x="128" y="160"/>
                </a:cubicBezTo>
                <a:cubicBezTo>
                  <a:pt x="137" y="160"/>
                  <a:pt x="144" y="153"/>
                  <a:pt x="144" y="144"/>
                </a:cubicBezTo>
                <a:cubicBezTo>
                  <a:pt x="144" y="64"/>
                  <a:pt x="144" y="64"/>
                  <a:pt x="144" y="64"/>
                </a:cubicBezTo>
                <a:cubicBezTo>
                  <a:pt x="144" y="55"/>
                  <a:pt x="137" y="48"/>
                  <a:pt x="128" y="48"/>
                </a:cubicBezTo>
                <a:moveTo>
                  <a:pt x="136" y="144"/>
                </a:moveTo>
                <a:cubicBezTo>
                  <a:pt x="136" y="148"/>
                  <a:pt x="132" y="152"/>
                  <a:pt x="128" y="152"/>
                </a:cubicBezTo>
                <a:cubicBezTo>
                  <a:pt x="16" y="152"/>
                  <a:pt x="16" y="152"/>
                  <a:pt x="16" y="152"/>
                </a:cubicBezTo>
                <a:cubicBezTo>
                  <a:pt x="12" y="152"/>
                  <a:pt x="8" y="148"/>
                  <a:pt x="8" y="144"/>
                </a:cubicBezTo>
                <a:cubicBezTo>
                  <a:pt x="8" y="80"/>
                  <a:pt x="8" y="80"/>
                  <a:pt x="8" y="80"/>
                </a:cubicBezTo>
                <a:cubicBezTo>
                  <a:pt x="136" y="80"/>
                  <a:pt x="136" y="80"/>
                  <a:pt x="136" y="80"/>
                </a:cubicBezTo>
                <a:lnTo>
                  <a:pt x="136" y="144"/>
                </a:lnTo>
                <a:close/>
                <a:moveTo>
                  <a:pt x="136" y="72"/>
                </a:moveTo>
                <a:cubicBezTo>
                  <a:pt x="8" y="72"/>
                  <a:pt x="8" y="72"/>
                  <a:pt x="8" y="72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4"/>
                  <a:pt x="12" y="40"/>
                  <a:pt x="16" y="40"/>
                </a:cubicBezTo>
                <a:cubicBezTo>
                  <a:pt x="48" y="40"/>
                  <a:pt x="48" y="40"/>
                  <a:pt x="48" y="40"/>
                </a:cubicBezTo>
                <a:cubicBezTo>
                  <a:pt x="60" y="40"/>
                  <a:pt x="60" y="56"/>
                  <a:pt x="80" y="56"/>
                </a:cubicBezTo>
                <a:cubicBezTo>
                  <a:pt x="128" y="56"/>
                  <a:pt x="128" y="56"/>
                  <a:pt x="128" y="56"/>
                </a:cubicBezTo>
                <a:cubicBezTo>
                  <a:pt x="132" y="56"/>
                  <a:pt x="136" y="60"/>
                  <a:pt x="136" y="64"/>
                </a:cubicBezTo>
                <a:lnTo>
                  <a:pt x="136" y="72"/>
                </a:lnTo>
                <a:close/>
                <a:moveTo>
                  <a:pt x="160" y="16"/>
                </a:moveTo>
                <a:cubicBezTo>
                  <a:pt x="112" y="16"/>
                  <a:pt x="112" y="16"/>
                  <a:pt x="112" y="16"/>
                </a:cubicBezTo>
                <a:cubicBezTo>
                  <a:pt x="96" y="16"/>
                  <a:pt x="96" y="0"/>
                  <a:pt x="80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39" y="0"/>
                  <a:pt x="32" y="7"/>
                  <a:pt x="32" y="16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22"/>
                  <a:pt x="34" y="24"/>
                  <a:pt x="36" y="24"/>
                </a:cubicBezTo>
                <a:cubicBezTo>
                  <a:pt x="38" y="24"/>
                  <a:pt x="40" y="22"/>
                  <a:pt x="40" y="20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12"/>
                  <a:pt x="44" y="8"/>
                  <a:pt x="48" y="8"/>
                </a:cubicBezTo>
                <a:cubicBezTo>
                  <a:pt x="80" y="8"/>
                  <a:pt x="80" y="8"/>
                  <a:pt x="80" y="8"/>
                </a:cubicBezTo>
                <a:cubicBezTo>
                  <a:pt x="92" y="8"/>
                  <a:pt x="92" y="24"/>
                  <a:pt x="112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4" y="24"/>
                  <a:pt x="168" y="28"/>
                  <a:pt x="168" y="3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8" y="116"/>
                  <a:pt x="164" y="120"/>
                  <a:pt x="160" y="120"/>
                </a:cubicBezTo>
                <a:cubicBezTo>
                  <a:pt x="156" y="120"/>
                  <a:pt x="156" y="120"/>
                  <a:pt x="156" y="120"/>
                </a:cubicBezTo>
                <a:cubicBezTo>
                  <a:pt x="154" y="120"/>
                  <a:pt x="152" y="122"/>
                  <a:pt x="152" y="124"/>
                </a:cubicBezTo>
                <a:cubicBezTo>
                  <a:pt x="152" y="126"/>
                  <a:pt x="154" y="128"/>
                  <a:pt x="156" y="128"/>
                </a:cubicBezTo>
                <a:cubicBezTo>
                  <a:pt x="160" y="128"/>
                  <a:pt x="160" y="128"/>
                  <a:pt x="160" y="128"/>
                </a:cubicBezTo>
                <a:cubicBezTo>
                  <a:pt x="169" y="128"/>
                  <a:pt x="176" y="121"/>
                  <a:pt x="176" y="112"/>
                </a:cubicBezTo>
                <a:cubicBezTo>
                  <a:pt x="176" y="32"/>
                  <a:pt x="176" y="32"/>
                  <a:pt x="176" y="32"/>
                </a:cubicBezTo>
                <a:cubicBezTo>
                  <a:pt x="176" y="23"/>
                  <a:pt x="169" y="16"/>
                  <a:pt x="160" y="1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91"/>
          <p:cNvSpPr>
            <a:spLocks noEditPoints="1"/>
          </p:cNvSpPr>
          <p:nvPr/>
        </p:nvSpPr>
        <p:spPr bwMode="auto">
          <a:xfrm>
            <a:off x="7464425" y="5132388"/>
            <a:ext cx="320675" cy="261938"/>
          </a:xfrm>
          <a:custGeom>
            <a:avLst/>
            <a:gdLst>
              <a:gd name="T0" fmla="*/ 132 w 176"/>
              <a:gd name="T1" fmla="*/ 104 h 144"/>
              <a:gd name="T2" fmla="*/ 144 w 176"/>
              <a:gd name="T3" fmla="*/ 92 h 144"/>
              <a:gd name="T4" fmla="*/ 132 w 176"/>
              <a:gd name="T5" fmla="*/ 80 h 144"/>
              <a:gd name="T6" fmla="*/ 120 w 176"/>
              <a:gd name="T7" fmla="*/ 92 h 144"/>
              <a:gd name="T8" fmla="*/ 132 w 176"/>
              <a:gd name="T9" fmla="*/ 104 h 144"/>
              <a:gd name="T10" fmla="*/ 132 w 176"/>
              <a:gd name="T11" fmla="*/ 88 h 144"/>
              <a:gd name="T12" fmla="*/ 136 w 176"/>
              <a:gd name="T13" fmla="*/ 92 h 144"/>
              <a:gd name="T14" fmla="*/ 132 w 176"/>
              <a:gd name="T15" fmla="*/ 96 h 144"/>
              <a:gd name="T16" fmla="*/ 128 w 176"/>
              <a:gd name="T17" fmla="*/ 92 h 144"/>
              <a:gd name="T18" fmla="*/ 132 w 176"/>
              <a:gd name="T19" fmla="*/ 88 h 144"/>
              <a:gd name="T20" fmla="*/ 160 w 176"/>
              <a:gd name="T21" fmla="*/ 16 h 144"/>
              <a:gd name="T22" fmla="*/ 88 w 176"/>
              <a:gd name="T23" fmla="*/ 16 h 144"/>
              <a:gd name="T24" fmla="*/ 56 w 176"/>
              <a:gd name="T25" fmla="*/ 0 h 144"/>
              <a:gd name="T26" fmla="*/ 16 w 176"/>
              <a:gd name="T27" fmla="*/ 0 h 144"/>
              <a:gd name="T28" fmla="*/ 0 w 176"/>
              <a:gd name="T29" fmla="*/ 16 h 144"/>
              <a:gd name="T30" fmla="*/ 0 w 176"/>
              <a:gd name="T31" fmla="*/ 128 h 144"/>
              <a:gd name="T32" fmla="*/ 16 w 176"/>
              <a:gd name="T33" fmla="*/ 144 h 144"/>
              <a:gd name="T34" fmla="*/ 160 w 176"/>
              <a:gd name="T35" fmla="*/ 144 h 144"/>
              <a:gd name="T36" fmla="*/ 176 w 176"/>
              <a:gd name="T37" fmla="*/ 128 h 144"/>
              <a:gd name="T38" fmla="*/ 176 w 176"/>
              <a:gd name="T39" fmla="*/ 32 h 144"/>
              <a:gd name="T40" fmla="*/ 160 w 176"/>
              <a:gd name="T41" fmla="*/ 16 h 144"/>
              <a:gd name="T42" fmla="*/ 168 w 176"/>
              <a:gd name="T43" fmla="*/ 128 h 144"/>
              <a:gd name="T44" fmla="*/ 160 w 176"/>
              <a:gd name="T45" fmla="*/ 136 h 144"/>
              <a:gd name="T46" fmla="*/ 16 w 176"/>
              <a:gd name="T47" fmla="*/ 136 h 144"/>
              <a:gd name="T48" fmla="*/ 8 w 176"/>
              <a:gd name="T49" fmla="*/ 128 h 144"/>
              <a:gd name="T50" fmla="*/ 8 w 176"/>
              <a:gd name="T51" fmla="*/ 48 h 144"/>
              <a:gd name="T52" fmla="*/ 168 w 176"/>
              <a:gd name="T53" fmla="*/ 48 h 144"/>
              <a:gd name="T54" fmla="*/ 168 w 176"/>
              <a:gd name="T55" fmla="*/ 128 h 144"/>
              <a:gd name="T56" fmla="*/ 168 w 176"/>
              <a:gd name="T57" fmla="*/ 40 h 144"/>
              <a:gd name="T58" fmla="*/ 8 w 176"/>
              <a:gd name="T59" fmla="*/ 40 h 144"/>
              <a:gd name="T60" fmla="*/ 8 w 176"/>
              <a:gd name="T61" fmla="*/ 16 h 144"/>
              <a:gd name="T62" fmla="*/ 16 w 176"/>
              <a:gd name="T63" fmla="*/ 8 h 144"/>
              <a:gd name="T64" fmla="*/ 56 w 176"/>
              <a:gd name="T65" fmla="*/ 8 h 144"/>
              <a:gd name="T66" fmla="*/ 88 w 176"/>
              <a:gd name="T67" fmla="*/ 24 h 144"/>
              <a:gd name="T68" fmla="*/ 160 w 176"/>
              <a:gd name="T69" fmla="*/ 24 h 144"/>
              <a:gd name="T70" fmla="*/ 168 w 176"/>
              <a:gd name="T71" fmla="*/ 32 h 144"/>
              <a:gd name="T72" fmla="*/ 168 w 176"/>
              <a:gd name="T73" fmla="*/ 40 h 144"/>
              <a:gd name="T74" fmla="*/ 44 w 176"/>
              <a:gd name="T75" fmla="*/ 104 h 144"/>
              <a:gd name="T76" fmla="*/ 56 w 176"/>
              <a:gd name="T77" fmla="*/ 92 h 144"/>
              <a:gd name="T78" fmla="*/ 44 w 176"/>
              <a:gd name="T79" fmla="*/ 80 h 144"/>
              <a:gd name="T80" fmla="*/ 32 w 176"/>
              <a:gd name="T81" fmla="*/ 92 h 144"/>
              <a:gd name="T82" fmla="*/ 44 w 176"/>
              <a:gd name="T83" fmla="*/ 104 h 144"/>
              <a:gd name="T84" fmla="*/ 44 w 176"/>
              <a:gd name="T85" fmla="*/ 88 h 144"/>
              <a:gd name="T86" fmla="*/ 48 w 176"/>
              <a:gd name="T87" fmla="*/ 92 h 144"/>
              <a:gd name="T88" fmla="*/ 44 w 176"/>
              <a:gd name="T89" fmla="*/ 96 h 144"/>
              <a:gd name="T90" fmla="*/ 40 w 176"/>
              <a:gd name="T91" fmla="*/ 92 h 144"/>
              <a:gd name="T92" fmla="*/ 44 w 176"/>
              <a:gd name="T93" fmla="*/ 88 h 144"/>
              <a:gd name="T94" fmla="*/ 88 w 176"/>
              <a:gd name="T95" fmla="*/ 104 h 144"/>
              <a:gd name="T96" fmla="*/ 100 w 176"/>
              <a:gd name="T97" fmla="*/ 92 h 144"/>
              <a:gd name="T98" fmla="*/ 88 w 176"/>
              <a:gd name="T99" fmla="*/ 80 h 144"/>
              <a:gd name="T100" fmla="*/ 76 w 176"/>
              <a:gd name="T101" fmla="*/ 92 h 144"/>
              <a:gd name="T102" fmla="*/ 88 w 176"/>
              <a:gd name="T103" fmla="*/ 104 h 144"/>
              <a:gd name="T104" fmla="*/ 88 w 176"/>
              <a:gd name="T105" fmla="*/ 88 h 144"/>
              <a:gd name="T106" fmla="*/ 92 w 176"/>
              <a:gd name="T107" fmla="*/ 92 h 144"/>
              <a:gd name="T108" fmla="*/ 88 w 176"/>
              <a:gd name="T109" fmla="*/ 96 h 144"/>
              <a:gd name="T110" fmla="*/ 84 w 176"/>
              <a:gd name="T111" fmla="*/ 92 h 144"/>
              <a:gd name="T112" fmla="*/ 88 w 176"/>
              <a:gd name="T113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76" h="144">
                <a:moveTo>
                  <a:pt x="132" y="104"/>
                </a:moveTo>
                <a:cubicBezTo>
                  <a:pt x="139" y="104"/>
                  <a:pt x="144" y="99"/>
                  <a:pt x="144" y="92"/>
                </a:cubicBezTo>
                <a:cubicBezTo>
                  <a:pt x="144" y="85"/>
                  <a:pt x="139" y="80"/>
                  <a:pt x="132" y="80"/>
                </a:cubicBezTo>
                <a:cubicBezTo>
                  <a:pt x="125" y="80"/>
                  <a:pt x="120" y="85"/>
                  <a:pt x="120" y="92"/>
                </a:cubicBezTo>
                <a:cubicBezTo>
                  <a:pt x="120" y="99"/>
                  <a:pt x="125" y="104"/>
                  <a:pt x="132" y="104"/>
                </a:cubicBezTo>
                <a:moveTo>
                  <a:pt x="132" y="88"/>
                </a:moveTo>
                <a:cubicBezTo>
                  <a:pt x="134" y="88"/>
                  <a:pt x="136" y="90"/>
                  <a:pt x="136" y="92"/>
                </a:cubicBezTo>
                <a:cubicBezTo>
                  <a:pt x="136" y="94"/>
                  <a:pt x="134" y="96"/>
                  <a:pt x="132" y="96"/>
                </a:cubicBezTo>
                <a:cubicBezTo>
                  <a:pt x="130" y="96"/>
                  <a:pt x="128" y="94"/>
                  <a:pt x="128" y="92"/>
                </a:cubicBezTo>
                <a:cubicBezTo>
                  <a:pt x="128" y="90"/>
                  <a:pt x="130" y="88"/>
                  <a:pt x="132" y="88"/>
                </a:cubicBezTo>
                <a:moveTo>
                  <a:pt x="160" y="16"/>
                </a:moveTo>
                <a:cubicBezTo>
                  <a:pt x="88" y="16"/>
                  <a:pt x="88" y="16"/>
                  <a:pt x="88" y="16"/>
                </a:cubicBezTo>
                <a:cubicBezTo>
                  <a:pt x="72" y="16"/>
                  <a:pt x="72" y="0"/>
                  <a:pt x="5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37"/>
                  <a:pt x="7" y="144"/>
                  <a:pt x="16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32"/>
                  <a:pt x="176" y="32"/>
                  <a:pt x="176" y="32"/>
                </a:cubicBezTo>
                <a:cubicBezTo>
                  <a:pt x="176" y="23"/>
                  <a:pt x="169" y="16"/>
                  <a:pt x="160" y="16"/>
                </a:cubicBezTo>
                <a:moveTo>
                  <a:pt x="168" y="128"/>
                </a:moveTo>
                <a:cubicBezTo>
                  <a:pt x="168" y="132"/>
                  <a:pt x="164" y="136"/>
                  <a:pt x="160" y="136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12" y="136"/>
                  <a:pt x="8" y="132"/>
                  <a:pt x="8" y="128"/>
                </a:cubicBezTo>
                <a:cubicBezTo>
                  <a:pt x="8" y="48"/>
                  <a:pt x="8" y="48"/>
                  <a:pt x="8" y="48"/>
                </a:cubicBezTo>
                <a:cubicBezTo>
                  <a:pt x="168" y="48"/>
                  <a:pt x="168" y="48"/>
                  <a:pt x="168" y="48"/>
                </a:cubicBezTo>
                <a:lnTo>
                  <a:pt x="168" y="128"/>
                </a:lnTo>
                <a:close/>
                <a:moveTo>
                  <a:pt x="168" y="40"/>
                </a:moveTo>
                <a:cubicBezTo>
                  <a:pt x="8" y="40"/>
                  <a:pt x="8" y="40"/>
                  <a:pt x="8" y="4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56" y="8"/>
                  <a:pt x="56" y="8"/>
                  <a:pt x="56" y="8"/>
                </a:cubicBezTo>
                <a:cubicBezTo>
                  <a:pt x="68" y="8"/>
                  <a:pt x="68" y="24"/>
                  <a:pt x="88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4" y="24"/>
                  <a:pt x="168" y="28"/>
                  <a:pt x="168" y="32"/>
                </a:cubicBezTo>
                <a:lnTo>
                  <a:pt x="168" y="40"/>
                </a:lnTo>
                <a:close/>
                <a:moveTo>
                  <a:pt x="44" y="104"/>
                </a:moveTo>
                <a:cubicBezTo>
                  <a:pt x="51" y="104"/>
                  <a:pt x="56" y="99"/>
                  <a:pt x="56" y="92"/>
                </a:cubicBezTo>
                <a:cubicBezTo>
                  <a:pt x="56" y="85"/>
                  <a:pt x="51" y="80"/>
                  <a:pt x="44" y="80"/>
                </a:cubicBezTo>
                <a:cubicBezTo>
                  <a:pt x="37" y="80"/>
                  <a:pt x="32" y="85"/>
                  <a:pt x="32" y="92"/>
                </a:cubicBezTo>
                <a:cubicBezTo>
                  <a:pt x="32" y="99"/>
                  <a:pt x="37" y="104"/>
                  <a:pt x="44" y="104"/>
                </a:cubicBezTo>
                <a:moveTo>
                  <a:pt x="44" y="88"/>
                </a:moveTo>
                <a:cubicBezTo>
                  <a:pt x="46" y="88"/>
                  <a:pt x="48" y="90"/>
                  <a:pt x="48" y="92"/>
                </a:cubicBezTo>
                <a:cubicBezTo>
                  <a:pt x="48" y="94"/>
                  <a:pt x="46" y="96"/>
                  <a:pt x="44" y="96"/>
                </a:cubicBezTo>
                <a:cubicBezTo>
                  <a:pt x="42" y="96"/>
                  <a:pt x="40" y="94"/>
                  <a:pt x="40" y="92"/>
                </a:cubicBezTo>
                <a:cubicBezTo>
                  <a:pt x="40" y="90"/>
                  <a:pt x="42" y="88"/>
                  <a:pt x="44" y="88"/>
                </a:cubicBezTo>
                <a:moveTo>
                  <a:pt x="88" y="104"/>
                </a:moveTo>
                <a:cubicBezTo>
                  <a:pt x="95" y="104"/>
                  <a:pt x="100" y="99"/>
                  <a:pt x="100" y="92"/>
                </a:cubicBezTo>
                <a:cubicBezTo>
                  <a:pt x="100" y="85"/>
                  <a:pt x="95" y="80"/>
                  <a:pt x="88" y="80"/>
                </a:cubicBezTo>
                <a:cubicBezTo>
                  <a:pt x="81" y="80"/>
                  <a:pt x="76" y="85"/>
                  <a:pt x="76" y="92"/>
                </a:cubicBezTo>
                <a:cubicBezTo>
                  <a:pt x="76" y="99"/>
                  <a:pt x="81" y="104"/>
                  <a:pt x="88" y="104"/>
                </a:cubicBezTo>
                <a:moveTo>
                  <a:pt x="88" y="88"/>
                </a:moveTo>
                <a:cubicBezTo>
                  <a:pt x="90" y="88"/>
                  <a:pt x="92" y="90"/>
                  <a:pt x="92" y="92"/>
                </a:cubicBezTo>
                <a:cubicBezTo>
                  <a:pt x="92" y="94"/>
                  <a:pt x="90" y="96"/>
                  <a:pt x="88" y="96"/>
                </a:cubicBezTo>
                <a:cubicBezTo>
                  <a:pt x="86" y="96"/>
                  <a:pt x="84" y="94"/>
                  <a:pt x="84" y="92"/>
                </a:cubicBezTo>
                <a:cubicBezTo>
                  <a:pt x="84" y="90"/>
                  <a:pt x="86" y="88"/>
                  <a:pt x="88" y="8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92"/>
          <p:cNvSpPr>
            <a:spLocks noEditPoints="1"/>
          </p:cNvSpPr>
          <p:nvPr/>
        </p:nvSpPr>
        <p:spPr bwMode="auto">
          <a:xfrm>
            <a:off x="8075613" y="5102226"/>
            <a:ext cx="320675" cy="320675"/>
          </a:xfrm>
          <a:custGeom>
            <a:avLst/>
            <a:gdLst>
              <a:gd name="T0" fmla="*/ 138 w 176"/>
              <a:gd name="T1" fmla="*/ 133 h 176"/>
              <a:gd name="T2" fmla="*/ 152 w 176"/>
              <a:gd name="T3" fmla="*/ 96 h 176"/>
              <a:gd name="T4" fmla="*/ 96 w 176"/>
              <a:gd name="T5" fmla="*/ 40 h 176"/>
              <a:gd name="T6" fmla="*/ 40 w 176"/>
              <a:gd name="T7" fmla="*/ 96 h 176"/>
              <a:gd name="T8" fmla="*/ 96 w 176"/>
              <a:gd name="T9" fmla="*/ 152 h 176"/>
              <a:gd name="T10" fmla="*/ 133 w 176"/>
              <a:gd name="T11" fmla="*/ 138 h 176"/>
              <a:gd name="T12" fmla="*/ 138 w 176"/>
              <a:gd name="T13" fmla="*/ 144 h 176"/>
              <a:gd name="T14" fmla="*/ 138 w 176"/>
              <a:gd name="T15" fmla="*/ 144 h 176"/>
              <a:gd name="T16" fmla="*/ 138 w 176"/>
              <a:gd name="T17" fmla="*/ 144 h 176"/>
              <a:gd name="T18" fmla="*/ 169 w 176"/>
              <a:gd name="T19" fmla="*/ 175 h 176"/>
              <a:gd name="T20" fmla="*/ 172 w 176"/>
              <a:gd name="T21" fmla="*/ 176 h 176"/>
              <a:gd name="T22" fmla="*/ 176 w 176"/>
              <a:gd name="T23" fmla="*/ 172 h 176"/>
              <a:gd name="T24" fmla="*/ 175 w 176"/>
              <a:gd name="T25" fmla="*/ 169 h 176"/>
              <a:gd name="T26" fmla="*/ 138 w 176"/>
              <a:gd name="T27" fmla="*/ 133 h 176"/>
              <a:gd name="T28" fmla="*/ 96 w 176"/>
              <a:gd name="T29" fmla="*/ 144 h 176"/>
              <a:gd name="T30" fmla="*/ 48 w 176"/>
              <a:gd name="T31" fmla="*/ 96 h 176"/>
              <a:gd name="T32" fmla="*/ 96 w 176"/>
              <a:gd name="T33" fmla="*/ 48 h 176"/>
              <a:gd name="T34" fmla="*/ 144 w 176"/>
              <a:gd name="T35" fmla="*/ 96 h 176"/>
              <a:gd name="T36" fmla="*/ 96 w 176"/>
              <a:gd name="T37" fmla="*/ 144 h 176"/>
              <a:gd name="T38" fmla="*/ 160 w 176"/>
              <a:gd name="T39" fmla="*/ 16 h 176"/>
              <a:gd name="T40" fmla="*/ 88 w 176"/>
              <a:gd name="T41" fmla="*/ 16 h 176"/>
              <a:gd name="T42" fmla="*/ 56 w 176"/>
              <a:gd name="T43" fmla="*/ 0 h 176"/>
              <a:gd name="T44" fmla="*/ 16 w 176"/>
              <a:gd name="T45" fmla="*/ 0 h 176"/>
              <a:gd name="T46" fmla="*/ 0 w 176"/>
              <a:gd name="T47" fmla="*/ 16 h 176"/>
              <a:gd name="T48" fmla="*/ 0 w 176"/>
              <a:gd name="T49" fmla="*/ 128 h 176"/>
              <a:gd name="T50" fmla="*/ 16 w 176"/>
              <a:gd name="T51" fmla="*/ 144 h 176"/>
              <a:gd name="T52" fmla="*/ 54 w 176"/>
              <a:gd name="T53" fmla="*/ 144 h 176"/>
              <a:gd name="T54" fmla="*/ 46 w 176"/>
              <a:gd name="T55" fmla="*/ 136 h 176"/>
              <a:gd name="T56" fmla="*/ 16 w 176"/>
              <a:gd name="T57" fmla="*/ 136 h 176"/>
              <a:gd name="T58" fmla="*/ 8 w 176"/>
              <a:gd name="T59" fmla="*/ 128 h 176"/>
              <a:gd name="T60" fmla="*/ 8 w 176"/>
              <a:gd name="T61" fmla="*/ 48 h 176"/>
              <a:gd name="T62" fmla="*/ 54 w 176"/>
              <a:gd name="T63" fmla="*/ 48 h 176"/>
              <a:gd name="T64" fmla="*/ 65 w 176"/>
              <a:gd name="T65" fmla="*/ 40 h 176"/>
              <a:gd name="T66" fmla="*/ 8 w 176"/>
              <a:gd name="T67" fmla="*/ 40 h 176"/>
              <a:gd name="T68" fmla="*/ 8 w 176"/>
              <a:gd name="T69" fmla="*/ 16 h 176"/>
              <a:gd name="T70" fmla="*/ 16 w 176"/>
              <a:gd name="T71" fmla="*/ 8 h 176"/>
              <a:gd name="T72" fmla="*/ 56 w 176"/>
              <a:gd name="T73" fmla="*/ 8 h 176"/>
              <a:gd name="T74" fmla="*/ 88 w 176"/>
              <a:gd name="T75" fmla="*/ 24 h 176"/>
              <a:gd name="T76" fmla="*/ 160 w 176"/>
              <a:gd name="T77" fmla="*/ 24 h 176"/>
              <a:gd name="T78" fmla="*/ 168 w 176"/>
              <a:gd name="T79" fmla="*/ 32 h 176"/>
              <a:gd name="T80" fmla="*/ 168 w 176"/>
              <a:gd name="T81" fmla="*/ 40 h 176"/>
              <a:gd name="T82" fmla="*/ 127 w 176"/>
              <a:gd name="T83" fmla="*/ 40 h 176"/>
              <a:gd name="T84" fmla="*/ 138 w 176"/>
              <a:gd name="T85" fmla="*/ 48 h 176"/>
              <a:gd name="T86" fmla="*/ 168 w 176"/>
              <a:gd name="T87" fmla="*/ 48 h 176"/>
              <a:gd name="T88" fmla="*/ 168 w 176"/>
              <a:gd name="T89" fmla="*/ 128 h 176"/>
              <a:gd name="T90" fmla="*/ 160 w 176"/>
              <a:gd name="T91" fmla="*/ 136 h 176"/>
              <a:gd name="T92" fmla="*/ 153 w 176"/>
              <a:gd name="T93" fmla="*/ 136 h 176"/>
              <a:gd name="T94" fmla="*/ 161 w 176"/>
              <a:gd name="T95" fmla="*/ 144 h 176"/>
              <a:gd name="T96" fmla="*/ 176 w 176"/>
              <a:gd name="T97" fmla="*/ 128 h 176"/>
              <a:gd name="T98" fmla="*/ 176 w 176"/>
              <a:gd name="T99" fmla="*/ 32 h 176"/>
              <a:gd name="T100" fmla="*/ 160 w 176"/>
              <a:gd name="T101" fmla="*/ 1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76" h="176">
                <a:moveTo>
                  <a:pt x="138" y="133"/>
                </a:moveTo>
                <a:cubicBezTo>
                  <a:pt x="147" y="123"/>
                  <a:pt x="152" y="110"/>
                  <a:pt x="152" y="96"/>
                </a:cubicBezTo>
                <a:cubicBezTo>
                  <a:pt x="152" y="65"/>
                  <a:pt x="127" y="40"/>
                  <a:pt x="96" y="40"/>
                </a:cubicBezTo>
                <a:cubicBezTo>
                  <a:pt x="65" y="40"/>
                  <a:pt x="40" y="65"/>
                  <a:pt x="40" y="96"/>
                </a:cubicBezTo>
                <a:cubicBezTo>
                  <a:pt x="40" y="127"/>
                  <a:pt x="65" y="152"/>
                  <a:pt x="96" y="152"/>
                </a:cubicBezTo>
                <a:cubicBezTo>
                  <a:pt x="110" y="152"/>
                  <a:pt x="123" y="147"/>
                  <a:pt x="133" y="138"/>
                </a:cubicBezTo>
                <a:cubicBezTo>
                  <a:pt x="138" y="144"/>
                  <a:pt x="138" y="144"/>
                  <a:pt x="138" y="144"/>
                </a:cubicBezTo>
                <a:cubicBezTo>
                  <a:pt x="138" y="144"/>
                  <a:pt x="138" y="144"/>
                  <a:pt x="138" y="144"/>
                </a:cubicBezTo>
                <a:cubicBezTo>
                  <a:pt x="138" y="144"/>
                  <a:pt x="138" y="144"/>
                  <a:pt x="138" y="144"/>
                </a:cubicBezTo>
                <a:cubicBezTo>
                  <a:pt x="169" y="175"/>
                  <a:pt x="169" y="175"/>
                  <a:pt x="169" y="175"/>
                </a:cubicBezTo>
                <a:cubicBezTo>
                  <a:pt x="170" y="176"/>
                  <a:pt x="171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171"/>
                  <a:pt x="176" y="170"/>
                  <a:pt x="175" y="169"/>
                </a:cubicBezTo>
                <a:lnTo>
                  <a:pt x="138" y="133"/>
                </a:lnTo>
                <a:close/>
                <a:moveTo>
                  <a:pt x="96" y="144"/>
                </a:moveTo>
                <a:cubicBezTo>
                  <a:pt x="69" y="144"/>
                  <a:pt x="48" y="123"/>
                  <a:pt x="48" y="96"/>
                </a:cubicBezTo>
                <a:cubicBezTo>
                  <a:pt x="48" y="69"/>
                  <a:pt x="69" y="48"/>
                  <a:pt x="96" y="48"/>
                </a:cubicBezTo>
                <a:cubicBezTo>
                  <a:pt x="123" y="48"/>
                  <a:pt x="144" y="69"/>
                  <a:pt x="144" y="96"/>
                </a:cubicBezTo>
                <a:cubicBezTo>
                  <a:pt x="144" y="123"/>
                  <a:pt x="123" y="144"/>
                  <a:pt x="96" y="144"/>
                </a:cubicBezTo>
                <a:moveTo>
                  <a:pt x="160" y="16"/>
                </a:moveTo>
                <a:cubicBezTo>
                  <a:pt x="88" y="16"/>
                  <a:pt x="88" y="16"/>
                  <a:pt x="88" y="16"/>
                </a:cubicBezTo>
                <a:cubicBezTo>
                  <a:pt x="72" y="16"/>
                  <a:pt x="72" y="0"/>
                  <a:pt x="5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37"/>
                  <a:pt x="7" y="144"/>
                  <a:pt x="16" y="144"/>
                </a:cubicBezTo>
                <a:cubicBezTo>
                  <a:pt x="54" y="144"/>
                  <a:pt x="54" y="144"/>
                  <a:pt x="54" y="144"/>
                </a:cubicBezTo>
                <a:cubicBezTo>
                  <a:pt x="51" y="142"/>
                  <a:pt x="48" y="139"/>
                  <a:pt x="46" y="136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12" y="136"/>
                  <a:pt x="8" y="132"/>
                  <a:pt x="8" y="128"/>
                </a:cubicBezTo>
                <a:cubicBezTo>
                  <a:pt x="8" y="48"/>
                  <a:pt x="8" y="48"/>
                  <a:pt x="8" y="48"/>
                </a:cubicBezTo>
                <a:cubicBezTo>
                  <a:pt x="54" y="48"/>
                  <a:pt x="54" y="48"/>
                  <a:pt x="54" y="48"/>
                </a:cubicBezTo>
                <a:cubicBezTo>
                  <a:pt x="57" y="45"/>
                  <a:pt x="61" y="42"/>
                  <a:pt x="65" y="40"/>
                </a:cubicBezTo>
                <a:cubicBezTo>
                  <a:pt x="8" y="40"/>
                  <a:pt x="8" y="40"/>
                  <a:pt x="8" y="4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56" y="8"/>
                  <a:pt x="56" y="8"/>
                  <a:pt x="56" y="8"/>
                </a:cubicBezTo>
                <a:cubicBezTo>
                  <a:pt x="68" y="8"/>
                  <a:pt x="68" y="24"/>
                  <a:pt x="88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4" y="24"/>
                  <a:pt x="168" y="28"/>
                  <a:pt x="168" y="32"/>
                </a:cubicBezTo>
                <a:cubicBezTo>
                  <a:pt x="168" y="40"/>
                  <a:pt x="168" y="40"/>
                  <a:pt x="168" y="40"/>
                </a:cubicBezTo>
                <a:cubicBezTo>
                  <a:pt x="127" y="40"/>
                  <a:pt x="127" y="40"/>
                  <a:pt x="127" y="40"/>
                </a:cubicBezTo>
                <a:cubicBezTo>
                  <a:pt x="131" y="42"/>
                  <a:pt x="135" y="45"/>
                  <a:pt x="138" y="48"/>
                </a:cubicBezTo>
                <a:cubicBezTo>
                  <a:pt x="168" y="48"/>
                  <a:pt x="168" y="48"/>
                  <a:pt x="168" y="48"/>
                </a:cubicBezTo>
                <a:cubicBezTo>
                  <a:pt x="168" y="128"/>
                  <a:pt x="168" y="128"/>
                  <a:pt x="168" y="128"/>
                </a:cubicBezTo>
                <a:cubicBezTo>
                  <a:pt x="168" y="132"/>
                  <a:pt x="164" y="136"/>
                  <a:pt x="160" y="136"/>
                </a:cubicBezTo>
                <a:cubicBezTo>
                  <a:pt x="153" y="136"/>
                  <a:pt x="153" y="136"/>
                  <a:pt x="153" y="136"/>
                </a:cubicBezTo>
                <a:cubicBezTo>
                  <a:pt x="161" y="144"/>
                  <a:pt x="161" y="144"/>
                  <a:pt x="161" y="144"/>
                </a:cubicBezTo>
                <a:cubicBezTo>
                  <a:pt x="169" y="143"/>
                  <a:pt x="176" y="137"/>
                  <a:pt x="176" y="128"/>
                </a:cubicBezTo>
                <a:cubicBezTo>
                  <a:pt x="176" y="32"/>
                  <a:pt x="176" y="32"/>
                  <a:pt x="176" y="32"/>
                </a:cubicBezTo>
                <a:cubicBezTo>
                  <a:pt x="176" y="23"/>
                  <a:pt x="169" y="16"/>
                  <a:pt x="160" y="1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93"/>
          <p:cNvSpPr>
            <a:spLocks noEditPoints="1"/>
          </p:cNvSpPr>
          <p:nvPr/>
        </p:nvSpPr>
        <p:spPr bwMode="auto">
          <a:xfrm>
            <a:off x="8686800" y="5102226"/>
            <a:ext cx="320675" cy="320675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36 w 176"/>
              <a:gd name="T13" fmla="*/ 149 h 176"/>
              <a:gd name="T14" fmla="*/ 64 w 176"/>
              <a:gd name="T15" fmla="*/ 131 h 176"/>
              <a:gd name="T16" fmla="*/ 77 w 176"/>
              <a:gd name="T17" fmla="*/ 102 h 176"/>
              <a:gd name="T18" fmla="*/ 73 w 176"/>
              <a:gd name="T19" fmla="*/ 95 h 176"/>
              <a:gd name="T20" fmla="*/ 64 w 176"/>
              <a:gd name="T21" fmla="*/ 59 h 176"/>
              <a:gd name="T22" fmla="*/ 84 w 176"/>
              <a:gd name="T23" fmla="*/ 35 h 176"/>
              <a:gd name="T24" fmla="*/ 96 w 176"/>
              <a:gd name="T25" fmla="*/ 33 h 176"/>
              <a:gd name="T26" fmla="*/ 100 w 176"/>
              <a:gd name="T27" fmla="*/ 32 h 176"/>
              <a:gd name="T28" fmla="*/ 116 w 176"/>
              <a:gd name="T29" fmla="*/ 60 h 176"/>
              <a:gd name="T30" fmla="*/ 108 w 176"/>
              <a:gd name="T31" fmla="*/ 94 h 176"/>
              <a:gd name="T32" fmla="*/ 104 w 176"/>
              <a:gd name="T33" fmla="*/ 102 h 176"/>
              <a:gd name="T34" fmla="*/ 102 w 176"/>
              <a:gd name="T35" fmla="*/ 117 h 176"/>
              <a:gd name="T36" fmla="*/ 120 w 176"/>
              <a:gd name="T37" fmla="*/ 133 h 176"/>
              <a:gd name="T38" fmla="*/ 141 w 176"/>
              <a:gd name="T39" fmla="*/ 148 h 176"/>
              <a:gd name="T40" fmla="*/ 88 w 176"/>
              <a:gd name="T41" fmla="*/ 168 h 176"/>
              <a:gd name="T42" fmla="*/ 146 w 176"/>
              <a:gd name="T43" fmla="*/ 143 h 176"/>
              <a:gd name="T44" fmla="*/ 123 w 176"/>
              <a:gd name="T45" fmla="*/ 126 h 176"/>
              <a:gd name="T46" fmla="*/ 110 w 176"/>
              <a:gd name="T47" fmla="*/ 115 h 176"/>
              <a:gd name="T48" fmla="*/ 111 w 176"/>
              <a:gd name="T49" fmla="*/ 105 h 176"/>
              <a:gd name="T50" fmla="*/ 115 w 176"/>
              <a:gd name="T51" fmla="*/ 98 h 176"/>
              <a:gd name="T52" fmla="*/ 124 w 176"/>
              <a:gd name="T53" fmla="*/ 60 h 176"/>
              <a:gd name="T54" fmla="*/ 100 w 176"/>
              <a:gd name="T55" fmla="*/ 24 h 176"/>
              <a:gd name="T56" fmla="*/ 93 w 176"/>
              <a:gd name="T57" fmla="*/ 25 h 176"/>
              <a:gd name="T58" fmla="*/ 84 w 176"/>
              <a:gd name="T59" fmla="*/ 27 h 176"/>
              <a:gd name="T60" fmla="*/ 56 w 176"/>
              <a:gd name="T61" fmla="*/ 59 h 176"/>
              <a:gd name="T62" fmla="*/ 66 w 176"/>
              <a:gd name="T63" fmla="*/ 99 h 176"/>
              <a:gd name="T64" fmla="*/ 69 w 176"/>
              <a:gd name="T65" fmla="*/ 105 h 176"/>
              <a:gd name="T66" fmla="*/ 61 w 176"/>
              <a:gd name="T67" fmla="*/ 124 h 176"/>
              <a:gd name="T68" fmla="*/ 30 w 176"/>
              <a:gd name="T69" fmla="*/ 143 h 176"/>
              <a:gd name="T70" fmla="*/ 8 w 176"/>
              <a:gd name="T71" fmla="*/ 88 h 176"/>
              <a:gd name="T72" fmla="*/ 88 w 176"/>
              <a:gd name="T73" fmla="*/ 8 h 176"/>
              <a:gd name="T74" fmla="*/ 168 w 176"/>
              <a:gd name="T75" fmla="*/ 88 h 176"/>
              <a:gd name="T76" fmla="*/ 146 w 176"/>
              <a:gd name="T77" fmla="*/ 14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68" y="168"/>
                  <a:pt x="50" y="161"/>
                  <a:pt x="36" y="149"/>
                </a:cubicBezTo>
                <a:cubicBezTo>
                  <a:pt x="47" y="139"/>
                  <a:pt x="52" y="137"/>
                  <a:pt x="64" y="131"/>
                </a:cubicBezTo>
                <a:cubicBezTo>
                  <a:pt x="78" y="125"/>
                  <a:pt x="82" y="114"/>
                  <a:pt x="77" y="102"/>
                </a:cubicBezTo>
                <a:cubicBezTo>
                  <a:pt x="76" y="99"/>
                  <a:pt x="74" y="97"/>
                  <a:pt x="73" y="95"/>
                </a:cubicBezTo>
                <a:cubicBezTo>
                  <a:pt x="69" y="87"/>
                  <a:pt x="64" y="79"/>
                  <a:pt x="64" y="59"/>
                </a:cubicBezTo>
                <a:cubicBezTo>
                  <a:pt x="64" y="35"/>
                  <a:pt x="75" y="35"/>
                  <a:pt x="84" y="35"/>
                </a:cubicBezTo>
                <a:cubicBezTo>
                  <a:pt x="90" y="35"/>
                  <a:pt x="93" y="34"/>
                  <a:pt x="96" y="33"/>
                </a:cubicBezTo>
                <a:cubicBezTo>
                  <a:pt x="97" y="32"/>
                  <a:pt x="98" y="32"/>
                  <a:pt x="100" y="32"/>
                </a:cubicBezTo>
                <a:cubicBezTo>
                  <a:pt x="108" y="32"/>
                  <a:pt x="116" y="39"/>
                  <a:pt x="116" y="60"/>
                </a:cubicBezTo>
                <a:cubicBezTo>
                  <a:pt x="116" y="81"/>
                  <a:pt x="113" y="86"/>
                  <a:pt x="108" y="94"/>
                </a:cubicBezTo>
                <a:cubicBezTo>
                  <a:pt x="107" y="96"/>
                  <a:pt x="105" y="99"/>
                  <a:pt x="104" y="102"/>
                </a:cubicBezTo>
                <a:cubicBezTo>
                  <a:pt x="101" y="107"/>
                  <a:pt x="101" y="112"/>
                  <a:pt x="102" y="117"/>
                </a:cubicBezTo>
                <a:cubicBezTo>
                  <a:pt x="105" y="123"/>
                  <a:pt x="110" y="128"/>
                  <a:pt x="120" y="133"/>
                </a:cubicBezTo>
                <a:cubicBezTo>
                  <a:pt x="128" y="137"/>
                  <a:pt x="136" y="144"/>
                  <a:pt x="141" y="148"/>
                </a:cubicBezTo>
                <a:cubicBezTo>
                  <a:pt x="127" y="160"/>
                  <a:pt x="108" y="168"/>
                  <a:pt x="88" y="168"/>
                </a:cubicBezTo>
                <a:moveTo>
                  <a:pt x="146" y="143"/>
                </a:moveTo>
                <a:cubicBezTo>
                  <a:pt x="142" y="138"/>
                  <a:pt x="132" y="130"/>
                  <a:pt x="123" y="126"/>
                </a:cubicBezTo>
                <a:cubicBezTo>
                  <a:pt x="116" y="122"/>
                  <a:pt x="111" y="118"/>
                  <a:pt x="110" y="115"/>
                </a:cubicBezTo>
                <a:cubicBezTo>
                  <a:pt x="109" y="112"/>
                  <a:pt x="109" y="109"/>
                  <a:pt x="111" y="105"/>
                </a:cubicBezTo>
                <a:cubicBezTo>
                  <a:pt x="113" y="102"/>
                  <a:pt x="114" y="100"/>
                  <a:pt x="115" y="98"/>
                </a:cubicBezTo>
                <a:cubicBezTo>
                  <a:pt x="120" y="89"/>
                  <a:pt x="124" y="83"/>
                  <a:pt x="124" y="60"/>
                </a:cubicBezTo>
                <a:cubicBezTo>
                  <a:pt x="124" y="26"/>
                  <a:pt x="104" y="24"/>
                  <a:pt x="100" y="24"/>
                </a:cubicBezTo>
                <a:cubicBezTo>
                  <a:pt x="97" y="24"/>
                  <a:pt x="95" y="25"/>
                  <a:pt x="93" y="25"/>
                </a:cubicBezTo>
                <a:cubicBezTo>
                  <a:pt x="91" y="26"/>
                  <a:pt x="89" y="27"/>
                  <a:pt x="84" y="27"/>
                </a:cubicBezTo>
                <a:cubicBezTo>
                  <a:pt x="75" y="27"/>
                  <a:pt x="56" y="28"/>
                  <a:pt x="56" y="59"/>
                </a:cubicBezTo>
                <a:cubicBezTo>
                  <a:pt x="56" y="81"/>
                  <a:pt x="62" y="91"/>
                  <a:pt x="66" y="99"/>
                </a:cubicBezTo>
                <a:cubicBezTo>
                  <a:pt x="67" y="101"/>
                  <a:pt x="68" y="103"/>
                  <a:pt x="69" y="105"/>
                </a:cubicBezTo>
                <a:cubicBezTo>
                  <a:pt x="73" y="114"/>
                  <a:pt x="70" y="120"/>
                  <a:pt x="61" y="124"/>
                </a:cubicBezTo>
                <a:cubicBezTo>
                  <a:pt x="48" y="130"/>
                  <a:pt x="42" y="132"/>
                  <a:pt x="30" y="143"/>
                </a:cubicBezTo>
                <a:cubicBezTo>
                  <a:pt x="16" y="129"/>
                  <a:pt x="8" y="109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09"/>
                  <a:pt x="160" y="128"/>
                  <a:pt x="146" y="14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94"/>
          <p:cNvSpPr>
            <a:spLocks noEditPoints="1"/>
          </p:cNvSpPr>
          <p:nvPr/>
        </p:nvSpPr>
        <p:spPr bwMode="auto">
          <a:xfrm>
            <a:off x="3186113" y="5713413"/>
            <a:ext cx="320675" cy="320675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38 w 176"/>
              <a:gd name="T13" fmla="*/ 151 h 176"/>
              <a:gd name="T14" fmla="*/ 64 w 176"/>
              <a:gd name="T15" fmla="*/ 133 h 176"/>
              <a:gd name="T16" fmla="*/ 74 w 176"/>
              <a:gd name="T17" fmla="*/ 124 h 176"/>
              <a:gd name="T18" fmla="*/ 71 w 176"/>
              <a:gd name="T19" fmla="*/ 116 h 176"/>
              <a:gd name="T20" fmla="*/ 67 w 176"/>
              <a:gd name="T21" fmla="*/ 115 h 176"/>
              <a:gd name="T22" fmla="*/ 50 w 176"/>
              <a:gd name="T23" fmla="*/ 112 h 176"/>
              <a:gd name="T24" fmla="*/ 56 w 176"/>
              <a:gd name="T25" fmla="*/ 72 h 176"/>
              <a:gd name="T26" fmla="*/ 90 w 176"/>
              <a:gd name="T27" fmla="*/ 32 h 176"/>
              <a:gd name="T28" fmla="*/ 120 w 176"/>
              <a:gd name="T29" fmla="*/ 74 h 176"/>
              <a:gd name="T30" fmla="*/ 126 w 176"/>
              <a:gd name="T31" fmla="*/ 111 h 176"/>
              <a:gd name="T32" fmla="*/ 107 w 176"/>
              <a:gd name="T33" fmla="*/ 114 h 176"/>
              <a:gd name="T34" fmla="*/ 103 w 176"/>
              <a:gd name="T35" fmla="*/ 116 h 176"/>
              <a:gd name="T36" fmla="*/ 111 w 176"/>
              <a:gd name="T37" fmla="*/ 132 h 176"/>
              <a:gd name="T38" fmla="*/ 137 w 176"/>
              <a:gd name="T39" fmla="*/ 151 h 176"/>
              <a:gd name="T40" fmla="*/ 88 w 176"/>
              <a:gd name="T41" fmla="*/ 168 h 176"/>
              <a:gd name="T42" fmla="*/ 143 w 176"/>
              <a:gd name="T43" fmla="*/ 146 h 176"/>
              <a:gd name="T44" fmla="*/ 115 w 176"/>
              <a:gd name="T45" fmla="*/ 125 h 176"/>
              <a:gd name="T46" fmla="*/ 111 w 176"/>
              <a:gd name="T47" fmla="*/ 122 h 176"/>
              <a:gd name="T48" fmla="*/ 135 w 176"/>
              <a:gd name="T49" fmla="*/ 116 h 176"/>
              <a:gd name="T50" fmla="*/ 137 w 176"/>
              <a:gd name="T51" fmla="*/ 112 h 176"/>
              <a:gd name="T52" fmla="*/ 135 w 176"/>
              <a:gd name="T53" fmla="*/ 109 h 176"/>
              <a:gd name="T54" fmla="*/ 128 w 176"/>
              <a:gd name="T55" fmla="*/ 74 h 176"/>
              <a:gd name="T56" fmla="*/ 90 w 176"/>
              <a:gd name="T57" fmla="*/ 24 h 176"/>
              <a:gd name="T58" fmla="*/ 48 w 176"/>
              <a:gd name="T59" fmla="*/ 72 h 176"/>
              <a:gd name="T60" fmla="*/ 42 w 176"/>
              <a:gd name="T61" fmla="*/ 109 h 176"/>
              <a:gd name="T62" fmla="*/ 39 w 176"/>
              <a:gd name="T63" fmla="*/ 112 h 176"/>
              <a:gd name="T64" fmla="*/ 41 w 176"/>
              <a:gd name="T65" fmla="*/ 116 h 176"/>
              <a:gd name="T66" fmla="*/ 66 w 176"/>
              <a:gd name="T67" fmla="*/ 123 h 176"/>
              <a:gd name="T68" fmla="*/ 62 w 176"/>
              <a:gd name="T69" fmla="*/ 125 h 176"/>
              <a:gd name="T70" fmla="*/ 32 w 176"/>
              <a:gd name="T71" fmla="*/ 145 h 176"/>
              <a:gd name="T72" fmla="*/ 8 w 176"/>
              <a:gd name="T73" fmla="*/ 88 h 176"/>
              <a:gd name="T74" fmla="*/ 88 w 176"/>
              <a:gd name="T75" fmla="*/ 8 h 176"/>
              <a:gd name="T76" fmla="*/ 168 w 176"/>
              <a:gd name="T77" fmla="*/ 88 h 176"/>
              <a:gd name="T78" fmla="*/ 143 w 176"/>
              <a:gd name="T79" fmla="*/ 14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69" y="168"/>
                  <a:pt x="52" y="161"/>
                  <a:pt x="38" y="151"/>
                </a:cubicBezTo>
                <a:cubicBezTo>
                  <a:pt x="44" y="143"/>
                  <a:pt x="55" y="136"/>
                  <a:pt x="64" y="133"/>
                </a:cubicBezTo>
                <a:cubicBezTo>
                  <a:pt x="70" y="131"/>
                  <a:pt x="73" y="128"/>
                  <a:pt x="74" y="124"/>
                </a:cubicBezTo>
                <a:cubicBezTo>
                  <a:pt x="75" y="119"/>
                  <a:pt x="72" y="116"/>
                  <a:pt x="71" y="116"/>
                </a:cubicBezTo>
                <a:cubicBezTo>
                  <a:pt x="70" y="115"/>
                  <a:pt x="69" y="114"/>
                  <a:pt x="67" y="115"/>
                </a:cubicBezTo>
                <a:cubicBezTo>
                  <a:pt x="67" y="115"/>
                  <a:pt x="60" y="117"/>
                  <a:pt x="50" y="112"/>
                </a:cubicBezTo>
                <a:cubicBezTo>
                  <a:pt x="53" y="106"/>
                  <a:pt x="56" y="95"/>
                  <a:pt x="56" y="72"/>
                </a:cubicBezTo>
                <a:cubicBezTo>
                  <a:pt x="56" y="35"/>
                  <a:pt x="72" y="32"/>
                  <a:pt x="90" y="32"/>
                </a:cubicBezTo>
                <a:cubicBezTo>
                  <a:pt x="103" y="32"/>
                  <a:pt x="120" y="36"/>
                  <a:pt x="120" y="74"/>
                </a:cubicBezTo>
                <a:cubicBezTo>
                  <a:pt x="120" y="95"/>
                  <a:pt x="123" y="106"/>
                  <a:pt x="126" y="111"/>
                </a:cubicBezTo>
                <a:cubicBezTo>
                  <a:pt x="122" y="113"/>
                  <a:pt x="115" y="115"/>
                  <a:pt x="107" y="114"/>
                </a:cubicBezTo>
                <a:cubicBezTo>
                  <a:pt x="105" y="114"/>
                  <a:pt x="103" y="115"/>
                  <a:pt x="103" y="116"/>
                </a:cubicBezTo>
                <a:cubicBezTo>
                  <a:pt x="101" y="120"/>
                  <a:pt x="101" y="128"/>
                  <a:pt x="111" y="132"/>
                </a:cubicBezTo>
                <a:cubicBezTo>
                  <a:pt x="120" y="136"/>
                  <a:pt x="129" y="141"/>
                  <a:pt x="137" y="151"/>
                </a:cubicBezTo>
                <a:cubicBezTo>
                  <a:pt x="124" y="162"/>
                  <a:pt x="107" y="168"/>
                  <a:pt x="88" y="168"/>
                </a:cubicBezTo>
                <a:moveTo>
                  <a:pt x="143" y="146"/>
                </a:moveTo>
                <a:cubicBezTo>
                  <a:pt x="135" y="135"/>
                  <a:pt x="124" y="129"/>
                  <a:pt x="115" y="125"/>
                </a:cubicBezTo>
                <a:cubicBezTo>
                  <a:pt x="113" y="124"/>
                  <a:pt x="112" y="123"/>
                  <a:pt x="111" y="122"/>
                </a:cubicBezTo>
                <a:cubicBezTo>
                  <a:pt x="124" y="122"/>
                  <a:pt x="135" y="116"/>
                  <a:pt x="135" y="116"/>
                </a:cubicBezTo>
                <a:cubicBezTo>
                  <a:pt x="136" y="115"/>
                  <a:pt x="137" y="113"/>
                  <a:pt x="137" y="112"/>
                </a:cubicBezTo>
                <a:cubicBezTo>
                  <a:pt x="137" y="110"/>
                  <a:pt x="136" y="109"/>
                  <a:pt x="135" y="109"/>
                </a:cubicBezTo>
                <a:cubicBezTo>
                  <a:pt x="134" y="108"/>
                  <a:pt x="128" y="103"/>
                  <a:pt x="128" y="74"/>
                </a:cubicBezTo>
                <a:cubicBezTo>
                  <a:pt x="128" y="41"/>
                  <a:pt x="115" y="24"/>
                  <a:pt x="90" y="24"/>
                </a:cubicBezTo>
                <a:cubicBezTo>
                  <a:pt x="69" y="24"/>
                  <a:pt x="48" y="30"/>
                  <a:pt x="48" y="72"/>
                </a:cubicBezTo>
                <a:cubicBezTo>
                  <a:pt x="48" y="102"/>
                  <a:pt x="43" y="108"/>
                  <a:pt x="42" y="109"/>
                </a:cubicBezTo>
                <a:cubicBezTo>
                  <a:pt x="40" y="109"/>
                  <a:pt x="39" y="110"/>
                  <a:pt x="39" y="112"/>
                </a:cubicBezTo>
                <a:cubicBezTo>
                  <a:pt x="39" y="114"/>
                  <a:pt x="39" y="115"/>
                  <a:pt x="41" y="116"/>
                </a:cubicBezTo>
                <a:cubicBezTo>
                  <a:pt x="52" y="123"/>
                  <a:pt x="61" y="123"/>
                  <a:pt x="66" y="123"/>
                </a:cubicBezTo>
                <a:cubicBezTo>
                  <a:pt x="65" y="123"/>
                  <a:pt x="64" y="124"/>
                  <a:pt x="62" y="125"/>
                </a:cubicBezTo>
                <a:cubicBezTo>
                  <a:pt x="51" y="129"/>
                  <a:pt x="39" y="137"/>
                  <a:pt x="32" y="145"/>
                </a:cubicBezTo>
                <a:cubicBezTo>
                  <a:pt x="17" y="131"/>
                  <a:pt x="8" y="110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11"/>
                  <a:pt x="159" y="131"/>
                  <a:pt x="143" y="14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95"/>
          <p:cNvSpPr>
            <a:spLocks noEditPoints="1"/>
          </p:cNvSpPr>
          <p:nvPr/>
        </p:nvSpPr>
        <p:spPr bwMode="auto">
          <a:xfrm>
            <a:off x="3797300" y="5729288"/>
            <a:ext cx="320675" cy="290513"/>
          </a:xfrm>
          <a:custGeom>
            <a:avLst/>
            <a:gdLst>
              <a:gd name="T0" fmla="*/ 132 w 176"/>
              <a:gd name="T1" fmla="*/ 98 h 160"/>
              <a:gd name="T2" fmla="*/ 143 w 176"/>
              <a:gd name="T3" fmla="*/ 60 h 160"/>
              <a:gd name="T4" fmla="*/ 131 w 176"/>
              <a:gd name="T5" fmla="*/ 11 h 160"/>
              <a:gd name="T6" fmla="*/ 104 w 176"/>
              <a:gd name="T7" fmla="*/ 11 h 160"/>
              <a:gd name="T8" fmla="*/ 107 w 176"/>
              <a:gd name="T9" fmla="*/ 18 h 160"/>
              <a:gd name="T10" fmla="*/ 127 w 176"/>
              <a:gd name="T11" fmla="*/ 18 h 160"/>
              <a:gd name="T12" fmla="*/ 137 w 176"/>
              <a:gd name="T13" fmla="*/ 55 h 160"/>
              <a:gd name="T14" fmla="*/ 136 w 176"/>
              <a:gd name="T15" fmla="*/ 72 h 160"/>
              <a:gd name="T16" fmla="*/ 134 w 176"/>
              <a:gd name="T17" fmla="*/ 74 h 160"/>
              <a:gd name="T18" fmla="*/ 145 w 176"/>
              <a:gd name="T19" fmla="*/ 125 h 160"/>
              <a:gd name="T20" fmla="*/ 142 w 176"/>
              <a:gd name="T21" fmla="*/ 144 h 160"/>
              <a:gd name="T22" fmla="*/ 172 w 176"/>
              <a:gd name="T23" fmla="*/ 152 h 160"/>
              <a:gd name="T24" fmla="*/ 147 w 176"/>
              <a:gd name="T25" fmla="*/ 117 h 160"/>
              <a:gd name="T26" fmla="*/ 88 w 176"/>
              <a:gd name="T27" fmla="*/ 101 h 160"/>
              <a:gd name="T28" fmla="*/ 99 w 176"/>
              <a:gd name="T29" fmla="*/ 58 h 160"/>
              <a:gd name="T30" fmla="*/ 86 w 176"/>
              <a:gd name="T31" fmla="*/ 3 h 160"/>
              <a:gd name="T32" fmla="*/ 55 w 176"/>
              <a:gd name="T33" fmla="*/ 5 h 160"/>
              <a:gd name="T34" fmla="*/ 37 w 176"/>
              <a:gd name="T35" fmla="*/ 57 h 160"/>
              <a:gd name="T36" fmla="*/ 48 w 176"/>
              <a:gd name="T37" fmla="*/ 101 h 160"/>
              <a:gd name="T38" fmla="*/ 0 w 176"/>
              <a:gd name="T39" fmla="*/ 156 h 160"/>
              <a:gd name="T40" fmla="*/ 132 w 176"/>
              <a:gd name="T41" fmla="*/ 160 h 160"/>
              <a:gd name="T42" fmla="*/ 104 w 176"/>
              <a:gd name="T43" fmla="*/ 121 h 160"/>
              <a:gd name="T44" fmla="*/ 34 w 176"/>
              <a:gd name="T45" fmla="*/ 129 h 160"/>
              <a:gd name="T46" fmla="*/ 46 w 176"/>
              <a:gd name="T47" fmla="*/ 74 h 160"/>
              <a:gd name="T48" fmla="*/ 45 w 176"/>
              <a:gd name="T49" fmla="*/ 72 h 160"/>
              <a:gd name="T50" fmla="*/ 45 w 176"/>
              <a:gd name="T51" fmla="*/ 54 h 160"/>
              <a:gd name="T52" fmla="*/ 58 w 176"/>
              <a:gd name="T53" fmla="*/ 12 h 160"/>
              <a:gd name="T54" fmla="*/ 74 w 176"/>
              <a:gd name="T55" fmla="*/ 8 h 160"/>
              <a:gd name="T56" fmla="*/ 92 w 176"/>
              <a:gd name="T57" fmla="*/ 24 h 160"/>
              <a:gd name="T58" fmla="*/ 91 w 176"/>
              <a:gd name="T59" fmla="*/ 60 h 160"/>
              <a:gd name="T60" fmla="*/ 91 w 176"/>
              <a:gd name="T61" fmla="*/ 72 h 160"/>
              <a:gd name="T62" fmla="*/ 80 w 176"/>
              <a:gd name="T63" fmla="*/ 101 h 160"/>
              <a:gd name="T64" fmla="*/ 128 w 176"/>
              <a:gd name="T65" fmla="*/ 15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6" h="160">
                <a:moveTo>
                  <a:pt x="147" y="117"/>
                </a:moveTo>
                <a:cubicBezTo>
                  <a:pt x="147" y="117"/>
                  <a:pt x="132" y="113"/>
                  <a:pt x="132" y="98"/>
                </a:cubicBezTo>
                <a:cubicBezTo>
                  <a:pt x="132" y="85"/>
                  <a:pt x="139" y="81"/>
                  <a:pt x="142" y="77"/>
                </a:cubicBezTo>
                <a:cubicBezTo>
                  <a:pt x="142" y="77"/>
                  <a:pt x="146" y="73"/>
                  <a:pt x="143" y="60"/>
                </a:cubicBezTo>
                <a:cubicBezTo>
                  <a:pt x="149" y="53"/>
                  <a:pt x="150" y="40"/>
                  <a:pt x="144" y="27"/>
                </a:cubicBezTo>
                <a:cubicBezTo>
                  <a:pt x="140" y="18"/>
                  <a:pt x="136" y="13"/>
                  <a:pt x="131" y="11"/>
                </a:cubicBezTo>
                <a:cubicBezTo>
                  <a:pt x="127" y="9"/>
                  <a:pt x="123" y="8"/>
                  <a:pt x="119" y="8"/>
                </a:cubicBezTo>
                <a:cubicBezTo>
                  <a:pt x="113" y="8"/>
                  <a:pt x="107" y="10"/>
                  <a:pt x="104" y="11"/>
                </a:cubicBezTo>
                <a:cubicBezTo>
                  <a:pt x="105" y="13"/>
                  <a:pt x="106" y="15"/>
                  <a:pt x="107" y="18"/>
                </a:cubicBezTo>
                <a:cubicBezTo>
                  <a:pt x="107" y="18"/>
                  <a:pt x="107" y="18"/>
                  <a:pt x="107" y="18"/>
                </a:cubicBezTo>
                <a:cubicBezTo>
                  <a:pt x="109" y="17"/>
                  <a:pt x="114" y="16"/>
                  <a:pt x="119" y="16"/>
                </a:cubicBezTo>
                <a:cubicBezTo>
                  <a:pt x="122" y="16"/>
                  <a:pt x="125" y="17"/>
                  <a:pt x="127" y="18"/>
                </a:cubicBezTo>
                <a:cubicBezTo>
                  <a:pt x="129" y="19"/>
                  <a:pt x="133" y="22"/>
                  <a:pt x="137" y="30"/>
                </a:cubicBezTo>
                <a:cubicBezTo>
                  <a:pt x="142" y="41"/>
                  <a:pt x="140" y="51"/>
                  <a:pt x="137" y="55"/>
                </a:cubicBezTo>
                <a:cubicBezTo>
                  <a:pt x="135" y="57"/>
                  <a:pt x="135" y="60"/>
                  <a:pt x="135" y="62"/>
                </a:cubicBezTo>
                <a:cubicBezTo>
                  <a:pt x="137" y="69"/>
                  <a:pt x="136" y="71"/>
                  <a:pt x="136" y="72"/>
                </a:cubicBezTo>
                <a:cubicBezTo>
                  <a:pt x="136" y="72"/>
                  <a:pt x="135" y="72"/>
                  <a:pt x="135" y="73"/>
                </a:cubicBezTo>
                <a:cubicBezTo>
                  <a:pt x="135" y="73"/>
                  <a:pt x="134" y="74"/>
                  <a:pt x="134" y="74"/>
                </a:cubicBezTo>
                <a:cubicBezTo>
                  <a:pt x="131" y="78"/>
                  <a:pt x="124" y="85"/>
                  <a:pt x="124" y="98"/>
                </a:cubicBezTo>
                <a:cubicBezTo>
                  <a:pt x="124" y="115"/>
                  <a:pt x="137" y="123"/>
                  <a:pt x="145" y="125"/>
                </a:cubicBezTo>
                <a:cubicBezTo>
                  <a:pt x="155" y="128"/>
                  <a:pt x="166" y="133"/>
                  <a:pt x="168" y="144"/>
                </a:cubicBezTo>
                <a:cubicBezTo>
                  <a:pt x="142" y="144"/>
                  <a:pt x="142" y="144"/>
                  <a:pt x="142" y="144"/>
                </a:cubicBezTo>
                <a:cubicBezTo>
                  <a:pt x="143" y="146"/>
                  <a:pt x="144" y="149"/>
                  <a:pt x="144" y="152"/>
                </a:cubicBezTo>
                <a:cubicBezTo>
                  <a:pt x="172" y="152"/>
                  <a:pt x="172" y="152"/>
                  <a:pt x="172" y="152"/>
                </a:cubicBezTo>
                <a:cubicBezTo>
                  <a:pt x="176" y="152"/>
                  <a:pt x="176" y="148"/>
                  <a:pt x="176" y="148"/>
                </a:cubicBezTo>
                <a:cubicBezTo>
                  <a:pt x="176" y="127"/>
                  <a:pt x="156" y="120"/>
                  <a:pt x="147" y="117"/>
                </a:cubicBezTo>
                <a:moveTo>
                  <a:pt x="104" y="121"/>
                </a:moveTo>
                <a:cubicBezTo>
                  <a:pt x="104" y="121"/>
                  <a:pt x="88" y="117"/>
                  <a:pt x="88" y="101"/>
                </a:cubicBezTo>
                <a:cubicBezTo>
                  <a:pt x="88" y="86"/>
                  <a:pt x="95" y="81"/>
                  <a:pt x="97" y="77"/>
                </a:cubicBezTo>
                <a:cubicBezTo>
                  <a:pt x="97" y="77"/>
                  <a:pt x="102" y="73"/>
                  <a:pt x="99" y="58"/>
                </a:cubicBezTo>
                <a:cubicBezTo>
                  <a:pt x="105" y="50"/>
                  <a:pt x="106" y="36"/>
                  <a:pt x="100" y="21"/>
                </a:cubicBezTo>
                <a:cubicBezTo>
                  <a:pt x="95" y="11"/>
                  <a:pt x="92" y="6"/>
                  <a:pt x="86" y="3"/>
                </a:cubicBezTo>
                <a:cubicBezTo>
                  <a:pt x="82" y="1"/>
                  <a:pt x="78" y="0"/>
                  <a:pt x="74" y="0"/>
                </a:cubicBezTo>
                <a:cubicBezTo>
                  <a:pt x="65" y="0"/>
                  <a:pt x="58" y="3"/>
                  <a:pt x="55" y="5"/>
                </a:cubicBezTo>
                <a:cubicBezTo>
                  <a:pt x="45" y="9"/>
                  <a:pt x="39" y="12"/>
                  <a:pt x="34" y="26"/>
                </a:cubicBezTo>
                <a:cubicBezTo>
                  <a:pt x="29" y="38"/>
                  <a:pt x="35" y="51"/>
                  <a:pt x="37" y="57"/>
                </a:cubicBezTo>
                <a:cubicBezTo>
                  <a:pt x="34" y="72"/>
                  <a:pt x="39" y="77"/>
                  <a:pt x="39" y="77"/>
                </a:cubicBezTo>
                <a:cubicBezTo>
                  <a:pt x="41" y="81"/>
                  <a:pt x="48" y="86"/>
                  <a:pt x="48" y="101"/>
                </a:cubicBezTo>
                <a:cubicBezTo>
                  <a:pt x="48" y="117"/>
                  <a:pt x="32" y="121"/>
                  <a:pt x="32" y="121"/>
                </a:cubicBezTo>
                <a:cubicBezTo>
                  <a:pt x="22" y="125"/>
                  <a:pt x="0" y="132"/>
                  <a:pt x="0" y="156"/>
                </a:cubicBezTo>
                <a:cubicBezTo>
                  <a:pt x="0" y="156"/>
                  <a:pt x="0" y="160"/>
                  <a:pt x="4" y="160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36" y="160"/>
                  <a:pt x="136" y="156"/>
                  <a:pt x="136" y="156"/>
                </a:cubicBezTo>
                <a:cubicBezTo>
                  <a:pt x="136" y="132"/>
                  <a:pt x="114" y="125"/>
                  <a:pt x="104" y="121"/>
                </a:cubicBezTo>
                <a:moveTo>
                  <a:pt x="8" y="152"/>
                </a:moveTo>
                <a:cubicBezTo>
                  <a:pt x="10" y="138"/>
                  <a:pt x="22" y="133"/>
                  <a:pt x="34" y="129"/>
                </a:cubicBezTo>
                <a:cubicBezTo>
                  <a:pt x="42" y="127"/>
                  <a:pt x="56" y="118"/>
                  <a:pt x="56" y="101"/>
                </a:cubicBezTo>
                <a:cubicBezTo>
                  <a:pt x="56" y="85"/>
                  <a:pt x="50" y="78"/>
                  <a:pt x="46" y="74"/>
                </a:cubicBezTo>
                <a:cubicBezTo>
                  <a:pt x="46" y="73"/>
                  <a:pt x="46" y="73"/>
                  <a:pt x="45" y="72"/>
                </a:cubicBezTo>
                <a:cubicBezTo>
                  <a:pt x="45" y="72"/>
                  <a:pt x="45" y="72"/>
                  <a:pt x="45" y="72"/>
                </a:cubicBezTo>
                <a:cubicBezTo>
                  <a:pt x="45" y="72"/>
                  <a:pt x="43" y="68"/>
                  <a:pt x="45" y="59"/>
                </a:cubicBezTo>
                <a:cubicBezTo>
                  <a:pt x="46" y="58"/>
                  <a:pt x="45" y="56"/>
                  <a:pt x="45" y="54"/>
                </a:cubicBezTo>
                <a:cubicBezTo>
                  <a:pt x="43" y="50"/>
                  <a:pt x="38" y="38"/>
                  <a:pt x="41" y="30"/>
                </a:cubicBezTo>
                <a:cubicBezTo>
                  <a:pt x="46" y="18"/>
                  <a:pt x="50" y="16"/>
                  <a:pt x="58" y="12"/>
                </a:cubicBezTo>
                <a:cubicBezTo>
                  <a:pt x="58" y="12"/>
                  <a:pt x="58" y="12"/>
                  <a:pt x="59" y="12"/>
                </a:cubicBezTo>
                <a:cubicBezTo>
                  <a:pt x="61" y="10"/>
                  <a:pt x="67" y="8"/>
                  <a:pt x="74" y="8"/>
                </a:cubicBezTo>
                <a:cubicBezTo>
                  <a:pt x="77" y="8"/>
                  <a:pt x="80" y="9"/>
                  <a:pt x="83" y="10"/>
                </a:cubicBezTo>
                <a:cubicBezTo>
                  <a:pt x="85" y="12"/>
                  <a:pt x="88" y="15"/>
                  <a:pt x="92" y="24"/>
                </a:cubicBezTo>
                <a:cubicBezTo>
                  <a:pt x="98" y="37"/>
                  <a:pt x="96" y="48"/>
                  <a:pt x="92" y="53"/>
                </a:cubicBezTo>
                <a:cubicBezTo>
                  <a:pt x="91" y="55"/>
                  <a:pt x="91" y="58"/>
                  <a:pt x="91" y="60"/>
                </a:cubicBezTo>
                <a:cubicBezTo>
                  <a:pt x="93" y="68"/>
                  <a:pt x="92" y="71"/>
                  <a:pt x="91" y="72"/>
                </a:cubicBezTo>
                <a:cubicBezTo>
                  <a:pt x="91" y="72"/>
                  <a:pt x="91" y="72"/>
                  <a:pt x="91" y="72"/>
                </a:cubicBezTo>
                <a:cubicBezTo>
                  <a:pt x="90" y="73"/>
                  <a:pt x="90" y="73"/>
                  <a:pt x="90" y="74"/>
                </a:cubicBezTo>
                <a:cubicBezTo>
                  <a:pt x="86" y="78"/>
                  <a:pt x="80" y="85"/>
                  <a:pt x="80" y="101"/>
                </a:cubicBezTo>
                <a:cubicBezTo>
                  <a:pt x="80" y="118"/>
                  <a:pt x="94" y="127"/>
                  <a:pt x="102" y="129"/>
                </a:cubicBezTo>
                <a:cubicBezTo>
                  <a:pt x="113" y="133"/>
                  <a:pt x="126" y="138"/>
                  <a:pt x="128" y="152"/>
                </a:cubicBezTo>
                <a:lnTo>
                  <a:pt x="8" y="1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96"/>
          <p:cNvSpPr>
            <a:spLocks noEditPoints="1"/>
          </p:cNvSpPr>
          <p:nvPr/>
        </p:nvSpPr>
        <p:spPr bwMode="auto">
          <a:xfrm>
            <a:off x="4408488" y="5743576"/>
            <a:ext cx="320675" cy="261938"/>
          </a:xfrm>
          <a:custGeom>
            <a:avLst/>
            <a:gdLst>
              <a:gd name="T0" fmla="*/ 34 w 176"/>
              <a:gd name="T1" fmla="*/ 86 h 144"/>
              <a:gd name="T2" fmla="*/ 28 w 176"/>
              <a:gd name="T3" fmla="*/ 65 h 144"/>
              <a:gd name="T4" fmla="*/ 28 w 176"/>
              <a:gd name="T5" fmla="*/ 58 h 144"/>
              <a:gd name="T6" fmla="*/ 25 w 176"/>
              <a:gd name="T7" fmla="*/ 38 h 144"/>
              <a:gd name="T8" fmla="*/ 35 w 176"/>
              <a:gd name="T9" fmla="*/ 26 h 144"/>
              <a:gd name="T10" fmla="*/ 49 w 176"/>
              <a:gd name="T11" fmla="*/ 25 h 144"/>
              <a:gd name="T12" fmla="*/ 52 w 176"/>
              <a:gd name="T13" fmla="*/ 18 h 144"/>
              <a:gd name="T14" fmla="*/ 30 w 176"/>
              <a:gd name="T15" fmla="*/ 19 h 144"/>
              <a:gd name="T16" fmla="*/ 20 w 176"/>
              <a:gd name="T17" fmla="*/ 56 h 144"/>
              <a:gd name="T18" fmla="*/ 26 w 176"/>
              <a:gd name="T19" fmla="*/ 86 h 144"/>
              <a:gd name="T20" fmla="*/ 0 w 176"/>
              <a:gd name="T21" fmla="*/ 124 h 144"/>
              <a:gd name="T22" fmla="*/ 22 w 176"/>
              <a:gd name="T23" fmla="*/ 128 h 144"/>
              <a:gd name="T24" fmla="*/ 8 w 176"/>
              <a:gd name="T25" fmla="*/ 120 h 144"/>
              <a:gd name="T26" fmla="*/ 159 w 176"/>
              <a:gd name="T27" fmla="*/ 100 h 144"/>
              <a:gd name="T28" fmla="*/ 155 w 176"/>
              <a:gd name="T29" fmla="*/ 70 h 144"/>
              <a:gd name="T30" fmla="*/ 159 w 176"/>
              <a:gd name="T31" fmla="*/ 35 h 144"/>
              <a:gd name="T32" fmla="*/ 132 w 176"/>
              <a:gd name="T33" fmla="*/ 16 h 144"/>
              <a:gd name="T34" fmla="*/ 126 w 176"/>
              <a:gd name="T35" fmla="*/ 25 h 144"/>
              <a:gd name="T36" fmla="*/ 132 w 176"/>
              <a:gd name="T37" fmla="*/ 24 h 144"/>
              <a:gd name="T38" fmla="*/ 142 w 176"/>
              <a:gd name="T39" fmla="*/ 27 h 144"/>
              <a:gd name="T40" fmla="*/ 149 w 176"/>
              <a:gd name="T41" fmla="*/ 53 h 144"/>
              <a:gd name="T42" fmla="*/ 149 w 176"/>
              <a:gd name="T43" fmla="*/ 65 h 144"/>
              <a:gd name="T44" fmla="*/ 148 w 176"/>
              <a:gd name="T45" fmla="*/ 66 h 144"/>
              <a:gd name="T46" fmla="*/ 157 w 176"/>
              <a:gd name="T47" fmla="*/ 108 h 144"/>
              <a:gd name="T48" fmla="*/ 150 w 176"/>
              <a:gd name="T49" fmla="*/ 120 h 144"/>
              <a:gd name="T50" fmla="*/ 172 w 176"/>
              <a:gd name="T51" fmla="*/ 128 h 144"/>
              <a:gd name="T52" fmla="*/ 159 w 176"/>
              <a:gd name="T53" fmla="*/ 100 h 144"/>
              <a:gd name="T54" fmla="*/ 106 w 176"/>
              <a:gd name="T55" fmla="*/ 90 h 144"/>
              <a:gd name="T56" fmla="*/ 115 w 176"/>
              <a:gd name="T57" fmla="*/ 52 h 144"/>
              <a:gd name="T58" fmla="*/ 104 w 176"/>
              <a:gd name="T59" fmla="*/ 3 h 144"/>
              <a:gd name="T60" fmla="*/ 76 w 176"/>
              <a:gd name="T61" fmla="*/ 4 h 144"/>
              <a:gd name="T62" fmla="*/ 61 w 176"/>
              <a:gd name="T63" fmla="*/ 52 h 144"/>
              <a:gd name="T64" fmla="*/ 70 w 176"/>
              <a:gd name="T65" fmla="*/ 90 h 144"/>
              <a:gd name="T66" fmla="*/ 28 w 176"/>
              <a:gd name="T67" fmla="*/ 140 h 144"/>
              <a:gd name="T68" fmla="*/ 144 w 176"/>
              <a:gd name="T69" fmla="*/ 144 h 144"/>
              <a:gd name="T70" fmla="*/ 120 w 176"/>
              <a:gd name="T71" fmla="*/ 109 h 144"/>
              <a:gd name="T72" fmla="*/ 58 w 176"/>
              <a:gd name="T73" fmla="*/ 117 h 144"/>
              <a:gd name="T74" fmla="*/ 78 w 176"/>
              <a:gd name="T75" fmla="*/ 90 h 144"/>
              <a:gd name="T76" fmla="*/ 69 w 176"/>
              <a:gd name="T77" fmla="*/ 65 h 144"/>
              <a:gd name="T78" fmla="*/ 68 w 176"/>
              <a:gd name="T79" fmla="*/ 48 h 144"/>
              <a:gd name="T80" fmla="*/ 79 w 176"/>
              <a:gd name="T81" fmla="*/ 12 h 144"/>
              <a:gd name="T82" fmla="*/ 93 w 176"/>
              <a:gd name="T83" fmla="*/ 8 h 144"/>
              <a:gd name="T84" fmla="*/ 108 w 176"/>
              <a:gd name="T85" fmla="*/ 22 h 144"/>
              <a:gd name="T86" fmla="*/ 107 w 176"/>
              <a:gd name="T87" fmla="*/ 54 h 144"/>
              <a:gd name="T88" fmla="*/ 106 w 176"/>
              <a:gd name="T89" fmla="*/ 66 h 144"/>
              <a:gd name="T90" fmla="*/ 118 w 176"/>
              <a:gd name="T91" fmla="*/ 117 h 144"/>
              <a:gd name="T92" fmla="*/ 140 w 176"/>
              <a:gd name="T93" fmla="*/ 1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76" h="144">
                <a:moveTo>
                  <a:pt x="19" y="108"/>
                </a:moveTo>
                <a:cubicBezTo>
                  <a:pt x="25" y="106"/>
                  <a:pt x="34" y="100"/>
                  <a:pt x="34" y="86"/>
                </a:cubicBezTo>
                <a:cubicBezTo>
                  <a:pt x="34" y="74"/>
                  <a:pt x="30" y="69"/>
                  <a:pt x="28" y="66"/>
                </a:cubicBezTo>
                <a:cubicBezTo>
                  <a:pt x="28" y="65"/>
                  <a:pt x="28" y="65"/>
                  <a:pt x="28" y="65"/>
                </a:cubicBezTo>
                <a:cubicBezTo>
                  <a:pt x="27" y="65"/>
                  <a:pt x="27" y="65"/>
                  <a:pt x="27" y="65"/>
                </a:cubicBezTo>
                <a:cubicBezTo>
                  <a:pt x="27" y="65"/>
                  <a:pt x="27" y="63"/>
                  <a:pt x="28" y="58"/>
                </a:cubicBezTo>
                <a:cubicBezTo>
                  <a:pt x="28" y="56"/>
                  <a:pt x="28" y="54"/>
                  <a:pt x="27" y="53"/>
                </a:cubicBezTo>
                <a:cubicBezTo>
                  <a:pt x="26" y="49"/>
                  <a:pt x="23" y="43"/>
                  <a:pt x="25" y="38"/>
                </a:cubicBezTo>
                <a:cubicBezTo>
                  <a:pt x="28" y="29"/>
                  <a:pt x="30" y="28"/>
                  <a:pt x="34" y="27"/>
                </a:cubicBezTo>
                <a:cubicBezTo>
                  <a:pt x="34" y="27"/>
                  <a:pt x="34" y="26"/>
                  <a:pt x="35" y="26"/>
                </a:cubicBezTo>
                <a:cubicBezTo>
                  <a:pt x="36" y="25"/>
                  <a:pt x="40" y="24"/>
                  <a:pt x="44" y="24"/>
                </a:cubicBezTo>
                <a:cubicBezTo>
                  <a:pt x="46" y="24"/>
                  <a:pt x="48" y="24"/>
                  <a:pt x="49" y="25"/>
                </a:cubicBezTo>
                <a:cubicBezTo>
                  <a:pt x="49" y="24"/>
                  <a:pt x="50" y="22"/>
                  <a:pt x="50" y="21"/>
                </a:cubicBezTo>
                <a:cubicBezTo>
                  <a:pt x="51" y="20"/>
                  <a:pt x="51" y="19"/>
                  <a:pt x="52" y="18"/>
                </a:cubicBezTo>
                <a:cubicBezTo>
                  <a:pt x="49" y="16"/>
                  <a:pt x="47" y="16"/>
                  <a:pt x="44" y="16"/>
                </a:cubicBezTo>
                <a:cubicBezTo>
                  <a:pt x="38" y="16"/>
                  <a:pt x="33" y="18"/>
                  <a:pt x="30" y="19"/>
                </a:cubicBezTo>
                <a:cubicBezTo>
                  <a:pt x="24" y="22"/>
                  <a:pt x="21" y="25"/>
                  <a:pt x="17" y="35"/>
                </a:cubicBezTo>
                <a:cubicBezTo>
                  <a:pt x="14" y="43"/>
                  <a:pt x="18" y="52"/>
                  <a:pt x="20" y="56"/>
                </a:cubicBezTo>
                <a:cubicBezTo>
                  <a:pt x="18" y="66"/>
                  <a:pt x="21" y="70"/>
                  <a:pt x="21" y="70"/>
                </a:cubicBezTo>
                <a:cubicBezTo>
                  <a:pt x="23" y="73"/>
                  <a:pt x="26" y="76"/>
                  <a:pt x="26" y="86"/>
                </a:cubicBezTo>
                <a:cubicBezTo>
                  <a:pt x="26" y="98"/>
                  <a:pt x="17" y="100"/>
                  <a:pt x="17" y="100"/>
                </a:cubicBezTo>
                <a:cubicBezTo>
                  <a:pt x="10" y="103"/>
                  <a:pt x="0" y="108"/>
                  <a:pt x="0" y="124"/>
                </a:cubicBezTo>
                <a:cubicBezTo>
                  <a:pt x="0" y="124"/>
                  <a:pt x="0" y="128"/>
                  <a:pt x="4" y="128"/>
                </a:cubicBezTo>
                <a:cubicBezTo>
                  <a:pt x="22" y="128"/>
                  <a:pt x="22" y="128"/>
                  <a:pt x="22" y="128"/>
                </a:cubicBezTo>
                <a:cubicBezTo>
                  <a:pt x="23" y="125"/>
                  <a:pt x="24" y="122"/>
                  <a:pt x="26" y="120"/>
                </a:cubicBezTo>
                <a:cubicBezTo>
                  <a:pt x="8" y="120"/>
                  <a:pt x="8" y="120"/>
                  <a:pt x="8" y="120"/>
                </a:cubicBezTo>
                <a:cubicBezTo>
                  <a:pt x="9" y="112"/>
                  <a:pt x="14" y="110"/>
                  <a:pt x="19" y="108"/>
                </a:cubicBezTo>
                <a:moveTo>
                  <a:pt x="159" y="100"/>
                </a:moveTo>
                <a:cubicBezTo>
                  <a:pt x="159" y="100"/>
                  <a:pt x="150" y="98"/>
                  <a:pt x="150" y="86"/>
                </a:cubicBezTo>
                <a:cubicBezTo>
                  <a:pt x="150" y="76"/>
                  <a:pt x="153" y="73"/>
                  <a:pt x="155" y="70"/>
                </a:cubicBezTo>
                <a:cubicBezTo>
                  <a:pt x="155" y="70"/>
                  <a:pt x="158" y="66"/>
                  <a:pt x="156" y="56"/>
                </a:cubicBezTo>
                <a:cubicBezTo>
                  <a:pt x="158" y="52"/>
                  <a:pt x="162" y="43"/>
                  <a:pt x="159" y="35"/>
                </a:cubicBezTo>
                <a:cubicBezTo>
                  <a:pt x="155" y="25"/>
                  <a:pt x="152" y="22"/>
                  <a:pt x="146" y="19"/>
                </a:cubicBezTo>
                <a:cubicBezTo>
                  <a:pt x="143" y="18"/>
                  <a:pt x="138" y="16"/>
                  <a:pt x="132" y="16"/>
                </a:cubicBezTo>
                <a:cubicBezTo>
                  <a:pt x="129" y="16"/>
                  <a:pt x="127" y="16"/>
                  <a:pt x="124" y="18"/>
                </a:cubicBezTo>
                <a:cubicBezTo>
                  <a:pt x="125" y="20"/>
                  <a:pt x="126" y="23"/>
                  <a:pt x="126" y="25"/>
                </a:cubicBezTo>
                <a:cubicBezTo>
                  <a:pt x="127" y="25"/>
                  <a:pt x="127" y="25"/>
                  <a:pt x="127" y="25"/>
                </a:cubicBezTo>
                <a:cubicBezTo>
                  <a:pt x="128" y="24"/>
                  <a:pt x="130" y="24"/>
                  <a:pt x="132" y="24"/>
                </a:cubicBezTo>
                <a:cubicBezTo>
                  <a:pt x="136" y="24"/>
                  <a:pt x="140" y="25"/>
                  <a:pt x="141" y="26"/>
                </a:cubicBezTo>
                <a:cubicBezTo>
                  <a:pt x="142" y="26"/>
                  <a:pt x="142" y="27"/>
                  <a:pt x="142" y="27"/>
                </a:cubicBezTo>
                <a:cubicBezTo>
                  <a:pt x="146" y="28"/>
                  <a:pt x="148" y="29"/>
                  <a:pt x="151" y="38"/>
                </a:cubicBezTo>
                <a:cubicBezTo>
                  <a:pt x="153" y="43"/>
                  <a:pt x="150" y="49"/>
                  <a:pt x="149" y="53"/>
                </a:cubicBezTo>
                <a:cubicBezTo>
                  <a:pt x="148" y="54"/>
                  <a:pt x="148" y="56"/>
                  <a:pt x="148" y="58"/>
                </a:cubicBezTo>
                <a:cubicBezTo>
                  <a:pt x="149" y="63"/>
                  <a:pt x="149" y="65"/>
                  <a:pt x="149" y="65"/>
                </a:cubicBezTo>
                <a:cubicBezTo>
                  <a:pt x="149" y="65"/>
                  <a:pt x="149" y="65"/>
                  <a:pt x="148" y="65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46" y="69"/>
                  <a:pt x="142" y="74"/>
                  <a:pt x="142" y="86"/>
                </a:cubicBezTo>
                <a:cubicBezTo>
                  <a:pt x="142" y="100"/>
                  <a:pt x="151" y="106"/>
                  <a:pt x="157" y="108"/>
                </a:cubicBezTo>
                <a:cubicBezTo>
                  <a:pt x="162" y="110"/>
                  <a:pt x="167" y="112"/>
                  <a:pt x="168" y="120"/>
                </a:cubicBezTo>
                <a:cubicBezTo>
                  <a:pt x="150" y="120"/>
                  <a:pt x="150" y="120"/>
                  <a:pt x="150" y="120"/>
                </a:cubicBezTo>
                <a:cubicBezTo>
                  <a:pt x="152" y="122"/>
                  <a:pt x="153" y="125"/>
                  <a:pt x="154" y="128"/>
                </a:cubicBezTo>
                <a:cubicBezTo>
                  <a:pt x="172" y="128"/>
                  <a:pt x="172" y="128"/>
                  <a:pt x="172" y="128"/>
                </a:cubicBezTo>
                <a:cubicBezTo>
                  <a:pt x="176" y="128"/>
                  <a:pt x="176" y="124"/>
                  <a:pt x="176" y="124"/>
                </a:cubicBezTo>
                <a:cubicBezTo>
                  <a:pt x="176" y="108"/>
                  <a:pt x="166" y="103"/>
                  <a:pt x="159" y="100"/>
                </a:cubicBezTo>
                <a:moveTo>
                  <a:pt x="120" y="109"/>
                </a:moveTo>
                <a:cubicBezTo>
                  <a:pt x="120" y="109"/>
                  <a:pt x="106" y="105"/>
                  <a:pt x="106" y="90"/>
                </a:cubicBezTo>
                <a:cubicBezTo>
                  <a:pt x="106" y="77"/>
                  <a:pt x="111" y="73"/>
                  <a:pt x="114" y="69"/>
                </a:cubicBezTo>
                <a:cubicBezTo>
                  <a:pt x="114" y="69"/>
                  <a:pt x="118" y="65"/>
                  <a:pt x="115" y="52"/>
                </a:cubicBezTo>
                <a:cubicBezTo>
                  <a:pt x="120" y="45"/>
                  <a:pt x="122" y="33"/>
                  <a:pt x="116" y="19"/>
                </a:cubicBezTo>
                <a:cubicBezTo>
                  <a:pt x="112" y="10"/>
                  <a:pt x="109" y="5"/>
                  <a:pt x="104" y="3"/>
                </a:cubicBezTo>
                <a:cubicBezTo>
                  <a:pt x="101" y="1"/>
                  <a:pt x="97" y="0"/>
                  <a:pt x="93" y="0"/>
                </a:cubicBezTo>
                <a:cubicBezTo>
                  <a:pt x="86" y="0"/>
                  <a:pt x="79" y="3"/>
                  <a:pt x="76" y="4"/>
                </a:cubicBezTo>
                <a:cubicBezTo>
                  <a:pt x="68" y="8"/>
                  <a:pt x="63" y="11"/>
                  <a:pt x="58" y="24"/>
                </a:cubicBezTo>
                <a:cubicBezTo>
                  <a:pt x="53" y="34"/>
                  <a:pt x="58" y="46"/>
                  <a:pt x="61" y="52"/>
                </a:cubicBezTo>
                <a:cubicBezTo>
                  <a:pt x="58" y="65"/>
                  <a:pt x="62" y="69"/>
                  <a:pt x="62" y="69"/>
                </a:cubicBezTo>
                <a:cubicBezTo>
                  <a:pt x="65" y="73"/>
                  <a:pt x="70" y="77"/>
                  <a:pt x="70" y="90"/>
                </a:cubicBezTo>
                <a:cubicBezTo>
                  <a:pt x="70" y="105"/>
                  <a:pt x="56" y="109"/>
                  <a:pt x="56" y="109"/>
                </a:cubicBezTo>
                <a:cubicBezTo>
                  <a:pt x="47" y="112"/>
                  <a:pt x="28" y="118"/>
                  <a:pt x="28" y="140"/>
                </a:cubicBezTo>
                <a:cubicBezTo>
                  <a:pt x="28" y="140"/>
                  <a:pt x="28" y="144"/>
                  <a:pt x="32" y="144"/>
                </a:cubicBezTo>
                <a:cubicBezTo>
                  <a:pt x="144" y="144"/>
                  <a:pt x="144" y="144"/>
                  <a:pt x="144" y="144"/>
                </a:cubicBezTo>
                <a:cubicBezTo>
                  <a:pt x="148" y="144"/>
                  <a:pt x="148" y="140"/>
                  <a:pt x="148" y="140"/>
                </a:cubicBezTo>
                <a:cubicBezTo>
                  <a:pt x="148" y="118"/>
                  <a:pt x="129" y="112"/>
                  <a:pt x="120" y="109"/>
                </a:cubicBezTo>
                <a:moveTo>
                  <a:pt x="36" y="136"/>
                </a:moveTo>
                <a:cubicBezTo>
                  <a:pt x="38" y="125"/>
                  <a:pt x="48" y="120"/>
                  <a:pt x="58" y="117"/>
                </a:cubicBezTo>
                <a:cubicBezTo>
                  <a:pt x="58" y="117"/>
                  <a:pt x="58" y="117"/>
                  <a:pt x="58" y="117"/>
                </a:cubicBezTo>
                <a:cubicBezTo>
                  <a:pt x="66" y="115"/>
                  <a:pt x="78" y="107"/>
                  <a:pt x="78" y="90"/>
                </a:cubicBezTo>
                <a:cubicBezTo>
                  <a:pt x="78" y="76"/>
                  <a:pt x="73" y="70"/>
                  <a:pt x="70" y="66"/>
                </a:cubicBezTo>
                <a:cubicBezTo>
                  <a:pt x="69" y="65"/>
                  <a:pt x="68" y="64"/>
                  <a:pt x="69" y="65"/>
                </a:cubicBezTo>
                <a:cubicBezTo>
                  <a:pt x="68" y="64"/>
                  <a:pt x="67" y="61"/>
                  <a:pt x="69" y="54"/>
                </a:cubicBezTo>
                <a:cubicBezTo>
                  <a:pt x="70" y="50"/>
                  <a:pt x="68" y="48"/>
                  <a:pt x="68" y="48"/>
                </a:cubicBezTo>
                <a:cubicBezTo>
                  <a:pt x="66" y="43"/>
                  <a:pt x="62" y="34"/>
                  <a:pt x="65" y="27"/>
                </a:cubicBezTo>
                <a:cubicBezTo>
                  <a:pt x="69" y="17"/>
                  <a:pt x="73" y="15"/>
                  <a:pt x="79" y="12"/>
                </a:cubicBezTo>
                <a:cubicBezTo>
                  <a:pt x="80" y="11"/>
                  <a:pt x="80" y="11"/>
                  <a:pt x="80" y="11"/>
                </a:cubicBezTo>
                <a:cubicBezTo>
                  <a:pt x="82" y="10"/>
                  <a:pt x="87" y="8"/>
                  <a:pt x="93" y="8"/>
                </a:cubicBezTo>
                <a:cubicBezTo>
                  <a:pt x="96" y="8"/>
                  <a:pt x="98" y="9"/>
                  <a:pt x="100" y="10"/>
                </a:cubicBezTo>
                <a:cubicBezTo>
                  <a:pt x="103" y="11"/>
                  <a:pt x="105" y="14"/>
                  <a:pt x="108" y="22"/>
                </a:cubicBezTo>
                <a:cubicBezTo>
                  <a:pt x="115" y="36"/>
                  <a:pt x="111" y="45"/>
                  <a:pt x="109" y="47"/>
                </a:cubicBezTo>
                <a:cubicBezTo>
                  <a:pt x="107" y="49"/>
                  <a:pt x="107" y="52"/>
                  <a:pt x="107" y="54"/>
                </a:cubicBezTo>
                <a:cubicBezTo>
                  <a:pt x="109" y="61"/>
                  <a:pt x="108" y="64"/>
                  <a:pt x="108" y="64"/>
                </a:cubicBezTo>
                <a:cubicBezTo>
                  <a:pt x="108" y="64"/>
                  <a:pt x="107" y="65"/>
                  <a:pt x="106" y="66"/>
                </a:cubicBezTo>
                <a:cubicBezTo>
                  <a:pt x="103" y="70"/>
                  <a:pt x="98" y="76"/>
                  <a:pt x="98" y="90"/>
                </a:cubicBezTo>
                <a:cubicBezTo>
                  <a:pt x="98" y="107"/>
                  <a:pt x="110" y="115"/>
                  <a:pt x="118" y="117"/>
                </a:cubicBezTo>
                <a:cubicBezTo>
                  <a:pt x="118" y="117"/>
                  <a:pt x="118" y="117"/>
                  <a:pt x="118" y="117"/>
                </a:cubicBezTo>
                <a:cubicBezTo>
                  <a:pt x="128" y="120"/>
                  <a:pt x="138" y="125"/>
                  <a:pt x="140" y="136"/>
                </a:cubicBezTo>
                <a:lnTo>
                  <a:pt x="36" y="1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97"/>
          <p:cNvSpPr>
            <a:spLocks noEditPoints="1"/>
          </p:cNvSpPr>
          <p:nvPr/>
        </p:nvSpPr>
        <p:spPr bwMode="auto">
          <a:xfrm>
            <a:off x="5019675" y="5713413"/>
            <a:ext cx="325438" cy="320675"/>
          </a:xfrm>
          <a:custGeom>
            <a:avLst/>
            <a:gdLst>
              <a:gd name="T0" fmla="*/ 170 w 179"/>
              <a:gd name="T1" fmla="*/ 35 h 176"/>
              <a:gd name="T2" fmla="*/ 166 w 179"/>
              <a:gd name="T3" fmla="*/ 38 h 176"/>
              <a:gd name="T4" fmla="*/ 166 w 179"/>
              <a:gd name="T5" fmla="*/ 38 h 176"/>
              <a:gd name="T6" fmla="*/ 146 w 179"/>
              <a:gd name="T7" fmla="*/ 58 h 176"/>
              <a:gd name="T8" fmla="*/ 146 w 179"/>
              <a:gd name="T9" fmla="*/ 58 h 176"/>
              <a:gd name="T10" fmla="*/ 132 w 179"/>
              <a:gd name="T11" fmla="*/ 64 h 176"/>
              <a:gd name="T12" fmla="*/ 112 w 179"/>
              <a:gd name="T13" fmla="*/ 44 h 176"/>
              <a:gd name="T14" fmla="*/ 118 w 179"/>
              <a:gd name="T15" fmla="*/ 30 h 176"/>
              <a:gd name="T16" fmla="*/ 112 w 179"/>
              <a:gd name="T17" fmla="*/ 24 h 176"/>
              <a:gd name="T18" fmla="*/ 104 w 179"/>
              <a:gd name="T19" fmla="*/ 44 h 176"/>
              <a:gd name="T20" fmla="*/ 132 w 179"/>
              <a:gd name="T21" fmla="*/ 72 h 176"/>
              <a:gd name="T22" fmla="*/ 152 w 179"/>
              <a:gd name="T23" fmla="*/ 64 h 176"/>
              <a:gd name="T24" fmla="*/ 152 w 179"/>
              <a:gd name="T25" fmla="*/ 64 h 176"/>
              <a:gd name="T26" fmla="*/ 167 w 179"/>
              <a:gd name="T27" fmla="*/ 49 h 176"/>
              <a:gd name="T28" fmla="*/ 162 w 179"/>
              <a:gd name="T29" fmla="*/ 77 h 176"/>
              <a:gd name="T30" fmla="*/ 140 w 179"/>
              <a:gd name="T31" fmla="*/ 99 h 176"/>
              <a:gd name="T32" fmla="*/ 129 w 179"/>
              <a:gd name="T33" fmla="*/ 104 h 176"/>
              <a:gd name="T34" fmla="*/ 102 w 179"/>
              <a:gd name="T35" fmla="*/ 95 h 176"/>
              <a:gd name="T36" fmla="*/ 102 w 179"/>
              <a:gd name="T37" fmla="*/ 95 h 176"/>
              <a:gd name="T38" fmla="*/ 100 w 179"/>
              <a:gd name="T39" fmla="*/ 94 h 176"/>
              <a:gd name="T40" fmla="*/ 97 w 179"/>
              <a:gd name="T41" fmla="*/ 96 h 176"/>
              <a:gd name="T42" fmla="*/ 96 w 179"/>
              <a:gd name="T43" fmla="*/ 96 h 176"/>
              <a:gd name="T44" fmla="*/ 35 w 179"/>
              <a:gd name="T45" fmla="*/ 163 h 176"/>
              <a:gd name="T46" fmla="*/ 24 w 179"/>
              <a:gd name="T47" fmla="*/ 168 h 176"/>
              <a:gd name="T48" fmla="*/ 8 w 179"/>
              <a:gd name="T49" fmla="*/ 152 h 176"/>
              <a:gd name="T50" fmla="*/ 13 w 179"/>
              <a:gd name="T51" fmla="*/ 141 h 176"/>
              <a:gd name="T52" fmla="*/ 80 w 179"/>
              <a:gd name="T53" fmla="*/ 80 h 176"/>
              <a:gd name="T54" fmla="*/ 80 w 179"/>
              <a:gd name="T55" fmla="*/ 80 h 176"/>
              <a:gd name="T56" fmla="*/ 82 w 179"/>
              <a:gd name="T57" fmla="*/ 76 h 176"/>
              <a:gd name="T58" fmla="*/ 81 w 179"/>
              <a:gd name="T59" fmla="*/ 74 h 176"/>
              <a:gd name="T60" fmla="*/ 81 w 179"/>
              <a:gd name="T61" fmla="*/ 74 h 176"/>
              <a:gd name="T62" fmla="*/ 79 w 179"/>
              <a:gd name="T63" fmla="*/ 37 h 176"/>
              <a:gd name="T64" fmla="*/ 100 w 179"/>
              <a:gd name="T65" fmla="*/ 15 h 176"/>
              <a:gd name="T66" fmla="*/ 118 w 179"/>
              <a:gd name="T67" fmla="*/ 8 h 176"/>
              <a:gd name="T68" fmla="*/ 118 w 179"/>
              <a:gd name="T69" fmla="*/ 8 h 176"/>
              <a:gd name="T70" fmla="*/ 127 w 179"/>
              <a:gd name="T71" fmla="*/ 9 h 176"/>
              <a:gd name="T72" fmla="*/ 112 w 179"/>
              <a:gd name="T73" fmla="*/ 24 h 176"/>
              <a:gd name="T74" fmla="*/ 118 w 179"/>
              <a:gd name="T75" fmla="*/ 30 h 176"/>
              <a:gd name="T76" fmla="*/ 138 w 179"/>
              <a:gd name="T77" fmla="*/ 10 h 176"/>
              <a:gd name="T78" fmla="*/ 138 w 179"/>
              <a:gd name="T79" fmla="*/ 10 h 176"/>
              <a:gd name="T80" fmla="*/ 141 w 179"/>
              <a:gd name="T81" fmla="*/ 6 h 176"/>
              <a:gd name="T82" fmla="*/ 118 w 179"/>
              <a:gd name="T83" fmla="*/ 0 h 176"/>
              <a:gd name="T84" fmla="*/ 118 w 179"/>
              <a:gd name="T85" fmla="*/ 0 h 176"/>
              <a:gd name="T86" fmla="*/ 95 w 179"/>
              <a:gd name="T87" fmla="*/ 9 h 176"/>
              <a:gd name="T88" fmla="*/ 73 w 179"/>
              <a:gd name="T89" fmla="*/ 31 h 176"/>
              <a:gd name="T90" fmla="*/ 73 w 179"/>
              <a:gd name="T91" fmla="*/ 76 h 176"/>
              <a:gd name="T92" fmla="*/ 7 w 179"/>
              <a:gd name="T93" fmla="*/ 135 h 176"/>
              <a:gd name="T94" fmla="*/ 0 w 179"/>
              <a:gd name="T95" fmla="*/ 152 h 176"/>
              <a:gd name="T96" fmla="*/ 24 w 179"/>
              <a:gd name="T97" fmla="*/ 176 h 176"/>
              <a:gd name="T98" fmla="*/ 41 w 179"/>
              <a:gd name="T99" fmla="*/ 169 h 176"/>
              <a:gd name="T100" fmla="*/ 101 w 179"/>
              <a:gd name="T101" fmla="*/ 103 h 176"/>
              <a:gd name="T102" fmla="*/ 129 w 179"/>
              <a:gd name="T103" fmla="*/ 112 h 176"/>
              <a:gd name="T104" fmla="*/ 146 w 179"/>
              <a:gd name="T105" fmla="*/ 105 h 176"/>
              <a:gd name="T106" fmla="*/ 167 w 179"/>
              <a:gd name="T107" fmla="*/ 83 h 176"/>
              <a:gd name="T108" fmla="*/ 170 w 179"/>
              <a:gd name="T109" fmla="*/ 35 h 176"/>
              <a:gd name="T110" fmla="*/ 21 w 179"/>
              <a:gd name="T111" fmla="*/ 149 h 176"/>
              <a:gd name="T112" fmla="*/ 20 w 179"/>
              <a:gd name="T113" fmla="*/ 152 h 176"/>
              <a:gd name="T114" fmla="*/ 24 w 179"/>
              <a:gd name="T115" fmla="*/ 156 h 176"/>
              <a:gd name="T116" fmla="*/ 28 w 179"/>
              <a:gd name="T117" fmla="*/ 152 h 176"/>
              <a:gd name="T118" fmla="*/ 24 w 179"/>
              <a:gd name="T119" fmla="*/ 148 h 176"/>
              <a:gd name="T120" fmla="*/ 21 w 179"/>
              <a:gd name="T121" fmla="*/ 14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9" h="176">
                <a:moveTo>
                  <a:pt x="170" y="35"/>
                </a:moveTo>
                <a:cubicBezTo>
                  <a:pt x="166" y="38"/>
                  <a:pt x="166" y="38"/>
                  <a:pt x="166" y="38"/>
                </a:cubicBezTo>
                <a:cubicBezTo>
                  <a:pt x="166" y="38"/>
                  <a:pt x="166" y="38"/>
                  <a:pt x="166" y="38"/>
                </a:cubicBezTo>
                <a:cubicBezTo>
                  <a:pt x="146" y="58"/>
                  <a:pt x="146" y="58"/>
                  <a:pt x="146" y="58"/>
                </a:cubicBezTo>
                <a:cubicBezTo>
                  <a:pt x="146" y="58"/>
                  <a:pt x="146" y="58"/>
                  <a:pt x="146" y="58"/>
                </a:cubicBezTo>
                <a:cubicBezTo>
                  <a:pt x="142" y="62"/>
                  <a:pt x="137" y="64"/>
                  <a:pt x="132" y="64"/>
                </a:cubicBezTo>
                <a:cubicBezTo>
                  <a:pt x="121" y="64"/>
                  <a:pt x="112" y="55"/>
                  <a:pt x="112" y="44"/>
                </a:cubicBezTo>
                <a:cubicBezTo>
                  <a:pt x="112" y="38"/>
                  <a:pt x="114" y="34"/>
                  <a:pt x="118" y="30"/>
                </a:cubicBezTo>
                <a:cubicBezTo>
                  <a:pt x="112" y="24"/>
                  <a:pt x="112" y="24"/>
                  <a:pt x="112" y="24"/>
                </a:cubicBezTo>
                <a:cubicBezTo>
                  <a:pt x="107" y="29"/>
                  <a:pt x="104" y="36"/>
                  <a:pt x="104" y="44"/>
                </a:cubicBezTo>
                <a:cubicBezTo>
                  <a:pt x="104" y="59"/>
                  <a:pt x="117" y="72"/>
                  <a:pt x="132" y="72"/>
                </a:cubicBezTo>
                <a:cubicBezTo>
                  <a:pt x="140" y="72"/>
                  <a:pt x="147" y="69"/>
                  <a:pt x="152" y="64"/>
                </a:cubicBezTo>
                <a:cubicBezTo>
                  <a:pt x="152" y="64"/>
                  <a:pt x="152" y="64"/>
                  <a:pt x="152" y="64"/>
                </a:cubicBezTo>
                <a:cubicBezTo>
                  <a:pt x="167" y="49"/>
                  <a:pt x="167" y="49"/>
                  <a:pt x="167" y="49"/>
                </a:cubicBezTo>
                <a:cubicBezTo>
                  <a:pt x="170" y="60"/>
                  <a:pt x="168" y="71"/>
                  <a:pt x="162" y="77"/>
                </a:cubicBezTo>
                <a:cubicBezTo>
                  <a:pt x="140" y="99"/>
                  <a:pt x="140" y="99"/>
                  <a:pt x="140" y="99"/>
                </a:cubicBezTo>
                <a:cubicBezTo>
                  <a:pt x="137" y="102"/>
                  <a:pt x="133" y="104"/>
                  <a:pt x="129" y="104"/>
                </a:cubicBezTo>
                <a:cubicBezTo>
                  <a:pt x="129" y="104"/>
                  <a:pt x="115" y="103"/>
                  <a:pt x="102" y="95"/>
                </a:cubicBezTo>
                <a:cubicBezTo>
                  <a:pt x="102" y="95"/>
                  <a:pt x="102" y="95"/>
                  <a:pt x="102" y="95"/>
                </a:cubicBezTo>
                <a:cubicBezTo>
                  <a:pt x="101" y="94"/>
                  <a:pt x="101" y="94"/>
                  <a:pt x="100" y="94"/>
                </a:cubicBezTo>
                <a:cubicBezTo>
                  <a:pt x="98" y="94"/>
                  <a:pt x="97" y="95"/>
                  <a:pt x="97" y="96"/>
                </a:cubicBezTo>
                <a:cubicBezTo>
                  <a:pt x="96" y="96"/>
                  <a:pt x="96" y="96"/>
                  <a:pt x="96" y="96"/>
                </a:cubicBezTo>
                <a:cubicBezTo>
                  <a:pt x="35" y="163"/>
                  <a:pt x="35" y="163"/>
                  <a:pt x="35" y="163"/>
                </a:cubicBezTo>
                <a:cubicBezTo>
                  <a:pt x="32" y="166"/>
                  <a:pt x="28" y="168"/>
                  <a:pt x="24" y="168"/>
                </a:cubicBezTo>
                <a:cubicBezTo>
                  <a:pt x="15" y="168"/>
                  <a:pt x="8" y="161"/>
                  <a:pt x="8" y="152"/>
                </a:cubicBezTo>
                <a:cubicBezTo>
                  <a:pt x="8" y="148"/>
                  <a:pt x="10" y="144"/>
                  <a:pt x="13" y="141"/>
                </a:cubicBezTo>
                <a:cubicBezTo>
                  <a:pt x="80" y="80"/>
                  <a:pt x="80" y="80"/>
                  <a:pt x="80" y="80"/>
                </a:cubicBezTo>
                <a:cubicBezTo>
                  <a:pt x="80" y="80"/>
                  <a:pt x="80" y="80"/>
                  <a:pt x="80" y="80"/>
                </a:cubicBezTo>
                <a:cubicBezTo>
                  <a:pt x="81" y="79"/>
                  <a:pt x="82" y="78"/>
                  <a:pt x="82" y="76"/>
                </a:cubicBezTo>
                <a:cubicBezTo>
                  <a:pt x="82" y="76"/>
                  <a:pt x="81" y="75"/>
                  <a:pt x="81" y="74"/>
                </a:cubicBezTo>
                <a:cubicBezTo>
                  <a:pt x="81" y="74"/>
                  <a:pt x="81" y="74"/>
                  <a:pt x="81" y="74"/>
                </a:cubicBezTo>
                <a:cubicBezTo>
                  <a:pt x="69" y="59"/>
                  <a:pt x="69" y="47"/>
                  <a:pt x="79" y="37"/>
                </a:cubicBezTo>
                <a:cubicBezTo>
                  <a:pt x="100" y="15"/>
                  <a:pt x="100" y="15"/>
                  <a:pt x="100" y="15"/>
                </a:cubicBezTo>
                <a:cubicBezTo>
                  <a:pt x="106" y="9"/>
                  <a:pt x="113" y="8"/>
                  <a:pt x="118" y="8"/>
                </a:cubicBezTo>
                <a:cubicBezTo>
                  <a:pt x="118" y="8"/>
                  <a:pt x="118" y="8"/>
                  <a:pt x="118" y="8"/>
                </a:cubicBezTo>
                <a:cubicBezTo>
                  <a:pt x="121" y="8"/>
                  <a:pt x="124" y="8"/>
                  <a:pt x="127" y="9"/>
                </a:cubicBezTo>
                <a:cubicBezTo>
                  <a:pt x="112" y="24"/>
                  <a:pt x="112" y="24"/>
                  <a:pt x="112" y="24"/>
                </a:cubicBezTo>
                <a:cubicBezTo>
                  <a:pt x="118" y="30"/>
                  <a:pt x="118" y="30"/>
                  <a:pt x="118" y="30"/>
                </a:cubicBezTo>
                <a:cubicBezTo>
                  <a:pt x="138" y="10"/>
                  <a:pt x="138" y="10"/>
                  <a:pt x="138" y="10"/>
                </a:cubicBezTo>
                <a:cubicBezTo>
                  <a:pt x="138" y="10"/>
                  <a:pt x="138" y="10"/>
                  <a:pt x="138" y="10"/>
                </a:cubicBezTo>
                <a:cubicBezTo>
                  <a:pt x="141" y="6"/>
                  <a:pt x="141" y="6"/>
                  <a:pt x="141" y="6"/>
                </a:cubicBezTo>
                <a:cubicBezTo>
                  <a:pt x="133" y="2"/>
                  <a:pt x="125" y="0"/>
                  <a:pt x="118" y="0"/>
                </a:cubicBezTo>
                <a:cubicBezTo>
                  <a:pt x="118" y="0"/>
                  <a:pt x="118" y="0"/>
                  <a:pt x="118" y="0"/>
                </a:cubicBezTo>
                <a:cubicBezTo>
                  <a:pt x="109" y="0"/>
                  <a:pt x="101" y="3"/>
                  <a:pt x="95" y="9"/>
                </a:cubicBezTo>
                <a:cubicBezTo>
                  <a:pt x="73" y="31"/>
                  <a:pt x="73" y="31"/>
                  <a:pt x="73" y="31"/>
                </a:cubicBezTo>
                <a:cubicBezTo>
                  <a:pt x="59" y="46"/>
                  <a:pt x="63" y="62"/>
                  <a:pt x="73" y="76"/>
                </a:cubicBezTo>
                <a:cubicBezTo>
                  <a:pt x="7" y="135"/>
                  <a:pt x="7" y="135"/>
                  <a:pt x="7" y="135"/>
                </a:cubicBezTo>
                <a:cubicBezTo>
                  <a:pt x="3" y="139"/>
                  <a:pt x="0" y="145"/>
                  <a:pt x="0" y="152"/>
                </a:cubicBezTo>
                <a:cubicBezTo>
                  <a:pt x="0" y="165"/>
                  <a:pt x="11" y="176"/>
                  <a:pt x="24" y="176"/>
                </a:cubicBezTo>
                <a:cubicBezTo>
                  <a:pt x="31" y="176"/>
                  <a:pt x="37" y="173"/>
                  <a:pt x="41" y="169"/>
                </a:cubicBezTo>
                <a:cubicBezTo>
                  <a:pt x="101" y="103"/>
                  <a:pt x="101" y="103"/>
                  <a:pt x="101" y="103"/>
                </a:cubicBezTo>
                <a:cubicBezTo>
                  <a:pt x="114" y="111"/>
                  <a:pt x="127" y="112"/>
                  <a:pt x="129" y="112"/>
                </a:cubicBezTo>
                <a:cubicBezTo>
                  <a:pt x="135" y="112"/>
                  <a:pt x="141" y="110"/>
                  <a:pt x="146" y="105"/>
                </a:cubicBezTo>
                <a:cubicBezTo>
                  <a:pt x="167" y="83"/>
                  <a:pt x="167" y="83"/>
                  <a:pt x="167" y="83"/>
                </a:cubicBezTo>
                <a:cubicBezTo>
                  <a:pt x="178" y="72"/>
                  <a:pt x="179" y="52"/>
                  <a:pt x="170" y="35"/>
                </a:cubicBezTo>
                <a:moveTo>
                  <a:pt x="21" y="149"/>
                </a:moveTo>
                <a:cubicBezTo>
                  <a:pt x="20" y="150"/>
                  <a:pt x="20" y="151"/>
                  <a:pt x="20" y="152"/>
                </a:cubicBezTo>
                <a:cubicBezTo>
                  <a:pt x="20" y="154"/>
                  <a:pt x="22" y="156"/>
                  <a:pt x="24" y="156"/>
                </a:cubicBezTo>
                <a:cubicBezTo>
                  <a:pt x="26" y="156"/>
                  <a:pt x="28" y="154"/>
                  <a:pt x="28" y="152"/>
                </a:cubicBezTo>
                <a:cubicBezTo>
                  <a:pt x="28" y="150"/>
                  <a:pt x="26" y="148"/>
                  <a:pt x="24" y="148"/>
                </a:cubicBezTo>
                <a:cubicBezTo>
                  <a:pt x="23" y="148"/>
                  <a:pt x="22" y="148"/>
                  <a:pt x="21" y="14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98"/>
          <p:cNvSpPr>
            <a:spLocks noEditPoints="1"/>
          </p:cNvSpPr>
          <p:nvPr/>
        </p:nvSpPr>
        <p:spPr bwMode="auto">
          <a:xfrm>
            <a:off x="5630863" y="5713413"/>
            <a:ext cx="320675" cy="320675"/>
          </a:xfrm>
          <a:custGeom>
            <a:avLst/>
            <a:gdLst>
              <a:gd name="T0" fmla="*/ 160 w 176"/>
              <a:gd name="T1" fmla="*/ 3 h 176"/>
              <a:gd name="T2" fmla="*/ 158 w 176"/>
              <a:gd name="T3" fmla="*/ 0 h 176"/>
              <a:gd name="T4" fmla="*/ 154 w 176"/>
              <a:gd name="T5" fmla="*/ 0 h 176"/>
              <a:gd name="T6" fmla="*/ 88 w 176"/>
              <a:gd name="T7" fmla="*/ 16 h 176"/>
              <a:gd name="T8" fmla="*/ 22 w 176"/>
              <a:gd name="T9" fmla="*/ 0 h 176"/>
              <a:gd name="T10" fmla="*/ 18 w 176"/>
              <a:gd name="T11" fmla="*/ 0 h 176"/>
              <a:gd name="T12" fmla="*/ 16 w 176"/>
              <a:gd name="T13" fmla="*/ 3 h 176"/>
              <a:gd name="T14" fmla="*/ 0 w 176"/>
              <a:gd name="T15" fmla="*/ 100 h 176"/>
              <a:gd name="T16" fmla="*/ 87 w 176"/>
              <a:gd name="T17" fmla="*/ 176 h 176"/>
              <a:gd name="T18" fmla="*/ 88 w 176"/>
              <a:gd name="T19" fmla="*/ 176 h 176"/>
              <a:gd name="T20" fmla="*/ 89 w 176"/>
              <a:gd name="T21" fmla="*/ 176 h 176"/>
              <a:gd name="T22" fmla="*/ 176 w 176"/>
              <a:gd name="T23" fmla="*/ 100 h 176"/>
              <a:gd name="T24" fmla="*/ 160 w 176"/>
              <a:gd name="T25" fmla="*/ 3 h 176"/>
              <a:gd name="T26" fmla="*/ 88 w 176"/>
              <a:gd name="T27" fmla="*/ 168 h 176"/>
              <a:gd name="T28" fmla="*/ 8 w 176"/>
              <a:gd name="T29" fmla="*/ 100 h 176"/>
              <a:gd name="T30" fmla="*/ 23 w 176"/>
              <a:gd name="T31" fmla="*/ 10 h 176"/>
              <a:gd name="T32" fmla="*/ 88 w 176"/>
              <a:gd name="T33" fmla="*/ 24 h 176"/>
              <a:gd name="T34" fmla="*/ 153 w 176"/>
              <a:gd name="T35" fmla="*/ 10 h 176"/>
              <a:gd name="T36" fmla="*/ 168 w 176"/>
              <a:gd name="T37" fmla="*/ 100 h 176"/>
              <a:gd name="T38" fmla="*/ 88 w 176"/>
              <a:gd name="T39" fmla="*/ 168 h 176"/>
              <a:gd name="T40" fmla="*/ 102 w 176"/>
              <a:gd name="T41" fmla="*/ 72 h 176"/>
              <a:gd name="T42" fmla="*/ 88 w 176"/>
              <a:gd name="T43" fmla="*/ 36 h 176"/>
              <a:gd name="T44" fmla="*/ 74 w 176"/>
              <a:gd name="T45" fmla="*/ 72 h 176"/>
              <a:gd name="T46" fmla="*/ 38 w 176"/>
              <a:gd name="T47" fmla="*/ 72 h 176"/>
              <a:gd name="T48" fmla="*/ 67 w 176"/>
              <a:gd name="T49" fmla="*/ 95 h 176"/>
              <a:gd name="T50" fmla="*/ 54 w 176"/>
              <a:gd name="T51" fmla="*/ 136 h 176"/>
              <a:gd name="T52" fmla="*/ 88 w 176"/>
              <a:gd name="T53" fmla="*/ 111 h 176"/>
              <a:gd name="T54" fmla="*/ 122 w 176"/>
              <a:gd name="T55" fmla="*/ 136 h 176"/>
              <a:gd name="T56" fmla="*/ 108 w 176"/>
              <a:gd name="T57" fmla="*/ 95 h 176"/>
              <a:gd name="T58" fmla="*/ 138 w 176"/>
              <a:gd name="T59" fmla="*/ 72 h 176"/>
              <a:gd name="T60" fmla="*/ 102 w 176"/>
              <a:gd name="T61" fmla="*/ 72 h 176"/>
              <a:gd name="T62" fmla="*/ 101 w 176"/>
              <a:gd name="T63" fmla="*/ 97 h 176"/>
              <a:gd name="T64" fmla="*/ 106 w 176"/>
              <a:gd name="T65" fmla="*/ 114 h 176"/>
              <a:gd name="T66" fmla="*/ 93 w 176"/>
              <a:gd name="T67" fmla="*/ 104 h 176"/>
              <a:gd name="T68" fmla="*/ 88 w 176"/>
              <a:gd name="T69" fmla="*/ 101 h 176"/>
              <a:gd name="T70" fmla="*/ 83 w 176"/>
              <a:gd name="T71" fmla="*/ 104 h 176"/>
              <a:gd name="T72" fmla="*/ 69 w 176"/>
              <a:gd name="T73" fmla="*/ 114 h 176"/>
              <a:gd name="T74" fmla="*/ 75 w 176"/>
              <a:gd name="T75" fmla="*/ 97 h 176"/>
              <a:gd name="T76" fmla="*/ 77 w 176"/>
              <a:gd name="T77" fmla="*/ 92 h 176"/>
              <a:gd name="T78" fmla="*/ 72 w 176"/>
              <a:gd name="T79" fmla="*/ 89 h 176"/>
              <a:gd name="T80" fmla="*/ 61 w 176"/>
              <a:gd name="T81" fmla="*/ 80 h 176"/>
              <a:gd name="T82" fmla="*/ 80 w 176"/>
              <a:gd name="T83" fmla="*/ 80 h 176"/>
              <a:gd name="T84" fmla="*/ 82 w 176"/>
              <a:gd name="T85" fmla="*/ 75 h 176"/>
              <a:gd name="T86" fmla="*/ 88 w 176"/>
              <a:gd name="T87" fmla="*/ 58 h 176"/>
              <a:gd name="T88" fmla="*/ 94 w 176"/>
              <a:gd name="T89" fmla="*/ 75 h 176"/>
              <a:gd name="T90" fmla="*/ 96 w 176"/>
              <a:gd name="T91" fmla="*/ 80 h 176"/>
              <a:gd name="T92" fmla="*/ 115 w 176"/>
              <a:gd name="T93" fmla="*/ 80 h 176"/>
              <a:gd name="T94" fmla="*/ 103 w 176"/>
              <a:gd name="T95" fmla="*/ 89 h 176"/>
              <a:gd name="T96" fmla="*/ 99 w 176"/>
              <a:gd name="T97" fmla="*/ 92 h 176"/>
              <a:gd name="T98" fmla="*/ 101 w 176"/>
              <a:gd name="T99" fmla="*/ 97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6" h="176">
                <a:moveTo>
                  <a:pt x="160" y="3"/>
                </a:moveTo>
                <a:cubicBezTo>
                  <a:pt x="160" y="2"/>
                  <a:pt x="159" y="1"/>
                  <a:pt x="158" y="0"/>
                </a:cubicBezTo>
                <a:cubicBezTo>
                  <a:pt x="157" y="0"/>
                  <a:pt x="155" y="0"/>
                  <a:pt x="154" y="0"/>
                </a:cubicBezTo>
                <a:cubicBezTo>
                  <a:pt x="154" y="1"/>
                  <a:pt x="123" y="16"/>
                  <a:pt x="88" y="16"/>
                </a:cubicBezTo>
                <a:cubicBezTo>
                  <a:pt x="53" y="16"/>
                  <a:pt x="22" y="1"/>
                  <a:pt x="22" y="0"/>
                </a:cubicBezTo>
                <a:cubicBezTo>
                  <a:pt x="21" y="0"/>
                  <a:pt x="19" y="0"/>
                  <a:pt x="18" y="0"/>
                </a:cubicBezTo>
                <a:cubicBezTo>
                  <a:pt x="17" y="1"/>
                  <a:pt x="16" y="2"/>
                  <a:pt x="16" y="3"/>
                </a:cubicBezTo>
                <a:cubicBezTo>
                  <a:pt x="16" y="3"/>
                  <a:pt x="0" y="52"/>
                  <a:pt x="0" y="100"/>
                </a:cubicBezTo>
                <a:cubicBezTo>
                  <a:pt x="0" y="151"/>
                  <a:pt x="84" y="175"/>
                  <a:pt x="87" y="176"/>
                </a:cubicBezTo>
                <a:cubicBezTo>
                  <a:pt x="87" y="176"/>
                  <a:pt x="88" y="176"/>
                  <a:pt x="88" y="176"/>
                </a:cubicBezTo>
                <a:cubicBezTo>
                  <a:pt x="88" y="176"/>
                  <a:pt x="89" y="176"/>
                  <a:pt x="89" y="176"/>
                </a:cubicBezTo>
                <a:cubicBezTo>
                  <a:pt x="92" y="175"/>
                  <a:pt x="176" y="151"/>
                  <a:pt x="176" y="100"/>
                </a:cubicBezTo>
                <a:cubicBezTo>
                  <a:pt x="176" y="52"/>
                  <a:pt x="160" y="3"/>
                  <a:pt x="160" y="3"/>
                </a:cubicBezTo>
                <a:moveTo>
                  <a:pt x="88" y="168"/>
                </a:moveTo>
                <a:cubicBezTo>
                  <a:pt x="80" y="166"/>
                  <a:pt x="8" y="142"/>
                  <a:pt x="8" y="100"/>
                </a:cubicBezTo>
                <a:cubicBezTo>
                  <a:pt x="8" y="61"/>
                  <a:pt x="19" y="24"/>
                  <a:pt x="23" y="10"/>
                </a:cubicBezTo>
                <a:cubicBezTo>
                  <a:pt x="33" y="14"/>
                  <a:pt x="59" y="24"/>
                  <a:pt x="88" y="24"/>
                </a:cubicBezTo>
                <a:cubicBezTo>
                  <a:pt x="117" y="24"/>
                  <a:pt x="143" y="14"/>
                  <a:pt x="153" y="10"/>
                </a:cubicBezTo>
                <a:cubicBezTo>
                  <a:pt x="157" y="24"/>
                  <a:pt x="168" y="61"/>
                  <a:pt x="168" y="100"/>
                </a:cubicBezTo>
                <a:cubicBezTo>
                  <a:pt x="168" y="142"/>
                  <a:pt x="96" y="166"/>
                  <a:pt x="88" y="168"/>
                </a:cubicBezTo>
                <a:moveTo>
                  <a:pt x="102" y="72"/>
                </a:moveTo>
                <a:cubicBezTo>
                  <a:pt x="88" y="36"/>
                  <a:pt x="88" y="36"/>
                  <a:pt x="88" y="36"/>
                </a:cubicBezTo>
                <a:cubicBezTo>
                  <a:pt x="74" y="72"/>
                  <a:pt x="74" y="72"/>
                  <a:pt x="74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67" y="95"/>
                  <a:pt x="67" y="95"/>
                  <a:pt x="67" y="95"/>
                </a:cubicBezTo>
                <a:cubicBezTo>
                  <a:pt x="54" y="136"/>
                  <a:pt x="54" y="136"/>
                  <a:pt x="54" y="136"/>
                </a:cubicBezTo>
                <a:cubicBezTo>
                  <a:pt x="88" y="111"/>
                  <a:pt x="88" y="111"/>
                  <a:pt x="88" y="111"/>
                </a:cubicBezTo>
                <a:cubicBezTo>
                  <a:pt x="122" y="136"/>
                  <a:pt x="122" y="136"/>
                  <a:pt x="122" y="136"/>
                </a:cubicBezTo>
                <a:cubicBezTo>
                  <a:pt x="108" y="95"/>
                  <a:pt x="108" y="95"/>
                  <a:pt x="108" y="95"/>
                </a:cubicBezTo>
                <a:cubicBezTo>
                  <a:pt x="138" y="72"/>
                  <a:pt x="138" y="72"/>
                  <a:pt x="138" y="72"/>
                </a:cubicBezTo>
                <a:lnTo>
                  <a:pt x="102" y="72"/>
                </a:lnTo>
                <a:close/>
                <a:moveTo>
                  <a:pt x="101" y="97"/>
                </a:moveTo>
                <a:cubicBezTo>
                  <a:pt x="106" y="114"/>
                  <a:pt x="106" y="114"/>
                  <a:pt x="106" y="114"/>
                </a:cubicBezTo>
                <a:cubicBezTo>
                  <a:pt x="93" y="104"/>
                  <a:pt x="93" y="104"/>
                  <a:pt x="93" y="104"/>
                </a:cubicBezTo>
                <a:cubicBezTo>
                  <a:pt x="88" y="101"/>
                  <a:pt x="88" y="101"/>
                  <a:pt x="88" y="101"/>
                </a:cubicBezTo>
                <a:cubicBezTo>
                  <a:pt x="83" y="104"/>
                  <a:pt x="83" y="104"/>
                  <a:pt x="83" y="104"/>
                </a:cubicBezTo>
                <a:cubicBezTo>
                  <a:pt x="69" y="114"/>
                  <a:pt x="69" y="114"/>
                  <a:pt x="69" y="114"/>
                </a:cubicBezTo>
                <a:cubicBezTo>
                  <a:pt x="75" y="97"/>
                  <a:pt x="75" y="97"/>
                  <a:pt x="75" y="97"/>
                </a:cubicBezTo>
                <a:cubicBezTo>
                  <a:pt x="77" y="92"/>
                  <a:pt x="77" y="92"/>
                  <a:pt x="77" y="92"/>
                </a:cubicBezTo>
                <a:cubicBezTo>
                  <a:pt x="72" y="89"/>
                  <a:pt x="72" y="89"/>
                  <a:pt x="72" y="89"/>
                </a:cubicBezTo>
                <a:cubicBezTo>
                  <a:pt x="61" y="80"/>
                  <a:pt x="61" y="80"/>
                  <a:pt x="61" y="80"/>
                </a:cubicBezTo>
                <a:cubicBezTo>
                  <a:pt x="80" y="80"/>
                  <a:pt x="80" y="80"/>
                  <a:pt x="80" y="80"/>
                </a:cubicBezTo>
                <a:cubicBezTo>
                  <a:pt x="82" y="75"/>
                  <a:pt x="82" y="75"/>
                  <a:pt x="82" y="75"/>
                </a:cubicBezTo>
                <a:cubicBezTo>
                  <a:pt x="88" y="58"/>
                  <a:pt x="88" y="58"/>
                  <a:pt x="88" y="58"/>
                </a:cubicBezTo>
                <a:cubicBezTo>
                  <a:pt x="94" y="75"/>
                  <a:pt x="94" y="75"/>
                  <a:pt x="94" y="75"/>
                </a:cubicBezTo>
                <a:cubicBezTo>
                  <a:pt x="96" y="80"/>
                  <a:pt x="96" y="80"/>
                  <a:pt x="96" y="80"/>
                </a:cubicBezTo>
                <a:cubicBezTo>
                  <a:pt x="115" y="80"/>
                  <a:pt x="115" y="80"/>
                  <a:pt x="115" y="80"/>
                </a:cubicBezTo>
                <a:cubicBezTo>
                  <a:pt x="103" y="89"/>
                  <a:pt x="103" y="89"/>
                  <a:pt x="103" y="89"/>
                </a:cubicBezTo>
                <a:cubicBezTo>
                  <a:pt x="99" y="92"/>
                  <a:pt x="99" y="92"/>
                  <a:pt x="99" y="92"/>
                </a:cubicBezTo>
                <a:lnTo>
                  <a:pt x="101" y="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99"/>
          <p:cNvSpPr>
            <a:spLocks noEditPoints="1"/>
          </p:cNvSpPr>
          <p:nvPr/>
        </p:nvSpPr>
        <p:spPr bwMode="auto">
          <a:xfrm>
            <a:off x="6242050" y="5721351"/>
            <a:ext cx="320675" cy="298450"/>
          </a:xfrm>
          <a:custGeom>
            <a:avLst/>
            <a:gdLst>
              <a:gd name="T0" fmla="*/ 137 w 176"/>
              <a:gd name="T1" fmla="*/ 36 h 164"/>
              <a:gd name="T2" fmla="*/ 101 w 176"/>
              <a:gd name="T3" fmla="*/ 8 h 164"/>
              <a:gd name="T4" fmla="*/ 89 w 176"/>
              <a:gd name="T5" fmla="*/ 20 h 164"/>
              <a:gd name="T6" fmla="*/ 88 w 176"/>
              <a:gd name="T7" fmla="*/ 20 h 164"/>
              <a:gd name="T8" fmla="*/ 87 w 176"/>
              <a:gd name="T9" fmla="*/ 20 h 164"/>
              <a:gd name="T10" fmla="*/ 75 w 176"/>
              <a:gd name="T11" fmla="*/ 8 h 164"/>
              <a:gd name="T12" fmla="*/ 38 w 176"/>
              <a:gd name="T13" fmla="*/ 36 h 164"/>
              <a:gd name="T14" fmla="*/ 0 w 176"/>
              <a:gd name="T15" fmla="*/ 44 h 164"/>
              <a:gd name="T16" fmla="*/ 8 w 176"/>
              <a:gd name="T17" fmla="*/ 68 h 164"/>
              <a:gd name="T18" fmla="*/ 16 w 176"/>
              <a:gd name="T19" fmla="*/ 164 h 164"/>
              <a:gd name="T20" fmla="*/ 168 w 176"/>
              <a:gd name="T21" fmla="*/ 156 h 164"/>
              <a:gd name="T22" fmla="*/ 176 w 176"/>
              <a:gd name="T23" fmla="*/ 60 h 164"/>
              <a:gd name="T24" fmla="*/ 168 w 176"/>
              <a:gd name="T25" fmla="*/ 36 h 164"/>
              <a:gd name="T26" fmla="*/ 71 w 176"/>
              <a:gd name="T27" fmla="*/ 15 h 164"/>
              <a:gd name="T28" fmla="*/ 79 w 176"/>
              <a:gd name="T29" fmla="*/ 36 h 164"/>
              <a:gd name="T30" fmla="*/ 46 w 176"/>
              <a:gd name="T31" fmla="*/ 19 h 164"/>
              <a:gd name="T32" fmla="*/ 8 w 176"/>
              <a:gd name="T33" fmla="*/ 44 h 164"/>
              <a:gd name="T34" fmla="*/ 65 w 176"/>
              <a:gd name="T35" fmla="*/ 60 h 164"/>
              <a:gd name="T36" fmla="*/ 84 w 176"/>
              <a:gd name="T37" fmla="*/ 156 h 164"/>
              <a:gd name="T38" fmla="*/ 16 w 176"/>
              <a:gd name="T39" fmla="*/ 116 h 164"/>
              <a:gd name="T40" fmla="*/ 84 w 176"/>
              <a:gd name="T41" fmla="*/ 156 h 164"/>
              <a:gd name="T42" fmla="*/ 16 w 176"/>
              <a:gd name="T43" fmla="*/ 108 h 164"/>
              <a:gd name="T44" fmla="*/ 59 w 176"/>
              <a:gd name="T45" fmla="*/ 68 h 164"/>
              <a:gd name="T46" fmla="*/ 49 w 176"/>
              <a:gd name="T47" fmla="*/ 83 h 164"/>
              <a:gd name="T48" fmla="*/ 55 w 176"/>
              <a:gd name="T49" fmla="*/ 83 h 164"/>
              <a:gd name="T50" fmla="*/ 84 w 176"/>
              <a:gd name="T51" fmla="*/ 68 h 164"/>
              <a:gd name="T52" fmla="*/ 84 w 176"/>
              <a:gd name="T53" fmla="*/ 60 h 164"/>
              <a:gd name="T54" fmla="*/ 84 w 176"/>
              <a:gd name="T55" fmla="*/ 45 h 164"/>
              <a:gd name="T56" fmla="*/ 105 w 176"/>
              <a:gd name="T57" fmla="*/ 15 h 164"/>
              <a:gd name="T58" fmla="*/ 128 w 176"/>
              <a:gd name="T59" fmla="*/ 36 h 164"/>
              <a:gd name="T60" fmla="*/ 94 w 176"/>
              <a:gd name="T61" fmla="*/ 30 h 164"/>
              <a:gd name="T62" fmla="*/ 92 w 176"/>
              <a:gd name="T63" fmla="*/ 45 h 164"/>
              <a:gd name="T64" fmla="*/ 92 w 176"/>
              <a:gd name="T65" fmla="*/ 60 h 164"/>
              <a:gd name="T66" fmla="*/ 160 w 176"/>
              <a:gd name="T67" fmla="*/ 156 h 164"/>
              <a:gd name="T68" fmla="*/ 92 w 176"/>
              <a:gd name="T69" fmla="*/ 116 h 164"/>
              <a:gd name="T70" fmla="*/ 160 w 176"/>
              <a:gd name="T71" fmla="*/ 156 h 164"/>
              <a:gd name="T72" fmla="*/ 92 w 176"/>
              <a:gd name="T73" fmla="*/ 108 h 164"/>
              <a:gd name="T74" fmla="*/ 107 w 176"/>
              <a:gd name="T75" fmla="*/ 68 h 164"/>
              <a:gd name="T76" fmla="*/ 125 w 176"/>
              <a:gd name="T77" fmla="*/ 84 h 164"/>
              <a:gd name="T78" fmla="*/ 126 w 176"/>
              <a:gd name="T79" fmla="*/ 77 h 164"/>
              <a:gd name="T80" fmla="*/ 160 w 176"/>
              <a:gd name="T81" fmla="*/ 68 h 164"/>
              <a:gd name="T82" fmla="*/ 168 w 176"/>
              <a:gd name="T83" fmla="*/ 60 h 164"/>
              <a:gd name="T84" fmla="*/ 100 w 176"/>
              <a:gd name="T85" fmla="*/ 44 h 164"/>
              <a:gd name="T86" fmla="*/ 168 w 176"/>
              <a:gd name="T87" fmla="*/ 6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6" h="164">
                <a:moveTo>
                  <a:pt x="168" y="36"/>
                </a:moveTo>
                <a:cubicBezTo>
                  <a:pt x="137" y="36"/>
                  <a:pt x="137" y="36"/>
                  <a:pt x="137" y="36"/>
                </a:cubicBezTo>
                <a:cubicBezTo>
                  <a:pt x="141" y="29"/>
                  <a:pt x="141" y="21"/>
                  <a:pt x="137" y="15"/>
                </a:cubicBezTo>
                <a:cubicBezTo>
                  <a:pt x="130" y="4"/>
                  <a:pt x="114" y="0"/>
                  <a:pt x="101" y="8"/>
                </a:cubicBezTo>
                <a:cubicBezTo>
                  <a:pt x="96" y="11"/>
                  <a:pt x="92" y="15"/>
                  <a:pt x="89" y="20"/>
                </a:cubicBezTo>
                <a:cubicBezTo>
                  <a:pt x="89" y="20"/>
                  <a:pt x="89" y="20"/>
                  <a:pt x="89" y="20"/>
                </a:cubicBezTo>
                <a:cubicBezTo>
                  <a:pt x="89" y="20"/>
                  <a:pt x="89" y="20"/>
                  <a:pt x="89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20"/>
                  <a:pt x="88" y="20"/>
                  <a:pt x="87" y="20"/>
                </a:cubicBezTo>
                <a:cubicBezTo>
                  <a:pt x="87" y="20"/>
                  <a:pt x="87" y="20"/>
                  <a:pt x="87" y="20"/>
                </a:cubicBezTo>
                <a:cubicBezTo>
                  <a:pt x="87" y="20"/>
                  <a:pt x="87" y="20"/>
                  <a:pt x="87" y="20"/>
                </a:cubicBezTo>
                <a:cubicBezTo>
                  <a:pt x="84" y="15"/>
                  <a:pt x="80" y="11"/>
                  <a:pt x="75" y="8"/>
                </a:cubicBezTo>
                <a:cubicBezTo>
                  <a:pt x="62" y="0"/>
                  <a:pt x="45" y="4"/>
                  <a:pt x="39" y="15"/>
                </a:cubicBezTo>
                <a:cubicBezTo>
                  <a:pt x="35" y="21"/>
                  <a:pt x="35" y="29"/>
                  <a:pt x="3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4" y="36"/>
                  <a:pt x="0" y="40"/>
                  <a:pt x="0" y="44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64"/>
                  <a:pt x="4" y="68"/>
                  <a:pt x="8" y="68"/>
                </a:cubicBezTo>
                <a:cubicBezTo>
                  <a:pt x="8" y="156"/>
                  <a:pt x="8" y="156"/>
                  <a:pt x="8" y="156"/>
                </a:cubicBezTo>
                <a:cubicBezTo>
                  <a:pt x="8" y="160"/>
                  <a:pt x="12" y="164"/>
                  <a:pt x="16" y="164"/>
                </a:cubicBezTo>
                <a:cubicBezTo>
                  <a:pt x="160" y="164"/>
                  <a:pt x="160" y="164"/>
                  <a:pt x="160" y="164"/>
                </a:cubicBezTo>
                <a:cubicBezTo>
                  <a:pt x="164" y="164"/>
                  <a:pt x="168" y="160"/>
                  <a:pt x="168" y="156"/>
                </a:cubicBezTo>
                <a:cubicBezTo>
                  <a:pt x="168" y="68"/>
                  <a:pt x="168" y="68"/>
                  <a:pt x="168" y="68"/>
                </a:cubicBezTo>
                <a:cubicBezTo>
                  <a:pt x="172" y="68"/>
                  <a:pt x="176" y="64"/>
                  <a:pt x="176" y="60"/>
                </a:cubicBezTo>
                <a:cubicBezTo>
                  <a:pt x="176" y="44"/>
                  <a:pt x="176" y="44"/>
                  <a:pt x="176" y="44"/>
                </a:cubicBezTo>
                <a:cubicBezTo>
                  <a:pt x="176" y="40"/>
                  <a:pt x="172" y="36"/>
                  <a:pt x="168" y="36"/>
                </a:cubicBezTo>
                <a:moveTo>
                  <a:pt x="46" y="19"/>
                </a:moveTo>
                <a:cubicBezTo>
                  <a:pt x="50" y="11"/>
                  <a:pt x="61" y="10"/>
                  <a:pt x="71" y="15"/>
                </a:cubicBezTo>
                <a:cubicBezTo>
                  <a:pt x="77" y="19"/>
                  <a:pt x="81" y="24"/>
                  <a:pt x="82" y="30"/>
                </a:cubicBezTo>
                <a:cubicBezTo>
                  <a:pt x="81" y="32"/>
                  <a:pt x="80" y="34"/>
                  <a:pt x="79" y="36"/>
                </a:cubicBezTo>
                <a:cubicBezTo>
                  <a:pt x="48" y="36"/>
                  <a:pt x="48" y="36"/>
                  <a:pt x="48" y="36"/>
                </a:cubicBezTo>
                <a:cubicBezTo>
                  <a:pt x="44" y="31"/>
                  <a:pt x="43" y="24"/>
                  <a:pt x="46" y="19"/>
                </a:cubicBezTo>
                <a:moveTo>
                  <a:pt x="8" y="60"/>
                </a:moveTo>
                <a:cubicBezTo>
                  <a:pt x="8" y="44"/>
                  <a:pt x="8" y="44"/>
                  <a:pt x="8" y="44"/>
                </a:cubicBezTo>
                <a:cubicBezTo>
                  <a:pt x="76" y="44"/>
                  <a:pt x="76" y="44"/>
                  <a:pt x="76" y="44"/>
                </a:cubicBezTo>
                <a:cubicBezTo>
                  <a:pt x="72" y="50"/>
                  <a:pt x="69" y="55"/>
                  <a:pt x="65" y="60"/>
                </a:cubicBezTo>
                <a:lnTo>
                  <a:pt x="8" y="60"/>
                </a:lnTo>
                <a:close/>
                <a:moveTo>
                  <a:pt x="84" y="156"/>
                </a:moveTo>
                <a:cubicBezTo>
                  <a:pt x="16" y="156"/>
                  <a:pt x="16" y="156"/>
                  <a:pt x="16" y="156"/>
                </a:cubicBezTo>
                <a:cubicBezTo>
                  <a:pt x="16" y="116"/>
                  <a:pt x="16" y="116"/>
                  <a:pt x="16" y="116"/>
                </a:cubicBezTo>
                <a:cubicBezTo>
                  <a:pt x="84" y="116"/>
                  <a:pt x="84" y="116"/>
                  <a:pt x="84" y="116"/>
                </a:cubicBezTo>
                <a:lnTo>
                  <a:pt x="84" y="156"/>
                </a:lnTo>
                <a:close/>
                <a:moveTo>
                  <a:pt x="84" y="108"/>
                </a:moveTo>
                <a:cubicBezTo>
                  <a:pt x="16" y="108"/>
                  <a:pt x="16" y="108"/>
                  <a:pt x="16" y="108"/>
                </a:cubicBezTo>
                <a:cubicBezTo>
                  <a:pt x="16" y="68"/>
                  <a:pt x="16" y="68"/>
                  <a:pt x="16" y="68"/>
                </a:cubicBezTo>
                <a:cubicBezTo>
                  <a:pt x="59" y="68"/>
                  <a:pt x="59" y="68"/>
                  <a:pt x="59" y="68"/>
                </a:cubicBezTo>
                <a:cubicBezTo>
                  <a:pt x="53" y="74"/>
                  <a:pt x="50" y="77"/>
                  <a:pt x="49" y="77"/>
                </a:cubicBezTo>
                <a:cubicBezTo>
                  <a:pt x="48" y="79"/>
                  <a:pt x="48" y="81"/>
                  <a:pt x="49" y="83"/>
                </a:cubicBezTo>
                <a:cubicBezTo>
                  <a:pt x="50" y="84"/>
                  <a:pt x="50" y="84"/>
                  <a:pt x="51" y="84"/>
                </a:cubicBezTo>
                <a:cubicBezTo>
                  <a:pt x="52" y="85"/>
                  <a:pt x="54" y="84"/>
                  <a:pt x="55" y="83"/>
                </a:cubicBezTo>
                <a:cubicBezTo>
                  <a:pt x="55" y="83"/>
                  <a:pt x="62" y="77"/>
                  <a:pt x="69" y="68"/>
                </a:cubicBezTo>
                <a:cubicBezTo>
                  <a:pt x="84" y="68"/>
                  <a:pt x="84" y="68"/>
                  <a:pt x="84" y="68"/>
                </a:cubicBezTo>
                <a:lnTo>
                  <a:pt x="84" y="108"/>
                </a:lnTo>
                <a:close/>
                <a:moveTo>
                  <a:pt x="84" y="60"/>
                </a:moveTo>
                <a:cubicBezTo>
                  <a:pt x="75" y="60"/>
                  <a:pt x="75" y="60"/>
                  <a:pt x="75" y="60"/>
                </a:cubicBezTo>
                <a:cubicBezTo>
                  <a:pt x="78" y="56"/>
                  <a:pt x="81" y="51"/>
                  <a:pt x="84" y="45"/>
                </a:cubicBezTo>
                <a:lnTo>
                  <a:pt x="84" y="60"/>
                </a:lnTo>
                <a:close/>
                <a:moveTo>
                  <a:pt x="105" y="15"/>
                </a:moveTo>
                <a:cubicBezTo>
                  <a:pt x="114" y="10"/>
                  <a:pt x="126" y="11"/>
                  <a:pt x="130" y="19"/>
                </a:cubicBezTo>
                <a:cubicBezTo>
                  <a:pt x="133" y="24"/>
                  <a:pt x="132" y="31"/>
                  <a:pt x="128" y="36"/>
                </a:cubicBezTo>
                <a:cubicBezTo>
                  <a:pt x="97" y="36"/>
                  <a:pt x="97" y="36"/>
                  <a:pt x="97" y="36"/>
                </a:cubicBezTo>
                <a:cubicBezTo>
                  <a:pt x="96" y="34"/>
                  <a:pt x="95" y="32"/>
                  <a:pt x="94" y="30"/>
                </a:cubicBezTo>
                <a:cubicBezTo>
                  <a:pt x="95" y="24"/>
                  <a:pt x="99" y="19"/>
                  <a:pt x="105" y="15"/>
                </a:cubicBezTo>
                <a:moveTo>
                  <a:pt x="92" y="45"/>
                </a:moveTo>
                <a:cubicBezTo>
                  <a:pt x="95" y="51"/>
                  <a:pt x="98" y="56"/>
                  <a:pt x="101" y="60"/>
                </a:cubicBezTo>
                <a:cubicBezTo>
                  <a:pt x="92" y="60"/>
                  <a:pt x="92" y="60"/>
                  <a:pt x="92" y="60"/>
                </a:cubicBezTo>
                <a:lnTo>
                  <a:pt x="92" y="45"/>
                </a:lnTo>
                <a:close/>
                <a:moveTo>
                  <a:pt x="160" y="156"/>
                </a:moveTo>
                <a:cubicBezTo>
                  <a:pt x="92" y="156"/>
                  <a:pt x="92" y="156"/>
                  <a:pt x="92" y="156"/>
                </a:cubicBezTo>
                <a:cubicBezTo>
                  <a:pt x="92" y="116"/>
                  <a:pt x="92" y="116"/>
                  <a:pt x="92" y="116"/>
                </a:cubicBezTo>
                <a:cubicBezTo>
                  <a:pt x="160" y="116"/>
                  <a:pt x="160" y="116"/>
                  <a:pt x="160" y="116"/>
                </a:cubicBezTo>
                <a:lnTo>
                  <a:pt x="160" y="156"/>
                </a:lnTo>
                <a:close/>
                <a:moveTo>
                  <a:pt x="160" y="108"/>
                </a:moveTo>
                <a:cubicBezTo>
                  <a:pt x="92" y="108"/>
                  <a:pt x="92" y="108"/>
                  <a:pt x="92" y="108"/>
                </a:cubicBezTo>
                <a:cubicBezTo>
                  <a:pt x="92" y="68"/>
                  <a:pt x="92" y="68"/>
                  <a:pt x="92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14" y="77"/>
                  <a:pt x="121" y="83"/>
                  <a:pt x="121" y="83"/>
                </a:cubicBezTo>
                <a:cubicBezTo>
                  <a:pt x="122" y="84"/>
                  <a:pt x="124" y="85"/>
                  <a:pt x="125" y="84"/>
                </a:cubicBezTo>
                <a:cubicBezTo>
                  <a:pt x="126" y="84"/>
                  <a:pt x="126" y="84"/>
                  <a:pt x="127" y="83"/>
                </a:cubicBezTo>
                <a:cubicBezTo>
                  <a:pt x="128" y="81"/>
                  <a:pt x="128" y="79"/>
                  <a:pt x="126" y="77"/>
                </a:cubicBezTo>
                <a:cubicBezTo>
                  <a:pt x="126" y="77"/>
                  <a:pt x="122" y="74"/>
                  <a:pt x="117" y="68"/>
                </a:cubicBezTo>
                <a:cubicBezTo>
                  <a:pt x="160" y="68"/>
                  <a:pt x="160" y="68"/>
                  <a:pt x="160" y="68"/>
                </a:cubicBezTo>
                <a:lnTo>
                  <a:pt x="160" y="108"/>
                </a:lnTo>
                <a:close/>
                <a:moveTo>
                  <a:pt x="168" y="60"/>
                </a:moveTo>
                <a:cubicBezTo>
                  <a:pt x="111" y="60"/>
                  <a:pt x="111" y="60"/>
                  <a:pt x="111" y="60"/>
                </a:cubicBezTo>
                <a:cubicBezTo>
                  <a:pt x="107" y="55"/>
                  <a:pt x="104" y="50"/>
                  <a:pt x="100" y="44"/>
                </a:cubicBezTo>
                <a:cubicBezTo>
                  <a:pt x="168" y="44"/>
                  <a:pt x="168" y="44"/>
                  <a:pt x="168" y="44"/>
                </a:cubicBezTo>
                <a:lnTo>
                  <a:pt x="168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100"/>
          <p:cNvSpPr>
            <a:spLocks noEditPoints="1"/>
          </p:cNvSpPr>
          <p:nvPr/>
        </p:nvSpPr>
        <p:spPr bwMode="auto">
          <a:xfrm>
            <a:off x="6853238" y="5772151"/>
            <a:ext cx="320675" cy="203200"/>
          </a:xfrm>
          <a:custGeom>
            <a:avLst/>
            <a:gdLst>
              <a:gd name="T0" fmla="*/ 88 w 176"/>
              <a:gd name="T1" fmla="*/ 44 h 112"/>
              <a:gd name="T2" fmla="*/ 76 w 176"/>
              <a:gd name="T3" fmla="*/ 56 h 112"/>
              <a:gd name="T4" fmla="*/ 88 w 176"/>
              <a:gd name="T5" fmla="*/ 68 h 112"/>
              <a:gd name="T6" fmla="*/ 100 w 176"/>
              <a:gd name="T7" fmla="*/ 56 h 112"/>
              <a:gd name="T8" fmla="*/ 88 w 176"/>
              <a:gd name="T9" fmla="*/ 44 h 112"/>
              <a:gd name="T10" fmla="*/ 88 w 176"/>
              <a:gd name="T11" fmla="*/ 16 h 112"/>
              <a:gd name="T12" fmla="*/ 48 w 176"/>
              <a:gd name="T13" fmla="*/ 56 h 112"/>
              <a:gd name="T14" fmla="*/ 88 w 176"/>
              <a:gd name="T15" fmla="*/ 96 h 112"/>
              <a:gd name="T16" fmla="*/ 128 w 176"/>
              <a:gd name="T17" fmla="*/ 56 h 112"/>
              <a:gd name="T18" fmla="*/ 88 w 176"/>
              <a:gd name="T19" fmla="*/ 16 h 112"/>
              <a:gd name="T20" fmla="*/ 88 w 176"/>
              <a:gd name="T21" fmla="*/ 88 h 112"/>
              <a:gd name="T22" fmla="*/ 56 w 176"/>
              <a:gd name="T23" fmla="*/ 56 h 112"/>
              <a:gd name="T24" fmla="*/ 88 w 176"/>
              <a:gd name="T25" fmla="*/ 24 h 112"/>
              <a:gd name="T26" fmla="*/ 120 w 176"/>
              <a:gd name="T27" fmla="*/ 56 h 112"/>
              <a:gd name="T28" fmla="*/ 88 w 176"/>
              <a:gd name="T29" fmla="*/ 88 h 112"/>
              <a:gd name="T30" fmla="*/ 88 w 176"/>
              <a:gd name="T31" fmla="*/ 0 h 112"/>
              <a:gd name="T32" fmla="*/ 0 w 176"/>
              <a:gd name="T33" fmla="*/ 56 h 112"/>
              <a:gd name="T34" fmla="*/ 88 w 176"/>
              <a:gd name="T35" fmla="*/ 112 h 112"/>
              <a:gd name="T36" fmla="*/ 176 w 176"/>
              <a:gd name="T37" fmla="*/ 56 h 112"/>
              <a:gd name="T38" fmla="*/ 88 w 176"/>
              <a:gd name="T39" fmla="*/ 0 h 112"/>
              <a:gd name="T40" fmla="*/ 88 w 176"/>
              <a:gd name="T41" fmla="*/ 104 h 112"/>
              <a:gd name="T42" fmla="*/ 8 w 176"/>
              <a:gd name="T43" fmla="*/ 56 h 112"/>
              <a:gd name="T44" fmla="*/ 88 w 176"/>
              <a:gd name="T45" fmla="*/ 8 h 112"/>
              <a:gd name="T46" fmla="*/ 168 w 176"/>
              <a:gd name="T47" fmla="*/ 56 h 112"/>
              <a:gd name="T48" fmla="*/ 88 w 176"/>
              <a:gd name="T49" fmla="*/ 104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76" h="112">
                <a:moveTo>
                  <a:pt x="88" y="44"/>
                </a:moveTo>
                <a:cubicBezTo>
                  <a:pt x="81" y="44"/>
                  <a:pt x="76" y="49"/>
                  <a:pt x="76" y="56"/>
                </a:cubicBezTo>
                <a:cubicBezTo>
                  <a:pt x="76" y="63"/>
                  <a:pt x="81" y="68"/>
                  <a:pt x="88" y="68"/>
                </a:cubicBezTo>
                <a:cubicBezTo>
                  <a:pt x="95" y="68"/>
                  <a:pt x="100" y="63"/>
                  <a:pt x="100" y="56"/>
                </a:cubicBezTo>
                <a:cubicBezTo>
                  <a:pt x="100" y="49"/>
                  <a:pt x="95" y="44"/>
                  <a:pt x="88" y="44"/>
                </a:cubicBezTo>
                <a:moveTo>
                  <a:pt x="88" y="16"/>
                </a:moveTo>
                <a:cubicBezTo>
                  <a:pt x="66" y="16"/>
                  <a:pt x="48" y="34"/>
                  <a:pt x="48" y="56"/>
                </a:cubicBezTo>
                <a:cubicBezTo>
                  <a:pt x="48" y="78"/>
                  <a:pt x="66" y="96"/>
                  <a:pt x="88" y="96"/>
                </a:cubicBezTo>
                <a:cubicBezTo>
                  <a:pt x="110" y="96"/>
                  <a:pt x="128" y="78"/>
                  <a:pt x="128" y="56"/>
                </a:cubicBezTo>
                <a:cubicBezTo>
                  <a:pt x="128" y="34"/>
                  <a:pt x="110" y="16"/>
                  <a:pt x="88" y="16"/>
                </a:cubicBezTo>
                <a:moveTo>
                  <a:pt x="88" y="88"/>
                </a:moveTo>
                <a:cubicBezTo>
                  <a:pt x="70" y="88"/>
                  <a:pt x="56" y="74"/>
                  <a:pt x="56" y="56"/>
                </a:cubicBezTo>
                <a:cubicBezTo>
                  <a:pt x="56" y="38"/>
                  <a:pt x="70" y="24"/>
                  <a:pt x="88" y="24"/>
                </a:cubicBezTo>
                <a:cubicBezTo>
                  <a:pt x="106" y="24"/>
                  <a:pt x="120" y="38"/>
                  <a:pt x="120" y="56"/>
                </a:cubicBezTo>
                <a:cubicBezTo>
                  <a:pt x="120" y="74"/>
                  <a:pt x="106" y="88"/>
                  <a:pt x="88" y="88"/>
                </a:cubicBezTo>
                <a:moveTo>
                  <a:pt x="88" y="0"/>
                </a:moveTo>
                <a:cubicBezTo>
                  <a:pt x="39" y="0"/>
                  <a:pt x="0" y="40"/>
                  <a:pt x="0" y="56"/>
                </a:cubicBezTo>
                <a:cubicBezTo>
                  <a:pt x="0" y="72"/>
                  <a:pt x="39" y="112"/>
                  <a:pt x="88" y="112"/>
                </a:cubicBezTo>
                <a:cubicBezTo>
                  <a:pt x="137" y="112"/>
                  <a:pt x="176" y="72"/>
                  <a:pt x="176" y="56"/>
                </a:cubicBezTo>
                <a:cubicBezTo>
                  <a:pt x="176" y="40"/>
                  <a:pt x="137" y="0"/>
                  <a:pt x="88" y="0"/>
                </a:cubicBezTo>
                <a:moveTo>
                  <a:pt x="88" y="104"/>
                </a:moveTo>
                <a:cubicBezTo>
                  <a:pt x="44" y="104"/>
                  <a:pt x="8" y="70"/>
                  <a:pt x="8" y="56"/>
                </a:cubicBezTo>
                <a:cubicBezTo>
                  <a:pt x="8" y="42"/>
                  <a:pt x="44" y="8"/>
                  <a:pt x="88" y="8"/>
                </a:cubicBezTo>
                <a:cubicBezTo>
                  <a:pt x="132" y="8"/>
                  <a:pt x="168" y="42"/>
                  <a:pt x="168" y="56"/>
                </a:cubicBezTo>
                <a:cubicBezTo>
                  <a:pt x="168" y="70"/>
                  <a:pt x="132" y="104"/>
                  <a:pt x="88" y="10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101"/>
          <p:cNvSpPr>
            <a:spLocks noEditPoints="1"/>
          </p:cNvSpPr>
          <p:nvPr/>
        </p:nvSpPr>
        <p:spPr bwMode="auto">
          <a:xfrm>
            <a:off x="7464425" y="5713413"/>
            <a:ext cx="320675" cy="320675"/>
          </a:xfrm>
          <a:custGeom>
            <a:avLst/>
            <a:gdLst>
              <a:gd name="T0" fmla="*/ 144 w 176"/>
              <a:gd name="T1" fmla="*/ 16 h 176"/>
              <a:gd name="T2" fmla="*/ 140 w 176"/>
              <a:gd name="T3" fmla="*/ 0 h 176"/>
              <a:gd name="T4" fmla="*/ 136 w 176"/>
              <a:gd name="T5" fmla="*/ 16 h 176"/>
              <a:gd name="T6" fmla="*/ 40 w 176"/>
              <a:gd name="T7" fmla="*/ 4 h 176"/>
              <a:gd name="T8" fmla="*/ 32 w 176"/>
              <a:gd name="T9" fmla="*/ 4 h 176"/>
              <a:gd name="T10" fmla="*/ 16 w 176"/>
              <a:gd name="T11" fmla="*/ 16 h 176"/>
              <a:gd name="T12" fmla="*/ 0 w 176"/>
              <a:gd name="T13" fmla="*/ 160 h 176"/>
              <a:gd name="T14" fmla="*/ 160 w 176"/>
              <a:gd name="T15" fmla="*/ 176 h 176"/>
              <a:gd name="T16" fmla="*/ 176 w 176"/>
              <a:gd name="T17" fmla="*/ 32 h 176"/>
              <a:gd name="T18" fmla="*/ 168 w 176"/>
              <a:gd name="T19" fmla="*/ 160 h 176"/>
              <a:gd name="T20" fmla="*/ 16 w 176"/>
              <a:gd name="T21" fmla="*/ 168 h 176"/>
              <a:gd name="T22" fmla="*/ 8 w 176"/>
              <a:gd name="T23" fmla="*/ 64 h 176"/>
              <a:gd name="T24" fmla="*/ 168 w 176"/>
              <a:gd name="T25" fmla="*/ 160 h 176"/>
              <a:gd name="T26" fmla="*/ 8 w 176"/>
              <a:gd name="T27" fmla="*/ 56 h 176"/>
              <a:gd name="T28" fmla="*/ 16 w 176"/>
              <a:gd name="T29" fmla="*/ 24 h 176"/>
              <a:gd name="T30" fmla="*/ 32 w 176"/>
              <a:gd name="T31" fmla="*/ 36 h 176"/>
              <a:gd name="T32" fmla="*/ 40 w 176"/>
              <a:gd name="T33" fmla="*/ 36 h 176"/>
              <a:gd name="T34" fmla="*/ 136 w 176"/>
              <a:gd name="T35" fmla="*/ 24 h 176"/>
              <a:gd name="T36" fmla="*/ 140 w 176"/>
              <a:gd name="T37" fmla="*/ 40 h 176"/>
              <a:gd name="T38" fmla="*/ 144 w 176"/>
              <a:gd name="T39" fmla="*/ 24 h 176"/>
              <a:gd name="T40" fmla="*/ 168 w 176"/>
              <a:gd name="T41" fmla="*/ 32 h 176"/>
              <a:gd name="T42" fmla="*/ 116 w 176"/>
              <a:gd name="T43" fmla="*/ 148 h 176"/>
              <a:gd name="T44" fmla="*/ 124 w 176"/>
              <a:gd name="T45" fmla="*/ 84 h 176"/>
              <a:gd name="T46" fmla="*/ 116 w 176"/>
              <a:gd name="T47" fmla="*/ 90 h 176"/>
              <a:gd name="T48" fmla="*/ 106 w 176"/>
              <a:gd name="T49" fmla="*/ 95 h 176"/>
              <a:gd name="T50" fmla="*/ 100 w 176"/>
              <a:gd name="T51" fmla="*/ 102 h 176"/>
              <a:gd name="T52" fmla="*/ 116 w 176"/>
              <a:gd name="T53" fmla="*/ 148 h 176"/>
              <a:gd name="T54" fmla="*/ 74 w 176"/>
              <a:gd name="T55" fmla="*/ 141 h 176"/>
              <a:gd name="T56" fmla="*/ 59 w 176"/>
              <a:gd name="T57" fmla="*/ 138 h 176"/>
              <a:gd name="T58" fmla="*/ 48 w 176"/>
              <a:gd name="T59" fmla="*/ 128 h 176"/>
              <a:gd name="T60" fmla="*/ 53 w 176"/>
              <a:gd name="T61" fmla="*/ 143 h 176"/>
              <a:gd name="T62" fmla="*/ 69 w 176"/>
              <a:gd name="T63" fmla="*/ 149 h 176"/>
              <a:gd name="T64" fmla="*/ 84 w 176"/>
              <a:gd name="T65" fmla="*/ 144 h 176"/>
              <a:gd name="T66" fmla="*/ 90 w 176"/>
              <a:gd name="T67" fmla="*/ 129 h 176"/>
              <a:gd name="T68" fmla="*/ 79 w 176"/>
              <a:gd name="T69" fmla="*/ 114 h 176"/>
              <a:gd name="T70" fmla="*/ 85 w 176"/>
              <a:gd name="T71" fmla="*/ 109 h 176"/>
              <a:gd name="T72" fmla="*/ 86 w 176"/>
              <a:gd name="T73" fmla="*/ 93 h 176"/>
              <a:gd name="T74" fmla="*/ 76 w 176"/>
              <a:gd name="T75" fmla="*/ 85 h 176"/>
              <a:gd name="T76" fmla="*/ 60 w 176"/>
              <a:gd name="T77" fmla="*/ 85 h 176"/>
              <a:gd name="T78" fmla="*/ 51 w 176"/>
              <a:gd name="T79" fmla="*/ 96 h 176"/>
              <a:gd name="T80" fmla="*/ 57 w 176"/>
              <a:gd name="T81" fmla="*/ 104 h 176"/>
              <a:gd name="T82" fmla="*/ 59 w 176"/>
              <a:gd name="T83" fmla="*/ 95 h 176"/>
              <a:gd name="T84" fmla="*/ 68 w 176"/>
              <a:gd name="T85" fmla="*/ 90 h 176"/>
              <a:gd name="T86" fmla="*/ 79 w 176"/>
              <a:gd name="T87" fmla="*/ 101 h 176"/>
              <a:gd name="T88" fmla="*/ 76 w 176"/>
              <a:gd name="T89" fmla="*/ 109 h 176"/>
              <a:gd name="T90" fmla="*/ 68 w 176"/>
              <a:gd name="T91" fmla="*/ 111 h 176"/>
              <a:gd name="T92" fmla="*/ 64 w 176"/>
              <a:gd name="T93" fmla="*/ 111 h 176"/>
              <a:gd name="T94" fmla="*/ 69 w 176"/>
              <a:gd name="T95" fmla="*/ 117 h 176"/>
              <a:gd name="T96" fmla="*/ 78 w 176"/>
              <a:gd name="T97" fmla="*/ 121 h 176"/>
              <a:gd name="T98" fmla="*/ 82 w 176"/>
              <a:gd name="T99" fmla="*/ 130 h 176"/>
              <a:gd name="T100" fmla="*/ 78 w 176"/>
              <a:gd name="T101" fmla="*/ 13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76" h="176">
                <a:moveTo>
                  <a:pt x="160" y="16"/>
                </a:moveTo>
                <a:cubicBezTo>
                  <a:pt x="144" y="16"/>
                  <a:pt x="144" y="16"/>
                  <a:pt x="144" y="16"/>
                </a:cubicBezTo>
                <a:cubicBezTo>
                  <a:pt x="144" y="4"/>
                  <a:pt x="144" y="4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8" y="0"/>
                  <a:pt x="136" y="2"/>
                  <a:pt x="136" y="4"/>
                </a:cubicBezTo>
                <a:cubicBezTo>
                  <a:pt x="136" y="16"/>
                  <a:pt x="136" y="16"/>
                  <a:pt x="136" y="16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2"/>
                  <a:pt x="38" y="0"/>
                  <a:pt x="36" y="0"/>
                </a:cubicBezTo>
                <a:cubicBezTo>
                  <a:pt x="34" y="0"/>
                  <a:pt x="32" y="2"/>
                  <a:pt x="32" y="4"/>
                </a:cubicBezTo>
                <a:cubicBezTo>
                  <a:pt x="32" y="16"/>
                  <a:pt x="32" y="16"/>
                  <a:pt x="32" y="16"/>
                </a:cubicBezTo>
                <a:cubicBezTo>
                  <a:pt x="16" y="16"/>
                  <a:pt x="16" y="16"/>
                  <a:pt x="16" y="16"/>
                </a:cubicBezTo>
                <a:cubicBezTo>
                  <a:pt x="7" y="16"/>
                  <a:pt x="0" y="23"/>
                  <a:pt x="0" y="32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32"/>
                  <a:pt x="176" y="32"/>
                  <a:pt x="176" y="32"/>
                </a:cubicBezTo>
                <a:cubicBezTo>
                  <a:pt x="176" y="23"/>
                  <a:pt x="169" y="16"/>
                  <a:pt x="160" y="16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64"/>
                  <a:pt x="8" y="64"/>
                  <a:pt x="8" y="64"/>
                </a:cubicBezTo>
                <a:cubicBezTo>
                  <a:pt x="168" y="64"/>
                  <a:pt x="168" y="64"/>
                  <a:pt x="168" y="64"/>
                </a:cubicBezTo>
                <a:lnTo>
                  <a:pt x="168" y="160"/>
                </a:lnTo>
                <a:close/>
                <a:moveTo>
                  <a:pt x="168" y="56"/>
                </a:moveTo>
                <a:cubicBezTo>
                  <a:pt x="8" y="56"/>
                  <a:pt x="8" y="56"/>
                  <a:pt x="8" y="56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28"/>
                  <a:pt x="12" y="24"/>
                  <a:pt x="16" y="24"/>
                </a:cubicBezTo>
                <a:cubicBezTo>
                  <a:pt x="32" y="24"/>
                  <a:pt x="32" y="24"/>
                  <a:pt x="32" y="24"/>
                </a:cubicBezTo>
                <a:cubicBezTo>
                  <a:pt x="32" y="36"/>
                  <a:pt x="32" y="36"/>
                  <a:pt x="32" y="36"/>
                </a:cubicBezTo>
                <a:cubicBezTo>
                  <a:pt x="32" y="38"/>
                  <a:pt x="34" y="40"/>
                  <a:pt x="36" y="40"/>
                </a:cubicBezTo>
                <a:cubicBezTo>
                  <a:pt x="38" y="40"/>
                  <a:pt x="40" y="38"/>
                  <a:pt x="40" y="36"/>
                </a:cubicBezTo>
                <a:cubicBezTo>
                  <a:pt x="40" y="24"/>
                  <a:pt x="40" y="24"/>
                  <a:pt x="40" y="24"/>
                </a:cubicBezTo>
                <a:cubicBezTo>
                  <a:pt x="136" y="24"/>
                  <a:pt x="136" y="24"/>
                  <a:pt x="136" y="24"/>
                </a:cubicBezTo>
                <a:cubicBezTo>
                  <a:pt x="136" y="36"/>
                  <a:pt x="136" y="36"/>
                  <a:pt x="136" y="36"/>
                </a:cubicBezTo>
                <a:cubicBezTo>
                  <a:pt x="136" y="38"/>
                  <a:pt x="138" y="40"/>
                  <a:pt x="140" y="40"/>
                </a:cubicBezTo>
                <a:cubicBezTo>
                  <a:pt x="142" y="40"/>
                  <a:pt x="144" y="38"/>
                  <a:pt x="144" y="36"/>
                </a:cubicBezTo>
                <a:cubicBezTo>
                  <a:pt x="144" y="24"/>
                  <a:pt x="144" y="24"/>
                  <a:pt x="144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4" y="24"/>
                  <a:pt x="168" y="28"/>
                  <a:pt x="168" y="32"/>
                </a:cubicBezTo>
                <a:lnTo>
                  <a:pt x="168" y="56"/>
                </a:lnTo>
                <a:close/>
                <a:moveTo>
                  <a:pt x="116" y="148"/>
                </a:moveTo>
                <a:cubicBezTo>
                  <a:pt x="124" y="148"/>
                  <a:pt x="124" y="148"/>
                  <a:pt x="124" y="148"/>
                </a:cubicBezTo>
                <a:cubicBezTo>
                  <a:pt x="124" y="84"/>
                  <a:pt x="124" y="84"/>
                  <a:pt x="124" y="84"/>
                </a:cubicBezTo>
                <a:cubicBezTo>
                  <a:pt x="118" y="84"/>
                  <a:pt x="118" y="84"/>
                  <a:pt x="118" y="84"/>
                </a:cubicBezTo>
                <a:cubicBezTo>
                  <a:pt x="118" y="86"/>
                  <a:pt x="117" y="88"/>
                  <a:pt x="116" y="90"/>
                </a:cubicBezTo>
                <a:cubicBezTo>
                  <a:pt x="115" y="91"/>
                  <a:pt x="113" y="92"/>
                  <a:pt x="112" y="93"/>
                </a:cubicBezTo>
                <a:cubicBezTo>
                  <a:pt x="110" y="94"/>
                  <a:pt x="108" y="95"/>
                  <a:pt x="106" y="95"/>
                </a:cubicBezTo>
                <a:cubicBezTo>
                  <a:pt x="104" y="96"/>
                  <a:pt x="102" y="96"/>
                  <a:pt x="100" y="96"/>
                </a:cubicBezTo>
                <a:cubicBezTo>
                  <a:pt x="100" y="102"/>
                  <a:pt x="100" y="102"/>
                  <a:pt x="100" y="102"/>
                </a:cubicBezTo>
                <a:cubicBezTo>
                  <a:pt x="116" y="102"/>
                  <a:pt x="116" y="102"/>
                  <a:pt x="116" y="102"/>
                </a:cubicBezTo>
                <a:lnTo>
                  <a:pt x="116" y="148"/>
                </a:lnTo>
                <a:close/>
                <a:moveTo>
                  <a:pt x="78" y="139"/>
                </a:moveTo>
                <a:cubicBezTo>
                  <a:pt x="77" y="140"/>
                  <a:pt x="75" y="141"/>
                  <a:pt x="74" y="141"/>
                </a:cubicBezTo>
                <a:cubicBezTo>
                  <a:pt x="72" y="142"/>
                  <a:pt x="70" y="142"/>
                  <a:pt x="69" y="142"/>
                </a:cubicBezTo>
                <a:cubicBezTo>
                  <a:pt x="64" y="142"/>
                  <a:pt x="61" y="141"/>
                  <a:pt x="59" y="138"/>
                </a:cubicBezTo>
                <a:cubicBezTo>
                  <a:pt x="57" y="136"/>
                  <a:pt x="55" y="132"/>
                  <a:pt x="55" y="128"/>
                </a:cubicBezTo>
                <a:cubicBezTo>
                  <a:pt x="48" y="128"/>
                  <a:pt x="48" y="128"/>
                  <a:pt x="48" y="128"/>
                </a:cubicBezTo>
                <a:cubicBezTo>
                  <a:pt x="48" y="131"/>
                  <a:pt x="48" y="134"/>
                  <a:pt x="49" y="137"/>
                </a:cubicBezTo>
                <a:cubicBezTo>
                  <a:pt x="50" y="140"/>
                  <a:pt x="52" y="142"/>
                  <a:pt x="53" y="143"/>
                </a:cubicBezTo>
                <a:cubicBezTo>
                  <a:pt x="55" y="145"/>
                  <a:pt x="57" y="147"/>
                  <a:pt x="60" y="148"/>
                </a:cubicBezTo>
                <a:cubicBezTo>
                  <a:pt x="63" y="148"/>
                  <a:pt x="65" y="149"/>
                  <a:pt x="69" y="149"/>
                </a:cubicBezTo>
                <a:cubicBezTo>
                  <a:pt x="71" y="149"/>
                  <a:pt x="74" y="148"/>
                  <a:pt x="77" y="148"/>
                </a:cubicBezTo>
                <a:cubicBezTo>
                  <a:pt x="79" y="147"/>
                  <a:pt x="82" y="146"/>
                  <a:pt x="84" y="144"/>
                </a:cubicBezTo>
                <a:cubicBezTo>
                  <a:pt x="86" y="142"/>
                  <a:pt x="87" y="140"/>
                  <a:pt x="88" y="138"/>
                </a:cubicBezTo>
                <a:cubicBezTo>
                  <a:pt x="89" y="135"/>
                  <a:pt x="90" y="133"/>
                  <a:pt x="90" y="129"/>
                </a:cubicBezTo>
                <a:cubicBezTo>
                  <a:pt x="90" y="126"/>
                  <a:pt x="89" y="122"/>
                  <a:pt x="87" y="119"/>
                </a:cubicBezTo>
                <a:cubicBezTo>
                  <a:pt x="85" y="117"/>
                  <a:pt x="83" y="115"/>
                  <a:pt x="79" y="114"/>
                </a:cubicBezTo>
                <a:cubicBezTo>
                  <a:pt x="79" y="114"/>
                  <a:pt x="79" y="114"/>
                  <a:pt x="79" y="114"/>
                </a:cubicBezTo>
                <a:cubicBezTo>
                  <a:pt x="81" y="112"/>
                  <a:pt x="83" y="111"/>
                  <a:pt x="85" y="109"/>
                </a:cubicBezTo>
                <a:cubicBezTo>
                  <a:pt x="87" y="106"/>
                  <a:pt x="87" y="104"/>
                  <a:pt x="87" y="101"/>
                </a:cubicBezTo>
                <a:cubicBezTo>
                  <a:pt x="87" y="98"/>
                  <a:pt x="87" y="95"/>
                  <a:pt x="86" y="93"/>
                </a:cubicBezTo>
                <a:cubicBezTo>
                  <a:pt x="85" y="91"/>
                  <a:pt x="84" y="89"/>
                  <a:pt x="82" y="88"/>
                </a:cubicBezTo>
                <a:cubicBezTo>
                  <a:pt x="80" y="86"/>
                  <a:pt x="78" y="85"/>
                  <a:pt x="76" y="85"/>
                </a:cubicBezTo>
                <a:cubicBezTo>
                  <a:pt x="74" y="84"/>
                  <a:pt x="71" y="84"/>
                  <a:pt x="68" y="84"/>
                </a:cubicBezTo>
                <a:cubicBezTo>
                  <a:pt x="65" y="84"/>
                  <a:pt x="63" y="84"/>
                  <a:pt x="60" y="85"/>
                </a:cubicBezTo>
                <a:cubicBezTo>
                  <a:pt x="58" y="86"/>
                  <a:pt x="56" y="88"/>
                  <a:pt x="54" y="89"/>
                </a:cubicBezTo>
                <a:cubicBezTo>
                  <a:pt x="53" y="91"/>
                  <a:pt x="51" y="93"/>
                  <a:pt x="51" y="96"/>
                </a:cubicBezTo>
                <a:cubicBezTo>
                  <a:pt x="50" y="98"/>
                  <a:pt x="49" y="101"/>
                  <a:pt x="49" y="104"/>
                </a:cubicBezTo>
                <a:cubicBezTo>
                  <a:pt x="57" y="104"/>
                  <a:pt x="57" y="104"/>
                  <a:pt x="57" y="104"/>
                </a:cubicBezTo>
                <a:cubicBezTo>
                  <a:pt x="57" y="103"/>
                  <a:pt x="57" y="101"/>
                  <a:pt x="57" y="99"/>
                </a:cubicBezTo>
                <a:cubicBezTo>
                  <a:pt x="58" y="97"/>
                  <a:pt x="58" y="96"/>
                  <a:pt x="59" y="95"/>
                </a:cubicBezTo>
                <a:cubicBezTo>
                  <a:pt x="60" y="93"/>
                  <a:pt x="62" y="92"/>
                  <a:pt x="63" y="92"/>
                </a:cubicBezTo>
                <a:cubicBezTo>
                  <a:pt x="65" y="91"/>
                  <a:pt x="66" y="90"/>
                  <a:pt x="68" y="90"/>
                </a:cubicBezTo>
                <a:cubicBezTo>
                  <a:pt x="72" y="90"/>
                  <a:pt x="74" y="91"/>
                  <a:pt x="76" y="93"/>
                </a:cubicBezTo>
                <a:cubicBezTo>
                  <a:pt x="78" y="95"/>
                  <a:pt x="79" y="97"/>
                  <a:pt x="79" y="101"/>
                </a:cubicBezTo>
                <a:cubicBezTo>
                  <a:pt x="79" y="102"/>
                  <a:pt x="79" y="104"/>
                  <a:pt x="78" y="105"/>
                </a:cubicBezTo>
                <a:cubicBezTo>
                  <a:pt x="78" y="107"/>
                  <a:pt x="77" y="108"/>
                  <a:pt x="76" y="109"/>
                </a:cubicBezTo>
                <a:cubicBezTo>
                  <a:pt x="75" y="109"/>
                  <a:pt x="74" y="110"/>
                  <a:pt x="72" y="111"/>
                </a:cubicBezTo>
                <a:cubicBezTo>
                  <a:pt x="71" y="111"/>
                  <a:pt x="69" y="111"/>
                  <a:pt x="68" y="111"/>
                </a:cubicBezTo>
                <a:cubicBezTo>
                  <a:pt x="65" y="111"/>
                  <a:pt x="65" y="111"/>
                  <a:pt x="65" y="111"/>
                </a:cubicBezTo>
                <a:cubicBezTo>
                  <a:pt x="65" y="111"/>
                  <a:pt x="65" y="111"/>
                  <a:pt x="64" y="111"/>
                </a:cubicBezTo>
                <a:cubicBezTo>
                  <a:pt x="64" y="118"/>
                  <a:pt x="64" y="118"/>
                  <a:pt x="64" y="118"/>
                </a:cubicBezTo>
                <a:cubicBezTo>
                  <a:pt x="66" y="118"/>
                  <a:pt x="67" y="117"/>
                  <a:pt x="69" y="117"/>
                </a:cubicBezTo>
                <a:cubicBezTo>
                  <a:pt x="71" y="117"/>
                  <a:pt x="72" y="118"/>
                  <a:pt x="74" y="118"/>
                </a:cubicBezTo>
                <a:cubicBezTo>
                  <a:pt x="76" y="119"/>
                  <a:pt x="77" y="120"/>
                  <a:pt x="78" y="121"/>
                </a:cubicBezTo>
                <a:cubicBezTo>
                  <a:pt x="79" y="122"/>
                  <a:pt x="80" y="123"/>
                  <a:pt x="81" y="124"/>
                </a:cubicBezTo>
                <a:cubicBezTo>
                  <a:pt x="82" y="126"/>
                  <a:pt x="82" y="128"/>
                  <a:pt x="82" y="130"/>
                </a:cubicBezTo>
                <a:cubicBezTo>
                  <a:pt x="82" y="132"/>
                  <a:pt x="82" y="133"/>
                  <a:pt x="81" y="135"/>
                </a:cubicBezTo>
                <a:cubicBezTo>
                  <a:pt x="80" y="137"/>
                  <a:pt x="79" y="138"/>
                  <a:pt x="78" y="13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102"/>
          <p:cNvSpPr>
            <a:spLocks noEditPoints="1"/>
          </p:cNvSpPr>
          <p:nvPr/>
        </p:nvSpPr>
        <p:spPr bwMode="auto">
          <a:xfrm>
            <a:off x="8075613" y="5713413"/>
            <a:ext cx="320675" cy="320675"/>
          </a:xfrm>
          <a:custGeom>
            <a:avLst/>
            <a:gdLst>
              <a:gd name="T0" fmla="*/ 92 w 176"/>
              <a:gd name="T1" fmla="*/ 108 h 176"/>
              <a:gd name="T2" fmla="*/ 108 w 176"/>
              <a:gd name="T3" fmla="*/ 124 h 176"/>
              <a:gd name="T4" fmla="*/ 108 w 176"/>
              <a:gd name="T5" fmla="*/ 80 h 176"/>
              <a:gd name="T6" fmla="*/ 92 w 176"/>
              <a:gd name="T7" fmla="*/ 96 h 176"/>
              <a:gd name="T8" fmla="*/ 108 w 176"/>
              <a:gd name="T9" fmla="*/ 80 h 176"/>
              <a:gd name="T10" fmla="*/ 92 w 176"/>
              <a:gd name="T11" fmla="*/ 136 h 176"/>
              <a:gd name="T12" fmla="*/ 108 w 176"/>
              <a:gd name="T13" fmla="*/ 152 h 176"/>
              <a:gd name="T14" fmla="*/ 132 w 176"/>
              <a:gd name="T15" fmla="*/ 80 h 176"/>
              <a:gd name="T16" fmla="*/ 116 w 176"/>
              <a:gd name="T17" fmla="*/ 96 h 176"/>
              <a:gd name="T18" fmla="*/ 132 w 176"/>
              <a:gd name="T19" fmla="*/ 80 h 176"/>
              <a:gd name="T20" fmla="*/ 140 w 176"/>
              <a:gd name="T21" fmla="*/ 80 h 176"/>
              <a:gd name="T22" fmla="*/ 156 w 176"/>
              <a:gd name="T23" fmla="*/ 96 h 176"/>
              <a:gd name="T24" fmla="*/ 132 w 176"/>
              <a:gd name="T25" fmla="*/ 108 h 176"/>
              <a:gd name="T26" fmla="*/ 116 w 176"/>
              <a:gd name="T27" fmla="*/ 124 h 176"/>
              <a:gd name="T28" fmla="*/ 132 w 176"/>
              <a:gd name="T29" fmla="*/ 108 h 176"/>
              <a:gd name="T30" fmla="*/ 140 w 176"/>
              <a:gd name="T31" fmla="*/ 108 h 176"/>
              <a:gd name="T32" fmla="*/ 156 w 176"/>
              <a:gd name="T33" fmla="*/ 124 h 176"/>
              <a:gd name="T34" fmla="*/ 84 w 176"/>
              <a:gd name="T35" fmla="*/ 108 h 176"/>
              <a:gd name="T36" fmla="*/ 68 w 176"/>
              <a:gd name="T37" fmla="*/ 124 h 176"/>
              <a:gd name="T38" fmla="*/ 84 w 176"/>
              <a:gd name="T39" fmla="*/ 108 h 176"/>
              <a:gd name="T40" fmla="*/ 68 w 176"/>
              <a:gd name="T41" fmla="*/ 80 h 176"/>
              <a:gd name="T42" fmla="*/ 84 w 176"/>
              <a:gd name="T43" fmla="*/ 96 h 176"/>
              <a:gd name="T44" fmla="*/ 84 w 176"/>
              <a:gd name="T45" fmla="*/ 136 h 176"/>
              <a:gd name="T46" fmla="*/ 68 w 176"/>
              <a:gd name="T47" fmla="*/ 152 h 176"/>
              <a:gd name="T48" fmla="*/ 84 w 176"/>
              <a:gd name="T49" fmla="*/ 136 h 176"/>
              <a:gd name="T50" fmla="*/ 20 w 176"/>
              <a:gd name="T51" fmla="*/ 108 h 176"/>
              <a:gd name="T52" fmla="*/ 36 w 176"/>
              <a:gd name="T53" fmla="*/ 124 h 176"/>
              <a:gd name="T54" fmla="*/ 36 w 176"/>
              <a:gd name="T55" fmla="*/ 80 h 176"/>
              <a:gd name="T56" fmla="*/ 20 w 176"/>
              <a:gd name="T57" fmla="*/ 96 h 176"/>
              <a:gd name="T58" fmla="*/ 36 w 176"/>
              <a:gd name="T59" fmla="*/ 80 h 176"/>
              <a:gd name="T60" fmla="*/ 144 w 176"/>
              <a:gd name="T61" fmla="*/ 16 h 176"/>
              <a:gd name="T62" fmla="*/ 140 w 176"/>
              <a:gd name="T63" fmla="*/ 0 h 176"/>
              <a:gd name="T64" fmla="*/ 136 w 176"/>
              <a:gd name="T65" fmla="*/ 16 h 176"/>
              <a:gd name="T66" fmla="*/ 40 w 176"/>
              <a:gd name="T67" fmla="*/ 4 h 176"/>
              <a:gd name="T68" fmla="*/ 32 w 176"/>
              <a:gd name="T69" fmla="*/ 4 h 176"/>
              <a:gd name="T70" fmla="*/ 16 w 176"/>
              <a:gd name="T71" fmla="*/ 16 h 176"/>
              <a:gd name="T72" fmla="*/ 0 w 176"/>
              <a:gd name="T73" fmla="*/ 160 h 176"/>
              <a:gd name="T74" fmla="*/ 160 w 176"/>
              <a:gd name="T75" fmla="*/ 176 h 176"/>
              <a:gd name="T76" fmla="*/ 176 w 176"/>
              <a:gd name="T77" fmla="*/ 32 h 176"/>
              <a:gd name="T78" fmla="*/ 168 w 176"/>
              <a:gd name="T79" fmla="*/ 160 h 176"/>
              <a:gd name="T80" fmla="*/ 16 w 176"/>
              <a:gd name="T81" fmla="*/ 168 h 176"/>
              <a:gd name="T82" fmla="*/ 8 w 176"/>
              <a:gd name="T83" fmla="*/ 64 h 176"/>
              <a:gd name="T84" fmla="*/ 168 w 176"/>
              <a:gd name="T85" fmla="*/ 160 h 176"/>
              <a:gd name="T86" fmla="*/ 8 w 176"/>
              <a:gd name="T87" fmla="*/ 56 h 176"/>
              <a:gd name="T88" fmla="*/ 16 w 176"/>
              <a:gd name="T89" fmla="*/ 24 h 176"/>
              <a:gd name="T90" fmla="*/ 32 w 176"/>
              <a:gd name="T91" fmla="*/ 36 h 176"/>
              <a:gd name="T92" fmla="*/ 40 w 176"/>
              <a:gd name="T93" fmla="*/ 36 h 176"/>
              <a:gd name="T94" fmla="*/ 136 w 176"/>
              <a:gd name="T95" fmla="*/ 24 h 176"/>
              <a:gd name="T96" fmla="*/ 140 w 176"/>
              <a:gd name="T97" fmla="*/ 40 h 176"/>
              <a:gd name="T98" fmla="*/ 144 w 176"/>
              <a:gd name="T99" fmla="*/ 24 h 176"/>
              <a:gd name="T100" fmla="*/ 168 w 176"/>
              <a:gd name="T101" fmla="*/ 32 h 176"/>
              <a:gd name="T102" fmla="*/ 36 w 176"/>
              <a:gd name="T103" fmla="*/ 136 h 176"/>
              <a:gd name="T104" fmla="*/ 20 w 176"/>
              <a:gd name="T105" fmla="*/ 152 h 176"/>
              <a:gd name="T106" fmla="*/ 36 w 176"/>
              <a:gd name="T107" fmla="*/ 136 h 176"/>
              <a:gd name="T108" fmla="*/ 44 w 176"/>
              <a:gd name="T109" fmla="*/ 80 h 176"/>
              <a:gd name="T110" fmla="*/ 60 w 176"/>
              <a:gd name="T111" fmla="*/ 96 h 176"/>
              <a:gd name="T112" fmla="*/ 60 w 176"/>
              <a:gd name="T113" fmla="*/ 136 h 176"/>
              <a:gd name="T114" fmla="*/ 44 w 176"/>
              <a:gd name="T115" fmla="*/ 152 h 176"/>
              <a:gd name="T116" fmla="*/ 60 w 176"/>
              <a:gd name="T117" fmla="*/ 136 h 176"/>
              <a:gd name="T118" fmla="*/ 44 w 176"/>
              <a:gd name="T119" fmla="*/ 108 h 176"/>
              <a:gd name="T120" fmla="*/ 60 w 176"/>
              <a:gd name="T121" fmla="*/ 12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108" y="108"/>
                </a:moveTo>
                <a:cubicBezTo>
                  <a:pt x="92" y="108"/>
                  <a:pt x="92" y="108"/>
                  <a:pt x="92" y="108"/>
                </a:cubicBezTo>
                <a:cubicBezTo>
                  <a:pt x="92" y="124"/>
                  <a:pt x="92" y="124"/>
                  <a:pt x="92" y="124"/>
                </a:cubicBezTo>
                <a:cubicBezTo>
                  <a:pt x="108" y="124"/>
                  <a:pt x="108" y="124"/>
                  <a:pt x="108" y="124"/>
                </a:cubicBezTo>
                <a:lnTo>
                  <a:pt x="108" y="108"/>
                </a:lnTo>
                <a:close/>
                <a:moveTo>
                  <a:pt x="108" y="80"/>
                </a:moveTo>
                <a:cubicBezTo>
                  <a:pt x="92" y="80"/>
                  <a:pt x="92" y="80"/>
                  <a:pt x="92" y="80"/>
                </a:cubicBezTo>
                <a:cubicBezTo>
                  <a:pt x="92" y="96"/>
                  <a:pt x="92" y="96"/>
                  <a:pt x="92" y="96"/>
                </a:cubicBezTo>
                <a:cubicBezTo>
                  <a:pt x="108" y="96"/>
                  <a:pt x="108" y="96"/>
                  <a:pt x="108" y="96"/>
                </a:cubicBezTo>
                <a:lnTo>
                  <a:pt x="108" y="80"/>
                </a:lnTo>
                <a:close/>
                <a:moveTo>
                  <a:pt x="108" y="136"/>
                </a:moveTo>
                <a:cubicBezTo>
                  <a:pt x="92" y="136"/>
                  <a:pt x="92" y="136"/>
                  <a:pt x="92" y="136"/>
                </a:cubicBezTo>
                <a:cubicBezTo>
                  <a:pt x="92" y="152"/>
                  <a:pt x="92" y="152"/>
                  <a:pt x="92" y="152"/>
                </a:cubicBezTo>
                <a:cubicBezTo>
                  <a:pt x="108" y="152"/>
                  <a:pt x="108" y="152"/>
                  <a:pt x="108" y="152"/>
                </a:cubicBezTo>
                <a:lnTo>
                  <a:pt x="108" y="136"/>
                </a:lnTo>
                <a:close/>
                <a:moveTo>
                  <a:pt x="132" y="80"/>
                </a:moveTo>
                <a:cubicBezTo>
                  <a:pt x="116" y="80"/>
                  <a:pt x="116" y="80"/>
                  <a:pt x="116" y="80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32" y="96"/>
                  <a:pt x="132" y="96"/>
                  <a:pt x="132" y="96"/>
                </a:cubicBezTo>
                <a:lnTo>
                  <a:pt x="132" y="80"/>
                </a:lnTo>
                <a:close/>
                <a:moveTo>
                  <a:pt x="156" y="80"/>
                </a:moveTo>
                <a:cubicBezTo>
                  <a:pt x="140" y="80"/>
                  <a:pt x="140" y="80"/>
                  <a:pt x="140" y="80"/>
                </a:cubicBezTo>
                <a:cubicBezTo>
                  <a:pt x="140" y="96"/>
                  <a:pt x="140" y="96"/>
                  <a:pt x="140" y="96"/>
                </a:cubicBezTo>
                <a:cubicBezTo>
                  <a:pt x="156" y="96"/>
                  <a:pt x="156" y="96"/>
                  <a:pt x="156" y="96"/>
                </a:cubicBezTo>
                <a:lnTo>
                  <a:pt x="156" y="80"/>
                </a:lnTo>
                <a:close/>
                <a:moveTo>
                  <a:pt x="132" y="108"/>
                </a:moveTo>
                <a:cubicBezTo>
                  <a:pt x="116" y="108"/>
                  <a:pt x="116" y="108"/>
                  <a:pt x="116" y="108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32" y="124"/>
                  <a:pt x="132" y="124"/>
                  <a:pt x="132" y="124"/>
                </a:cubicBezTo>
                <a:lnTo>
                  <a:pt x="132" y="108"/>
                </a:lnTo>
                <a:close/>
                <a:moveTo>
                  <a:pt x="156" y="108"/>
                </a:moveTo>
                <a:cubicBezTo>
                  <a:pt x="140" y="108"/>
                  <a:pt x="140" y="108"/>
                  <a:pt x="140" y="108"/>
                </a:cubicBezTo>
                <a:cubicBezTo>
                  <a:pt x="140" y="124"/>
                  <a:pt x="140" y="124"/>
                  <a:pt x="140" y="124"/>
                </a:cubicBezTo>
                <a:cubicBezTo>
                  <a:pt x="156" y="124"/>
                  <a:pt x="156" y="124"/>
                  <a:pt x="156" y="124"/>
                </a:cubicBezTo>
                <a:lnTo>
                  <a:pt x="156" y="108"/>
                </a:lnTo>
                <a:close/>
                <a:moveTo>
                  <a:pt x="84" y="108"/>
                </a:moveTo>
                <a:cubicBezTo>
                  <a:pt x="68" y="108"/>
                  <a:pt x="68" y="108"/>
                  <a:pt x="68" y="108"/>
                </a:cubicBezTo>
                <a:cubicBezTo>
                  <a:pt x="68" y="124"/>
                  <a:pt x="68" y="124"/>
                  <a:pt x="68" y="124"/>
                </a:cubicBezTo>
                <a:cubicBezTo>
                  <a:pt x="84" y="124"/>
                  <a:pt x="84" y="124"/>
                  <a:pt x="84" y="124"/>
                </a:cubicBezTo>
                <a:lnTo>
                  <a:pt x="84" y="108"/>
                </a:lnTo>
                <a:close/>
                <a:moveTo>
                  <a:pt x="84" y="80"/>
                </a:moveTo>
                <a:cubicBezTo>
                  <a:pt x="68" y="80"/>
                  <a:pt x="68" y="80"/>
                  <a:pt x="68" y="80"/>
                </a:cubicBezTo>
                <a:cubicBezTo>
                  <a:pt x="68" y="96"/>
                  <a:pt x="68" y="96"/>
                  <a:pt x="68" y="96"/>
                </a:cubicBezTo>
                <a:cubicBezTo>
                  <a:pt x="84" y="96"/>
                  <a:pt x="84" y="96"/>
                  <a:pt x="84" y="96"/>
                </a:cubicBezTo>
                <a:lnTo>
                  <a:pt x="84" y="80"/>
                </a:lnTo>
                <a:close/>
                <a:moveTo>
                  <a:pt x="84" y="136"/>
                </a:moveTo>
                <a:cubicBezTo>
                  <a:pt x="68" y="136"/>
                  <a:pt x="68" y="136"/>
                  <a:pt x="68" y="136"/>
                </a:cubicBezTo>
                <a:cubicBezTo>
                  <a:pt x="68" y="152"/>
                  <a:pt x="68" y="152"/>
                  <a:pt x="68" y="152"/>
                </a:cubicBezTo>
                <a:cubicBezTo>
                  <a:pt x="84" y="152"/>
                  <a:pt x="84" y="152"/>
                  <a:pt x="84" y="152"/>
                </a:cubicBezTo>
                <a:lnTo>
                  <a:pt x="84" y="136"/>
                </a:lnTo>
                <a:close/>
                <a:moveTo>
                  <a:pt x="36" y="108"/>
                </a:moveTo>
                <a:cubicBezTo>
                  <a:pt x="20" y="108"/>
                  <a:pt x="20" y="108"/>
                  <a:pt x="20" y="108"/>
                </a:cubicBezTo>
                <a:cubicBezTo>
                  <a:pt x="20" y="124"/>
                  <a:pt x="20" y="124"/>
                  <a:pt x="20" y="124"/>
                </a:cubicBezTo>
                <a:cubicBezTo>
                  <a:pt x="36" y="124"/>
                  <a:pt x="36" y="124"/>
                  <a:pt x="36" y="124"/>
                </a:cubicBezTo>
                <a:lnTo>
                  <a:pt x="36" y="108"/>
                </a:lnTo>
                <a:close/>
                <a:moveTo>
                  <a:pt x="36" y="80"/>
                </a:moveTo>
                <a:cubicBezTo>
                  <a:pt x="20" y="80"/>
                  <a:pt x="20" y="80"/>
                  <a:pt x="20" y="80"/>
                </a:cubicBezTo>
                <a:cubicBezTo>
                  <a:pt x="20" y="96"/>
                  <a:pt x="20" y="96"/>
                  <a:pt x="20" y="96"/>
                </a:cubicBezTo>
                <a:cubicBezTo>
                  <a:pt x="36" y="96"/>
                  <a:pt x="36" y="96"/>
                  <a:pt x="36" y="96"/>
                </a:cubicBezTo>
                <a:lnTo>
                  <a:pt x="36" y="80"/>
                </a:lnTo>
                <a:close/>
                <a:moveTo>
                  <a:pt x="160" y="16"/>
                </a:moveTo>
                <a:cubicBezTo>
                  <a:pt x="144" y="16"/>
                  <a:pt x="144" y="16"/>
                  <a:pt x="144" y="16"/>
                </a:cubicBezTo>
                <a:cubicBezTo>
                  <a:pt x="144" y="4"/>
                  <a:pt x="144" y="4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8" y="0"/>
                  <a:pt x="136" y="2"/>
                  <a:pt x="136" y="4"/>
                </a:cubicBezTo>
                <a:cubicBezTo>
                  <a:pt x="136" y="16"/>
                  <a:pt x="136" y="16"/>
                  <a:pt x="136" y="16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4"/>
                  <a:pt x="40" y="4"/>
                  <a:pt x="40" y="4"/>
                </a:cubicBezTo>
                <a:cubicBezTo>
                  <a:pt x="40" y="2"/>
                  <a:pt x="38" y="0"/>
                  <a:pt x="36" y="0"/>
                </a:cubicBezTo>
                <a:cubicBezTo>
                  <a:pt x="34" y="0"/>
                  <a:pt x="32" y="2"/>
                  <a:pt x="32" y="4"/>
                </a:cubicBezTo>
                <a:cubicBezTo>
                  <a:pt x="32" y="16"/>
                  <a:pt x="32" y="16"/>
                  <a:pt x="32" y="16"/>
                </a:cubicBezTo>
                <a:cubicBezTo>
                  <a:pt x="16" y="16"/>
                  <a:pt x="16" y="16"/>
                  <a:pt x="16" y="16"/>
                </a:cubicBezTo>
                <a:cubicBezTo>
                  <a:pt x="7" y="16"/>
                  <a:pt x="0" y="23"/>
                  <a:pt x="0" y="32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32"/>
                  <a:pt x="176" y="32"/>
                  <a:pt x="176" y="32"/>
                </a:cubicBezTo>
                <a:cubicBezTo>
                  <a:pt x="176" y="23"/>
                  <a:pt x="169" y="16"/>
                  <a:pt x="160" y="16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64"/>
                  <a:pt x="8" y="64"/>
                  <a:pt x="8" y="64"/>
                </a:cubicBezTo>
                <a:cubicBezTo>
                  <a:pt x="168" y="64"/>
                  <a:pt x="168" y="64"/>
                  <a:pt x="168" y="64"/>
                </a:cubicBezTo>
                <a:lnTo>
                  <a:pt x="168" y="160"/>
                </a:lnTo>
                <a:close/>
                <a:moveTo>
                  <a:pt x="168" y="56"/>
                </a:moveTo>
                <a:cubicBezTo>
                  <a:pt x="8" y="56"/>
                  <a:pt x="8" y="56"/>
                  <a:pt x="8" y="56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28"/>
                  <a:pt x="12" y="24"/>
                  <a:pt x="16" y="24"/>
                </a:cubicBezTo>
                <a:cubicBezTo>
                  <a:pt x="32" y="24"/>
                  <a:pt x="32" y="24"/>
                  <a:pt x="32" y="24"/>
                </a:cubicBezTo>
                <a:cubicBezTo>
                  <a:pt x="32" y="36"/>
                  <a:pt x="32" y="36"/>
                  <a:pt x="32" y="36"/>
                </a:cubicBezTo>
                <a:cubicBezTo>
                  <a:pt x="32" y="38"/>
                  <a:pt x="34" y="40"/>
                  <a:pt x="36" y="40"/>
                </a:cubicBezTo>
                <a:cubicBezTo>
                  <a:pt x="38" y="40"/>
                  <a:pt x="40" y="38"/>
                  <a:pt x="40" y="36"/>
                </a:cubicBezTo>
                <a:cubicBezTo>
                  <a:pt x="40" y="24"/>
                  <a:pt x="40" y="24"/>
                  <a:pt x="40" y="24"/>
                </a:cubicBezTo>
                <a:cubicBezTo>
                  <a:pt x="136" y="24"/>
                  <a:pt x="136" y="24"/>
                  <a:pt x="136" y="24"/>
                </a:cubicBezTo>
                <a:cubicBezTo>
                  <a:pt x="136" y="36"/>
                  <a:pt x="136" y="36"/>
                  <a:pt x="136" y="36"/>
                </a:cubicBezTo>
                <a:cubicBezTo>
                  <a:pt x="136" y="38"/>
                  <a:pt x="138" y="40"/>
                  <a:pt x="140" y="40"/>
                </a:cubicBezTo>
                <a:cubicBezTo>
                  <a:pt x="142" y="40"/>
                  <a:pt x="144" y="38"/>
                  <a:pt x="144" y="36"/>
                </a:cubicBezTo>
                <a:cubicBezTo>
                  <a:pt x="144" y="24"/>
                  <a:pt x="144" y="24"/>
                  <a:pt x="144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4" y="24"/>
                  <a:pt x="168" y="28"/>
                  <a:pt x="168" y="32"/>
                </a:cubicBezTo>
                <a:lnTo>
                  <a:pt x="168" y="56"/>
                </a:lnTo>
                <a:close/>
                <a:moveTo>
                  <a:pt x="36" y="136"/>
                </a:moveTo>
                <a:cubicBezTo>
                  <a:pt x="20" y="136"/>
                  <a:pt x="20" y="136"/>
                  <a:pt x="20" y="136"/>
                </a:cubicBezTo>
                <a:cubicBezTo>
                  <a:pt x="20" y="152"/>
                  <a:pt x="20" y="152"/>
                  <a:pt x="20" y="152"/>
                </a:cubicBezTo>
                <a:cubicBezTo>
                  <a:pt x="36" y="152"/>
                  <a:pt x="36" y="152"/>
                  <a:pt x="36" y="152"/>
                </a:cubicBezTo>
                <a:lnTo>
                  <a:pt x="36" y="136"/>
                </a:lnTo>
                <a:close/>
                <a:moveTo>
                  <a:pt x="60" y="80"/>
                </a:moveTo>
                <a:cubicBezTo>
                  <a:pt x="44" y="80"/>
                  <a:pt x="44" y="80"/>
                  <a:pt x="44" y="80"/>
                </a:cubicBezTo>
                <a:cubicBezTo>
                  <a:pt x="44" y="96"/>
                  <a:pt x="44" y="96"/>
                  <a:pt x="44" y="96"/>
                </a:cubicBezTo>
                <a:cubicBezTo>
                  <a:pt x="60" y="96"/>
                  <a:pt x="60" y="96"/>
                  <a:pt x="60" y="96"/>
                </a:cubicBezTo>
                <a:lnTo>
                  <a:pt x="60" y="80"/>
                </a:lnTo>
                <a:close/>
                <a:moveTo>
                  <a:pt x="60" y="136"/>
                </a:moveTo>
                <a:cubicBezTo>
                  <a:pt x="44" y="136"/>
                  <a:pt x="44" y="136"/>
                  <a:pt x="44" y="136"/>
                </a:cubicBezTo>
                <a:cubicBezTo>
                  <a:pt x="44" y="152"/>
                  <a:pt x="44" y="152"/>
                  <a:pt x="44" y="152"/>
                </a:cubicBezTo>
                <a:cubicBezTo>
                  <a:pt x="60" y="152"/>
                  <a:pt x="60" y="152"/>
                  <a:pt x="60" y="152"/>
                </a:cubicBezTo>
                <a:lnTo>
                  <a:pt x="60" y="136"/>
                </a:lnTo>
                <a:close/>
                <a:moveTo>
                  <a:pt x="60" y="108"/>
                </a:moveTo>
                <a:cubicBezTo>
                  <a:pt x="44" y="108"/>
                  <a:pt x="44" y="108"/>
                  <a:pt x="44" y="108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60" y="124"/>
                  <a:pt x="60" y="124"/>
                  <a:pt x="60" y="124"/>
                </a:cubicBezTo>
                <a:lnTo>
                  <a:pt x="60" y="10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103"/>
          <p:cNvSpPr>
            <a:spLocks noEditPoints="1"/>
          </p:cNvSpPr>
          <p:nvPr/>
        </p:nvSpPr>
        <p:spPr bwMode="auto">
          <a:xfrm>
            <a:off x="8686800" y="5713413"/>
            <a:ext cx="320675" cy="320675"/>
          </a:xfrm>
          <a:custGeom>
            <a:avLst/>
            <a:gdLst>
              <a:gd name="T0" fmla="*/ 176 w 176"/>
              <a:gd name="T1" fmla="*/ 68 h 176"/>
              <a:gd name="T2" fmla="*/ 174 w 176"/>
              <a:gd name="T3" fmla="*/ 49 h 176"/>
              <a:gd name="T4" fmla="*/ 90 w 176"/>
              <a:gd name="T5" fmla="*/ 1 h 176"/>
              <a:gd name="T6" fmla="*/ 88 w 176"/>
              <a:gd name="T7" fmla="*/ 0 h 176"/>
              <a:gd name="T8" fmla="*/ 86 w 176"/>
              <a:gd name="T9" fmla="*/ 1 h 176"/>
              <a:gd name="T10" fmla="*/ 2 w 176"/>
              <a:gd name="T11" fmla="*/ 49 h 176"/>
              <a:gd name="T12" fmla="*/ 0 w 176"/>
              <a:gd name="T13" fmla="*/ 68 h 176"/>
              <a:gd name="T14" fmla="*/ 16 w 176"/>
              <a:gd name="T15" fmla="*/ 72 h 176"/>
              <a:gd name="T16" fmla="*/ 12 w 176"/>
              <a:gd name="T17" fmla="*/ 144 h 176"/>
              <a:gd name="T18" fmla="*/ 8 w 176"/>
              <a:gd name="T19" fmla="*/ 147 h 176"/>
              <a:gd name="T20" fmla="*/ 0 w 176"/>
              <a:gd name="T21" fmla="*/ 171 h 176"/>
              <a:gd name="T22" fmla="*/ 4 w 176"/>
              <a:gd name="T23" fmla="*/ 176 h 176"/>
              <a:gd name="T24" fmla="*/ 176 w 176"/>
              <a:gd name="T25" fmla="*/ 172 h 176"/>
              <a:gd name="T26" fmla="*/ 176 w 176"/>
              <a:gd name="T27" fmla="*/ 171 h 176"/>
              <a:gd name="T28" fmla="*/ 168 w 176"/>
              <a:gd name="T29" fmla="*/ 147 h 176"/>
              <a:gd name="T30" fmla="*/ 160 w 176"/>
              <a:gd name="T31" fmla="*/ 144 h 176"/>
              <a:gd name="T32" fmla="*/ 172 w 176"/>
              <a:gd name="T33" fmla="*/ 72 h 176"/>
              <a:gd name="T34" fmla="*/ 157 w 176"/>
              <a:gd name="T35" fmla="*/ 48 h 176"/>
              <a:gd name="T36" fmla="*/ 88 w 176"/>
              <a:gd name="T37" fmla="*/ 9 h 176"/>
              <a:gd name="T38" fmla="*/ 166 w 176"/>
              <a:gd name="T39" fmla="*/ 168 h 176"/>
              <a:gd name="T40" fmla="*/ 15 w 176"/>
              <a:gd name="T41" fmla="*/ 152 h 176"/>
              <a:gd name="T42" fmla="*/ 24 w 176"/>
              <a:gd name="T43" fmla="*/ 72 h 176"/>
              <a:gd name="T44" fmla="*/ 40 w 176"/>
              <a:gd name="T45" fmla="*/ 144 h 176"/>
              <a:gd name="T46" fmla="*/ 24 w 176"/>
              <a:gd name="T47" fmla="*/ 72 h 176"/>
              <a:gd name="T48" fmla="*/ 64 w 176"/>
              <a:gd name="T49" fmla="*/ 72 h 176"/>
              <a:gd name="T50" fmla="*/ 48 w 176"/>
              <a:gd name="T51" fmla="*/ 144 h 176"/>
              <a:gd name="T52" fmla="*/ 72 w 176"/>
              <a:gd name="T53" fmla="*/ 72 h 176"/>
              <a:gd name="T54" fmla="*/ 104 w 176"/>
              <a:gd name="T55" fmla="*/ 144 h 176"/>
              <a:gd name="T56" fmla="*/ 72 w 176"/>
              <a:gd name="T57" fmla="*/ 72 h 176"/>
              <a:gd name="T58" fmla="*/ 128 w 176"/>
              <a:gd name="T59" fmla="*/ 72 h 176"/>
              <a:gd name="T60" fmla="*/ 112 w 176"/>
              <a:gd name="T61" fmla="*/ 144 h 176"/>
              <a:gd name="T62" fmla="*/ 136 w 176"/>
              <a:gd name="T63" fmla="*/ 72 h 176"/>
              <a:gd name="T64" fmla="*/ 152 w 176"/>
              <a:gd name="T65" fmla="*/ 144 h 176"/>
              <a:gd name="T66" fmla="*/ 136 w 176"/>
              <a:gd name="T67" fmla="*/ 72 h 176"/>
              <a:gd name="T68" fmla="*/ 168 w 176"/>
              <a:gd name="T69" fmla="*/ 56 h 176"/>
              <a:gd name="T70" fmla="*/ 8 w 176"/>
              <a:gd name="T71" fmla="*/ 6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76">
                <a:moveTo>
                  <a:pt x="172" y="72"/>
                </a:moveTo>
                <a:cubicBezTo>
                  <a:pt x="174" y="72"/>
                  <a:pt x="176" y="70"/>
                  <a:pt x="176" y="68"/>
                </a:cubicBezTo>
                <a:cubicBezTo>
                  <a:pt x="176" y="52"/>
                  <a:pt x="176" y="52"/>
                  <a:pt x="176" y="52"/>
                </a:cubicBezTo>
                <a:cubicBezTo>
                  <a:pt x="176" y="51"/>
                  <a:pt x="175" y="49"/>
                  <a:pt x="174" y="49"/>
                </a:cubicBezTo>
                <a:cubicBezTo>
                  <a:pt x="174" y="49"/>
                  <a:pt x="174" y="49"/>
                  <a:pt x="174" y="49"/>
                </a:cubicBezTo>
                <a:cubicBezTo>
                  <a:pt x="90" y="1"/>
                  <a:pt x="90" y="1"/>
                  <a:pt x="90" y="1"/>
                </a:cubicBezTo>
                <a:cubicBezTo>
                  <a:pt x="90" y="1"/>
                  <a:pt x="90" y="1"/>
                  <a:pt x="90" y="1"/>
                </a:cubicBezTo>
                <a:cubicBezTo>
                  <a:pt x="89" y="0"/>
                  <a:pt x="89" y="0"/>
                  <a:pt x="88" y="0"/>
                </a:cubicBezTo>
                <a:cubicBezTo>
                  <a:pt x="87" y="0"/>
                  <a:pt x="87" y="0"/>
                  <a:pt x="86" y="1"/>
                </a:cubicBezTo>
                <a:cubicBezTo>
                  <a:pt x="86" y="1"/>
                  <a:pt x="86" y="1"/>
                  <a:pt x="86" y="1"/>
                </a:cubicBez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cubicBezTo>
                  <a:pt x="1" y="49"/>
                  <a:pt x="0" y="51"/>
                  <a:pt x="0" y="52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2" y="72"/>
                  <a:pt x="4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144"/>
                  <a:pt x="16" y="144"/>
                  <a:pt x="16" y="144"/>
                </a:cubicBezTo>
                <a:cubicBezTo>
                  <a:pt x="12" y="144"/>
                  <a:pt x="12" y="144"/>
                  <a:pt x="12" y="144"/>
                </a:cubicBezTo>
                <a:cubicBezTo>
                  <a:pt x="10" y="144"/>
                  <a:pt x="9" y="145"/>
                  <a:pt x="8" y="147"/>
                </a:cubicBezTo>
                <a:cubicBezTo>
                  <a:pt x="8" y="147"/>
                  <a:pt x="8" y="147"/>
                  <a:pt x="8" y="147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71"/>
                  <a:pt x="0" y="172"/>
                  <a:pt x="0" y="172"/>
                </a:cubicBezTo>
                <a:cubicBezTo>
                  <a:pt x="0" y="174"/>
                  <a:pt x="2" y="176"/>
                  <a:pt x="4" y="176"/>
                </a:cubicBezTo>
                <a:cubicBezTo>
                  <a:pt x="172" y="176"/>
                  <a:pt x="172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172"/>
                  <a:pt x="176" y="171"/>
                  <a:pt x="176" y="171"/>
                </a:cubicBezTo>
                <a:cubicBezTo>
                  <a:pt x="176" y="171"/>
                  <a:pt x="176" y="171"/>
                  <a:pt x="176" y="171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7" y="145"/>
                  <a:pt x="166" y="144"/>
                  <a:pt x="164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0" y="72"/>
                  <a:pt x="160" y="72"/>
                  <a:pt x="160" y="72"/>
                </a:cubicBezTo>
                <a:lnTo>
                  <a:pt x="172" y="72"/>
                </a:lnTo>
                <a:close/>
                <a:moveTo>
                  <a:pt x="88" y="9"/>
                </a:moveTo>
                <a:cubicBezTo>
                  <a:pt x="157" y="48"/>
                  <a:pt x="157" y="48"/>
                  <a:pt x="157" y="48"/>
                </a:cubicBezTo>
                <a:cubicBezTo>
                  <a:pt x="19" y="48"/>
                  <a:pt x="19" y="48"/>
                  <a:pt x="19" y="48"/>
                </a:cubicBezTo>
                <a:lnTo>
                  <a:pt x="88" y="9"/>
                </a:lnTo>
                <a:close/>
                <a:moveTo>
                  <a:pt x="161" y="152"/>
                </a:moveTo>
                <a:cubicBezTo>
                  <a:pt x="166" y="168"/>
                  <a:pt x="166" y="168"/>
                  <a:pt x="166" y="168"/>
                </a:cubicBezTo>
                <a:cubicBezTo>
                  <a:pt x="10" y="168"/>
                  <a:pt x="10" y="168"/>
                  <a:pt x="10" y="168"/>
                </a:cubicBezTo>
                <a:cubicBezTo>
                  <a:pt x="15" y="152"/>
                  <a:pt x="15" y="152"/>
                  <a:pt x="15" y="152"/>
                </a:cubicBezTo>
                <a:lnTo>
                  <a:pt x="161" y="152"/>
                </a:lnTo>
                <a:close/>
                <a:moveTo>
                  <a:pt x="24" y="72"/>
                </a:moveTo>
                <a:cubicBezTo>
                  <a:pt x="40" y="72"/>
                  <a:pt x="40" y="72"/>
                  <a:pt x="40" y="72"/>
                </a:cubicBezTo>
                <a:cubicBezTo>
                  <a:pt x="40" y="144"/>
                  <a:pt x="40" y="144"/>
                  <a:pt x="40" y="144"/>
                </a:cubicBezTo>
                <a:cubicBezTo>
                  <a:pt x="24" y="144"/>
                  <a:pt x="24" y="144"/>
                  <a:pt x="24" y="144"/>
                </a:cubicBezTo>
                <a:lnTo>
                  <a:pt x="24" y="72"/>
                </a:lnTo>
                <a:close/>
                <a:moveTo>
                  <a:pt x="48" y="72"/>
                </a:moveTo>
                <a:cubicBezTo>
                  <a:pt x="64" y="72"/>
                  <a:pt x="64" y="72"/>
                  <a:pt x="64" y="72"/>
                </a:cubicBezTo>
                <a:cubicBezTo>
                  <a:pt x="64" y="144"/>
                  <a:pt x="64" y="144"/>
                  <a:pt x="64" y="144"/>
                </a:cubicBezTo>
                <a:cubicBezTo>
                  <a:pt x="48" y="144"/>
                  <a:pt x="48" y="144"/>
                  <a:pt x="48" y="144"/>
                </a:cubicBezTo>
                <a:lnTo>
                  <a:pt x="48" y="72"/>
                </a:lnTo>
                <a:close/>
                <a:moveTo>
                  <a:pt x="72" y="72"/>
                </a:moveTo>
                <a:cubicBezTo>
                  <a:pt x="104" y="72"/>
                  <a:pt x="104" y="72"/>
                  <a:pt x="104" y="72"/>
                </a:cubicBezTo>
                <a:cubicBezTo>
                  <a:pt x="104" y="144"/>
                  <a:pt x="104" y="144"/>
                  <a:pt x="104" y="144"/>
                </a:cubicBezTo>
                <a:cubicBezTo>
                  <a:pt x="72" y="144"/>
                  <a:pt x="72" y="144"/>
                  <a:pt x="72" y="144"/>
                </a:cubicBezTo>
                <a:lnTo>
                  <a:pt x="72" y="72"/>
                </a:lnTo>
                <a:close/>
                <a:moveTo>
                  <a:pt x="112" y="72"/>
                </a:moveTo>
                <a:cubicBezTo>
                  <a:pt x="128" y="72"/>
                  <a:pt x="128" y="72"/>
                  <a:pt x="128" y="72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12" y="144"/>
                  <a:pt x="112" y="144"/>
                  <a:pt x="112" y="144"/>
                </a:cubicBezTo>
                <a:lnTo>
                  <a:pt x="112" y="72"/>
                </a:lnTo>
                <a:close/>
                <a:moveTo>
                  <a:pt x="136" y="72"/>
                </a:moveTo>
                <a:cubicBezTo>
                  <a:pt x="152" y="72"/>
                  <a:pt x="152" y="72"/>
                  <a:pt x="152" y="72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36" y="144"/>
                  <a:pt x="136" y="144"/>
                  <a:pt x="136" y="144"/>
                </a:cubicBezTo>
                <a:lnTo>
                  <a:pt x="136" y="72"/>
                </a:lnTo>
                <a:close/>
                <a:moveTo>
                  <a:pt x="8" y="56"/>
                </a:moveTo>
                <a:cubicBezTo>
                  <a:pt x="168" y="56"/>
                  <a:pt x="168" y="56"/>
                  <a:pt x="168" y="56"/>
                </a:cubicBezTo>
                <a:cubicBezTo>
                  <a:pt x="168" y="64"/>
                  <a:pt x="168" y="64"/>
                  <a:pt x="168" y="64"/>
                </a:cubicBezTo>
                <a:cubicBezTo>
                  <a:pt x="8" y="64"/>
                  <a:pt x="8" y="64"/>
                  <a:pt x="8" y="64"/>
                </a:cubicBezTo>
                <a:lnTo>
                  <a:pt x="8" y="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104"/>
          <p:cNvSpPr>
            <a:spLocks noEditPoints="1"/>
          </p:cNvSpPr>
          <p:nvPr/>
        </p:nvSpPr>
        <p:spPr bwMode="auto">
          <a:xfrm>
            <a:off x="3186113" y="6354763"/>
            <a:ext cx="320675" cy="261938"/>
          </a:xfrm>
          <a:custGeom>
            <a:avLst/>
            <a:gdLst>
              <a:gd name="T0" fmla="*/ 88 w 176"/>
              <a:gd name="T1" fmla="*/ 40 h 144"/>
              <a:gd name="T2" fmla="*/ 80 w 176"/>
              <a:gd name="T3" fmla="*/ 48 h 144"/>
              <a:gd name="T4" fmla="*/ 84 w 176"/>
              <a:gd name="T5" fmla="*/ 92 h 144"/>
              <a:gd name="T6" fmla="*/ 88 w 176"/>
              <a:gd name="T7" fmla="*/ 96 h 144"/>
              <a:gd name="T8" fmla="*/ 92 w 176"/>
              <a:gd name="T9" fmla="*/ 92 h 144"/>
              <a:gd name="T10" fmla="*/ 96 w 176"/>
              <a:gd name="T11" fmla="*/ 48 h 144"/>
              <a:gd name="T12" fmla="*/ 88 w 176"/>
              <a:gd name="T13" fmla="*/ 40 h 144"/>
              <a:gd name="T14" fmla="*/ 88 w 176"/>
              <a:gd name="T15" fmla="*/ 104 h 144"/>
              <a:gd name="T16" fmla="*/ 80 w 176"/>
              <a:gd name="T17" fmla="*/ 112 h 144"/>
              <a:gd name="T18" fmla="*/ 88 w 176"/>
              <a:gd name="T19" fmla="*/ 120 h 144"/>
              <a:gd name="T20" fmla="*/ 96 w 176"/>
              <a:gd name="T21" fmla="*/ 112 h 144"/>
              <a:gd name="T22" fmla="*/ 88 w 176"/>
              <a:gd name="T23" fmla="*/ 104 h 144"/>
              <a:gd name="T24" fmla="*/ 174 w 176"/>
              <a:gd name="T25" fmla="*/ 120 h 144"/>
              <a:gd name="T26" fmla="*/ 102 w 176"/>
              <a:gd name="T27" fmla="*/ 8 h 144"/>
              <a:gd name="T28" fmla="*/ 88 w 176"/>
              <a:gd name="T29" fmla="*/ 0 h 144"/>
              <a:gd name="T30" fmla="*/ 74 w 176"/>
              <a:gd name="T31" fmla="*/ 8 h 144"/>
              <a:gd name="T32" fmla="*/ 2 w 176"/>
              <a:gd name="T33" fmla="*/ 120 h 144"/>
              <a:gd name="T34" fmla="*/ 0 w 176"/>
              <a:gd name="T35" fmla="*/ 128 h 144"/>
              <a:gd name="T36" fmla="*/ 16 w 176"/>
              <a:gd name="T37" fmla="*/ 144 h 144"/>
              <a:gd name="T38" fmla="*/ 160 w 176"/>
              <a:gd name="T39" fmla="*/ 144 h 144"/>
              <a:gd name="T40" fmla="*/ 176 w 176"/>
              <a:gd name="T41" fmla="*/ 128 h 144"/>
              <a:gd name="T42" fmla="*/ 174 w 176"/>
              <a:gd name="T43" fmla="*/ 120 h 144"/>
              <a:gd name="T44" fmla="*/ 160 w 176"/>
              <a:gd name="T45" fmla="*/ 136 h 144"/>
              <a:gd name="T46" fmla="*/ 16 w 176"/>
              <a:gd name="T47" fmla="*/ 136 h 144"/>
              <a:gd name="T48" fmla="*/ 8 w 176"/>
              <a:gd name="T49" fmla="*/ 128 h 144"/>
              <a:gd name="T50" fmla="*/ 9 w 176"/>
              <a:gd name="T51" fmla="*/ 125 h 144"/>
              <a:gd name="T52" fmla="*/ 9 w 176"/>
              <a:gd name="T53" fmla="*/ 124 h 144"/>
              <a:gd name="T54" fmla="*/ 81 w 176"/>
              <a:gd name="T55" fmla="*/ 12 h 144"/>
              <a:gd name="T56" fmla="*/ 81 w 176"/>
              <a:gd name="T57" fmla="*/ 12 h 144"/>
              <a:gd name="T58" fmla="*/ 88 w 176"/>
              <a:gd name="T59" fmla="*/ 8 h 144"/>
              <a:gd name="T60" fmla="*/ 95 w 176"/>
              <a:gd name="T61" fmla="*/ 11 h 144"/>
              <a:gd name="T62" fmla="*/ 95 w 176"/>
              <a:gd name="T63" fmla="*/ 12 h 144"/>
              <a:gd name="T64" fmla="*/ 167 w 176"/>
              <a:gd name="T65" fmla="*/ 124 h 144"/>
              <a:gd name="T66" fmla="*/ 168 w 176"/>
              <a:gd name="T67" fmla="*/ 125 h 144"/>
              <a:gd name="T68" fmla="*/ 168 w 176"/>
              <a:gd name="T69" fmla="*/ 128 h 144"/>
              <a:gd name="T70" fmla="*/ 160 w 176"/>
              <a:gd name="T71" fmla="*/ 1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44">
                <a:moveTo>
                  <a:pt x="88" y="40"/>
                </a:moveTo>
                <a:cubicBezTo>
                  <a:pt x="84" y="40"/>
                  <a:pt x="80" y="44"/>
                  <a:pt x="80" y="48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4"/>
                  <a:pt x="86" y="96"/>
                  <a:pt x="88" y="96"/>
                </a:cubicBezTo>
                <a:cubicBezTo>
                  <a:pt x="90" y="96"/>
                  <a:pt x="92" y="94"/>
                  <a:pt x="92" y="92"/>
                </a:cubicBezTo>
                <a:cubicBezTo>
                  <a:pt x="96" y="48"/>
                  <a:pt x="96" y="48"/>
                  <a:pt x="96" y="48"/>
                </a:cubicBezTo>
                <a:cubicBezTo>
                  <a:pt x="96" y="44"/>
                  <a:pt x="92" y="40"/>
                  <a:pt x="88" y="40"/>
                </a:cubicBezTo>
                <a:moveTo>
                  <a:pt x="88" y="104"/>
                </a:moveTo>
                <a:cubicBezTo>
                  <a:pt x="84" y="104"/>
                  <a:pt x="80" y="108"/>
                  <a:pt x="80" y="112"/>
                </a:cubicBezTo>
                <a:cubicBezTo>
                  <a:pt x="80" y="116"/>
                  <a:pt x="84" y="120"/>
                  <a:pt x="88" y="120"/>
                </a:cubicBezTo>
                <a:cubicBezTo>
                  <a:pt x="92" y="120"/>
                  <a:pt x="96" y="116"/>
                  <a:pt x="96" y="112"/>
                </a:cubicBezTo>
                <a:cubicBezTo>
                  <a:pt x="96" y="108"/>
                  <a:pt x="92" y="104"/>
                  <a:pt x="88" y="104"/>
                </a:cubicBezTo>
                <a:moveTo>
                  <a:pt x="174" y="120"/>
                </a:moveTo>
                <a:cubicBezTo>
                  <a:pt x="102" y="8"/>
                  <a:pt x="102" y="8"/>
                  <a:pt x="102" y="8"/>
                </a:cubicBezTo>
                <a:cubicBezTo>
                  <a:pt x="102" y="8"/>
                  <a:pt x="98" y="0"/>
                  <a:pt x="88" y="0"/>
                </a:cubicBezTo>
                <a:cubicBezTo>
                  <a:pt x="78" y="0"/>
                  <a:pt x="74" y="8"/>
                  <a:pt x="74" y="8"/>
                </a:cubicBezTo>
                <a:cubicBezTo>
                  <a:pt x="2" y="120"/>
                  <a:pt x="2" y="120"/>
                  <a:pt x="2" y="120"/>
                </a:cubicBezTo>
                <a:cubicBezTo>
                  <a:pt x="2" y="120"/>
                  <a:pt x="0" y="123"/>
                  <a:pt x="0" y="128"/>
                </a:cubicBezTo>
                <a:cubicBezTo>
                  <a:pt x="0" y="137"/>
                  <a:pt x="7" y="144"/>
                  <a:pt x="16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122"/>
                  <a:pt x="174" y="120"/>
                  <a:pt x="174" y="120"/>
                </a:cubicBezTo>
                <a:moveTo>
                  <a:pt x="160" y="136"/>
                </a:moveTo>
                <a:cubicBezTo>
                  <a:pt x="16" y="136"/>
                  <a:pt x="16" y="136"/>
                  <a:pt x="16" y="136"/>
                </a:cubicBezTo>
                <a:cubicBezTo>
                  <a:pt x="12" y="136"/>
                  <a:pt x="8" y="132"/>
                  <a:pt x="8" y="128"/>
                </a:cubicBezTo>
                <a:cubicBezTo>
                  <a:pt x="8" y="126"/>
                  <a:pt x="8" y="125"/>
                  <a:pt x="9" y="125"/>
                </a:cubicBezTo>
                <a:cubicBezTo>
                  <a:pt x="9" y="125"/>
                  <a:pt x="9" y="125"/>
                  <a:pt x="9" y="124"/>
                </a:cubicBezTo>
                <a:cubicBezTo>
                  <a:pt x="81" y="12"/>
                  <a:pt x="81" y="12"/>
                  <a:pt x="81" y="12"/>
                </a:cubicBezTo>
                <a:cubicBezTo>
                  <a:pt x="81" y="12"/>
                  <a:pt x="81" y="12"/>
                  <a:pt x="81" y="12"/>
                </a:cubicBezTo>
                <a:cubicBezTo>
                  <a:pt x="81" y="12"/>
                  <a:pt x="83" y="8"/>
                  <a:pt x="88" y="8"/>
                </a:cubicBezTo>
                <a:cubicBezTo>
                  <a:pt x="93" y="8"/>
                  <a:pt x="94" y="11"/>
                  <a:pt x="95" y="11"/>
                </a:cubicBezTo>
                <a:cubicBezTo>
                  <a:pt x="95" y="12"/>
                  <a:pt x="95" y="12"/>
                  <a:pt x="95" y="12"/>
                </a:cubicBezTo>
                <a:cubicBezTo>
                  <a:pt x="167" y="124"/>
                  <a:pt x="167" y="124"/>
                  <a:pt x="167" y="124"/>
                </a:cubicBezTo>
                <a:cubicBezTo>
                  <a:pt x="167" y="125"/>
                  <a:pt x="167" y="125"/>
                  <a:pt x="168" y="125"/>
                </a:cubicBezTo>
                <a:cubicBezTo>
                  <a:pt x="168" y="125"/>
                  <a:pt x="168" y="126"/>
                  <a:pt x="168" y="128"/>
                </a:cubicBezTo>
                <a:cubicBezTo>
                  <a:pt x="168" y="132"/>
                  <a:pt x="164" y="136"/>
                  <a:pt x="160" y="13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5"/>
          <p:cNvSpPr>
            <a:spLocks noEditPoints="1"/>
          </p:cNvSpPr>
          <p:nvPr/>
        </p:nvSpPr>
        <p:spPr bwMode="auto">
          <a:xfrm>
            <a:off x="3827463" y="6326188"/>
            <a:ext cx="261938" cy="319088"/>
          </a:xfrm>
          <a:custGeom>
            <a:avLst/>
            <a:gdLst>
              <a:gd name="T0" fmla="*/ 72 w 144"/>
              <a:gd name="T1" fmla="*/ 152 h 176"/>
              <a:gd name="T2" fmla="*/ 76 w 144"/>
              <a:gd name="T3" fmla="*/ 148 h 176"/>
              <a:gd name="T4" fmla="*/ 76 w 144"/>
              <a:gd name="T5" fmla="*/ 52 h 176"/>
              <a:gd name="T6" fmla="*/ 72 w 144"/>
              <a:gd name="T7" fmla="*/ 48 h 176"/>
              <a:gd name="T8" fmla="*/ 68 w 144"/>
              <a:gd name="T9" fmla="*/ 52 h 176"/>
              <a:gd name="T10" fmla="*/ 68 w 144"/>
              <a:gd name="T11" fmla="*/ 148 h 176"/>
              <a:gd name="T12" fmla="*/ 72 w 144"/>
              <a:gd name="T13" fmla="*/ 152 h 176"/>
              <a:gd name="T14" fmla="*/ 96 w 144"/>
              <a:gd name="T15" fmla="*/ 152 h 176"/>
              <a:gd name="T16" fmla="*/ 100 w 144"/>
              <a:gd name="T17" fmla="*/ 148 h 176"/>
              <a:gd name="T18" fmla="*/ 106 w 144"/>
              <a:gd name="T19" fmla="*/ 52 h 176"/>
              <a:gd name="T20" fmla="*/ 102 w 144"/>
              <a:gd name="T21" fmla="*/ 48 h 176"/>
              <a:gd name="T22" fmla="*/ 98 w 144"/>
              <a:gd name="T23" fmla="*/ 52 h 176"/>
              <a:gd name="T24" fmla="*/ 92 w 144"/>
              <a:gd name="T25" fmla="*/ 148 h 176"/>
              <a:gd name="T26" fmla="*/ 96 w 144"/>
              <a:gd name="T27" fmla="*/ 152 h 176"/>
              <a:gd name="T28" fmla="*/ 140 w 144"/>
              <a:gd name="T29" fmla="*/ 24 h 176"/>
              <a:gd name="T30" fmla="*/ 100 w 144"/>
              <a:gd name="T31" fmla="*/ 24 h 176"/>
              <a:gd name="T32" fmla="*/ 100 w 144"/>
              <a:gd name="T33" fmla="*/ 8 h 176"/>
              <a:gd name="T34" fmla="*/ 92 w 144"/>
              <a:gd name="T35" fmla="*/ 0 h 176"/>
              <a:gd name="T36" fmla="*/ 52 w 144"/>
              <a:gd name="T37" fmla="*/ 0 h 176"/>
              <a:gd name="T38" fmla="*/ 44 w 144"/>
              <a:gd name="T39" fmla="*/ 8 h 176"/>
              <a:gd name="T40" fmla="*/ 44 w 144"/>
              <a:gd name="T41" fmla="*/ 24 h 176"/>
              <a:gd name="T42" fmla="*/ 4 w 144"/>
              <a:gd name="T43" fmla="*/ 24 h 176"/>
              <a:gd name="T44" fmla="*/ 0 w 144"/>
              <a:gd name="T45" fmla="*/ 28 h 176"/>
              <a:gd name="T46" fmla="*/ 4 w 144"/>
              <a:gd name="T47" fmla="*/ 32 h 176"/>
              <a:gd name="T48" fmla="*/ 12 w 144"/>
              <a:gd name="T49" fmla="*/ 32 h 176"/>
              <a:gd name="T50" fmla="*/ 20 w 144"/>
              <a:gd name="T51" fmla="*/ 160 h 176"/>
              <a:gd name="T52" fmla="*/ 36 w 144"/>
              <a:gd name="T53" fmla="*/ 176 h 176"/>
              <a:gd name="T54" fmla="*/ 108 w 144"/>
              <a:gd name="T55" fmla="*/ 176 h 176"/>
              <a:gd name="T56" fmla="*/ 124 w 144"/>
              <a:gd name="T57" fmla="*/ 160 h 176"/>
              <a:gd name="T58" fmla="*/ 132 w 144"/>
              <a:gd name="T59" fmla="*/ 32 h 176"/>
              <a:gd name="T60" fmla="*/ 140 w 144"/>
              <a:gd name="T61" fmla="*/ 32 h 176"/>
              <a:gd name="T62" fmla="*/ 144 w 144"/>
              <a:gd name="T63" fmla="*/ 28 h 176"/>
              <a:gd name="T64" fmla="*/ 140 w 144"/>
              <a:gd name="T65" fmla="*/ 24 h 176"/>
              <a:gd name="T66" fmla="*/ 52 w 144"/>
              <a:gd name="T67" fmla="*/ 8 h 176"/>
              <a:gd name="T68" fmla="*/ 92 w 144"/>
              <a:gd name="T69" fmla="*/ 8 h 176"/>
              <a:gd name="T70" fmla="*/ 92 w 144"/>
              <a:gd name="T71" fmla="*/ 24 h 176"/>
              <a:gd name="T72" fmla="*/ 52 w 144"/>
              <a:gd name="T73" fmla="*/ 24 h 176"/>
              <a:gd name="T74" fmla="*/ 52 w 144"/>
              <a:gd name="T75" fmla="*/ 8 h 176"/>
              <a:gd name="T76" fmla="*/ 116 w 144"/>
              <a:gd name="T77" fmla="*/ 160 h 176"/>
              <a:gd name="T78" fmla="*/ 108 w 144"/>
              <a:gd name="T79" fmla="*/ 168 h 176"/>
              <a:gd name="T80" fmla="*/ 36 w 144"/>
              <a:gd name="T81" fmla="*/ 168 h 176"/>
              <a:gd name="T82" fmla="*/ 28 w 144"/>
              <a:gd name="T83" fmla="*/ 160 h 176"/>
              <a:gd name="T84" fmla="*/ 20 w 144"/>
              <a:gd name="T85" fmla="*/ 32 h 176"/>
              <a:gd name="T86" fmla="*/ 124 w 144"/>
              <a:gd name="T87" fmla="*/ 32 h 176"/>
              <a:gd name="T88" fmla="*/ 116 w 144"/>
              <a:gd name="T89" fmla="*/ 160 h 176"/>
              <a:gd name="T90" fmla="*/ 48 w 144"/>
              <a:gd name="T91" fmla="*/ 152 h 176"/>
              <a:gd name="T92" fmla="*/ 52 w 144"/>
              <a:gd name="T93" fmla="*/ 148 h 176"/>
              <a:gd name="T94" fmla="*/ 46 w 144"/>
              <a:gd name="T95" fmla="*/ 52 h 176"/>
              <a:gd name="T96" fmla="*/ 42 w 144"/>
              <a:gd name="T97" fmla="*/ 48 h 176"/>
              <a:gd name="T98" fmla="*/ 38 w 144"/>
              <a:gd name="T99" fmla="*/ 52 h 176"/>
              <a:gd name="T100" fmla="*/ 44 w 144"/>
              <a:gd name="T101" fmla="*/ 148 h 176"/>
              <a:gd name="T102" fmla="*/ 48 w 144"/>
              <a:gd name="T103" fmla="*/ 15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4" h="176">
                <a:moveTo>
                  <a:pt x="72" y="152"/>
                </a:moveTo>
                <a:cubicBezTo>
                  <a:pt x="74" y="152"/>
                  <a:pt x="76" y="150"/>
                  <a:pt x="76" y="148"/>
                </a:cubicBezTo>
                <a:cubicBezTo>
                  <a:pt x="76" y="52"/>
                  <a:pt x="76" y="52"/>
                  <a:pt x="76" y="52"/>
                </a:cubicBezTo>
                <a:cubicBezTo>
                  <a:pt x="76" y="50"/>
                  <a:pt x="74" y="48"/>
                  <a:pt x="72" y="48"/>
                </a:cubicBezTo>
                <a:cubicBezTo>
                  <a:pt x="70" y="48"/>
                  <a:pt x="68" y="50"/>
                  <a:pt x="68" y="52"/>
                </a:cubicBezTo>
                <a:cubicBezTo>
                  <a:pt x="68" y="148"/>
                  <a:pt x="68" y="148"/>
                  <a:pt x="68" y="148"/>
                </a:cubicBezTo>
                <a:cubicBezTo>
                  <a:pt x="68" y="150"/>
                  <a:pt x="70" y="152"/>
                  <a:pt x="72" y="152"/>
                </a:cubicBezTo>
                <a:moveTo>
                  <a:pt x="96" y="152"/>
                </a:moveTo>
                <a:cubicBezTo>
                  <a:pt x="98" y="152"/>
                  <a:pt x="100" y="150"/>
                  <a:pt x="100" y="148"/>
                </a:cubicBezTo>
                <a:cubicBezTo>
                  <a:pt x="106" y="52"/>
                  <a:pt x="106" y="52"/>
                  <a:pt x="106" y="52"/>
                </a:cubicBezTo>
                <a:cubicBezTo>
                  <a:pt x="106" y="50"/>
                  <a:pt x="104" y="48"/>
                  <a:pt x="102" y="48"/>
                </a:cubicBezTo>
                <a:cubicBezTo>
                  <a:pt x="100" y="48"/>
                  <a:pt x="98" y="50"/>
                  <a:pt x="98" y="52"/>
                </a:cubicBezTo>
                <a:cubicBezTo>
                  <a:pt x="92" y="148"/>
                  <a:pt x="92" y="148"/>
                  <a:pt x="92" y="148"/>
                </a:cubicBezTo>
                <a:cubicBezTo>
                  <a:pt x="92" y="150"/>
                  <a:pt x="94" y="152"/>
                  <a:pt x="96" y="152"/>
                </a:cubicBezTo>
                <a:moveTo>
                  <a:pt x="140" y="24"/>
                </a:moveTo>
                <a:cubicBezTo>
                  <a:pt x="100" y="24"/>
                  <a:pt x="100" y="24"/>
                  <a:pt x="100" y="24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4"/>
                  <a:pt x="96" y="0"/>
                  <a:pt x="92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48" y="0"/>
                  <a:pt x="44" y="4"/>
                  <a:pt x="44" y="8"/>
                </a:cubicBezTo>
                <a:cubicBezTo>
                  <a:pt x="44" y="24"/>
                  <a:pt x="44" y="24"/>
                  <a:pt x="44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4"/>
                  <a:pt x="0" y="26"/>
                  <a:pt x="0" y="28"/>
                </a:cubicBezTo>
                <a:cubicBezTo>
                  <a:pt x="0" y="30"/>
                  <a:pt x="2" y="32"/>
                  <a:pt x="4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20" y="160"/>
                  <a:pt x="20" y="160"/>
                  <a:pt x="20" y="160"/>
                </a:cubicBezTo>
                <a:cubicBezTo>
                  <a:pt x="21" y="169"/>
                  <a:pt x="27" y="176"/>
                  <a:pt x="36" y="176"/>
                </a:cubicBezTo>
                <a:cubicBezTo>
                  <a:pt x="108" y="176"/>
                  <a:pt x="108" y="176"/>
                  <a:pt x="108" y="176"/>
                </a:cubicBezTo>
                <a:cubicBezTo>
                  <a:pt x="117" y="176"/>
                  <a:pt x="122" y="169"/>
                  <a:pt x="124" y="160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40" y="32"/>
                  <a:pt x="140" y="32"/>
                  <a:pt x="140" y="32"/>
                </a:cubicBezTo>
                <a:cubicBezTo>
                  <a:pt x="142" y="32"/>
                  <a:pt x="144" y="30"/>
                  <a:pt x="144" y="28"/>
                </a:cubicBezTo>
                <a:cubicBezTo>
                  <a:pt x="144" y="26"/>
                  <a:pt x="142" y="24"/>
                  <a:pt x="140" y="24"/>
                </a:cubicBezTo>
                <a:moveTo>
                  <a:pt x="52" y="8"/>
                </a:moveTo>
                <a:cubicBezTo>
                  <a:pt x="92" y="8"/>
                  <a:pt x="92" y="8"/>
                  <a:pt x="92" y="8"/>
                </a:cubicBezTo>
                <a:cubicBezTo>
                  <a:pt x="92" y="24"/>
                  <a:pt x="92" y="24"/>
                  <a:pt x="92" y="24"/>
                </a:cubicBezTo>
                <a:cubicBezTo>
                  <a:pt x="52" y="24"/>
                  <a:pt x="52" y="24"/>
                  <a:pt x="52" y="24"/>
                </a:cubicBezTo>
                <a:lnTo>
                  <a:pt x="52" y="8"/>
                </a:lnTo>
                <a:close/>
                <a:moveTo>
                  <a:pt x="116" y="160"/>
                </a:moveTo>
                <a:cubicBezTo>
                  <a:pt x="115" y="164"/>
                  <a:pt x="112" y="168"/>
                  <a:pt x="108" y="168"/>
                </a:cubicBezTo>
                <a:cubicBezTo>
                  <a:pt x="36" y="168"/>
                  <a:pt x="36" y="168"/>
                  <a:pt x="36" y="168"/>
                </a:cubicBezTo>
                <a:cubicBezTo>
                  <a:pt x="32" y="168"/>
                  <a:pt x="29" y="164"/>
                  <a:pt x="28" y="160"/>
                </a:cubicBezTo>
                <a:cubicBezTo>
                  <a:pt x="20" y="32"/>
                  <a:pt x="20" y="32"/>
                  <a:pt x="20" y="32"/>
                </a:cubicBezTo>
                <a:cubicBezTo>
                  <a:pt x="124" y="32"/>
                  <a:pt x="124" y="32"/>
                  <a:pt x="124" y="32"/>
                </a:cubicBezTo>
                <a:lnTo>
                  <a:pt x="116" y="160"/>
                </a:lnTo>
                <a:close/>
                <a:moveTo>
                  <a:pt x="48" y="152"/>
                </a:moveTo>
                <a:cubicBezTo>
                  <a:pt x="50" y="152"/>
                  <a:pt x="52" y="150"/>
                  <a:pt x="52" y="148"/>
                </a:cubicBezTo>
                <a:cubicBezTo>
                  <a:pt x="46" y="52"/>
                  <a:pt x="46" y="52"/>
                  <a:pt x="46" y="52"/>
                </a:cubicBezTo>
                <a:cubicBezTo>
                  <a:pt x="46" y="50"/>
                  <a:pt x="44" y="48"/>
                  <a:pt x="42" y="48"/>
                </a:cubicBezTo>
                <a:cubicBezTo>
                  <a:pt x="40" y="48"/>
                  <a:pt x="38" y="50"/>
                  <a:pt x="38" y="52"/>
                </a:cubicBezTo>
                <a:cubicBezTo>
                  <a:pt x="44" y="148"/>
                  <a:pt x="44" y="148"/>
                  <a:pt x="44" y="148"/>
                </a:cubicBezTo>
                <a:cubicBezTo>
                  <a:pt x="44" y="150"/>
                  <a:pt x="46" y="152"/>
                  <a:pt x="48" y="15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106"/>
          <p:cNvSpPr>
            <a:spLocks noEditPoints="1"/>
          </p:cNvSpPr>
          <p:nvPr/>
        </p:nvSpPr>
        <p:spPr bwMode="auto">
          <a:xfrm>
            <a:off x="4459288" y="6326188"/>
            <a:ext cx="219075" cy="319088"/>
          </a:xfrm>
          <a:custGeom>
            <a:avLst/>
            <a:gdLst>
              <a:gd name="T0" fmla="*/ 84 w 120"/>
              <a:gd name="T1" fmla="*/ 152 h 176"/>
              <a:gd name="T2" fmla="*/ 88 w 120"/>
              <a:gd name="T3" fmla="*/ 148 h 176"/>
              <a:gd name="T4" fmla="*/ 94 w 120"/>
              <a:gd name="T5" fmla="*/ 52 h 176"/>
              <a:gd name="T6" fmla="*/ 90 w 120"/>
              <a:gd name="T7" fmla="*/ 48 h 176"/>
              <a:gd name="T8" fmla="*/ 86 w 120"/>
              <a:gd name="T9" fmla="*/ 52 h 176"/>
              <a:gd name="T10" fmla="*/ 80 w 120"/>
              <a:gd name="T11" fmla="*/ 148 h 176"/>
              <a:gd name="T12" fmla="*/ 84 w 120"/>
              <a:gd name="T13" fmla="*/ 152 h 176"/>
              <a:gd name="T14" fmla="*/ 60 w 120"/>
              <a:gd name="T15" fmla="*/ 152 h 176"/>
              <a:gd name="T16" fmla="*/ 64 w 120"/>
              <a:gd name="T17" fmla="*/ 148 h 176"/>
              <a:gd name="T18" fmla="*/ 64 w 120"/>
              <a:gd name="T19" fmla="*/ 52 h 176"/>
              <a:gd name="T20" fmla="*/ 60 w 120"/>
              <a:gd name="T21" fmla="*/ 48 h 176"/>
              <a:gd name="T22" fmla="*/ 56 w 120"/>
              <a:gd name="T23" fmla="*/ 52 h 176"/>
              <a:gd name="T24" fmla="*/ 56 w 120"/>
              <a:gd name="T25" fmla="*/ 148 h 176"/>
              <a:gd name="T26" fmla="*/ 60 w 120"/>
              <a:gd name="T27" fmla="*/ 152 h 176"/>
              <a:gd name="T28" fmla="*/ 36 w 120"/>
              <a:gd name="T29" fmla="*/ 152 h 176"/>
              <a:gd name="T30" fmla="*/ 40 w 120"/>
              <a:gd name="T31" fmla="*/ 148 h 176"/>
              <a:gd name="T32" fmla="*/ 34 w 120"/>
              <a:gd name="T33" fmla="*/ 52 h 176"/>
              <a:gd name="T34" fmla="*/ 30 w 120"/>
              <a:gd name="T35" fmla="*/ 48 h 176"/>
              <a:gd name="T36" fmla="*/ 26 w 120"/>
              <a:gd name="T37" fmla="*/ 52 h 176"/>
              <a:gd name="T38" fmla="*/ 32 w 120"/>
              <a:gd name="T39" fmla="*/ 148 h 176"/>
              <a:gd name="T40" fmla="*/ 36 w 120"/>
              <a:gd name="T41" fmla="*/ 152 h 176"/>
              <a:gd name="T42" fmla="*/ 116 w 120"/>
              <a:gd name="T43" fmla="*/ 24 h 176"/>
              <a:gd name="T44" fmla="*/ 109 w 120"/>
              <a:gd name="T45" fmla="*/ 24 h 176"/>
              <a:gd name="T46" fmla="*/ 102 w 120"/>
              <a:gd name="T47" fmla="*/ 16 h 176"/>
              <a:gd name="T48" fmla="*/ 82 w 120"/>
              <a:gd name="T49" fmla="*/ 4 h 176"/>
              <a:gd name="T50" fmla="*/ 62 w 120"/>
              <a:gd name="T51" fmla="*/ 10 h 176"/>
              <a:gd name="T52" fmla="*/ 59 w 120"/>
              <a:gd name="T53" fmla="*/ 12 h 176"/>
              <a:gd name="T54" fmla="*/ 53 w 120"/>
              <a:gd name="T55" fmla="*/ 9 h 176"/>
              <a:gd name="T56" fmla="*/ 38 w 120"/>
              <a:gd name="T57" fmla="*/ 0 h 176"/>
              <a:gd name="T58" fmla="*/ 23 w 120"/>
              <a:gd name="T59" fmla="*/ 11 h 176"/>
              <a:gd name="T60" fmla="*/ 7 w 120"/>
              <a:gd name="T61" fmla="*/ 24 h 176"/>
              <a:gd name="T62" fmla="*/ 4 w 120"/>
              <a:gd name="T63" fmla="*/ 24 h 176"/>
              <a:gd name="T64" fmla="*/ 0 w 120"/>
              <a:gd name="T65" fmla="*/ 28 h 176"/>
              <a:gd name="T66" fmla="*/ 0 w 120"/>
              <a:gd name="T67" fmla="*/ 28 h 176"/>
              <a:gd name="T68" fmla="*/ 8 w 120"/>
              <a:gd name="T69" fmla="*/ 160 h 176"/>
              <a:gd name="T70" fmla="*/ 24 w 120"/>
              <a:gd name="T71" fmla="*/ 176 h 176"/>
              <a:gd name="T72" fmla="*/ 96 w 120"/>
              <a:gd name="T73" fmla="*/ 176 h 176"/>
              <a:gd name="T74" fmla="*/ 112 w 120"/>
              <a:gd name="T75" fmla="*/ 160 h 176"/>
              <a:gd name="T76" fmla="*/ 120 w 120"/>
              <a:gd name="T77" fmla="*/ 28 h 176"/>
              <a:gd name="T78" fmla="*/ 120 w 120"/>
              <a:gd name="T79" fmla="*/ 28 h 176"/>
              <a:gd name="T80" fmla="*/ 116 w 120"/>
              <a:gd name="T81" fmla="*/ 24 h 176"/>
              <a:gd name="T82" fmla="*/ 25 w 120"/>
              <a:gd name="T83" fmla="*/ 18 h 176"/>
              <a:gd name="T84" fmla="*/ 30 w 120"/>
              <a:gd name="T85" fmla="*/ 13 h 176"/>
              <a:gd name="T86" fmla="*/ 38 w 120"/>
              <a:gd name="T87" fmla="*/ 8 h 176"/>
              <a:gd name="T88" fmla="*/ 46 w 120"/>
              <a:gd name="T89" fmla="*/ 11 h 176"/>
              <a:gd name="T90" fmla="*/ 47 w 120"/>
              <a:gd name="T91" fmla="*/ 14 h 176"/>
              <a:gd name="T92" fmla="*/ 59 w 120"/>
              <a:gd name="T93" fmla="*/ 20 h 176"/>
              <a:gd name="T94" fmla="*/ 68 w 120"/>
              <a:gd name="T95" fmla="*/ 16 h 176"/>
              <a:gd name="T96" fmla="*/ 82 w 120"/>
              <a:gd name="T97" fmla="*/ 12 h 176"/>
              <a:gd name="T98" fmla="*/ 94 w 120"/>
              <a:gd name="T99" fmla="*/ 18 h 176"/>
              <a:gd name="T100" fmla="*/ 98 w 120"/>
              <a:gd name="T101" fmla="*/ 24 h 176"/>
              <a:gd name="T102" fmla="*/ 16 w 120"/>
              <a:gd name="T103" fmla="*/ 24 h 176"/>
              <a:gd name="T104" fmla="*/ 25 w 120"/>
              <a:gd name="T105" fmla="*/ 18 h 176"/>
              <a:gd name="T106" fmla="*/ 104 w 120"/>
              <a:gd name="T107" fmla="*/ 160 h 176"/>
              <a:gd name="T108" fmla="*/ 96 w 120"/>
              <a:gd name="T109" fmla="*/ 168 h 176"/>
              <a:gd name="T110" fmla="*/ 24 w 120"/>
              <a:gd name="T111" fmla="*/ 168 h 176"/>
              <a:gd name="T112" fmla="*/ 16 w 120"/>
              <a:gd name="T113" fmla="*/ 160 h 176"/>
              <a:gd name="T114" fmla="*/ 8 w 120"/>
              <a:gd name="T115" fmla="*/ 32 h 176"/>
              <a:gd name="T116" fmla="*/ 112 w 120"/>
              <a:gd name="T117" fmla="*/ 32 h 176"/>
              <a:gd name="T118" fmla="*/ 104 w 120"/>
              <a:gd name="T119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20" h="176">
                <a:moveTo>
                  <a:pt x="84" y="152"/>
                </a:moveTo>
                <a:cubicBezTo>
                  <a:pt x="86" y="152"/>
                  <a:pt x="88" y="150"/>
                  <a:pt x="88" y="148"/>
                </a:cubicBezTo>
                <a:cubicBezTo>
                  <a:pt x="94" y="52"/>
                  <a:pt x="94" y="52"/>
                  <a:pt x="94" y="52"/>
                </a:cubicBezTo>
                <a:cubicBezTo>
                  <a:pt x="94" y="50"/>
                  <a:pt x="92" y="48"/>
                  <a:pt x="90" y="48"/>
                </a:cubicBezTo>
                <a:cubicBezTo>
                  <a:pt x="88" y="48"/>
                  <a:pt x="86" y="50"/>
                  <a:pt x="86" y="52"/>
                </a:cubicBezTo>
                <a:cubicBezTo>
                  <a:pt x="80" y="148"/>
                  <a:pt x="80" y="148"/>
                  <a:pt x="80" y="148"/>
                </a:cubicBezTo>
                <a:cubicBezTo>
                  <a:pt x="80" y="150"/>
                  <a:pt x="82" y="152"/>
                  <a:pt x="84" y="152"/>
                </a:cubicBezTo>
                <a:moveTo>
                  <a:pt x="60" y="152"/>
                </a:moveTo>
                <a:cubicBezTo>
                  <a:pt x="62" y="152"/>
                  <a:pt x="64" y="150"/>
                  <a:pt x="64" y="148"/>
                </a:cubicBezTo>
                <a:cubicBezTo>
                  <a:pt x="64" y="52"/>
                  <a:pt x="64" y="52"/>
                  <a:pt x="64" y="52"/>
                </a:cubicBezTo>
                <a:cubicBezTo>
                  <a:pt x="64" y="50"/>
                  <a:pt x="62" y="48"/>
                  <a:pt x="60" y="48"/>
                </a:cubicBezTo>
                <a:cubicBezTo>
                  <a:pt x="58" y="48"/>
                  <a:pt x="56" y="50"/>
                  <a:pt x="56" y="52"/>
                </a:cubicBezTo>
                <a:cubicBezTo>
                  <a:pt x="56" y="148"/>
                  <a:pt x="56" y="148"/>
                  <a:pt x="56" y="148"/>
                </a:cubicBezTo>
                <a:cubicBezTo>
                  <a:pt x="56" y="150"/>
                  <a:pt x="58" y="152"/>
                  <a:pt x="60" y="152"/>
                </a:cubicBezTo>
                <a:moveTo>
                  <a:pt x="36" y="152"/>
                </a:moveTo>
                <a:cubicBezTo>
                  <a:pt x="38" y="152"/>
                  <a:pt x="40" y="150"/>
                  <a:pt x="40" y="148"/>
                </a:cubicBezTo>
                <a:cubicBezTo>
                  <a:pt x="34" y="52"/>
                  <a:pt x="34" y="52"/>
                  <a:pt x="34" y="52"/>
                </a:cubicBezTo>
                <a:cubicBezTo>
                  <a:pt x="34" y="50"/>
                  <a:pt x="32" y="48"/>
                  <a:pt x="30" y="48"/>
                </a:cubicBezTo>
                <a:cubicBezTo>
                  <a:pt x="28" y="48"/>
                  <a:pt x="26" y="50"/>
                  <a:pt x="26" y="52"/>
                </a:cubicBezTo>
                <a:cubicBezTo>
                  <a:pt x="32" y="148"/>
                  <a:pt x="32" y="148"/>
                  <a:pt x="32" y="148"/>
                </a:cubicBezTo>
                <a:cubicBezTo>
                  <a:pt x="32" y="150"/>
                  <a:pt x="34" y="152"/>
                  <a:pt x="36" y="152"/>
                </a:cubicBezTo>
                <a:moveTo>
                  <a:pt x="116" y="24"/>
                </a:moveTo>
                <a:cubicBezTo>
                  <a:pt x="109" y="24"/>
                  <a:pt x="109" y="24"/>
                  <a:pt x="109" y="24"/>
                </a:cubicBezTo>
                <a:cubicBezTo>
                  <a:pt x="107" y="22"/>
                  <a:pt x="104" y="20"/>
                  <a:pt x="102" y="16"/>
                </a:cubicBezTo>
                <a:cubicBezTo>
                  <a:pt x="99" y="10"/>
                  <a:pt x="93" y="4"/>
                  <a:pt x="82" y="4"/>
                </a:cubicBezTo>
                <a:cubicBezTo>
                  <a:pt x="72" y="4"/>
                  <a:pt x="66" y="6"/>
                  <a:pt x="62" y="10"/>
                </a:cubicBezTo>
                <a:cubicBezTo>
                  <a:pt x="62" y="11"/>
                  <a:pt x="60" y="12"/>
                  <a:pt x="59" y="12"/>
                </a:cubicBezTo>
                <a:cubicBezTo>
                  <a:pt x="57" y="12"/>
                  <a:pt x="55" y="11"/>
                  <a:pt x="53" y="9"/>
                </a:cubicBezTo>
                <a:cubicBezTo>
                  <a:pt x="52" y="3"/>
                  <a:pt x="45" y="0"/>
                  <a:pt x="38" y="0"/>
                </a:cubicBezTo>
                <a:cubicBezTo>
                  <a:pt x="31" y="0"/>
                  <a:pt x="24" y="5"/>
                  <a:pt x="23" y="11"/>
                </a:cubicBezTo>
                <a:cubicBezTo>
                  <a:pt x="15" y="13"/>
                  <a:pt x="9" y="18"/>
                  <a:pt x="7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4"/>
                  <a:pt x="0" y="26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8" y="160"/>
                  <a:pt x="8" y="160"/>
                  <a:pt x="8" y="160"/>
                </a:cubicBezTo>
                <a:cubicBezTo>
                  <a:pt x="9" y="169"/>
                  <a:pt x="15" y="176"/>
                  <a:pt x="24" y="176"/>
                </a:cubicBezTo>
                <a:cubicBezTo>
                  <a:pt x="96" y="176"/>
                  <a:pt x="96" y="176"/>
                  <a:pt x="96" y="176"/>
                </a:cubicBezTo>
                <a:cubicBezTo>
                  <a:pt x="105" y="176"/>
                  <a:pt x="111" y="169"/>
                  <a:pt x="112" y="160"/>
                </a:cubicBezTo>
                <a:cubicBezTo>
                  <a:pt x="120" y="28"/>
                  <a:pt x="120" y="28"/>
                  <a:pt x="120" y="28"/>
                </a:cubicBezTo>
                <a:cubicBezTo>
                  <a:pt x="120" y="28"/>
                  <a:pt x="120" y="28"/>
                  <a:pt x="120" y="28"/>
                </a:cubicBezTo>
                <a:cubicBezTo>
                  <a:pt x="120" y="26"/>
                  <a:pt x="118" y="24"/>
                  <a:pt x="116" y="24"/>
                </a:cubicBezTo>
                <a:moveTo>
                  <a:pt x="25" y="18"/>
                </a:moveTo>
                <a:cubicBezTo>
                  <a:pt x="28" y="17"/>
                  <a:pt x="30" y="15"/>
                  <a:pt x="30" y="13"/>
                </a:cubicBezTo>
                <a:cubicBezTo>
                  <a:pt x="31" y="10"/>
                  <a:pt x="34" y="8"/>
                  <a:pt x="38" y="8"/>
                </a:cubicBezTo>
                <a:cubicBezTo>
                  <a:pt x="42" y="8"/>
                  <a:pt x="45" y="9"/>
                  <a:pt x="46" y="11"/>
                </a:cubicBezTo>
                <a:cubicBezTo>
                  <a:pt x="46" y="12"/>
                  <a:pt x="46" y="13"/>
                  <a:pt x="47" y="14"/>
                </a:cubicBezTo>
                <a:cubicBezTo>
                  <a:pt x="50" y="18"/>
                  <a:pt x="54" y="20"/>
                  <a:pt x="59" y="20"/>
                </a:cubicBezTo>
                <a:cubicBezTo>
                  <a:pt x="62" y="20"/>
                  <a:pt x="66" y="18"/>
                  <a:pt x="68" y="16"/>
                </a:cubicBezTo>
                <a:cubicBezTo>
                  <a:pt x="71" y="13"/>
                  <a:pt x="75" y="12"/>
                  <a:pt x="82" y="12"/>
                </a:cubicBezTo>
                <a:cubicBezTo>
                  <a:pt x="89" y="12"/>
                  <a:pt x="93" y="16"/>
                  <a:pt x="94" y="18"/>
                </a:cubicBezTo>
                <a:cubicBezTo>
                  <a:pt x="95" y="20"/>
                  <a:pt x="97" y="22"/>
                  <a:pt x="98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8" y="22"/>
                  <a:pt x="21" y="20"/>
                  <a:pt x="25" y="18"/>
                </a:cubicBezTo>
                <a:moveTo>
                  <a:pt x="104" y="160"/>
                </a:moveTo>
                <a:cubicBezTo>
                  <a:pt x="103" y="164"/>
                  <a:pt x="100" y="168"/>
                  <a:pt x="96" y="168"/>
                </a:cubicBezTo>
                <a:cubicBezTo>
                  <a:pt x="24" y="168"/>
                  <a:pt x="24" y="168"/>
                  <a:pt x="24" y="168"/>
                </a:cubicBezTo>
                <a:cubicBezTo>
                  <a:pt x="20" y="168"/>
                  <a:pt x="17" y="164"/>
                  <a:pt x="16" y="160"/>
                </a:cubicBezTo>
                <a:cubicBezTo>
                  <a:pt x="8" y="32"/>
                  <a:pt x="8" y="32"/>
                  <a:pt x="8" y="32"/>
                </a:cubicBezTo>
                <a:cubicBezTo>
                  <a:pt x="112" y="32"/>
                  <a:pt x="112" y="32"/>
                  <a:pt x="112" y="32"/>
                </a:cubicBezTo>
                <a:lnTo>
                  <a:pt x="104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07"/>
          <p:cNvSpPr>
            <a:spLocks noEditPoints="1"/>
          </p:cNvSpPr>
          <p:nvPr/>
        </p:nvSpPr>
        <p:spPr bwMode="auto">
          <a:xfrm>
            <a:off x="5019675" y="6326188"/>
            <a:ext cx="320675" cy="319088"/>
          </a:xfrm>
          <a:custGeom>
            <a:avLst/>
            <a:gdLst>
              <a:gd name="T0" fmla="*/ 176 w 176"/>
              <a:gd name="T1" fmla="*/ 140 h 176"/>
              <a:gd name="T2" fmla="*/ 170 w 176"/>
              <a:gd name="T3" fmla="*/ 130 h 176"/>
              <a:gd name="T4" fmla="*/ 128 w 176"/>
              <a:gd name="T5" fmla="*/ 100 h 176"/>
              <a:gd name="T6" fmla="*/ 111 w 176"/>
              <a:gd name="T7" fmla="*/ 112 h 176"/>
              <a:gd name="T8" fmla="*/ 105 w 176"/>
              <a:gd name="T9" fmla="*/ 115 h 176"/>
              <a:gd name="T10" fmla="*/ 99 w 176"/>
              <a:gd name="T11" fmla="*/ 111 h 176"/>
              <a:gd name="T12" fmla="*/ 65 w 176"/>
              <a:gd name="T13" fmla="*/ 77 h 176"/>
              <a:gd name="T14" fmla="*/ 64 w 176"/>
              <a:gd name="T15" fmla="*/ 65 h 176"/>
              <a:gd name="T16" fmla="*/ 73 w 176"/>
              <a:gd name="T17" fmla="*/ 55 h 176"/>
              <a:gd name="T18" fmla="*/ 72 w 176"/>
              <a:gd name="T19" fmla="*/ 40 h 176"/>
              <a:gd name="T20" fmla="*/ 44 w 176"/>
              <a:gd name="T21" fmla="*/ 4 h 176"/>
              <a:gd name="T22" fmla="*/ 0 w 176"/>
              <a:gd name="T23" fmla="*/ 42 h 176"/>
              <a:gd name="T24" fmla="*/ 4 w 176"/>
              <a:gd name="T25" fmla="*/ 60 h 176"/>
              <a:gd name="T26" fmla="*/ 116 w 176"/>
              <a:gd name="T27" fmla="*/ 172 h 176"/>
              <a:gd name="T28" fmla="*/ 176 w 176"/>
              <a:gd name="T29" fmla="*/ 140 h 176"/>
              <a:gd name="T30" fmla="*/ 134 w 176"/>
              <a:gd name="T31" fmla="*/ 168 h 176"/>
              <a:gd name="T32" fmla="*/ 118 w 176"/>
              <a:gd name="T33" fmla="*/ 164 h 176"/>
              <a:gd name="T34" fmla="*/ 11 w 176"/>
              <a:gd name="T35" fmla="*/ 57 h 176"/>
              <a:gd name="T36" fmla="*/ 36 w 176"/>
              <a:gd name="T37" fmla="*/ 8 h 176"/>
              <a:gd name="T38" fmla="*/ 39 w 176"/>
              <a:gd name="T39" fmla="*/ 10 h 176"/>
              <a:gd name="T40" fmla="*/ 66 w 176"/>
              <a:gd name="T41" fmla="*/ 44 h 176"/>
              <a:gd name="T42" fmla="*/ 68 w 176"/>
              <a:gd name="T43" fmla="*/ 48 h 176"/>
              <a:gd name="T44" fmla="*/ 58 w 176"/>
              <a:gd name="T45" fmla="*/ 59 h 176"/>
              <a:gd name="T46" fmla="*/ 53 w 176"/>
              <a:gd name="T47" fmla="*/ 71 h 176"/>
              <a:gd name="T48" fmla="*/ 58 w 176"/>
              <a:gd name="T49" fmla="*/ 82 h 176"/>
              <a:gd name="T50" fmla="*/ 94 w 176"/>
              <a:gd name="T51" fmla="*/ 118 h 176"/>
              <a:gd name="T52" fmla="*/ 116 w 176"/>
              <a:gd name="T53" fmla="*/ 118 h 176"/>
              <a:gd name="T54" fmla="*/ 126 w 176"/>
              <a:gd name="T55" fmla="*/ 109 h 176"/>
              <a:gd name="T56" fmla="*/ 131 w 176"/>
              <a:gd name="T57" fmla="*/ 109 h 176"/>
              <a:gd name="T58" fmla="*/ 165 w 176"/>
              <a:gd name="T59" fmla="*/ 136 h 176"/>
              <a:gd name="T60" fmla="*/ 167 w 176"/>
              <a:gd name="T61" fmla="*/ 137 h 176"/>
              <a:gd name="T62" fmla="*/ 168 w 176"/>
              <a:gd name="T63" fmla="*/ 14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176" y="140"/>
                </a:moveTo>
                <a:cubicBezTo>
                  <a:pt x="176" y="140"/>
                  <a:pt x="176" y="140"/>
                  <a:pt x="176" y="140"/>
                </a:cubicBezTo>
                <a:cubicBezTo>
                  <a:pt x="176" y="137"/>
                  <a:pt x="175" y="134"/>
                  <a:pt x="172" y="131"/>
                </a:cubicBezTo>
                <a:cubicBezTo>
                  <a:pt x="172" y="131"/>
                  <a:pt x="171" y="130"/>
                  <a:pt x="170" y="130"/>
                </a:cubicBezTo>
                <a:cubicBezTo>
                  <a:pt x="136" y="103"/>
                  <a:pt x="136" y="103"/>
                  <a:pt x="136" y="103"/>
                </a:cubicBezTo>
                <a:cubicBezTo>
                  <a:pt x="134" y="101"/>
                  <a:pt x="131" y="100"/>
                  <a:pt x="128" y="100"/>
                </a:cubicBezTo>
                <a:cubicBezTo>
                  <a:pt x="125" y="100"/>
                  <a:pt x="123" y="101"/>
                  <a:pt x="121" y="102"/>
                </a:cubicBezTo>
                <a:cubicBezTo>
                  <a:pt x="111" y="112"/>
                  <a:pt x="111" y="112"/>
                  <a:pt x="111" y="112"/>
                </a:cubicBezTo>
                <a:cubicBezTo>
                  <a:pt x="111" y="112"/>
                  <a:pt x="111" y="112"/>
                  <a:pt x="111" y="112"/>
                </a:cubicBezTo>
                <a:cubicBezTo>
                  <a:pt x="110" y="114"/>
                  <a:pt x="108" y="115"/>
                  <a:pt x="105" y="115"/>
                </a:cubicBezTo>
                <a:cubicBezTo>
                  <a:pt x="103" y="115"/>
                  <a:pt x="100" y="113"/>
                  <a:pt x="99" y="111"/>
                </a:cubicBezTo>
                <a:cubicBezTo>
                  <a:pt x="99" y="111"/>
                  <a:pt x="99" y="111"/>
                  <a:pt x="99" y="111"/>
                </a:cubicBezTo>
                <a:cubicBezTo>
                  <a:pt x="86" y="102"/>
                  <a:pt x="74" y="91"/>
                  <a:pt x="64" y="77"/>
                </a:cubicBezTo>
                <a:cubicBezTo>
                  <a:pt x="65" y="77"/>
                  <a:pt x="65" y="77"/>
                  <a:pt x="65" y="77"/>
                </a:cubicBezTo>
                <a:cubicBezTo>
                  <a:pt x="63" y="76"/>
                  <a:pt x="61" y="73"/>
                  <a:pt x="61" y="71"/>
                </a:cubicBezTo>
                <a:cubicBezTo>
                  <a:pt x="61" y="68"/>
                  <a:pt x="62" y="66"/>
                  <a:pt x="64" y="65"/>
                </a:cubicBezTo>
                <a:cubicBezTo>
                  <a:pt x="64" y="65"/>
                  <a:pt x="64" y="65"/>
                  <a:pt x="64" y="65"/>
                </a:cubicBezTo>
                <a:cubicBezTo>
                  <a:pt x="73" y="55"/>
                  <a:pt x="73" y="55"/>
                  <a:pt x="73" y="55"/>
                </a:cubicBezTo>
                <a:cubicBezTo>
                  <a:pt x="75" y="53"/>
                  <a:pt x="76" y="51"/>
                  <a:pt x="76" y="48"/>
                </a:cubicBezTo>
                <a:cubicBezTo>
                  <a:pt x="76" y="45"/>
                  <a:pt x="75" y="42"/>
                  <a:pt x="72" y="40"/>
                </a:cubicBezTo>
                <a:cubicBezTo>
                  <a:pt x="46" y="6"/>
                  <a:pt x="46" y="6"/>
                  <a:pt x="46" y="6"/>
                </a:cubicBezTo>
                <a:cubicBezTo>
                  <a:pt x="46" y="5"/>
                  <a:pt x="45" y="4"/>
                  <a:pt x="44" y="4"/>
                </a:cubicBezTo>
                <a:cubicBezTo>
                  <a:pt x="42" y="1"/>
                  <a:pt x="39" y="0"/>
                  <a:pt x="36" y="0"/>
                </a:cubicBezTo>
                <a:cubicBezTo>
                  <a:pt x="20" y="0"/>
                  <a:pt x="0" y="19"/>
                  <a:pt x="0" y="42"/>
                </a:cubicBezTo>
                <a:cubicBezTo>
                  <a:pt x="0" y="48"/>
                  <a:pt x="1" y="54"/>
                  <a:pt x="4" y="60"/>
                </a:cubicBezTo>
                <a:cubicBezTo>
                  <a:pt x="4" y="60"/>
                  <a:pt x="4" y="60"/>
                  <a:pt x="4" y="60"/>
                </a:cubicBezTo>
                <a:cubicBezTo>
                  <a:pt x="28" y="108"/>
                  <a:pt x="68" y="148"/>
                  <a:pt x="116" y="172"/>
                </a:cubicBezTo>
                <a:cubicBezTo>
                  <a:pt x="116" y="172"/>
                  <a:pt x="116" y="172"/>
                  <a:pt x="116" y="172"/>
                </a:cubicBezTo>
                <a:cubicBezTo>
                  <a:pt x="121" y="175"/>
                  <a:pt x="128" y="176"/>
                  <a:pt x="134" y="176"/>
                </a:cubicBezTo>
                <a:cubicBezTo>
                  <a:pt x="157" y="176"/>
                  <a:pt x="176" y="156"/>
                  <a:pt x="176" y="140"/>
                </a:cubicBezTo>
                <a:cubicBezTo>
                  <a:pt x="176" y="140"/>
                  <a:pt x="176" y="140"/>
                  <a:pt x="176" y="140"/>
                </a:cubicBezTo>
                <a:moveTo>
                  <a:pt x="134" y="168"/>
                </a:moveTo>
                <a:cubicBezTo>
                  <a:pt x="129" y="168"/>
                  <a:pt x="124" y="167"/>
                  <a:pt x="119" y="165"/>
                </a:cubicBezTo>
                <a:cubicBezTo>
                  <a:pt x="119" y="165"/>
                  <a:pt x="119" y="164"/>
                  <a:pt x="118" y="164"/>
                </a:cubicBezTo>
                <a:cubicBezTo>
                  <a:pt x="73" y="141"/>
                  <a:pt x="35" y="103"/>
                  <a:pt x="12" y="58"/>
                </a:cubicBezTo>
                <a:cubicBezTo>
                  <a:pt x="12" y="57"/>
                  <a:pt x="11" y="57"/>
                  <a:pt x="11" y="57"/>
                </a:cubicBezTo>
                <a:cubicBezTo>
                  <a:pt x="9" y="52"/>
                  <a:pt x="8" y="47"/>
                  <a:pt x="8" y="42"/>
                </a:cubicBezTo>
                <a:cubicBezTo>
                  <a:pt x="8" y="23"/>
                  <a:pt x="25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39" y="9"/>
                  <a:pt x="39" y="9"/>
                  <a:pt x="39" y="10"/>
                </a:cubicBezTo>
                <a:cubicBezTo>
                  <a:pt x="39" y="10"/>
                  <a:pt x="40" y="10"/>
                  <a:pt x="40" y="11"/>
                </a:cubicBezTo>
                <a:cubicBezTo>
                  <a:pt x="66" y="44"/>
                  <a:pt x="66" y="44"/>
                  <a:pt x="66" y="44"/>
                </a:cubicBezTo>
                <a:cubicBezTo>
                  <a:pt x="66" y="45"/>
                  <a:pt x="67" y="45"/>
                  <a:pt x="67" y="45"/>
                </a:cubicBezTo>
                <a:cubicBezTo>
                  <a:pt x="67" y="46"/>
                  <a:pt x="68" y="47"/>
                  <a:pt x="68" y="48"/>
                </a:cubicBezTo>
                <a:cubicBezTo>
                  <a:pt x="68" y="49"/>
                  <a:pt x="68" y="49"/>
                  <a:pt x="67" y="50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5" y="62"/>
                  <a:pt x="53" y="66"/>
                  <a:pt x="53" y="71"/>
                </a:cubicBezTo>
                <a:cubicBezTo>
                  <a:pt x="53" y="75"/>
                  <a:pt x="55" y="79"/>
                  <a:pt x="58" y="82"/>
                </a:cubicBezTo>
                <a:cubicBezTo>
                  <a:pt x="58" y="82"/>
                  <a:pt x="58" y="82"/>
                  <a:pt x="58" y="82"/>
                </a:cubicBezTo>
                <a:cubicBezTo>
                  <a:pt x="68" y="96"/>
                  <a:pt x="80" y="108"/>
                  <a:pt x="94" y="118"/>
                </a:cubicBezTo>
                <a:cubicBezTo>
                  <a:pt x="94" y="118"/>
                  <a:pt x="94" y="118"/>
                  <a:pt x="94" y="118"/>
                </a:cubicBezTo>
                <a:cubicBezTo>
                  <a:pt x="97" y="121"/>
                  <a:pt x="101" y="123"/>
                  <a:pt x="105" y="123"/>
                </a:cubicBezTo>
                <a:cubicBezTo>
                  <a:pt x="109" y="123"/>
                  <a:pt x="113" y="121"/>
                  <a:pt x="116" y="118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26" y="109"/>
                  <a:pt x="126" y="109"/>
                  <a:pt x="126" y="109"/>
                </a:cubicBezTo>
                <a:cubicBezTo>
                  <a:pt x="127" y="108"/>
                  <a:pt x="127" y="108"/>
                  <a:pt x="128" y="108"/>
                </a:cubicBezTo>
                <a:cubicBezTo>
                  <a:pt x="129" y="108"/>
                  <a:pt x="130" y="109"/>
                  <a:pt x="131" y="109"/>
                </a:cubicBezTo>
                <a:cubicBezTo>
                  <a:pt x="131" y="109"/>
                  <a:pt x="131" y="110"/>
                  <a:pt x="131" y="110"/>
                </a:cubicBezTo>
                <a:cubicBezTo>
                  <a:pt x="165" y="136"/>
                  <a:pt x="165" y="136"/>
                  <a:pt x="165" y="136"/>
                </a:cubicBezTo>
                <a:cubicBezTo>
                  <a:pt x="166" y="136"/>
                  <a:pt x="166" y="136"/>
                  <a:pt x="166" y="137"/>
                </a:cubicBezTo>
                <a:cubicBezTo>
                  <a:pt x="166" y="137"/>
                  <a:pt x="167" y="137"/>
                  <a:pt x="167" y="137"/>
                </a:cubicBezTo>
                <a:cubicBezTo>
                  <a:pt x="167" y="138"/>
                  <a:pt x="168" y="138"/>
                  <a:pt x="168" y="140"/>
                </a:cubicBezTo>
                <a:cubicBezTo>
                  <a:pt x="168" y="140"/>
                  <a:pt x="168" y="140"/>
                  <a:pt x="168" y="141"/>
                </a:cubicBezTo>
                <a:cubicBezTo>
                  <a:pt x="167" y="152"/>
                  <a:pt x="153" y="168"/>
                  <a:pt x="134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108"/>
          <p:cNvSpPr>
            <a:spLocks noEditPoints="1"/>
          </p:cNvSpPr>
          <p:nvPr/>
        </p:nvSpPr>
        <p:spPr bwMode="auto">
          <a:xfrm>
            <a:off x="5630863" y="6326188"/>
            <a:ext cx="320675" cy="319088"/>
          </a:xfrm>
          <a:custGeom>
            <a:avLst/>
            <a:gdLst>
              <a:gd name="T0" fmla="*/ 168 w 176"/>
              <a:gd name="T1" fmla="*/ 80 h 176"/>
              <a:gd name="T2" fmla="*/ 176 w 176"/>
              <a:gd name="T3" fmla="*/ 80 h 176"/>
              <a:gd name="T4" fmla="*/ 92 w 176"/>
              <a:gd name="T5" fmla="*/ 4 h 176"/>
              <a:gd name="T6" fmla="*/ 96 w 176"/>
              <a:gd name="T7" fmla="*/ 48 h 176"/>
              <a:gd name="T8" fmla="*/ 132 w 176"/>
              <a:gd name="T9" fmla="*/ 84 h 176"/>
              <a:gd name="T10" fmla="*/ 96 w 176"/>
              <a:gd name="T11" fmla="*/ 40 h 176"/>
              <a:gd name="T12" fmla="*/ 96 w 176"/>
              <a:gd name="T13" fmla="*/ 48 h 176"/>
              <a:gd name="T14" fmla="*/ 104 w 176"/>
              <a:gd name="T15" fmla="*/ 80 h 176"/>
              <a:gd name="T16" fmla="*/ 88 w 176"/>
              <a:gd name="T17" fmla="*/ 80 h 176"/>
              <a:gd name="T18" fmla="*/ 176 w 176"/>
              <a:gd name="T19" fmla="*/ 140 h 176"/>
              <a:gd name="T20" fmla="*/ 170 w 176"/>
              <a:gd name="T21" fmla="*/ 130 h 176"/>
              <a:gd name="T22" fmla="*/ 128 w 176"/>
              <a:gd name="T23" fmla="*/ 100 h 176"/>
              <a:gd name="T24" fmla="*/ 111 w 176"/>
              <a:gd name="T25" fmla="*/ 112 h 176"/>
              <a:gd name="T26" fmla="*/ 105 w 176"/>
              <a:gd name="T27" fmla="*/ 115 h 176"/>
              <a:gd name="T28" fmla="*/ 99 w 176"/>
              <a:gd name="T29" fmla="*/ 111 h 176"/>
              <a:gd name="T30" fmla="*/ 65 w 176"/>
              <a:gd name="T31" fmla="*/ 77 h 176"/>
              <a:gd name="T32" fmla="*/ 64 w 176"/>
              <a:gd name="T33" fmla="*/ 65 h 176"/>
              <a:gd name="T34" fmla="*/ 73 w 176"/>
              <a:gd name="T35" fmla="*/ 55 h 176"/>
              <a:gd name="T36" fmla="*/ 72 w 176"/>
              <a:gd name="T37" fmla="*/ 40 h 176"/>
              <a:gd name="T38" fmla="*/ 44 w 176"/>
              <a:gd name="T39" fmla="*/ 4 h 176"/>
              <a:gd name="T40" fmla="*/ 0 w 176"/>
              <a:gd name="T41" fmla="*/ 42 h 176"/>
              <a:gd name="T42" fmla="*/ 4 w 176"/>
              <a:gd name="T43" fmla="*/ 60 h 176"/>
              <a:gd name="T44" fmla="*/ 116 w 176"/>
              <a:gd name="T45" fmla="*/ 172 h 176"/>
              <a:gd name="T46" fmla="*/ 176 w 176"/>
              <a:gd name="T47" fmla="*/ 140 h 176"/>
              <a:gd name="T48" fmla="*/ 134 w 176"/>
              <a:gd name="T49" fmla="*/ 168 h 176"/>
              <a:gd name="T50" fmla="*/ 118 w 176"/>
              <a:gd name="T51" fmla="*/ 164 h 176"/>
              <a:gd name="T52" fmla="*/ 11 w 176"/>
              <a:gd name="T53" fmla="*/ 57 h 176"/>
              <a:gd name="T54" fmla="*/ 36 w 176"/>
              <a:gd name="T55" fmla="*/ 8 h 176"/>
              <a:gd name="T56" fmla="*/ 39 w 176"/>
              <a:gd name="T57" fmla="*/ 10 h 176"/>
              <a:gd name="T58" fmla="*/ 66 w 176"/>
              <a:gd name="T59" fmla="*/ 44 h 176"/>
              <a:gd name="T60" fmla="*/ 68 w 176"/>
              <a:gd name="T61" fmla="*/ 48 h 176"/>
              <a:gd name="T62" fmla="*/ 58 w 176"/>
              <a:gd name="T63" fmla="*/ 59 h 176"/>
              <a:gd name="T64" fmla="*/ 53 w 176"/>
              <a:gd name="T65" fmla="*/ 71 h 176"/>
              <a:gd name="T66" fmla="*/ 58 w 176"/>
              <a:gd name="T67" fmla="*/ 82 h 176"/>
              <a:gd name="T68" fmla="*/ 94 w 176"/>
              <a:gd name="T69" fmla="*/ 118 h 176"/>
              <a:gd name="T70" fmla="*/ 116 w 176"/>
              <a:gd name="T71" fmla="*/ 118 h 176"/>
              <a:gd name="T72" fmla="*/ 126 w 176"/>
              <a:gd name="T73" fmla="*/ 109 h 176"/>
              <a:gd name="T74" fmla="*/ 131 w 176"/>
              <a:gd name="T75" fmla="*/ 109 h 176"/>
              <a:gd name="T76" fmla="*/ 165 w 176"/>
              <a:gd name="T77" fmla="*/ 136 h 176"/>
              <a:gd name="T78" fmla="*/ 167 w 176"/>
              <a:gd name="T79" fmla="*/ 137 h 176"/>
              <a:gd name="T80" fmla="*/ 168 w 176"/>
              <a:gd name="T81" fmla="*/ 14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176">
                <a:moveTo>
                  <a:pt x="96" y="8"/>
                </a:moveTo>
                <a:cubicBezTo>
                  <a:pt x="136" y="8"/>
                  <a:pt x="168" y="40"/>
                  <a:pt x="168" y="80"/>
                </a:cubicBezTo>
                <a:cubicBezTo>
                  <a:pt x="168" y="82"/>
                  <a:pt x="170" y="84"/>
                  <a:pt x="172" y="84"/>
                </a:cubicBezTo>
                <a:cubicBezTo>
                  <a:pt x="174" y="84"/>
                  <a:pt x="176" y="82"/>
                  <a:pt x="176" y="80"/>
                </a:cubicBezTo>
                <a:cubicBezTo>
                  <a:pt x="176" y="36"/>
                  <a:pt x="140" y="0"/>
                  <a:pt x="96" y="0"/>
                </a:cubicBezTo>
                <a:cubicBezTo>
                  <a:pt x="94" y="0"/>
                  <a:pt x="92" y="2"/>
                  <a:pt x="92" y="4"/>
                </a:cubicBezTo>
                <a:cubicBezTo>
                  <a:pt x="92" y="6"/>
                  <a:pt x="94" y="8"/>
                  <a:pt x="96" y="8"/>
                </a:cubicBezTo>
                <a:moveTo>
                  <a:pt x="96" y="48"/>
                </a:moveTo>
                <a:cubicBezTo>
                  <a:pt x="114" y="48"/>
                  <a:pt x="128" y="62"/>
                  <a:pt x="128" y="80"/>
                </a:cubicBezTo>
                <a:cubicBezTo>
                  <a:pt x="128" y="82"/>
                  <a:pt x="130" y="84"/>
                  <a:pt x="132" y="84"/>
                </a:cubicBezTo>
                <a:cubicBezTo>
                  <a:pt x="134" y="84"/>
                  <a:pt x="136" y="82"/>
                  <a:pt x="136" y="80"/>
                </a:cubicBezTo>
                <a:cubicBezTo>
                  <a:pt x="136" y="58"/>
                  <a:pt x="118" y="40"/>
                  <a:pt x="96" y="40"/>
                </a:cubicBezTo>
                <a:cubicBezTo>
                  <a:pt x="94" y="40"/>
                  <a:pt x="92" y="42"/>
                  <a:pt x="92" y="44"/>
                </a:cubicBezTo>
                <a:cubicBezTo>
                  <a:pt x="92" y="46"/>
                  <a:pt x="94" y="48"/>
                  <a:pt x="96" y="48"/>
                </a:cubicBezTo>
                <a:moveTo>
                  <a:pt x="96" y="88"/>
                </a:moveTo>
                <a:cubicBezTo>
                  <a:pt x="100" y="88"/>
                  <a:pt x="104" y="84"/>
                  <a:pt x="104" y="80"/>
                </a:cubicBezTo>
                <a:cubicBezTo>
                  <a:pt x="104" y="76"/>
                  <a:pt x="100" y="72"/>
                  <a:pt x="96" y="72"/>
                </a:cubicBezTo>
                <a:cubicBezTo>
                  <a:pt x="92" y="72"/>
                  <a:pt x="88" y="76"/>
                  <a:pt x="88" y="80"/>
                </a:cubicBezTo>
                <a:cubicBezTo>
                  <a:pt x="88" y="84"/>
                  <a:pt x="92" y="88"/>
                  <a:pt x="96" y="88"/>
                </a:cubicBezTo>
                <a:moveTo>
                  <a:pt x="176" y="140"/>
                </a:moveTo>
                <a:cubicBezTo>
                  <a:pt x="176" y="137"/>
                  <a:pt x="175" y="134"/>
                  <a:pt x="172" y="131"/>
                </a:cubicBezTo>
                <a:cubicBezTo>
                  <a:pt x="172" y="131"/>
                  <a:pt x="171" y="130"/>
                  <a:pt x="170" y="130"/>
                </a:cubicBezTo>
                <a:cubicBezTo>
                  <a:pt x="136" y="103"/>
                  <a:pt x="136" y="103"/>
                  <a:pt x="136" y="103"/>
                </a:cubicBezTo>
                <a:cubicBezTo>
                  <a:pt x="134" y="101"/>
                  <a:pt x="131" y="100"/>
                  <a:pt x="128" y="100"/>
                </a:cubicBezTo>
                <a:cubicBezTo>
                  <a:pt x="125" y="100"/>
                  <a:pt x="123" y="101"/>
                  <a:pt x="121" y="102"/>
                </a:cubicBezTo>
                <a:cubicBezTo>
                  <a:pt x="111" y="112"/>
                  <a:pt x="111" y="112"/>
                  <a:pt x="111" y="112"/>
                </a:cubicBezTo>
                <a:cubicBezTo>
                  <a:pt x="111" y="112"/>
                  <a:pt x="111" y="112"/>
                  <a:pt x="111" y="112"/>
                </a:cubicBezTo>
                <a:cubicBezTo>
                  <a:pt x="110" y="114"/>
                  <a:pt x="108" y="115"/>
                  <a:pt x="105" y="115"/>
                </a:cubicBezTo>
                <a:cubicBezTo>
                  <a:pt x="103" y="115"/>
                  <a:pt x="100" y="113"/>
                  <a:pt x="99" y="111"/>
                </a:cubicBezTo>
                <a:cubicBezTo>
                  <a:pt x="99" y="111"/>
                  <a:pt x="99" y="111"/>
                  <a:pt x="99" y="111"/>
                </a:cubicBezTo>
                <a:cubicBezTo>
                  <a:pt x="86" y="102"/>
                  <a:pt x="74" y="91"/>
                  <a:pt x="64" y="77"/>
                </a:cubicBezTo>
                <a:cubicBezTo>
                  <a:pt x="65" y="77"/>
                  <a:pt x="65" y="77"/>
                  <a:pt x="65" y="77"/>
                </a:cubicBezTo>
                <a:cubicBezTo>
                  <a:pt x="63" y="76"/>
                  <a:pt x="61" y="73"/>
                  <a:pt x="61" y="71"/>
                </a:cubicBezTo>
                <a:cubicBezTo>
                  <a:pt x="61" y="68"/>
                  <a:pt x="62" y="66"/>
                  <a:pt x="64" y="65"/>
                </a:cubicBezTo>
                <a:cubicBezTo>
                  <a:pt x="64" y="65"/>
                  <a:pt x="64" y="65"/>
                  <a:pt x="64" y="65"/>
                </a:cubicBezTo>
                <a:cubicBezTo>
                  <a:pt x="73" y="55"/>
                  <a:pt x="73" y="55"/>
                  <a:pt x="73" y="55"/>
                </a:cubicBezTo>
                <a:cubicBezTo>
                  <a:pt x="75" y="53"/>
                  <a:pt x="76" y="51"/>
                  <a:pt x="76" y="48"/>
                </a:cubicBezTo>
                <a:cubicBezTo>
                  <a:pt x="76" y="45"/>
                  <a:pt x="75" y="42"/>
                  <a:pt x="72" y="40"/>
                </a:cubicBezTo>
                <a:cubicBezTo>
                  <a:pt x="46" y="6"/>
                  <a:pt x="46" y="6"/>
                  <a:pt x="46" y="6"/>
                </a:cubicBezTo>
                <a:cubicBezTo>
                  <a:pt x="46" y="5"/>
                  <a:pt x="45" y="4"/>
                  <a:pt x="44" y="4"/>
                </a:cubicBezTo>
                <a:cubicBezTo>
                  <a:pt x="42" y="1"/>
                  <a:pt x="39" y="0"/>
                  <a:pt x="36" y="0"/>
                </a:cubicBezTo>
                <a:cubicBezTo>
                  <a:pt x="20" y="0"/>
                  <a:pt x="0" y="19"/>
                  <a:pt x="0" y="42"/>
                </a:cubicBezTo>
                <a:cubicBezTo>
                  <a:pt x="0" y="48"/>
                  <a:pt x="1" y="54"/>
                  <a:pt x="4" y="60"/>
                </a:cubicBezTo>
                <a:cubicBezTo>
                  <a:pt x="4" y="60"/>
                  <a:pt x="4" y="60"/>
                  <a:pt x="4" y="60"/>
                </a:cubicBezTo>
                <a:cubicBezTo>
                  <a:pt x="28" y="108"/>
                  <a:pt x="68" y="148"/>
                  <a:pt x="116" y="172"/>
                </a:cubicBezTo>
                <a:cubicBezTo>
                  <a:pt x="116" y="172"/>
                  <a:pt x="116" y="172"/>
                  <a:pt x="116" y="172"/>
                </a:cubicBezTo>
                <a:cubicBezTo>
                  <a:pt x="121" y="175"/>
                  <a:pt x="128" y="176"/>
                  <a:pt x="134" y="176"/>
                </a:cubicBezTo>
                <a:cubicBezTo>
                  <a:pt x="157" y="176"/>
                  <a:pt x="176" y="156"/>
                  <a:pt x="176" y="140"/>
                </a:cubicBezTo>
                <a:cubicBezTo>
                  <a:pt x="176" y="140"/>
                  <a:pt x="176" y="140"/>
                  <a:pt x="176" y="140"/>
                </a:cubicBezTo>
                <a:close/>
                <a:moveTo>
                  <a:pt x="134" y="168"/>
                </a:moveTo>
                <a:cubicBezTo>
                  <a:pt x="129" y="168"/>
                  <a:pt x="124" y="167"/>
                  <a:pt x="119" y="165"/>
                </a:cubicBezTo>
                <a:cubicBezTo>
                  <a:pt x="119" y="165"/>
                  <a:pt x="119" y="164"/>
                  <a:pt x="118" y="164"/>
                </a:cubicBezTo>
                <a:cubicBezTo>
                  <a:pt x="73" y="141"/>
                  <a:pt x="35" y="103"/>
                  <a:pt x="12" y="58"/>
                </a:cubicBezTo>
                <a:cubicBezTo>
                  <a:pt x="12" y="57"/>
                  <a:pt x="11" y="57"/>
                  <a:pt x="11" y="57"/>
                </a:cubicBezTo>
                <a:cubicBezTo>
                  <a:pt x="9" y="52"/>
                  <a:pt x="8" y="47"/>
                  <a:pt x="8" y="42"/>
                </a:cubicBezTo>
                <a:cubicBezTo>
                  <a:pt x="8" y="23"/>
                  <a:pt x="25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39" y="9"/>
                  <a:pt x="39" y="9"/>
                  <a:pt x="39" y="10"/>
                </a:cubicBezTo>
                <a:cubicBezTo>
                  <a:pt x="39" y="10"/>
                  <a:pt x="40" y="10"/>
                  <a:pt x="40" y="11"/>
                </a:cubicBezTo>
                <a:cubicBezTo>
                  <a:pt x="66" y="44"/>
                  <a:pt x="66" y="44"/>
                  <a:pt x="66" y="44"/>
                </a:cubicBezTo>
                <a:cubicBezTo>
                  <a:pt x="66" y="45"/>
                  <a:pt x="67" y="45"/>
                  <a:pt x="67" y="45"/>
                </a:cubicBezTo>
                <a:cubicBezTo>
                  <a:pt x="67" y="46"/>
                  <a:pt x="68" y="47"/>
                  <a:pt x="68" y="48"/>
                </a:cubicBezTo>
                <a:cubicBezTo>
                  <a:pt x="68" y="49"/>
                  <a:pt x="68" y="49"/>
                  <a:pt x="67" y="50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5" y="62"/>
                  <a:pt x="53" y="66"/>
                  <a:pt x="53" y="71"/>
                </a:cubicBezTo>
                <a:cubicBezTo>
                  <a:pt x="53" y="75"/>
                  <a:pt x="55" y="79"/>
                  <a:pt x="58" y="82"/>
                </a:cubicBezTo>
                <a:cubicBezTo>
                  <a:pt x="58" y="82"/>
                  <a:pt x="58" y="82"/>
                  <a:pt x="58" y="82"/>
                </a:cubicBezTo>
                <a:cubicBezTo>
                  <a:pt x="68" y="96"/>
                  <a:pt x="80" y="108"/>
                  <a:pt x="94" y="118"/>
                </a:cubicBezTo>
                <a:cubicBezTo>
                  <a:pt x="94" y="118"/>
                  <a:pt x="94" y="118"/>
                  <a:pt x="94" y="118"/>
                </a:cubicBezTo>
                <a:cubicBezTo>
                  <a:pt x="97" y="121"/>
                  <a:pt x="101" y="123"/>
                  <a:pt x="105" y="123"/>
                </a:cubicBezTo>
                <a:cubicBezTo>
                  <a:pt x="109" y="123"/>
                  <a:pt x="113" y="121"/>
                  <a:pt x="116" y="118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26" y="109"/>
                  <a:pt x="126" y="109"/>
                  <a:pt x="126" y="109"/>
                </a:cubicBezTo>
                <a:cubicBezTo>
                  <a:pt x="127" y="108"/>
                  <a:pt x="127" y="108"/>
                  <a:pt x="128" y="108"/>
                </a:cubicBezTo>
                <a:cubicBezTo>
                  <a:pt x="129" y="108"/>
                  <a:pt x="130" y="109"/>
                  <a:pt x="131" y="109"/>
                </a:cubicBezTo>
                <a:cubicBezTo>
                  <a:pt x="131" y="109"/>
                  <a:pt x="131" y="110"/>
                  <a:pt x="131" y="110"/>
                </a:cubicBezTo>
                <a:cubicBezTo>
                  <a:pt x="165" y="136"/>
                  <a:pt x="165" y="136"/>
                  <a:pt x="165" y="136"/>
                </a:cubicBezTo>
                <a:cubicBezTo>
                  <a:pt x="166" y="136"/>
                  <a:pt x="166" y="136"/>
                  <a:pt x="166" y="137"/>
                </a:cubicBezTo>
                <a:cubicBezTo>
                  <a:pt x="166" y="137"/>
                  <a:pt x="167" y="137"/>
                  <a:pt x="167" y="137"/>
                </a:cubicBezTo>
                <a:cubicBezTo>
                  <a:pt x="167" y="138"/>
                  <a:pt x="168" y="138"/>
                  <a:pt x="168" y="140"/>
                </a:cubicBezTo>
                <a:cubicBezTo>
                  <a:pt x="168" y="140"/>
                  <a:pt x="168" y="140"/>
                  <a:pt x="168" y="141"/>
                </a:cubicBezTo>
                <a:cubicBezTo>
                  <a:pt x="167" y="152"/>
                  <a:pt x="153" y="168"/>
                  <a:pt x="134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109"/>
          <p:cNvSpPr>
            <a:spLocks noEditPoints="1"/>
          </p:cNvSpPr>
          <p:nvPr/>
        </p:nvSpPr>
        <p:spPr bwMode="auto">
          <a:xfrm>
            <a:off x="6315075" y="6326188"/>
            <a:ext cx="174625" cy="319088"/>
          </a:xfrm>
          <a:custGeom>
            <a:avLst/>
            <a:gdLst>
              <a:gd name="T0" fmla="*/ 96 w 96"/>
              <a:gd name="T1" fmla="*/ 68 h 176"/>
              <a:gd name="T2" fmla="*/ 92 w 96"/>
              <a:gd name="T3" fmla="*/ 64 h 176"/>
              <a:gd name="T4" fmla="*/ 60 w 96"/>
              <a:gd name="T5" fmla="*/ 64 h 176"/>
              <a:gd name="T6" fmla="*/ 80 w 96"/>
              <a:gd name="T7" fmla="*/ 5 h 176"/>
              <a:gd name="T8" fmla="*/ 80 w 96"/>
              <a:gd name="T9" fmla="*/ 5 h 176"/>
              <a:gd name="T10" fmla="*/ 80 w 96"/>
              <a:gd name="T11" fmla="*/ 4 h 176"/>
              <a:gd name="T12" fmla="*/ 76 w 96"/>
              <a:gd name="T13" fmla="*/ 0 h 176"/>
              <a:gd name="T14" fmla="*/ 36 w 96"/>
              <a:gd name="T15" fmla="*/ 0 h 176"/>
              <a:gd name="T16" fmla="*/ 32 w 96"/>
              <a:gd name="T17" fmla="*/ 3 h 176"/>
              <a:gd name="T18" fmla="*/ 32 w 96"/>
              <a:gd name="T19" fmla="*/ 3 h 176"/>
              <a:gd name="T20" fmla="*/ 0 w 96"/>
              <a:gd name="T21" fmla="*/ 99 h 176"/>
              <a:gd name="T22" fmla="*/ 0 w 96"/>
              <a:gd name="T23" fmla="*/ 99 h 176"/>
              <a:gd name="T24" fmla="*/ 0 w 96"/>
              <a:gd name="T25" fmla="*/ 100 h 176"/>
              <a:gd name="T26" fmla="*/ 4 w 96"/>
              <a:gd name="T27" fmla="*/ 104 h 176"/>
              <a:gd name="T28" fmla="*/ 40 w 96"/>
              <a:gd name="T29" fmla="*/ 104 h 176"/>
              <a:gd name="T30" fmla="*/ 32 w 96"/>
              <a:gd name="T31" fmla="*/ 172 h 176"/>
              <a:gd name="T32" fmla="*/ 32 w 96"/>
              <a:gd name="T33" fmla="*/ 172 h 176"/>
              <a:gd name="T34" fmla="*/ 32 w 96"/>
              <a:gd name="T35" fmla="*/ 172 h 176"/>
              <a:gd name="T36" fmla="*/ 36 w 96"/>
              <a:gd name="T37" fmla="*/ 176 h 176"/>
              <a:gd name="T38" fmla="*/ 40 w 96"/>
              <a:gd name="T39" fmla="*/ 174 h 176"/>
              <a:gd name="T40" fmla="*/ 40 w 96"/>
              <a:gd name="T41" fmla="*/ 174 h 176"/>
              <a:gd name="T42" fmla="*/ 96 w 96"/>
              <a:gd name="T43" fmla="*/ 70 h 176"/>
              <a:gd name="T44" fmla="*/ 96 w 96"/>
              <a:gd name="T45" fmla="*/ 70 h 176"/>
              <a:gd name="T46" fmla="*/ 96 w 96"/>
              <a:gd name="T47" fmla="*/ 68 h 176"/>
              <a:gd name="T48" fmla="*/ 42 w 96"/>
              <a:gd name="T49" fmla="*/ 152 h 176"/>
              <a:gd name="T50" fmla="*/ 48 w 96"/>
              <a:gd name="T51" fmla="*/ 100 h 176"/>
              <a:gd name="T52" fmla="*/ 48 w 96"/>
              <a:gd name="T53" fmla="*/ 100 h 176"/>
              <a:gd name="T54" fmla="*/ 48 w 96"/>
              <a:gd name="T55" fmla="*/ 100 h 176"/>
              <a:gd name="T56" fmla="*/ 44 w 96"/>
              <a:gd name="T57" fmla="*/ 96 h 176"/>
              <a:gd name="T58" fmla="*/ 10 w 96"/>
              <a:gd name="T59" fmla="*/ 96 h 176"/>
              <a:gd name="T60" fmla="*/ 39 w 96"/>
              <a:gd name="T61" fmla="*/ 8 h 176"/>
              <a:gd name="T62" fmla="*/ 70 w 96"/>
              <a:gd name="T63" fmla="*/ 8 h 176"/>
              <a:gd name="T64" fmla="*/ 51 w 96"/>
              <a:gd name="T65" fmla="*/ 67 h 176"/>
              <a:gd name="T66" fmla="*/ 51 w 96"/>
              <a:gd name="T67" fmla="*/ 67 h 176"/>
              <a:gd name="T68" fmla="*/ 51 w 96"/>
              <a:gd name="T69" fmla="*/ 68 h 176"/>
              <a:gd name="T70" fmla="*/ 55 w 96"/>
              <a:gd name="T71" fmla="*/ 72 h 176"/>
              <a:gd name="T72" fmla="*/ 85 w 96"/>
              <a:gd name="T73" fmla="*/ 72 h 176"/>
              <a:gd name="T74" fmla="*/ 42 w 96"/>
              <a:gd name="T75" fmla="*/ 15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96" h="176">
                <a:moveTo>
                  <a:pt x="96" y="68"/>
                </a:moveTo>
                <a:cubicBezTo>
                  <a:pt x="96" y="66"/>
                  <a:pt x="94" y="64"/>
                  <a:pt x="92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80" y="5"/>
                  <a:pt x="80" y="5"/>
                  <a:pt x="80" y="5"/>
                </a:cubicBezTo>
                <a:cubicBezTo>
                  <a:pt x="80" y="5"/>
                  <a:pt x="80" y="5"/>
                  <a:pt x="80" y="5"/>
                </a:cubicBezTo>
                <a:cubicBezTo>
                  <a:pt x="80" y="5"/>
                  <a:pt x="80" y="4"/>
                  <a:pt x="80" y="4"/>
                </a:cubicBezTo>
                <a:cubicBezTo>
                  <a:pt x="80" y="2"/>
                  <a:pt x="78" y="0"/>
                  <a:pt x="7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4" y="0"/>
                  <a:pt x="33" y="1"/>
                  <a:pt x="32" y="3"/>
                </a:cubicBezTo>
                <a:cubicBezTo>
                  <a:pt x="32" y="3"/>
                  <a:pt x="32" y="3"/>
                  <a:pt x="32" y="3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99"/>
                  <a:pt x="0" y="100"/>
                  <a:pt x="0" y="100"/>
                </a:cubicBezTo>
                <a:cubicBezTo>
                  <a:pt x="0" y="102"/>
                  <a:pt x="2" y="104"/>
                  <a:pt x="4" y="104"/>
                </a:cubicBezTo>
                <a:cubicBezTo>
                  <a:pt x="40" y="104"/>
                  <a:pt x="40" y="104"/>
                  <a:pt x="40" y="104"/>
                </a:cubicBezTo>
                <a:cubicBezTo>
                  <a:pt x="32" y="172"/>
                  <a:pt x="32" y="172"/>
                  <a:pt x="32" y="172"/>
                </a:cubicBezTo>
                <a:cubicBezTo>
                  <a:pt x="32" y="172"/>
                  <a:pt x="32" y="172"/>
                  <a:pt x="32" y="172"/>
                </a:cubicBezTo>
                <a:cubicBezTo>
                  <a:pt x="32" y="172"/>
                  <a:pt x="32" y="172"/>
                  <a:pt x="32" y="172"/>
                </a:cubicBezTo>
                <a:cubicBezTo>
                  <a:pt x="32" y="174"/>
                  <a:pt x="34" y="176"/>
                  <a:pt x="36" y="176"/>
                </a:cubicBezTo>
                <a:cubicBezTo>
                  <a:pt x="38" y="176"/>
                  <a:pt x="39" y="175"/>
                  <a:pt x="40" y="174"/>
                </a:cubicBezTo>
                <a:cubicBezTo>
                  <a:pt x="40" y="174"/>
                  <a:pt x="40" y="174"/>
                  <a:pt x="40" y="174"/>
                </a:cubicBezTo>
                <a:cubicBezTo>
                  <a:pt x="96" y="70"/>
                  <a:pt x="96" y="70"/>
                  <a:pt x="96" y="70"/>
                </a:cubicBezTo>
                <a:cubicBezTo>
                  <a:pt x="96" y="70"/>
                  <a:pt x="96" y="70"/>
                  <a:pt x="96" y="70"/>
                </a:cubicBezTo>
                <a:cubicBezTo>
                  <a:pt x="96" y="69"/>
                  <a:pt x="96" y="69"/>
                  <a:pt x="96" y="68"/>
                </a:cubicBezTo>
                <a:moveTo>
                  <a:pt x="42" y="152"/>
                </a:moveTo>
                <a:cubicBezTo>
                  <a:pt x="48" y="100"/>
                  <a:pt x="48" y="100"/>
                  <a:pt x="48" y="100"/>
                </a:cubicBezTo>
                <a:cubicBezTo>
                  <a:pt x="48" y="100"/>
                  <a:pt x="48" y="100"/>
                  <a:pt x="48" y="100"/>
                </a:cubicBezTo>
                <a:cubicBezTo>
                  <a:pt x="48" y="100"/>
                  <a:pt x="48" y="100"/>
                  <a:pt x="48" y="100"/>
                </a:cubicBezTo>
                <a:cubicBezTo>
                  <a:pt x="48" y="98"/>
                  <a:pt x="46" y="96"/>
                  <a:pt x="44" y="96"/>
                </a:cubicBezTo>
                <a:cubicBezTo>
                  <a:pt x="10" y="96"/>
                  <a:pt x="10" y="96"/>
                  <a:pt x="10" y="96"/>
                </a:cubicBezTo>
                <a:cubicBezTo>
                  <a:pt x="39" y="8"/>
                  <a:pt x="39" y="8"/>
                  <a:pt x="39" y="8"/>
                </a:cubicBezTo>
                <a:cubicBezTo>
                  <a:pt x="70" y="8"/>
                  <a:pt x="70" y="8"/>
                  <a:pt x="70" y="8"/>
                </a:cubicBezTo>
                <a:cubicBezTo>
                  <a:pt x="51" y="67"/>
                  <a:pt x="51" y="67"/>
                  <a:pt x="51" y="67"/>
                </a:cubicBezTo>
                <a:cubicBezTo>
                  <a:pt x="51" y="67"/>
                  <a:pt x="51" y="67"/>
                  <a:pt x="51" y="67"/>
                </a:cubicBezTo>
                <a:cubicBezTo>
                  <a:pt x="51" y="67"/>
                  <a:pt x="51" y="68"/>
                  <a:pt x="51" y="68"/>
                </a:cubicBezTo>
                <a:cubicBezTo>
                  <a:pt x="51" y="70"/>
                  <a:pt x="52" y="72"/>
                  <a:pt x="55" y="72"/>
                </a:cubicBezTo>
                <a:cubicBezTo>
                  <a:pt x="85" y="72"/>
                  <a:pt x="85" y="72"/>
                  <a:pt x="85" y="72"/>
                </a:cubicBezTo>
                <a:lnTo>
                  <a:pt x="42" y="1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Freeform 110"/>
          <p:cNvSpPr>
            <a:spLocks noEditPoints="1"/>
          </p:cNvSpPr>
          <p:nvPr/>
        </p:nvSpPr>
        <p:spPr bwMode="auto">
          <a:xfrm>
            <a:off x="6853238" y="6354763"/>
            <a:ext cx="320675" cy="261938"/>
          </a:xfrm>
          <a:custGeom>
            <a:avLst/>
            <a:gdLst>
              <a:gd name="T0" fmla="*/ 36 w 176"/>
              <a:gd name="T1" fmla="*/ 88 h 144"/>
              <a:gd name="T2" fmla="*/ 32 w 176"/>
              <a:gd name="T3" fmla="*/ 116 h 144"/>
              <a:gd name="T4" fmla="*/ 60 w 176"/>
              <a:gd name="T5" fmla="*/ 120 h 144"/>
              <a:gd name="T6" fmla="*/ 64 w 176"/>
              <a:gd name="T7" fmla="*/ 92 h 144"/>
              <a:gd name="T8" fmla="*/ 56 w 176"/>
              <a:gd name="T9" fmla="*/ 112 h 144"/>
              <a:gd name="T10" fmla="*/ 40 w 176"/>
              <a:gd name="T11" fmla="*/ 96 h 144"/>
              <a:gd name="T12" fmla="*/ 56 w 176"/>
              <a:gd name="T13" fmla="*/ 112 h 144"/>
              <a:gd name="T14" fmla="*/ 116 w 176"/>
              <a:gd name="T15" fmla="*/ 88 h 144"/>
              <a:gd name="T16" fmla="*/ 112 w 176"/>
              <a:gd name="T17" fmla="*/ 116 h 144"/>
              <a:gd name="T18" fmla="*/ 140 w 176"/>
              <a:gd name="T19" fmla="*/ 120 h 144"/>
              <a:gd name="T20" fmla="*/ 144 w 176"/>
              <a:gd name="T21" fmla="*/ 92 h 144"/>
              <a:gd name="T22" fmla="*/ 136 w 176"/>
              <a:gd name="T23" fmla="*/ 112 h 144"/>
              <a:gd name="T24" fmla="*/ 120 w 176"/>
              <a:gd name="T25" fmla="*/ 96 h 144"/>
              <a:gd name="T26" fmla="*/ 136 w 176"/>
              <a:gd name="T27" fmla="*/ 112 h 144"/>
              <a:gd name="T28" fmla="*/ 168 w 176"/>
              <a:gd name="T29" fmla="*/ 136 h 144"/>
              <a:gd name="T30" fmla="*/ 172 w 176"/>
              <a:gd name="T31" fmla="*/ 32 h 144"/>
              <a:gd name="T32" fmla="*/ 172 w 176"/>
              <a:gd name="T33" fmla="*/ 24 h 144"/>
              <a:gd name="T34" fmla="*/ 168 w 176"/>
              <a:gd name="T35" fmla="*/ 8 h 144"/>
              <a:gd name="T36" fmla="*/ 16 w 176"/>
              <a:gd name="T37" fmla="*/ 0 h 144"/>
              <a:gd name="T38" fmla="*/ 8 w 176"/>
              <a:gd name="T39" fmla="*/ 24 h 144"/>
              <a:gd name="T40" fmla="*/ 0 w 176"/>
              <a:gd name="T41" fmla="*/ 28 h 144"/>
              <a:gd name="T42" fmla="*/ 8 w 176"/>
              <a:gd name="T43" fmla="*/ 32 h 144"/>
              <a:gd name="T44" fmla="*/ 4 w 176"/>
              <a:gd name="T45" fmla="*/ 136 h 144"/>
              <a:gd name="T46" fmla="*/ 4 w 176"/>
              <a:gd name="T47" fmla="*/ 144 h 144"/>
              <a:gd name="T48" fmla="*/ 176 w 176"/>
              <a:gd name="T49" fmla="*/ 140 h 144"/>
              <a:gd name="T50" fmla="*/ 96 w 176"/>
              <a:gd name="T51" fmla="*/ 136 h 144"/>
              <a:gd name="T52" fmla="*/ 80 w 176"/>
              <a:gd name="T53" fmla="*/ 96 h 144"/>
              <a:gd name="T54" fmla="*/ 96 w 176"/>
              <a:gd name="T55" fmla="*/ 136 h 144"/>
              <a:gd name="T56" fmla="*/ 104 w 176"/>
              <a:gd name="T57" fmla="*/ 136 h 144"/>
              <a:gd name="T58" fmla="*/ 100 w 176"/>
              <a:gd name="T59" fmla="*/ 88 h 144"/>
              <a:gd name="T60" fmla="*/ 72 w 176"/>
              <a:gd name="T61" fmla="*/ 92 h 144"/>
              <a:gd name="T62" fmla="*/ 16 w 176"/>
              <a:gd name="T63" fmla="*/ 136 h 144"/>
              <a:gd name="T64" fmla="*/ 28 w 176"/>
              <a:gd name="T65" fmla="*/ 56 h 144"/>
              <a:gd name="T66" fmla="*/ 52 w 176"/>
              <a:gd name="T67" fmla="*/ 56 h 144"/>
              <a:gd name="T68" fmla="*/ 76 w 176"/>
              <a:gd name="T69" fmla="*/ 56 h 144"/>
              <a:gd name="T70" fmla="*/ 100 w 176"/>
              <a:gd name="T71" fmla="*/ 56 h 144"/>
              <a:gd name="T72" fmla="*/ 124 w 176"/>
              <a:gd name="T73" fmla="*/ 56 h 144"/>
              <a:gd name="T74" fmla="*/ 148 w 176"/>
              <a:gd name="T75" fmla="*/ 56 h 144"/>
              <a:gd name="T76" fmla="*/ 160 w 176"/>
              <a:gd name="T77" fmla="*/ 136 h 144"/>
              <a:gd name="T78" fmla="*/ 20 w 176"/>
              <a:gd name="T79" fmla="*/ 32 h 144"/>
              <a:gd name="T80" fmla="*/ 36 w 176"/>
              <a:gd name="T81" fmla="*/ 40 h 144"/>
              <a:gd name="T82" fmla="*/ 20 w 176"/>
              <a:gd name="T83" fmla="*/ 40 h 144"/>
              <a:gd name="T84" fmla="*/ 44 w 176"/>
              <a:gd name="T85" fmla="*/ 32 h 144"/>
              <a:gd name="T86" fmla="*/ 60 w 176"/>
              <a:gd name="T87" fmla="*/ 40 h 144"/>
              <a:gd name="T88" fmla="*/ 44 w 176"/>
              <a:gd name="T89" fmla="*/ 40 h 144"/>
              <a:gd name="T90" fmla="*/ 68 w 176"/>
              <a:gd name="T91" fmla="*/ 32 h 144"/>
              <a:gd name="T92" fmla="*/ 84 w 176"/>
              <a:gd name="T93" fmla="*/ 40 h 144"/>
              <a:gd name="T94" fmla="*/ 68 w 176"/>
              <a:gd name="T95" fmla="*/ 40 h 144"/>
              <a:gd name="T96" fmla="*/ 92 w 176"/>
              <a:gd name="T97" fmla="*/ 32 h 144"/>
              <a:gd name="T98" fmla="*/ 108 w 176"/>
              <a:gd name="T99" fmla="*/ 40 h 144"/>
              <a:gd name="T100" fmla="*/ 92 w 176"/>
              <a:gd name="T101" fmla="*/ 40 h 144"/>
              <a:gd name="T102" fmla="*/ 116 w 176"/>
              <a:gd name="T103" fmla="*/ 32 h 144"/>
              <a:gd name="T104" fmla="*/ 132 w 176"/>
              <a:gd name="T105" fmla="*/ 40 h 144"/>
              <a:gd name="T106" fmla="*/ 116 w 176"/>
              <a:gd name="T107" fmla="*/ 40 h 144"/>
              <a:gd name="T108" fmla="*/ 140 w 176"/>
              <a:gd name="T109" fmla="*/ 32 h 144"/>
              <a:gd name="T110" fmla="*/ 156 w 176"/>
              <a:gd name="T111" fmla="*/ 40 h 144"/>
              <a:gd name="T112" fmla="*/ 140 w 176"/>
              <a:gd name="T113" fmla="*/ 40 h 144"/>
              <a:gd name="T114" fmla="*/ 16 w 176"/>
              <a:gd name="T115" fmla="*/ 24 h 144"/>
              <a:gd name="T116" fmla="*/ 160 w 176"/>
              <a:gd name="T117" fmla="*/ 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76" h="144">
                <a:moveTo>
                  <a:pt x="60" y="88"/>
                </a:moveTo>
                <a:cubicBezTo>
                  <a:pt x="36" y="88"/>
                  <a:pt x="36" y="88"/>
                  <a:pt x="36" y="88"/>
                </a:cubicBezTo>
                <a:cubicBezTo>
                  <a:pt x="34" y="88"/>
                  <a:pt x="32" y="90"/>
                  <a:pt x="32" y="92"/>
                </a:cubicBezTo>
                <a:cubicBezTo>
                  <a:pt x="32" y="116"/>
                  <a:pt x="32" y="116"/>
                  <a:pt x="32" y="116"/>
                </a:cubicBezTo>
                <a:cubicBezTo>
                  <a:pt x="32" y="118"/>
                  <a:pt x="34" y="120"/>
                  <a:pt x="36" y="120"/>
                </a:cubicBezTo>
                <a:cubicBezTo>
                  <a:pt x="60" y="120"/>
                  <a:pt x="60" y="120"/>
                  <a:pt x="60" y="120"/>
                </a:cubicBezTo>
                <a:cubicBezTo>
                  <a:pt x="62" y="120"/>
                  <a:pt x="64" y="118"/>
                  <a:pt x="64" y="116"/>
                </a:cubicBezTo>
                <a:cubicBezTo>
                  <a:pt x="64" y="92"/>
                  <a:pt x="64" y="92"/>
                  <a:pt x="64" y="92"/>
                </a:cubicBezTo>
                <a:cubicBezTo>
                  <a:pt x="64" y="90"/>
                  <a:pt x="62" y="88"/>
                  <a:pt x="60" y="88"/>
                </a:cubicBezTo>
                <a:moveTo>
                  <a:pt x="56" y="112"/>
                </a:moveTo>
                <a:cubicBezTo>
                  <a:pt x="40" y="112"/>
                  <a:pt x="40" y="112"/>
                  <a:pt x="40" y="112"/>
                </a:cubicBezTo>
                <a:cubicBezTo>
                  <a:pt x="40" y="96"/>
                  <a:pt x="40" y="96"/>
                  <a:pt x="40" y="96"/>
                </a:cubicBezTo>
                <a:cubicBezTo>
                  <a:pt x="56" y="96"/>
                  <a:pt x="56" y="96"/>
                  <a:pt x="56" y="96"/>
                </a:cubicBezTo>
                <a:lnTo>
                  <a:pt x="56" y="112"/>
                </a:lnTo>
                <a:close/>
                <a:moveTo>
                  <a:pt x="140" y="88"/>
                </a:moveTo>
                <a:cubicBezTo>
                  <a:pt x="116" y="88"/>
                  <a:pt x="116" y="88"/>
                  <a:pt x="116" y="88"/>
                </a:cubicBezTo>
                <a:cubicBezTo>
                  <a:pt x="114" y="88"/>
                  <a:pt x="112" y="90"/>
                  <a:pt x="112" y="92"/>
                </a:cubicBezTo>
                <a:cubicBezTo>
                  <a:pt x="112" y="116"/>
                  <a:pt x="112" y="116"/>
                  <a:pt x="112" y="116"/>
                </a:cubicBezTo>
                <a:cubicBezTo>
                  <a:pt x="112" y="118"/>
                  <a:pt x="114" y="120"/>
                  <a:pt x="116" y="120"/>
                </a:cubicBezTo>
                <a:cubicBezTo>
                  <a:pt x="140" y="120"/>
                  <a:pt x="140" y="120"/>
                  <a:pt x="140" y="120"/>
                </a:cubicBezTo>
                <a:cubicBezTo>
                  <a:pt x="142" y="120"/>
                  <a:pt x="144" y="118"/>
                  <a:pt x="144" y="116"/>
                </a:cubicBezTo>
                <a:cubicBezTo>
                  <a:pt x="144" y="92"/>
                  <a:pt x="144" y="92"/>
                  <a:pt x="144" y="92"/>
                </a:cubicBezTo>
                <a:cubicBezTo>
                  <a:pt x="144" y="90"/>
                  <a:pt x="142" y="88"/>
                  <a:pt x="140" y="88"/>
                </a:cubicBezTo>
                <a:moveTo>
                  <a:pt x="136" y="112"/>
                </a:moveTo>
                <a:cubicBezTo>
                  <a:pt x="120" y="112"/>
                  <a:pt x="120" y="112"/>
                  <a:pt x="120" y="112"/>
                </a:cubicBezTo>
                <a:cubicBezTo>
                  <a:pt x="120" y="96"/>
                  <a:pt x="120" y="96"/>
                  <a:pt x="120" y="96"/>
                </a:cubicBezTo>
                <a:cubicBezTo>
                  <a:pt x="136" y="96"/>
                  <a:pt x="136" y="96"/>
                  <a:pt x="136" y="96"/>
                </a:cubicBezTo>
                <a:lnTo>
                  <a:pt x="136" y="112"/>
                </a:lnTo>
                <a:close/>
                <a:moveTo>
                  <a:pt x="172" y="136"/>
                </a:moveTo>
                <a:cubicBezTo>
                  <a:pt x="168" y="136"/>
                  <a:pt x="168" y="136"/>
                  <a:pt x="168" y="136"/>
                </a:cubicBezTo>
                <a:cubicBezTo>
                  <a:pt x="168" y="32"/>
                  <a:pt x="168" y="32"/>
                  <a:pt x="168" y="32"/>
                </a:cubicBezTo>
                <a:cubicBezTo>
                  <a:pt x="172" y="32"/>
                  <a:pt x="172" y="32"/>
                  <a:pt x="172" y="32"/>
                </a:cubicBezTo>
                <a:cubicBezTo>
                  <a:pt x="174" y="32"/>
                  <a:pt x="176" y="30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68" y="24"/>
                  <a:pt x="168" y="24"/>
                  <a:pt x="168" y="24"/>
                </a:cubicBezTo>
                <a:cubicBezTo>
                  <a:pt x="168" y="8"/>
                  <a:pt x="168" y="8"/>
                  <a:pt x="168" y="8"/>
                </a:cubicBezTo>
                <a:cubicBezTo>
                  <a:pt x="168" y="4"/>
                  <a:pt x="164" y="0"/>
                  <a:pt x="160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2" y="0"/>
                  <a:pt x="8" y="4"/>
                  <a:pt x="8" y="8"/>
                </a:cubicBezTo>
                <a:cubicBezTo>
                  <a:pt x="8" y="24"/>
                  <a:pt x="8" y="24"/>
                  <a:pt x="8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4"/>
                  <a:pt x="0" y="26"/>
                  <a:pt x="0" y="28"/>
                </a:cubicBezTo>
                <a:cubicBezTo>
                  <a:pt x="0" y="30"/>
                  <a:pt x="2" y="32"/>
                  <a:pt x="4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136"/>
                  <a:pt x="8" y="136"/>
                  <a:pt x="8" y="136"/>
                </a:cubicBezTo>
                <a:cubicBezTo>
                  <a:pt x="4" y="136"/>
                  <a:pt x="4" y="136"/>
                  <a:pt x="4" y="136"/>
                </a:cubicBezTo>
                <a:cubicBezTo>
                  <a:pt x="2" y="136"/>
                  <a:pt x="0" y="138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4" y="144"/>
                  <a:pt x="176" y="142"/>
                  <a:pt x="176" y="140"/>
                </a:cubicBezTo>
                <a:cubicBezTo>
                  <a:pt x="176" y="138"/>
                  <a:pt x="174" y="136"/>
                  <a:pt x="172" y="136"/>
                </a:cubicBezTo>
                <a:moveTo>
                  <a:pt x="96" y="136"/>
                </a:moveTo>
                <a:cubicBezTo>
                  <a:pt x="80" y="136"/>
                  <a:pt x="80" y="136"/>
                  <a:pt x="80" y="136"/>
                </a:cubicBezTo>
                <a:cubicBezTo>
                  <a:pt x="80" y="96"/>
                  <a:pt x="80" y="96"/>
                  <a:pt x="80" y="96"/>
                </a:cubicBezTo>
                <a:cubicBezTo>
                  <a:pt x="96" y="96"/>
                  <a:pt x="96" y="96"/>
                  <a:pt x="96" y="96"/>
                </a:cubicBezTo>
                <a:lnTo>
                  <a:pt x="96" y="136"/>
                </a:lnTo>
                <a:close/>
                <a:moveTo>
                  <a:pt x="160" y="136"/>
                </a:moveTo>
                <a:cubicBezTo>
                  <a:pt x="104" y="136"/>
                  <a:pt x="104" y="136"/>
                  <a:pt x="104" y="136"/>
                </a:cubicBezTo>
                <a:cubicBezTo>
                  <a:pt x="104" y="92"/>
                  <a:pt x="104" y="92"/>
                  <a:pt x="104" y="92"/>
                </a:cubicBezTo>
                <a:cubicBezTo>
                  <a:pt x="104" y="90"/>
                  <a:pt x="102" y="88"/>
                  <a:pt x="100" y="88"/>
                </a:cubicBezTo>
                <a:cubicBezTo>
                  <a:pt x="76" y="88"/>
                  <a:pt x="76" y="88"/>
                  <a:pt x="76" y="88"/>
                </a:cubicBezTo>
                <a:cubicBezTo>
                  <a:pt x="74" y="88"/>
                  <a:pt x="72" y="90"/>
                  <a:pt x="72" y="92"/>
                </a:cubicBezTo>
                <a:cubicBezTo>
                  <a:pt x="72" y="136"/>
                  <a:pt x="72" y="136"/>
                  <a:pt x="72" y="136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16" y="50"/>
                  <a:pt x="16" y="50"/>
                  <a:pt x="16" y="50"/>
                </a:cubicBezTo>
                <a:cubicBezTo>
                  <a:pt x="19" y="54"/>
                  <a:pt x="23" y="56"/>
                  <a:pt x="28" y="56"/>
                </a:cubicBezTo>
                <a:cubicBezTo>
                  <a:pt x="33" y="56"/>
                  <a:pt x="37" y="54"/>
                  <a:pt x="40" y="50"/>
                </a:cubicBezTo>
                <a:cubicBezTo>
                  <a:pt x="43" y="54"/>
                  <a:pt x="47" y="56"/>
                  <a:pt x="52" y="56"/>
                </a:cubicBezTo>
                <a:cubicBezTo>
                  <a:pt x="57" y="56"/>
                  <a:pt x="61" y="54"/>
                  <a:pt x="64" y="50"/>
                </a:cubicBezTo>
                <a:cubicBezTo>
                  <a:pt x="67" y="54"/>
                  <a:pt x="71" y="56"/>
                  <a:pt x="76" y="56"/>
                </a:cubicBezTo>
                <a:cubicBezTo>
                  <a:pt x="81" y="56"/>
                  <a:pt x="85" y="54"/>
                  <a:pt x="88" y="50"/>
                </a:cubicBezTo>
                <a:cubicBezTo>
                  <a:pt x="91" y="54"/>
                  <a:pt x="95" y="56"/>
                  <a:pt x="100" y="56"/>
                </a:cubicBezTo>
                <a:cubicBezTo>
                  <a:pt x="105" y="56"/>
                  <a:pt x="109" y="54"/>
                  <a:pt x="112" y="50"/>
                </a:cubicBezTo>
                <a:cubicBezTo>
                  <a:pt x="115" y="54"/>
                  <a:pt x="119" y="56"/>
                  <a:pt x="124" y="56"/>
                </a:cubicBezTo>
                <a:cubicBezTo>
                  <a:pt x="129" y="56"/>
                  <a:pt x="133" y="54"/>
                  <a:pt x="136" y="50"/>
                </a:cubicBezTo>
                <a:cubicBezTo>
                  <a:pt x="139" y="54"/>
                  <a:pt x="143" y="56"/>
                  <a:pt x="148" y="56"/>
                </a:cubicBezTo>
                <a:cubicBezTo>
                  <a:pt x="153" y="56"/>
                  <a:pt x="157" y="54"/>
                  <a:pt x="160" y="50"/>
                </a:cubicBezTo>
                <a:lnTo>
                  <a:pt x="160" y="136"/>
                </a:lnTo>
                <a:close/>
                <a:moveTo>
                  <a:pt x="20" y="40"/>
                </a:moveTo>
                <a:cubicBezTo>
                  <a:pt x="20" y="32"/>
                  <a:pt x="20" y="32"/>
                  <a:pt x="20" y="32"/>
                </a:cubicBezTo>
                <a:cubicBezTo>
                  <a:pt x="36" y="32"/>
                  <a:pt x="36" y="32"/>
                  <a:pt x="36" y="32"/>
                </a:cubicBezTo>
                <a:cubicBezTo>
                  <a:pt x="36" y="40"/>
                  <a:pt x="36" y="40"/>
                  <a:pt x="36" y="40"/>
                </a:cubicBezTo>
                <a:cubicBezTo>
                  <a:pt x="36" y="44"/>
                  <a:pt x="32" y="48"/>
                  <a:pt x="28" y="48"/>
                </a:cubicBezTo>
                <a:cubicBezTo>
                  <a:pt x="24" y="48"/>
                  <a:pt x="20" y="44"/>
                  <a:pt x="20" y="40"/>
                </a:cubicBezTo>
                <a:moveTo>
                  <a:pt x="44" y="40"/>
                </a:moveTo>
                <a:cubicBezTo>
                  <a:pt x="44" y="32"/>
                  <a:pt x="44" y="32"/>
                  <a:pt x="44" y="32"/>
                </a:cubicBezTo>
                <a:cubicBezTo>
                  <a:pt x="60" y="32"/>
                  <a:pt x="60" y="32"/>
                  <a:pt x="60" y="32"/>
                </a:cubicBezTo>
                <a:cubicBezTo>
                  <a:pt x="60" y="40"/>
                  <a:pt x="60" y="40"/>
                  <a:pt x="60" y="40"/>
                </a:cubicBezTo>
                <a:cubicBezTo>
                  <a:pt x="60" y="44"/>
                  <a:pt x="56" y="48"/>
                  <a:pt x="52" y="48"/>
                </a:cubicBezTo>
                <a:cubicBezTo>
                  <a:pt x="48" y="48"/>
                  <a:pt x="44" y="44"/>
                  <a:pt x="44" y="40"/>
                </a:cubicBezTo>
                <a:moveTo>
                  <a:pt x="68" y="40"/>
                </a:moveTo>
                <a:cubicBezTo>
                  <a:pt x="68" y="32"/>
                  <a:pt x="68" y="32"/>
                  <a:pt x="68" y="32"/>
                </a:cubicBezTo>
                <a:cubicBezTo>
                  <a:pt x="84" y="32"/>
                  <a:pt x="84" y="32"/>
                  <a:pt x="84" y="32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4"/>
                  <a:pt x="80" y="48"/>
                  <a:pt x="76" y="48"/>
                </a:cubicBezTo>
                <a:cubicBezTo>
                  <a:pt x="72" y="48"/>
                  <a:pt x="68" y="44"/>
                  <a:pt x="68" y="40"/>
                </a:cubicBezTo>
                <a:moveTo>
                  <a:pt x="92" y="40"/>
                </a:moveTo>
                <a:cubicBezTo>
                  <a:pt x="92" y="32"/>
                  <a:pt x="92" y="32"/>
                  <a:pt x="92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40"/>
                  <a:pt x="108" y="40"/>
                  <a:pt x="108" y="40"/>
                </a:cubicBezTo>
                <a:cubicBezTo>
                  <a:pt x="108" y="44"/>
                  <a:pt x="104" y="48"/>
                  <a:pt x="100" y="48"/>
                </a:cubicBezTo>
                <a:cubicBezTo>
                  <a:pt x="96" y="48"/>
                  <a:pt x="92" y="44"/>
                  <a:pt x="92" y="40"/>
                </a:cubicBezTo>
                <a:moveTo>
                  <a:pt x="116" y="40"/>
                </a:moveTo>
                <a:cubicBezTo>
                  <a:pt x="116" y="32"/>
                  <a:pt x="116" y="32"/>
                  <a:pt x="116" y="32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32" y="40"/>
                  <a:pt x="132" y="40"/>
                  <a:pt x="132" y="40"/>
                </a:cubicBezTo>
                <a:cubicBezTo>
                  <a:pt x="132" y="44"/>
                  <a:pt x="128" y="48"/>
                  <a:pt x="124" y="48"/>
                </a:cubicBezTo>
                <a:cubicBezTo>
                  <a:pt x="120" y="48"/>
                  <a:pt x="116" y="44"/>
                  <a:pt x="116" y="40"/>
                </a:cubicBezTo>
                <a:moveTo>
                  <a:pt x="140" y="40"/>
                </a:moveTo>
                <a:cubicBezTo>
                  <a:pt x="140" y="32"/>
                  <a:pt x="140" y="32"/>
                  <a:pt x="140" y="32"/>
                </a:cubicBezTo>
                <a:cubicBezTo>
                  <a:pt x="156" y="32"/>
                  <a:pt x="156" y="32"/>
                  <a:pt x="156" y="32"/>
                </a:cubicBezTo>
                <a:cubicBezTo>
                  <a:pt x="156" y="40"/>
                  <a:pt x="156" y="40"/>
                  <a:pt x="156" y="40"/>
                </a:cubicBezTo>
                <a:cubicBezTo>
                  <a:pt x="156" y="44"/>
                  <a:pt x="152" y="48"/>
                  <a:pt x="148" y="48"/>
                </a:cubicBezTo>
                <a:cubicBezTo>
                  <a:pt x="144" y="48"/>
                  <a:pt x="140" y="44"/>
                  <a:pt x="140" y="40"/>
                </a:cubicBezTo>
                <a:moveTo>
                  <a:pt x="160" y="24"/>
                </a:moveTo>
                <a:cubicBezTo>
                  <a:pt x="16" y="24"/>
                  <a:pt x="16" y="24"/>
                  <a:pt x="16" y="24"/>
                </a:cubicBezTo>
                <a:cubicBezTo>
                  <a:pt x="16" y="8"/>
                  <a:pt x="16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lnTo>
                  <a:pt x="160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111"/>
          <p:cNvSpPr>
            <a:spLocks noEditPoints="1"/>
          </p:cNvSpPr>
          <p:nvPr/>
        </p:nvSpPr>
        <p:spPr bwMode="auto">
          <a:xfrm>
            <a:off x="7494588" y="6326188"/>
            <a:ext cx="261938" cy="319088"/>
          </a:xfrm>
          <a:custGeom>
            <a:avLst/>
            <a:gdLst>
              <a:gd name="T0" fmla="*/ 144 w 144"/>
              <a:gd name="T1" fmla="*/ 124 h 176"/>
              <a:gd name="T2" fmla="*/ 112 w 144"/>
              <a:gd name="T3" fmla="*/ 56 h 176"/>
              <a:gd name="T4" fmla="*/ 88 w 144"/>
              <a:gd name="T5" fmla="*/ 19 h 176"/>
              <a:gd name="T6" fmla="*/ 88 w 144"/>
              <a:gd name="T7" fmla="*/ 16 h 176"/>
              <a:gd name="T8" fmla="*/ 72 w 144"/>
              <a:gd name="T9" fmla="*/ 0 h 176"/>
              <a:gd name="T10" fmla="*/ 56 w 144"/>
              <a:gd name="T11" fmla="*/ 16 h 176"/>
              <a:gd name="T12" fmla="*/ 56 w 144"/>
              <a:gd name="T13" fmla="*/ 19 h 176"/>
              <a:gd name="T14" fmla="*/ 32 w 144"/>
              <a:gd name="T15" fmla="*/ 56 h 176"/>
              <a:gd name="T16" fmla="*/ 0 w 144"/>
              <a:gd name="T17" fmla="*/ 124 h 176"/>
              <a:gd name="T18" fmla="*/ 48 w 144"/>
              <a:gd name="T19" fmla="*/ 150 h 176"/>
              <a:gd name="T20" fmla="*/ 48 w 144"/>
              <a:gd name="T21" fmla="*/ 152 h 176"/>
              <a:gd name="T22" fmla="*/ 72 w 144"/>
              <a:gd name="T23" fmla="*/ 176 h 176"/>
              <a:gd name="T24" fmla="*/ 96 w 144"/>
              <a:gd name="T25" fmla="*/ 152 h 176"/>
              <a:gd name="T26" fmla="*/ 96 w 144"/>
              <a:gd name="T27" fmla="*/ 150 h 176"/>
              <a:gd name="T28" fmla="*/ 144 w 144"/>
              <a:gd name="T29" fmla="*/ 124 h 176"/>
              <a:gd name="T30" fmla="*/ 72 w 144"/>
              <a:gd name="T31" fmla="*/ 8 h 176"/>
              <a:gd name="T32" fmla="*/ 80 w 144"/>
              <a:gd name="T33" fmla="*/ 16 h 176"/>
              <a:gd name="T34" fmla="*/ 72 w 144"/>
              <a:gd name="T35" fmla="*/ 24 h 176"/>
              <a:gd name="T36" fmla="*/ 64 w 144"/>
              <a:gd name="T37" fmla="*/ 16 h 176"/>
              <a:gd name="T38" fmla="*/ 72 w 144"/>
              <a:gd name="T39" fmla="*/ 8 h 176"/>
              <a:gd name="T40" fmla="*/ 20 w 144"/>
              <a:gd name="T41" fmla="*/ 102 h 176"/>
              <a:gd name="T42" fmla="*/ 40 w 144"/>
              <a:gd name="T43" fmla="*/ 56 h 176"/>
              <a:gd name="T44" fmla="*/ 60 w 144"/>
              <a:gd name="T45" fmla="*/ 26 h 176"/>
              <a:gd name="T46" fmla="*/ 72 w 144"/>
              <a:gd name="T47" fmla="*/ 32 h 176"/>
              <a:gd name="T48" fmla="*/ 84 w 144"/>
              <a:gd name="T49" fmla="*/ 26 h 176"/>
              <a:gd name="T50" fmla="*/ 104 w 144"/>
              <a:gd name="T51" fmla="*/ 56 h 176"/>
              <a:gd name="T52" fmla="*/ 124 w 144"/>
              <a:gd name="T53" fmla="*/ 102 h 176"/>
              <a:gd name="T54" fmla="*/ 129 w 144"/>
              <a:gd name="T55" fmla="*/ 107 h 176"/>
              <a:gd name="T56" fmla="*/ 72 w 144"/>
              <a:gd name="T57" fmla="*/ 120 h 176"/>
              <a:gd name="T58" fmla="*/ 15 w 144"/>
              <a:gd name="T59" fmla="*/ 107 h 176"/>
              <a:gd name="T60" fmla="*/ 20 w 144"/>
              <a:gd name="T61" fmla="*/ 102 h 176"/>
              <a:gd name="T62" fmla="*/ 72 w 144"/>
              <a:gd name="T63" fmla="*/ 168 h 176"/>
              <a:gd name="T64" fmla="*/ 56 w 144"/>
              <a:gd name="T65" fmla="*/ 152 h 176"/>
              <a:gd name="T66" fmla="*/ 56 w 144"/>
              <a:gd name="T67" fmla="*/ 151 h 176"/>
              <a:gd name="T68" fmla="*/ 72 w 144"/>
              <a:gd name="T69" fmla="*/ 152 h 176"/>
              <a:gd name="T70" fmla="*/ 88 w 144"/>
              <a:gd name="T71" fmla="*/ 151 h 176"/>
              <a:gd name="T72" fmla="*/ 88 w 144"/>
              <a:gd name="T73" fmla="*/ 152 h 176"/>
              <a:gd name="T74" fmla="*/ 72 w 144"/>
              <a:gd name="T75" fmla="*/ 168 h 176"/>
              <a:gd name="T76" fmla="*/ 72 w 144"/>
              <a:gd name="T77" fmla="*/ 144 h 176"/>
              <a:gd name="T78" fmla="*/ 8 w 144"/>
              <a:gd name="T79" fmla="*/ 124 h 176"/>
              <a:gd name="T80" fmla="*/ 11 w 144"/>
              <a:gd name="T81" fmla="*/ 113 h 176"/>
              <a:gd name="T82" fmla="*/ 72 w 144"/>
              <a:gd name="T83" fmla="*/ 128 h 176"/>
              <a:gd name="T84" fmla="*/ 133 w 144"/>
              <a:gd name="T85" fmla="*/ 113 h 176"/>
              <a:gd name="T86" fmla="*/ 136 w 144"/>
              <a:gd name="T87" fmla="*/ 124 h 176"/>
              <a:gd name="T88" fmla="*/ 72 w 144"/>
              <a:gd name="T89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4" h="176">
                <a:moveTo>
                  <a:pt x="144" y="124"/>
                </a:moveTo>
                <a:cubicBezTo>
                  <a:pt x="144" y="96"/>
                  <a:pt x="112" y="96"/>
                  <a:pt x="112" y="56"/>
                </a:cubicBezTo>
                <a:cubicBezTo>
                  <a:pt x="112" y="39"/>
                  <a:pt x="102" y="25"/>
                  <a:pt x="88" y="19"/>
                </a:cubicBezTo>
                <a:cubicBezTo>
                  <a:pt x="88" y="18"/>
                  <a:pt x="88" y="17"/>
                  <a:pt x="88" y="16"/>
                </a:cubicBezTo>
                <a:cubicBezTo>
                  <a:pt x="88" y="7"/>
                  <a:pt x="81" y="0"/>
                  <a:pt x="72" y="0"/>
                </a:cubicBezTo>
                <a:cubicBezTo>
                  <a:pt x="63" y="0"/>
                  <a:pt x="56" y="7"/>
                  <a:pt x="56" y="16"/>
                </a:cubicBezTo>
                <a:cubicBezTo>
                  <a:pt x="56" y="17"/>
                  <a:pt x="56" y="18"/>
                  <a:pt x="56" y="19"/>
                </a:cubicBezTo>
                <a:cubicBezTo>
                  <a:pt x="42" y="25"/>
                  <a:pt x="32" y="39"/>
                  <a:pt x="32" y="56"/>
                </a:cubicBezTo>
                <a:cubicBezTo>
                  <a:pt x="32" y="96"/>
                  <a:pt x="0" y="96"/>
                  <a:pt x="0" y="124"/>
                </a:cubicBezTo>
                <a:cubicBezTo>
                  <a:pt x="0" y="136"/>
                  <a:pt x="20" y="147"/>
                  <a:pt x="48" y="150"/>
                </a:cubicBezTo>
                <a:cubicBezTo>
                  <a:pt x="48" y="151"/>
                  <a:pt x="48" y="151"/>
                  <a:pt x="48" y="152"/>
                </a:cubicBezTo>
                <a:cubicBezTo>
                  <a:pt x="48" y="165"/>
                  <a:pt x="59" y="176"/>
                  <a:pt x="72" y="176"/>
                </a:cubicBezTo>
                <a:cubicBezTo>
                  <a:pt x="85" y="176"/>
                  <a:pt x="96" y="165"/>
                  <a:pt x="96" y="152"/>
                </a:cubicBezTo>
                <a:cubicBezTo>
                  <a:pt x="96" y="151"/>
                  <a:pt x="96" y="151"/>
                  <a:pt x="96" y="150"/>
                </a:cubicBezTo>
                <a:cubicBezTo>
                  <a:pt x="124" y="147"/>
                  <a:pt x="144" y="136"/>
                  <a:pt x="144" y="124"/>
                </a:cubicBezTo>
                <a:moveTo>
                  <a:pt x="72" y="8"/>
                </a:moveTo>
                <a:cubicBezTo>
                  <a:pt x="76" y="8"/>
                  <a:pt x="80" y="12"/>
                  <a:pt x="80" y="16"/>
                </a:cubicBezTo>
                <a:cubicBezTo>
                  <a:pt x="80" y="20"/>
                  <a:pt x="76" y="24"/>
                  <a:pt x="72" y="24"/>
                </a:cubicBezTo>
                <a:cubicBezTo>
                  <a:pt x="68" y="24"/>
                  <a:pt x="64" y="20"/>
                  <a:pt x="64" y="16"/>
                </a:cubicBezTo>
                <a:cubicBezTo>
                  <a:pt x="64" y="12"/>
                  <a:pt x="68" y="8"/>
                  <a:pt x="72" y="8"/>
                </a:cubicBezTo>
                <a:moveTo>
                  <a:pt x="20" y="102"/>
                </a:moveTo>
                <a:cubicBezTo>
                  <a:pt x="29" y="93"/>
                  <a:pt x="40" y="81"/>
                  <a:pt x="40" y="56"/>
                </a:cubicBezTo>
                <a:cubicBezTo>
                  <a:pt x="40" y="43"/>
                  <a:pt x="48" y="31"/>
                  <a:pt x="60" y="26"/>
                </a:cubicBezTo>
                <a:cubicBezTo>
                  <a:pt x="63" y="30"/>
                  <a:pt x="67" y="32"/>
                  <a:pt x="72" y="32"/>
                </a:cubicBezTo>
                <a:cubicBezTo>
                  <a:pt x="77" y="32"/>
                  <a:pt x="81" y="30"/>
                  <a:pt x="84" y="26"/>
                </a:cubicBezTo>
                <a:cubicBezTo>
                  <a:pt x="96" y="31"/>
                  <a:pt x="104" y="43"/>
                  <a:pt x="104" y="56"/>
                </a:cubicBezTo>
                <a:cubicBezTo>
                  <a:pt x="104" y="81"/>
                  <a:pt x="115" y="93"/>
                  <a:pt x="124" y="102"/>
                </a:cubicBezTo>
                <a:cubicBezTo>
                  <a:pt x="126" y="104"/>
                  <a:pt x="128" y="106"/>
                  <a:pt x="129" y="107"/>
                </a:cubicBezTo>
                <a:cubicBezTo>
                  <a:pt x="121" y="115"/>
                  <a:pt x="99" y="120"/>
                  <a:pt x="72" y="120"/>
                </a:cubicBezTo>
                <a:cubicBezTo>
                  <a:pt x="45" y="120"/>
                  <a:pt x="23" y="115"/>
                  <a:pt x="15" y="107"/>
                </a:cubicBezTo>
                <a:cubicBezTo>
                  <a:pt x="16" y="106"/>
                  <a:pt x="18" y="104"/>
                  <a:pt x="20" y="102"/>
                </a:cubicBezTo>
                <a:moveTo>
                  <a:pt x="72" y="168"/>
                </a:moveTo>
                <a:cubicBezTo>
                  <a:pt x="63" y="168"/>
                  <a:pt x="56" y="161"/>
                  <a:pt x="56" y="152"/>
                </a:cubicBezTo>
                <a:cubicBezTo>
                  <a:pt x="56" y="152"/>
                  <a:pt x="56" y="152"/>
                  <a:pt x="56" y="151"/>
                </a:cubicBezTo>
                <a:cubicBezTo>
                  <a:pt x="61" y="152"/>
                  <a:pt x="67" y="152"/>
                  <a:pt x="72" y="152"/>
                </a:cubicBezTo>
                <a:cubicBezTo>
                  <a:pt x="77" y="152"/>
                  <a:pt x="83" y="152"/>
                  <a:pt x="88" y="151"/>
                </a:cubicBezTo>
                <a:cubicBezTo>
                  <a:pt x="88" y="152"/>
                  <a:pt x="88" y="152"/>
                  <a:pt x="88" y="152"/>
                </a:cubicBezTo>
                <a:cubicBezTo>
                  <a:pt x="88" y="161"/>
                  <a:pt x="81" y="168"/>
                  <a:pt x="72" y="168"/>
                </a:cubicBezTo>
                <a:moveTo>
                  <a:pt x="72" y="144"/>
                </a:moveTo>
                <a:cubicBezTo>
                  <a:pt x="31" y="144"/>
                  <a:pt x="8" y="131"/>
                  <a:pt x="8" y="124"/>
                </a:cubicBezTo>
                <a:cubicBezTo>
                  <a:pt x="8" y="120"/>
                  <a:pt x="9" y="116"/>
                  <a:pt x="11" y="113"/>
                </a:cubicBezTo>
                <a:cubicBezTo>
                  <a:pt x="22" y="122"/>
                  <a:pt x="45" y="128"/>
                  <a:pt x="72" y="128"/>
                </a:cubicBezTo>
                <a:cubicBezTo>
                  <a:pt x="99" y="128"/>
                  <a:pt x="122" y="122"/>
                  <a:pt x="133" y="113"/>
                </a:cubicBezTo>
                <a:cubicBezTo>
                  <a:pt x="135" y="116"/>
                  <a:pt x="136" y="120"/>
                  <a:pt x="136" y="124"/>
                </a:cubicBezTo>
                <a:cubicBezTo>
                  <a:pt x="136" y="131"/>
                  <a:pt x="113" y="144"/>
                  <a:pt x="72" y="14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112"/>
          <p:cNvSpPr>
            <a:spLocks noEditPoints="1"/>
          </p:cNvSpPr>
          <p:nvPr/>
        </p:nvSpPr>
        <p:spPr bwMode="auto">
          <a:xfrm>
            <a:off x="8075613" y="6326188"/>
            <a:ext cx="320675" cy="319088"/>
          </a:xfrm>
          <a:custGeom>
            <a:avLst/>
            <a:gdLst>
              <a:gd name="T0" fmla="*/ 176 w 176"/>
              <a:gd name="T1" fmla="*/ 52 h 176"/>
              <a:gd name="T2" fmla="*/ 175 w 176"/>
              <a:gd name="T3" fmla="*/ 50 h 176"/>
              <a:gd name="T4" fmla="*/ 175 w 176"/>
              <a:gd name="T5" fmla="*/ 50 h 176"/>
              <a:gd name="T6" fmla="*/ 175 w 176"/>
              <a:gd name="T7" fmla="*/ 49 h 176"/>
              <a:gd name="T8" fmla="*/ 175 w 176"/>
              <a:gd name="T9" fmla="*/ 49 h 176"/>
              <a:gd name="T10" fmla="*/ 127 w 176"/>
              <a:gd name="T11" fmla="*/ 2 h 176"/>
              <a:gd name="T12" fmla="*/ 127 w 176"/>
              <a:gd name="T13" fmla="*/ 2 h 176"/>
              <a:gd name="T14" fmla="*/ 124 w 176"/>
              <a:gd name="T15" fmla="*/ 0 h 176"/>
              <a:gd name="T16" fmla="*/ 52 w 176"/>
              <a:gd name="T17" fmla="*/ 0 h 176"/>
              <a:gd name="T18" fmla="*/ 49 w 176"/>
              <a:gd name="T19" fmla="*/ 2 h 176"/>
              <a:gd name="T20" fmla="*/ 49 w 176"/>
              <a:gd name="T21" fmla="*/ 2 h 176"/>
              <a:gd name="T22" fmla="*/ 1 w 176"/>
              <a:gd name="T23" fmla="*/ 49 h 176"/>
              <a:gd name="T24" fmla="*/ 1 w 176"/>
              <a:gd name="T25" fmla="*/ 49 h 176"/>
              <a:gd name="T26" fmla="*/ 1 w 176"/>
              <a:gd name="T27" fmla="*/ 50 h 176"/>
              <a:gd name="T28" fmla="*/ 1 w 176"/>
              <a:gd name="T29" fmla="*/ 50 h 176"/>
              <a:gd name="T30" fmla="*/ 0 w 176"/>
              <a:gd name="T31" fmla="*/ 52 h 176"/>
              <a:gd name="T32" fmla="*/ 1 w 176"/>
              <a:gd name="T33" fmla="*/ 54 h 176"/>
              <a:gd name="T34" fmla="*/ 1 w 176"/>
              <a:gd name="T35" fmla="*/ 55 h 176"/>
              <a:gd name="T36" fmla="*/ 85 w 176"/>
              <a:gd name="T37" fmla="*/ 175 h 176"/>
              <a:gd name="T38" fmla="*/ 85 w 176"/>
              <a:gd name="T39" fmla="*/ 174 h 176"/>
              <a:gd name="T40" fmla="*/ 88 w 176"/>
              <a:gd name="T41" fmla="*/ 176 h 176"/>
              <a:gd name="T42" fmla="*/ 91 w 176"/>
              <a:gd name="T43" fmla="*/ 174 h 176"/>
              <a:gd name="T44" fmla="*/ 91 w 176"/>
              <a:gd name="T45" fmla="*/ 175 h 176"/>
              <a:gd name="T46" fmla="*/ 175 w 176"/>
              <a:gd name="T47" fmla="*/ 55 h 176"/>
              <a:gd name="T48" fmla="*/ 175 w 176"/>
              <a:gd name="T49" fmla="*/ 54 h 176"/>
              <a:gd name="T50" fmla="*/ 176 w 176"/>
              <a:gd name="T51" fmla="*/ 52 h 176"/>
              <a:gd name="T52" fmla="*/ 122 w 176"/>
              <a:gd name="T53" fmla="*/ 8 h 176"/>
              <a:gd name="T54" fmla="*/ 162 w 176"/>
              <a:gd name="T55" fmla="*/ 48 h 176"/>
              <a:gd name="T56" fmla="*/ 126 w 176"/>
              <a:gd name="T57" fmla="*/ 48 h 176"/>
              <a:gd name="T58" fmla="*/ 106 w 176"/>
              <a:gd name="T59" fmla="*/ 8 h 176"/>
              <a:gd name="T60" fmla="*/ 122 w 176"/>
              <a:gd name="T61" fmla="*/ 8 h 176"/>
              <a:gd name="T62" fmla="*/ 98 w 176"/>
              <a:gd name="T63" fmla="*/ 8 h 176"/>
              <a:gd name="T64" fmla="*/ 118 w 176"/>
              <a:gd name="T65" fmla="*/ 48 h 176"/>
              <a:gd name="T66" fmla="*/ 58 w 176"/>
              <a:gd name="T67" fmla="*/ 48 h 176"/>
              <a:gd name="T68" fmla="*/ 78 w 176"/>
              <a:gd name="T69" fmla="*/ 8 h 176"/>
              <a:gd name="T70" fmla="*/ 98 w 176"/>
              <a:gd name="T71" fmla="*/ 8 h 176"/>
              <a:gd name="T72" fmla="*/ 54 w 176"/>
              <a:gd name="T73" fmla="*/ 8 h 176"/>
              <a:gd name="T74" fmla="*/ 70 w 176"/>
              <a:gd name="T75" fmla="*/ 8 h 176"/>
              <a:gd name="T76" fmla="*/ 50 w 176"/>
              <a:gd name="T77" fmla="*/ 48 h 176"/>
              <a:gd name="T78" fmla="*/ 14 w 176"/>
              <a:gd name="T79" fmla="*/ 48 h 176"/>
              <a:gd name="T80" fmla="*/ 54 w 176"/>
              <a:gd name="T81" fmla="*/ 8 h 176"/>
              <a:gd name="T82" fmla="*/ 12 w 176"/>
              <a:gd name="T83" fmla="*/ 56 h 176"/>
              <a:gd name="T84" fmla="*/ 49 w 176"/>
              <a:gd name="T85" fmla="*/ 56 h 176"/>
              <a:gd name="T86" fmla="*/ 77 w 176"/>
              <a:gd name="T87" fmla="*/ 149 h 176"/>
              <a:gd name="T88" fmla="*/ 12 w 176"/>
              <a:gd name="T89" fmla="*/ 56 h 176"/>
              <a:gd name="T90" fmla="*/ 88 w 176"/>
              <a:gd name="T91" fmla="*/ 158 h 176"/>
              <a:gd name="T92" fmla="*/ 57 w 176"/>
              <a:gd name="T93" fmla="*/ 56 h 176"/>
              <a:gd name="T94" fmla="*/ 119 w 176"/>
              <a:gd name="T95" fmla="*/ 56 h 176"/>
              <a:gd name="T96" fmla="*/ 88 w 176"/>
              <a:gd name="T97" fmla="*/ 158 h 176"/>
              <a:gd name="T98" fmla="*/ 99 w 176"/>
              <a:gd name="T99" fmla="*/ 149 h 176"/>
              <a:gd name="T100" fmla="*/ 127 w 176"/>
              <a:gd name="T101" fmla="*/ 56 h 176"/>
              <a:gd name="T102" fmla="*/ 164 w 176"/>
              <a:gd name="T103" fmla="*/ 56 h 176"/>
              <a:gd name="T104" fmla="*/ 99 w 176"/>
              <a:gd name="T105" fmla="*/ 14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6" h="176">
                <a:moveTo>
                  <a:pt x="176" y="52"/>
                </a:moveTo>
                <a:cubicBezTo>
                  <a:pt x="176" y="51"/>
                  <a:pt x="176" y="50"/>
                  <a:pt x="175" y="50"/>
                </a:cubicBezTo>
                <a:cubicBezTo>
                  <a:pt x="175" y="50"/>
                  <a:pt x="175" y="50"/>
                  <a:pt x="175" y="50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27" y="2"/>
                  <a:pt x="127" y="2"/>
                  <a:pt x="127" y="2"/>
                </a:cubicBezTo>
                <a:cubicBezTo>
                  <a:pt x="127" y="2"/>
                  <a:pt x="127" y="2"/>
                  <a:pt x="127" y="2"/>
                </a:cubicBezTo>
                <a:cubicBezTo>
                  <a:pt x="126" y="1"/>
                  <a:pt x="125" y="0"/>
                  <a:pt x="12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1" y="0"/>
                  <a:pt x="50" y="1"/>
                  <a:pt x="49" y="2"/>
                </a:cubicBezTo>
                <a:cubicBezTo>
                  <a:pt x="49" y="2"/>
                  <a:pt x="49" y="2"/>
                  <a:pt x="49" y="2"/>
                </a:cubicBezTo>
                <a:cubicBezTo>
                  <a:pt x="1" y="49"/>
                  <a:pt x="1" y="49"/>
                  <a:pt x="1" y="49"/>
                </a:cubicBezTo>
                <a:cubicBezTo>
                  <a:pt x="1" y="49"/>
                  <a:pt x="1" y="49"/>
                  <a:pt x="1" y="49"/>
                </a:cubicBezTo>
                <a:cubicBezTo>
                  <a:pt x="1" y="50"/>
                  <a:pt x="1" y="50"/>
                  <a:pt x="1" y="50"/>
                </a:cubicBezTo>
                <a:cubicBezTo>
                  <a:pt x="1" y="50"/>
                  <a:pt x="1" y="50"/>
                  <a:pt x="1" y="50"/>
                </a:cubicBezTo>
                <a:cubicBezTo>
                  <a:pt x="0" y="50"/>
                  <a:pt x="0" y="51"/>
                  <a:pt x="0" y="52"/>
                </a:cubicBezTo>
                <a:cubicBezTo>
                  <a:pt x="0" y="53"/>
                  <a:pt x="0" y="54"/>
                  <a:pt x="1" y="54"/>
                </a:cubicBezTo>
                <a:cubicBezTo>
                  <a:pt x="1" y="55"/>
                  <a:pt x="1" y="55"/>
                  <a:pt x="1" y="55"/>
                </a:cubicBezTo>
                <a:cubicBezTo>
                  <a:pt x="85" y="175"/>
                  <a:pt x="85" y="175"/>
                  <a:pt x="85" y="175"/>
                </a:cubicBezTo>
                <a:cubicBezTo>
                  <a:pt x="85" y="174"/>
                  <a:pt x="85" y="174"/>
                  <a:pt x="85" y="174"/>
                </a:cubicBezTo>
                <a:cubicBezTo>
                  <a:pt x="86" y="175"/>
                  <a:pt x="87" y="176"/>
                  <a:pt x="88" y="176"/>
                </a:cubicBezTo>
                <a:cubicBezTo>
                  <a:pt x="89" y="176"/>
                  <a:pt x="90" y="175"/>
                  <a:pt x="91" y="174"/>
                </a:cubicBezTo>
                <a:cubicBezTo>
                  <a:pt x="91" y="175"/>
                  <a:pt x="91" y="175"/>
                  <a:pt x="91" y="175"/>
                </a:cubicBezTo>
                <a:cubicBezTo>
                  <a:pt x="175" y="55"/>
                  <a:pt x="175" y="55"/>
                  <a:pt x="175" y="55"/>
                </a:cubicBezTo>
                <a:cubicBezTo>
                  <a:pt x="175" y="54"/>
                  <a:pt x="175" y="54"/>
                  <a:pt x="175" y="54"/>
                </a:cubicBezTo>
                <a:cubicBezTo>
                  <a:pt x="176" y="54"/>
                  <a:pt x="176" y="53"/>
                  <a:pt x="176" y="52"/>
                </a:cubicBezTo>
                <a:moveTo>
                  <a:pt x="122" y="8"/>
                </a:moveTo>
                <a:cubicBezTo>
                  <a:pt x="162" y="48"/>
                  <a:pt x="162" y="48"/>
                  <a:pt x="162" y="48"/>
                </a:cubicBezTo>
                <a:cubicBezTo>
                  <a:pt x="126" y="48"/>
                  <a:pt x="126" y="48"/>
                  <a:pt x="126" y="48"/>
                </a:cubicBezTo>
                <a:cubicBezTo>
                  <a:pt x="106" y="8"/>
                  <a:pt x="106" y="8"/>
                  <a:pt x="106" y="8"/>
                </a:cubicBezTo>
                <a:lnTo>
                  <a:pt x="122" y="8"/>
                </a:lnTo>
                <a:close/>
                <a:moveTo>
                  <a:pt x="98" y="8"/>
                </a:moveTo>
                <a:cubicBezTo>
                  <a:pt x="118" y="48"/>
                  <a:pt x="118" y="48"/>
                  <a:pt x="118" y="48"/>
                </a:cubicBezTo>
                <a:cubicBezTo>
                  <a:pt x="58" y="48"/>
                  <a:pt x="58" y="48"/>
                  <a:pt x="58" y="48"/>
                </a:cubicBezTo>
                <a:cubicBezTo>
                  <a:pt x="78" y="8"/>
                  <a:pt x="78" y="8"/>
                  <a:pt x="78" y="8"/>
                </a:cubicBezTo>
                <a:lnTo>
                  <a:pt x="98" y="8"/>
                </a:lnTo>
                <a:close/>
                <a:moveTo>
                  <a:pt x="54" y="8"/>
                </a:moveTo>
                <a:cubicBezTo>
                  <a:pt x="70" y="8"/>
                  <a:pt x="70" y="8"/>
                  <a:pt x="70" y="8"/>
                </a:cubicBezTo>
                <a:cubicBezTo>
                  <a:pt x="50" y="48"/>
                  <a:pt x="50" y="48"/>
                  <a:pt x="50" y="48"/>
                </a:cubicBezTo>
                <a:cubicBezTo>
                  <a:pt x="14" y="48"/>
                  <a:pt x="14" y="48"/>
                  <a:pt x="14" y="48"/>
                </a:cubicBezTo>
                <a:lnTo>
                  <a:pt x="54" y="8"/>
                </a:lnTo>
                <a:close/>
                <a:moveTo>
                  <a:pt x="12" y="56"/>
                </a:moveTo>
                <a:cubicBezTo>
                  <a:pt x="49" y="56"/>
                  <a:pt x="49" y="56"/>
                  <a:pt x="49" y="56"/>
                </a:cubicBezTo>
                <a:cubicBezTo>
                  <a:pt x="77" y="149"/>
                  <a:pt x="77" y="149"/>
                  <a:pt x="77" y="149"/>
                </a:cubicBezTo>
                <a:lnTo>
                  <a:pt x="12" y="56"/>
                </a:lnTo>
                <a:close/>
                <a:moveTo>
                  <a:pt x="88" y="158"/>
                </a:moveTo>
                <a:cubicBezTo>
                  <a:pt x="57" y="56"/>
                  <a:pt x="57" y="56"/>
                  <a:pt x="57" y="56"/>
                </a:cubicBezTo>
                <a:cubicBezTo>
                  <a:pt x="119" y="56"/>
                  <a:pt x="119" y="56"/>
                  <a:pt x="119" y="56"/>
                </a:cubicBezTo>
                <a:lnTo>
                  <a:pt x="88" y="158"/>
                </a:lnTo>
                <a:close/>
                <a:moveTo>
                  <a:pt x="99" y="149"/>
                </a:moveTo>
                <a:cubicBezTo>
                  <a:pt x="127" y="56"/>
                  <a:pt x="127" y="56"/>
                  <a:pt x="127" y="56"/>
                </a:cubicBezTo>
                <a:cubicBezTo>
                  <a:pt x="164" y="56"/>
                  <a:pt x="164" y="56"/>
                  <a:pt x="164" y="56"/>
                </a:cubicBezTo>
                <a:lnTo>
                  <a:pt x="99" y="1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113"/>
          <p:cNvSpPr>
            <a:spLocks noEditPoints="1"/>
          </p:cNvSpPr>
          <p:nvPr/>
        </p:nvSpPr>
        <p:spPr bwMode="auto">
          <a:xfrm>
            <a:off x="8686800" y="6326188"/>
            <a:ext cx="320675" cy="319088"/>
          </a:xfrm>
          <a:custGeom>
            <a:avLst/>
            <a:gdLst>
              <a:gd name="T0" fmla="*/ 176 w 176"/>
              <a:gd name="T1" fmla="*/ 52 h 176"/>
              <a:gd name="T2" fmla="*/ 124 w 176"/>
              <a:gd name="T3" fmla="*/ 0 h 176"/>
              <a:gd name="T4" fmla="*/ 88 w 176"/>
              <a:gd name="T5" fmla="*/ 15 h 176"/>
              <a:gd name="T6" fmla="*/ 52 w 176"/>
              <a:gd name="T7" fmla="*/ 0 h 176"/>
              <a:gd name="T8" fmla="*/ 0 w 176"/>
              <a:gd name="T9" fmla="*/ 52 h 176"/>
              <a:gd name="T10" fmla="*/ 0 w 176"/>
              <a:gd name="T11" fmla="*/ 58 h 176"/>
              <a:gd name="T12" fmla="*/ 88 w 176"/>
              <a:gd name="T13" fmla="*/ 176 h 176"/>
              <a:gd name="T14" fmla="*/ 176 w 176"/>
              <a:gd name="T15" fmla="*/ 58 h 176"/>
              <a:gd name="T16" fmla="*/ 176 w 176"/>
              <a:gd name="T17" fmla="*/ 52 h 176"/>
              <a:gd name="T18" fmla="*/ 168 w 176"/>
              <a:gd name="T19" fmla="*/ 57 h 176"/>
              <a:gd name="T20" fmla="*/ 88 w 176"/>
              <a:gd name="T21" fmla="*/ 167 h 176"/>
              <a:gd name="T22" fmla="*/ 8 w 176"/>
              <a:gd name="T23" fmla="*/ 57 h 176"/>
              <a:gd name="T24" fmla="*/ 8 w 176"/>
              <a:gd name="T25" fmla="*/ 52 h 176"/>
              <a:gd name="T26" fmla="*/ 52 w 176"/>
              <a:gd name="T27" fmla="*/ 8 h 176"/>
              <a:gd name="T28" fmla="*/ 82 w 176"/>
              <a:gd name="T29" fmla="*/ 20 h 176"/>
              <a:gd name="T30" fmla="*/ 88 w 176"/>
              <a:gd name="T31" fmla="*/ 26 h 176"/>
              <a:gd name="T32" fmla="*/ 94 w 176"/>
              <a:gd name="T33" fmla="*/ 20 h 176"/>
              <a:gd name="T34" fmla="*/ 124 w 176"/>
              <a:gd name="T35" fmla="*/ 8 h 176"/>
              <a:gd name="T36" fmla="*/ 168 w 176"/>
              <a:gd name="T37" fmla="*/ 52 h 176"/>
              <a:gd name="T38" fmla="*/ 168 w 176"/>
              <a:gd name="T39" fmla="*/ 57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76" h="176">
                <a:moveTo>
                  <a:pt x="176" y="52"/>
                </a:moveTo>
                <a:cubicBezTo>
                  <a:pt x="176" y="23"/>
                  <a:pt x="153" y="0"/>
                  <a:pt x="124" y="0"/>
                </a:cubicBezTo>
                <a:cubicBezTo>
                  <a:pt x="110" y="0"/>
                  <a:pt x="97" y="6"/>
                  <a:pt x="88" y="15"/>
                </a:cubicBezTo>
                <a:cubicBezTo>
                  <a:pt x="79" y="6"/>
                  <a:pt x="66" y="0"/>
                  <a:pt x="52" y="0"/>
                </a:cubicBezTo>
                <a:cubicBezTo>
                  <a:pt x="23" y="0"/>
                  <a:pt x="0" y="23"/>
                  <a:pt x="0" y="52"/>
                </a:cubicBezTo>
                <a:cubicBezTo>
                  <a:pt x="0" y="55"/>
                  <a:pt x="1" y="59"/>
                  <a:pt x="0" y="58"/>
                </a:cubicBezTo>
                <a:cubicBezTo>
                  <a:pt x="6" y="109"/>
                  <a:pt x="80" y="176"/>
                  <a:pt x="88" y="176"/>
                </a:cubicBezTo>
                <a:cubicBezTo>
                  <a:pt x="96" y="176"/>
                  <a:pt x="170" y="109"/>
                  <a:pt x="176" y="58"/>
                </a:cubicBezTo>
                <a:cubicBezTo>
                  <a:pt x="175" y="59"/>
                  <a:pt x="176" y="55"/>
                  <a:pt x="176" y="52"/>
                </a:cubicBezTo>
                <a:moveTo>
                  <a:pt x="168" y="57"/>
                </a:moveTo>
                <a:cubicBezTo>
                  <a:pt x="163" y="100"/>
                  <a:pt x="103" y="158"/>
                  <a:pt x="88" y="167"/>
                </a:cubicBezTo>
                <a:cubicBezTo>
                  <a:pt x="73" y="158"/>
                  <a:pt x="13" y="100"/>
                  <a:pt x="8" y="57"/>
                </a:cubicBezTo>
                <a:cubicBezTo>
                  <a:pt x="8" y="57"/>
                  <a:pt x="8" y="55"/>
                  <a:pt x="8" y="52"/>
                </a:cubicBezTo>
                <a:cubicBezTo>
                  <a:pt x="8" y="28"/>
                  <a:pt x="28" y="8"/>
                  <a:pt x="52" y="8"/>
                </a:cubicBezTo>
                <a:cubicBezTo>
                  <a:pt x="63" y="8"/>
                  <a:pt x="74" y="12"/>
                  <a:pt x="82" y="20"/>
                </a:cubicBezTo>
                <a:cubicBezTo>
                  <a:pt x="88" y="26"/>
                  <a:pt x="88" y="26"/>
                  <a:pt x="88" y="26"/>
                </a:cubicBezTo>
                <a:cubicBezTo>
                  <a:pt x="94" y="20"/>
                  <a:pt x="94" y="20"/>
                  <a:pt x="94" y="20"/>
                </a:cubicBezTo>
                <a:cubicBezTo>
                  <a:pt x="102" y="12"/>
                  <a:pt x="113" y="8"/>
                  <a:pt x="124" y="8"/>
                </a:cubicBezTo>
                <a:cubicBezTo>
                  <a:pt x="148" y="8"/>
                  <a:pt x="168" y="28"/>
                  <a:pt x="168" y="52"/>
                </a:cubicBezTo>
                <a:cubicBezTo>
                  <a:pt x="168" y="55"/>
                  <a:pt x="168" y="57"/>
                  <a:pt x="168" y="5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reeform 5"/>
          <p:cNvSpPr>
            <a:spLocks noEditPoints="1"/>
          </p:cNvSpPr>
          <p:nvPr/>
        </p:nvSpPr>
        <p:spPr bwMode="auto">
          <a:xfrm>
            <a:off x="6272212" y="212726"/>
            <a:ext cx="287338" cy="350837"/>
          </a:xfrm>
          <a:custGeom>
            <a:avLst/>
            <a:gdLst>
              <a:gd name="T0" fmla="*/ 128 w 144"/>
              <a:gd name="T1" fmla="*/ 0 h 176"/>
              <a:gd name="T2" fmla="*/ 16 w 144"/>
              <a:gd name="T3" fmla="*/ 0 h 176"/>
              <a:gd name="T4" fmla="*/ 0 w 144"/>
              <a:gd name="T5" fmla="*/ 16 h 176"/>
              <a:gd name="T6" fmla="*/ 0 w 144"/>
              <a:gd name="T7" fmla="*/ 160 h 176"/>
              <a:gd name="T8" fmla="*/ 16 w 144"/>
              <a:gd name="T9" fmla="*/ 176 h 176"/>
              <a:gd name="T10" fmla="*/ 128 w 144"/>
              <a:gd name="T11" fmla="*/ 176 h 176"/>
              <a:gd name="T12" fmla="*/ 144 w 144"/>
              <a:gd name="T13" fmla="*/ 160 h 176"/>
              <a:gd name="T14" fmla="*/ 144 w 144"/>
              <a:gd name="T15" fmla="*/ 16 h 176"/>
              <a:gd name="T16" fmla="*/ 128 w 144"/>
              <a:gd name="T17" fmla="*/ 0 h 176"/>
              <a:gd name="T18" fmla="*/ 96 w 144"/>
              <a:gd name="T19" fmla="*/ 8 h 176"/>
              <a:gd name="T20" fmla="*/ 112 w 144"/>
              <a:gd name="T21" fmla="*/ 8 h 176"/>
              <a:gd name="T22" fmla="*/ 112 w 144"/>
              <a:gd name="T23" fmla="*/ 36 h 176"/>
              <a:gd name="T24" fmla="*/ 104 w 144"/>
              <a:gd name="T25" fmla="*/ 28 h 176"/>
              <a:gd name="T26" fmla="*/ 96 w 144"/>
              <a:gd name="T27" fmla="*/ 36 h 176"/>
              <a:gd name="T28" fmla="*/ 96 w 144"/>
              <a:gd name="T29" fmla="*/ 8 h 176"/>
              <a:gd name="T30" fmla="*/ 32 w 144"/>
              <a:gd name="T31" fmla="*/ 168 h 176"/>
              <a:gd name="T32" fmla="*/ 16 w 144"/>
              <a:gd name="T33" fmla="*/ 168 h 176"/>
              <a:gd name="T34" fmla="*/ 8 w 144"/>
              <a:gd name="T35" fmla="*/ 160 h 176"/>
              <a:gd name="T36" fmla="*/ 8 w 144"/>
              <a:gd name="T37" fmla="*/ 16 h 176"/>
              <a:gd name="T38" fmla="*/ 16 w 144"/>
              <a:gd name="T39" fmla="*/ 8 h 176"/>
              <a:gd name="T40" fmla="*/ 32 w 144"/>
              <a:gd name="T41" fmla="*/ 8 h 176"/>
              <a:gd name="T42" fmla="*/ 32 w 144"/>
              <a:gd name="T43" fmla="*/ 168 h 176"/>
              <a:gd name="T44" fmla="*/ 136 w 144"/>
              <a:gd name="T45" fmla="*/ 160 h 176"/>
              <a:gd name="T46" fmla="*/ 128 w 144"/>
              <a:gd name="T47" fmla="*/ 168 h 176"/>
              <a:gd name="T48" fmla="*/ 40 w 144"/>
              <a:gd name="T49" fmla="*/ 168 h 176"/>
              <a:gd name="T50" fmla="*/ 40 w 144"/>
              <a:gd name="T51" fmla="*/ 8 h 176"/>
              <a:gd name="T52" fmla="*/ 88 w 144"/>
              <a:gd name="T53" fmla="*/ 8 h 176"/>
              <a:gd name="T54" fmla="*/ 88 w 144"/>
              <a:gd name="T55" fmla="*/ 56 h 176"/>
              <a:gd name="T56" fmla="*/ 104 w 144"/>
              <a:gd name="T57" fmla="*/ 40 h 176"/>
              <a:gd name="T58" fmla="*/ 120 w 144"/>
              <a:gd name="T59" fmla="*/ 56 h 176"/>
              <a:gd name="T60" fmla="*/ 120 w 144"/>
              <a:gd name="T61" fmla="*/ 8 h 176"/>
              <a:gd name="T62" fmla="*/ 128 w 144"/>
              <a:gd name="T63" fmla="*/ 8 h 176"/>
              <a:gd name="T64" fmla="*/ 136 w 144"/>
              <a:gd name="T65" fmla="*/ 16 h 176"/>
              <a:gd name="T66" fmla="*/ 136 w 144"/>
              <a:gd name="T67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4" h="176">
                <a:moveTo>
                  <a:pt x="128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16"/>
                  <a:pt x="144" y="16"/>
                  <a:pt x="144" y="16"/>
                </a:cubicBezTo>
                <a:cubicBezTo>
                  <a:pt x="144" y="7"/>
                  <a:pt x="137" y="0"/>
                  <a:pt x="128" y="0"/>
                </a:cubicBezTo>
                <a:moveTo>
                  <a:pt x="96" y="8"/>
                </a:moveTo>
                <a:cubicBezTo>
                  <a:pt x="112" y="8"/>
                  <a:pt x="112" y="8"/>
                  <a:pt x="112" y="8"/>
                </a:cubicBezTo>
                <a:cubicBezTo>
                  <a:pt x="112" y="36"/>
                  <a:pt x="112" y="36"/>
                  <a:pt x="112" y="36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96" y="36"/>
                  <a:pt x="96" y="36"/>
                  <a:pt x="96" y="36"/>
                </a:cubicBezTo>
                <a:lnTo>
                  <a:pt x="96" y="8"/>
                </a:lnTo>
                <a:close/>
                <a:moveTo>
                  <a:pt x="32" y="168"/>
                </a:move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32" y="8"/>
                  <a:pt x="32" y="8"/>
                  <a:pt x="32" y="8"/>
                </a:cubicBezTo>
                <a:lnTo>
                  <a:pt x="32" y="168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40" y="168"/>
                  <a:pt x="40" y="168"/>
                  <a:pt x="40" y="168"/>
                </a:cubicBezTo>
                <a:cubicBezTo>
                  <a:pt x="40" y="8"/>
                  <a:pt x="40" y="8"/>
                  <a:pt x="40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56"/>
                  <a:pt x="88" y="56"/>
                  <a:pt x="88" y="56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20" y="56"/>
                  <a:pt x="120" y="56"/>
                  <a:pt x="120" y="56"/>
                </a:cubicBezTo>
                <a:cubicBezTo>
                  <a:pt x="120" y="8"/>
                  <a:pt x="120" y="8"/>
                  <a:pt x="120" y="8"/>
                </a:cubicBezTo>
                <a:cubicBezTo>
                  <a:pt x="128" y="8"/>
                  <a:pt x="128" y="8"/>
                  <a:pt x="128" y="8"/>
                </a:cubicBezTo>
                <a:cubicBezTo>
                  <a:pt x="132" y="8"/>
                  <a:pt x="136" y="12"/>
                  <a:pt x="136" y="16"/>
                </a:cubicBezTo>
                <a:lnTo>
                  <a:pt x="136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1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239838" y="490538"/>
            <a:ext cx="404812" cy="557213"/>
          </a:xfrm>
          <a:custGeom>
            <a:avLst/>
            <a:gdLst>
              <a:gd name="T0" fmla="*/ 32 w 128"/>
              <a:gd name="T1" fmla="*/ 104 h 176"/>
              <a:gd name="T2" fmla="*/ 28 w 128"/>
              <a:gd name="T3" fmla="*/ 108 h 176"/>
              <a:gd name="T4" fmla="*/ 29 w 128"/>
              <a:gd name="T5" fmla="*/ 111 h 176"/>
              <a:gd name="T6" fmla="*/ 61 w 128"/>
              <a:gd name="T7" fmla="*/ 143 h 176"/>
              <a:gd name="T8" fmla="*/ 64 w 128"/>
              <a:gd name="T9" fmla="*/ 144 h 176"/>
              <a:gd name="T10" fmla="*/ 67 w 128"/>
              <a:gd name="T11" fmla="*/ 143 h 176"/>
              <a:gd name="T12" fmla="*/ 99 w 128"/>
              <a:gd name="T13" fmla="*/ 111 h 176"/>
              <a:gd name="T14" fmla="*/ 100 w 128"/>
              <a:gd name="T15" fmla="*/ 108 h 176"/>
              <a:gd name="T16" fmla="*/ 96 w 128"/>
              <a:gd name="T17" fmla="*/ 104 h 176"/>
              <a:gd name="T18" fmla="*/ 93 w 128"/>
              <a:gd name="T19" fmla="*/ 105 h 176"/>
              <a:gd name="T20" fmla="*/ 68 w 128"/>
              <a:gd name="T21" fmla="*/ 130 h 176"/>
              <a:gd name="T22" fmla="*/ 68 w 128"/>
              <a:gd name="T23" fmla="*/ 4 h 176"/>
              <a:gd name="T24" fmla="*/ 64 w 128"/>
              <a:gd name="T25" fmla="*/ 0 h 176"/>
              <a:gd name="T26" fmla="*/ 60 w 128"/>
              <a:gd name="T27" fmla="*/ 4 h 176"/>
              <a:gd name="T28" fmla="*/ 60 w 128"/>
              <a:gd name="T29" fmla="*/ 130 h 176"/>
              <a:gd name="T30" fmla="*/ 35 w 128"/>
              <a:gd name="T31" fmla="*/ 105 h 176"/>
              <a:gd name="T32" fmla="*/ 32 w 128"/>
              <a:gd name="T33" fmla="*/ 104 h 176"/>
              <a:gd name="T34" fmla="*/ 124 w 128"/>
              <a:gd name="T35" fmla="*/ 56 h 176"/>
              <a:gd name="T36" fmla="*/ 80 w 128"/>
              <a:gd name="T37" fmla="*/ 56 h 176"/>
              <a:gd name="T38" fmla="*/ 76 w 128"/>
              <a:gd name="T39" fmla="*/ 60 h 176"/>
              <a:gd name="T40" fmla="*/ 80 w 128"/>
              <a:gd name="T41" fmla="*/ 64 h 176"/>
              <a:gd name="T42" fmla="*/ 120 w 128"/>
              <a:gd name="T43" fmla="*/ 64 h 176"/>
              <a:gd name="T44" fmla="*/ 120 w 128"/>
              <a:gd name="T45" fmla="*/ 168 h 176"/>
              <a:gd name="T46" fmla="*/ 8 w 128"/>
              <a:gd name="T47" fmla="*/ 168 h 176"/>
              <a:gd name="T48" fmla="*/ 8 w 128"/>
              <a:gd name="T49" fmla="*/ 64 h 176"/>
              <a:gd name="T50" fmla="*/ 48 w 128"/>
              <a:gd name="T51" fmla="*/ 64 h 176"/>
              <a:gd name="T52" fmla="*/ 52 w 128"/>
              <a:gd name="T53" fmla="*/ 60 h 176"/>
              <a:gd name="T54" fmla="*/ 48 w 128"/>
              <a:gd name="T55" fmla="*/ 56 h 176"/>
              <a:gd name="T56" fmla="*/ 4 w 128"/>
              <a:gd name="T57" fmla="*/ 56 h 176"/>
              <a:gd name="T58" fmla="*/ 0 w 128"/>
              <a:gd name="T59" fmla="*/ 60 h 176"/>
              <a:gd name="T60" fmla="*/ 0 w 128"/>
              <a:gd name="T61" fmla="*/ 172 h 176"/>
              <a:gd name="T62" fmla="*/ 4 w 128"/>
              <a:gd name="T63" fmla="*/ 176 h 176"/>
              <a:gd name="T64" fmla="*/ 124 w 128"/>
              <a:gd name="T65" fmla="*/ 176 h 176"/>
              <a:gd name="T66" fmla="*/ 128 w 128"/>
              <a:gd name="T67" fmla="*/ 172 h 176"/>
              <a:gd name="T68" fmla="*/ 128 w 128"/>
              <a:gd name="T69" fmla="*/ 60 h 176"/>
              <a:gd name="T70" fmla="*/ 124 w 128"/>
              <a:gd name="T71" fmla="*/ 5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8" h="176">
                <a:moveTo>
                  <a:pt x="32" y="104"/>
                </a:moveTo>
                <a:cubicBezTo>
                  <a:pt x="30" y="104"/>
                  <a:pt x="28" y="106"/>
                  <a:pt x="28" y="108"/>
                </a:cubicBezTo>
                <a:cubicBezTo>
                  <a:pt x="28" y="109"/>
                  <a:pt x="28" y="110"/>
                  <a:pt x="29" y="111"/>
                </a:cubicBezTo>
                <a:cubicBezTo>
                  <a:pt x="61" y="143"/>
                  <a:pt x="61" y="143"/>
                  <a:pt x="61" y="143"/>
                </a:cubicBezTo>
                <a:cubicBezTo>
                  <a:pt x="62" y="144"/>
                  <a:pt x="63" y="144"/>
                  <a:pt x="64" y="144"/>
                </a:cubicBezTo>
                <a:cubicBezTo>
                  <a:pt x="65" y="144"/>
                  <a:pt x="66" y="144"/>
                  <a:pt x="67" y="143"/>
                </a:cubicBezTo>
                <a:cubicBezTo>
                  <a:pt x="99" y="111"/>
                  <a:pt x="99" y="111"/>
                  <a:pt x="99" y="111"/>
                </a:cubicBezTo>
                <a:cubicBezTo>
                  <a:pt x="100" y="110"/>
                  <a:pt x="100" y="109"/>
                  <a:pt x="100" y="108"/>
                </a:cubicBezTo>
                <a:cubicBezTo>
                  <a:pt x="100" y="106"/>
                  <a:pt x="98" y="104"/>
                  <a:pt x="96" y="104"/>
                </a:cubicBezTo>
                <a:cubicBezTo>
                  <a:pt x="95" y="104"/>
                  <a:pt x="94" y="104"/>
                  <a:pt x="93" y="105"/>
                </a:cubicBezTo>
                <a:cubicBezTo>
                  <a:pt x="68" y="130"/>
                  <a:pt x="68" y="130"/>
                  <a:pt x="68" y="130"/>
                </a:cubicBezTo>
                <a:cubicBezTo>
                  <a:pt x="68" y="4"/>
                  <a:pt x="68" y="4"/>
                  <a:pt x="68" y="4"/>
                </a:cubicBezTo>
                <a:cubicBezTo>
                  <a:pt x="68" y="2"/>
                  <a:pt x="66" y="0"/>
                  <a:pt x="64" y="0"/>
                </a:cubicBezTo>
                <a:cubicBezTo>
                  <a:pt x="62" y="0"/>
                  <a:pt x="60" y="2"/>
                  <a:pt x="60" y="4"/>
                </a:cubicBezTo>
                <a:cubicBezTo>
                  <a:pt x="60" y="130"/>
                  <a:pt x="60" y="130"/>
                  <a:pt x="60" y="130"/>
                </a:cubicBezTo>
                <a:cubicBezTo>
                  <a:pt x="35" y="105"/>
                  <a:pt x="35" y="105"/>
                  <a:pt x="35" y="105"/>
                </a:cubicBezTo>
                <a:cubicBezTo>
                  <a:pt x="34" y="104"/>
                  <a:pt x="33" y="104"/>
                  <a:pt x="32" y="104"/>
                </a:cubicBezTo>
                <a:moveTo>
                  <a:pt x="124" y="56"/>
                </a:moveTo>
                <a:cubicBezTo>
                  <a:pt x="80" y="56"/>
                  <a:pt x="80" y="56"/>
                  <a:pt x="80" y="56"/>
                </a:cubicBezTo>
                <a:cubicBezTo>
                  <a:pt x="78" y="56"/>
                  <a:pt x="76" y="58"/>
                  <a:pt x="76" y="60"/>
                </a:cubicBezTo>
                <a:cubicBezTo>
                  <a:pt x="76" y="62"/>
                  <a:pt x="78" y="64"/>
                  <a:pt x="80" y="64"/>
                </a:cubicBezTo>
                <a:cubicBezTo>
                  <a:pt x="120" y="64"/>
                  <a:pt x="120" y="64"/>
                  <a:pt x="120" y="64"/>
                </a:cubicBezTo>
                <a:cubicBezTo>
                  <a:pt x="120" y="168"/>
                  <a:pt x="120" y="168"/>
                  <a:pt x="120" y="168"/>
                </a:cubicBezTo>
                <a:cubicBezTo>
                  <a:pt x="8" y="168"/>
                  <a:pt x="8" y="168"/>
                  <a:pt x="8" y="168"/>
                </a:cubicBezTo>
                <a:cubicBezTo>
                  <a:pt x="8" y="64"/>
                  <a:pt x="8" y="64"/>
                  <a:pt x="8" y="64"/>
                </a:cubicBezTo>
                <a:cubicBezTo>
                  <a:pt x="48" y="64"/>
                  <a:pt x="48" y="64"/>
                  <a:pt x="48" y="64"/>
                </a:cubicBezTo>
                <a:cubicBezTo>
                  <a:pt x="50" y="64"/>
                  <a:pt x="52" y="62"/>
                  <a:pt x="52" y="60"/>
                </a:cubicBezTo>
                <a:cubicBezTo>
                  <a:pt x="52" y="58"/>
                  <a:pt x="50" y="56"/>
                  <a:pt x="48" y="56"/>
                </a:cubicBezTo>
                <a:cubicBezTo>
                  <a:pt x="4" y="56"/>
                  <a:pt x="4" y="56"/>
                  <a:pt x="4" y="56"/>
                </a:cubicBezTo>
                <a:cubicBezTo>
                  <a:pt x="2" y="56"/>
                  <a:pt x="0" y="58"/>
                  <a:pt x="0" y="60"/>
                </a:cubicBezTo>
                <a:cubicBezTo>
                  <a:pt x="0" y="172"/>
                  <a:pt x="0" y="172"/>
                  <a:pt x="0" y="172"/>
                </a:cubicBezTo>
                <a:cubicBezTo>
                  <a:pt x="0" y="174"/>
                  <a:pt x="2" y="176"/>
                  <a:pt x="4" y="176"/>
                </a:cubicBezTo>
                <a:cubicBezTo>
                  <a:pt x="124" y="176"/>
                  <a:pt x="124" y="176"/>
                  <a:pt x="124" y="176"/>
                </a:cubicBezTo>
                <a:cubicBezTo>
                  <a:pt x="126" y="176"/>
                  <a:pt x="128" y="174"/>
                  <a:pt x="128" y="172"/>
                </a:cubicBezTo>
                <a:cubicBezTo>
                  <a:pt x="128" y="60"/>
                  <a:pt x="128" y="60"/>
                  <a:pt x="128" y="60"/>
                </a:cubicBezTo>
                <a:cubicBezTo>
                  <a:pt x="128" y="58"/>
                  <a:pt x="126" y="56"/>
                  <a:pt x="124" y="5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6"/>
          <p:cNvSpPr>
            <a:spLocks noEditPoints="1"/>
          </p:cNvSpPr>
          <p:nvPr/>
        </p:nvSpPr>
        <p:spPr bwMode="auto">
          <a:xfrm>
            <a:off x="2303463" y="490538"/>
            <a:ext cx="404812" cy="557213"/>
          </a:xfrm>
          <a:custGeom>
            <a:avLst/>
            <a:gdLst>
              <a:gd name="T0" fmla="*/ 124 w 128"/>
              <a:gd name="T1" fmla="*/ 56 h 176"/>
              <a:gd name="T2" fmla="*/ 80 w 128"/>
              <a:gd name="T3" fmla="*/ 56 h 176"/>
              <a:gd name="T4" fmla="*/ 76 w 128"/>
              <a:gd name="T5" fmla="*/ 60 h 176"/>
              <a:gd name="T6" fmla="*/ 80 w 128"/>
              <a:gd name="T7" fmla="*/ 64 h 176"/>
              <a:gd name="T8" fmla="*/ 120 w 128"/>
              <a:gd name="T9" fmla="*/ 64 h 176"/>
              <a:gd name="T10" fmla="*/ 120 w 128"/>
              <a:gd name="T11" fmla="*/ 168 h 176"/>
              <a:gd name="T12" fmla="*/ 8 w 128"/>
              <a:gd name="T13" fmla="*/ 168 h 176"/>
              <a:gd name="T14" fmla="*/ 8 w 128"/>
              <a:gd name="T15" fmla="*/ 64 h 176"/>
              <a:gd name="T16" fmla="*/ 48 w 128"/>
              <a:gd name="T17" fmla="*/ 64 h 176"/>
              <a:gd name="T18" fmla="*/ 52 w 128"/>
              <a:gd name="T19" fmla="*/ 60 h 176"/>
              <a:gd name="T20" fmla="*/ 48 w 128"/>
              <a:gd name="T21" fmla="*/ 56 h 176"/>
              <a:gd name="T22" fmla="*/ 4 w 128"/>
              <a:gd name="T23" fmla="*/ 56 h 176"/>
              <a:gd name="T24" fmla="*/ 0 w 128"/>
              <a:gd name="T25" fmla="*/ 60 h 176"/>
              <a:gd name="T26" fmla="*/ 0 w 128"/>
              <a:gd name="T27" fmla="*/ 172 h 176"/>
              <a:gd name="T28" fmla="*/ 4 w 128"/>
              <a:gd name="T29" fmla="*/ 176 h 176"/>
              <a:gd name="T30" fmla="*/ 124 w 128"/>
              <a:gd name="T31" fmla="*/ 176 h 176"/>
              <a:gd name="T32" fmla="*/ 128 w 128"/>
              <a:gd name="T33" fmla="*/ 172 h 176"/>
              <a:gd name="T34" fmla="*/ 128 w 128"/>
              <a:gd name="T35" fmla="*/ 60 h 176"/>
              <a:gd name="T36" fmla="*/ 124 w 128"/>
              <a:gd name="T37" fmla="*/ 56 h 176"/>
              <a:gd name="T38" fmla="*/ 32 w 128"/>
              <a:gd name="T39" fmla="*/ 40 h 176"/>
              <a:gd name="T40" fmla="*/ 35 w 128"/>
              <a:gd name="T41" fmla="*/ 39 h 176"/>
              <a:gd name="T42" fmla="*/ 60 w 128"/>
              <a:gd name="T43" fmla="*/ 14 h 176"/>
              <a:gd name="T44" fmla="*/ 60 w 128"/>
              <a:gd name="T45" fmla="*/ 140 h 176"/>
              <a:gd name="T46" fmla="*/ 64 w 128"/>
              <a:gd name="T47" fmla="*/ 144 h 176"/>
              <a:gd name="T48" fmla="*/ 68 w 128"/>
              <a:gd name="T49" fmla="*/ 140 h 176"/>
              <a:gd name="T50" fmla="*/ 68 w 128"/>
              <a:gd name="T51" fmla="*/ 14 h 176"/>
              <a:gd name="T52" fmla="*/ 93 w 128"/>
              <a:gd name="T53" fmla="*/ 39 h 176"/>
              <a:gd name="T54" fmla="*/ 96 w 128"/>
              <a:gd name="T55" fmla="*/ 40 h 176"/>
              <a:gd name="T56" fmla="*/ 100 w 128"/>
              <a:gd name="T57" fmla="*/ 36 h 176"/>
              <a:gd name="T58" fmla="*/ 99 w 128"/>
              <a:gd name="T59" fmla="*/ 33 h 176"/>
              <a:gd name="T60" fmla="*/ 67 w 128"/>
              <a:gd name="T61" fmla="*/ 1 h 176"/>
              <a:gd name="T62" fmla="*/ 64 w 128"/>
              <a:gd name="T63" fmla="*/ 0 h 176"/>
              <a:gd name="T64" fmla="*/ 61 w 128"/>
              <a:gd name="T65" fmla="*/ 1 h 176"/>
              <a:gd name="T66" fmla="*/ 29 w 128"/>
              <a:gd name="T67" fmla="*/ 33 h 176"/>
              <a:gd name="T68" fmla="*/ 28 w 128"/>
              <a:gd name="T69" fmla="*/ 36 h 176"/>
              <a:gd name="T70" fmla="*/ 32 w 128"/>
              <a:gd name="T71" fmla="*/ 4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8" h="176">
                <a:moveTo>
                  <a:pt x="124" y="56"/>
                </a:moveTo>
                <a:cubicBezTo>
                  <a:pt x="80" y="56"/>
                  <a:pt x="80" y="56"/>
                  <a:pt x="80" y="56"/>
                </a:cubicBezTo>
                <a:cubicBezTo>
                  <a:pt x="78" y="56"/>
                  <a:pt x="76" y="58"/>
                  <a:pt x="76" y="60"/>
                </a:cubicBezTo>
                <a:cubicBezTo>
                  <a:pt x="76" y="62"/>
                  <a:pt x="78" y="64"/>
                  <a:pt x="80" y="64"/>
                </a:cubicBezTo>
                <a:cubicBezTo>
                  <a:pt x="120" y="64"/>
                  <a:pt x="120" y="64"/>
                  <a:pt x="120" y="64"/>
                </a:cubicBezTo>
                <a:cubicBezTo>
                  <a:pt x="120" y="168"/>
                  <a:pt x="120" y="168"/>
                  <a:pt x="120" y="168"/>
                </a:cubicBezTo>
                <a:cubicBezTo>
                  <a:pt x="8" y="168"/>
                  <a:pt x="8" y="168"/>
                  <a:pt x="8" y="168"/>
                </a:cubicBezTo>
                <a:cubicBezTo>
                  <a:pt x="8" y="64"/>
                  <a:pt x="8" y="64"/>
                  <a:pt x="8" y="64"/>
                </a:cubicBezTo>
                <a:cubicBezTo>
                  <a:pt x="48" y="64"/>
                  <a:pt x="48" y="64"/>
                  <a:pt x="48" y="64"/>
                </a:cubicBezTo>
                <a:cubicBezTo>
                  <a:pt x="50" y="64"/>
                  <a:pt x="52" y="62"/>
                  <a:pt x="52" y="60"/>
                </a:cubicBezTo>
                <a:cubicBezTo>
                  <a:pt x="52" y="58"/>
                  <a:pt x="50" y="56"/>
                  <a:pt x="48" y="56"/>
                </a:cubicBezTo>
                <a:cubicBezTo>
                  <a:pt x="4" y="56"/>
                  <a:pt x="4" y="56"/>
                  <a:pt x="4" y="56"/>
                </a:cubicBezTo>
                <a:cubicBezTo>
                  <a:pt x="2" y="56"/>
                  <a:pt x="0" y="58"/>
                  <a:pt x="0" y="60"/>
                </a:cubicBezTo>
                <a:cubicBezTo>
                  <a:pt x="0" y="172"/>
                  <a:pt x="0" y="172"/>
                  <a:pt x="0" y="172"/>
                </a:cubicBezTo>
                <a:cubicBezTo>
                  <a:pt x="0" y="174"/>
                  <a:pt x="2" y="176"/>
                  <a:pt x="4" y="176"/>
                </a:cubicBezTo>
                <a:cubicBezTo>
                  <a:pt x="124" y="176"/>
                  <a:pt x="124" y="176"/>
                  <a:pt x="124" y="176"/>
                </a:cubicBezTo>
                <a:cubicBezTo>
                  <a:pt x="126" y="176"/>
                  <a:pt x="128" y="174"/>
                  <a:pt x="128" y="172"/>
                </a:cubicBezTo>
                <a:cubicBezTo>
                  <a:pt x="128" y="60"/>
                  <a:pt x="128" y="60"/>
                  <a:pt x="128" y="60"/>
                </a:cubicBezTo>
                <a:cubicBezTo>
                  <a:pt x="128" y="58"/>
                  <a:pt x="126" y="56"/>
                  <a:pt x="124" y="56"/>
                </a:cubicBezTo>
                <a:moveTo>
                  <a:pt x="32" y="40"/>
                </a:moveTo>
                <a:cubicBezTo>
                  <a:pt x="33" y="40"/>
                  <a:pt x="34" y="40"/>
                  <a:pt x="35" y="39"/>
                </a:cubicBezTo>
                <a:cubicBezTo>
                  <a:pt x="60" y="14"/>
                  <a:pt x="60" y="14"/>
                  <a:pt x="60" y="14"/>
                </a:cubicBezTo>
                <a:cubicBezTo>
                  <a:pt x="60" y="140"/>
                  <a:pt x="60" y="140"/>
                  <a:pt x="60" y="140"/>
                </a:cubicBezTo>
                <a:cubicBezTo>
                  <a:pt x="60" y="142"/>
                  <a:pt x="62" y="144"/>
                  <a:pt x="64" y="144"/>
                </a:cubicBezTo>
                <a:cubicBezTo>
                  <a:pt x="66" y="144"/>
                  <a:pt x="68" y="142"/>
                  <a:pt x="68" y="140"/>
                </a:cubicBezTo>
                <a:cubicBezTo>
                  <a:pt x="68" y="14"/>
                  <a:pt x="68" y="14"/>
                  <a:pt x="68" y="14"/>
                </a:cubicBezTo>
                <a:cubicBezTo>
                  <a:pt x="93" y="39"/>
                  <a:pt x="93" y="39"/>
                  <a:pt x="93" y="39"/>
                </a:cubicBezTo>
                <a:cubicBezTo>
                  <a:pt x="94" y="40"/>
                  <a:pt x="95" y="40"/>
                  <a:pt x="96" y="40"/>
                </a:cubicBezTo>
                <a:cubicBezTo>
                  <a:pt x="98" y="40"/>
                  <a:pt x="100" y="38"/>
                  <a:pt x="100" y="36"/>
                </a:cubicBezTo>
                <a:cubicBezTo>
                  <a:pt x="100" y="35"/>
                  <a:pt x="100" y="34"/>
                  <a:pt x="99" y="33"/>
                </a:cubicBezTo>
                <a:cubicBezTo>
                  <a:pt x="67" y="1"/>
                  <a:pt x="67" y="1"/>
                  <a:pt x="67" y="1"/>
                </a:cubicBezTo>
                <a:cubicBezTo>
                  <a:pt x="66" y="0"/>
                  <a:pt x="65" y="0"/>
                  <a:pt x="64" y="0"/>
                </a:cubicBezTo>
                <a:cubicBezTo>
                  <a:pt x="63" y="0"/>
                  <a:pt x="62" y="0"/>
                  <a:pt x="61" y="1"/>
                </a:cubicBezTo>
                <a:cubicBezTo>
                  <a:pt x="29" y="33"/>
                  <a:pt x="29" y="33"/>
                  <a:pt x="29" y="33"/>
                </a:cubicBezTo>
                <a:cubicBezTo>
                  <a:pt x="28" y="34"/>
                  <a:pt x="28" y="35"/>
                  <a:pt x="28" y="36"/>
                </a:cubicBezTo>
                <a:cubicBezTo>
                  <a:pt x="28" y="38"/>
                  <a:pt x="30" y="40"/>
                  <a:pt x="32" y="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3290888" y="490538"/>
            <a:ext cx="555625" cy="557213"/>
          </a:xfrm>
          <a:custGeom>
            <a:avLst/>
            <a:gdLst>
              <a:gd name="T0" fmla="*/ 96 w 176"/>
              <a:gd name="T1" fmla="*/ 112 h 176"/>
              <a:gd name="T2" fmla="*/ 80 w 176"/>
              <a:gd name="T3" fmla="*/ 96 h 176"/>
              <a:gd name="T4" fmla="*/ 85 w 176"/>
              <a:gd name="T5" fmla="*/ 101 h 176"/>
              <a:gd name="T6" fmla="*/ 91 w 176"/>
              <a:gd name="T7" fmla="*/ 107 h 176"/>
              <a:gd name="T8" fmla="*/ 85 w 176"/>
              <a:gd name="T9" fmla="*/ 101 h 176"/>
              <a:gd name="T10" fmla="*/ 120 w 176"/>
              <a:gd name="T11" fmla="*/ 104 h 176"/>
              <a:gd name="T12" fmla="*/ 76 w 176"/>
              <a:gd name="T13" fmla="*/ 134 h 176"/>
              <a:gd name="T14" fmla="*/ 88 w 176"/>
              <a:gd name="T15" fmla="*/ 144 h 176"/>
              <a:gd name="T16" fmla="*/ 123 w 176"/>
              <a:gd name="T17" fmla="*/ 84 h 176"/>
              <a:gd name="T18" fmla="*/ 58 w 176"/>
              <a:gd name="T19" fmla="*/ 116 h 176"/>
              <a:gd name="T20" fmla="*/ 88 w 176"/>
              <a:gd name="T21" fmla="*/ 72 h 176"/>
              <a:gd name="T22" fmla="*/ 108 w 176"/>
              <a:gd name="T23" fmla="*/ 69 h 176"/>
              <a:gd name="T24" fmla="*/ 48 w 176"/>
              <a:gd name="T25" fmla="*/ 104 h 176"/>
              <a:gd name="T26" fmla="*/ 58 w 176"/>
              <a:gd name="T27" fmla="*/ 116 h 176"/>
              <a:gd name="T28" fmla="*/ 16 w 176"/>
              <a:gd name="T29" fmla="*/ 20 h 176"/>
              <a:gd name="T30" fmla="*/ 24 w 176"/>
              <a:gd name="T31" fmla="*/ 20 h 176"/>
              <a:gd name="T32" fmla="*/ 160 w 176"/>
              <a:gd name="T33" fmla="*/ 0 h 176"/>
              <a:gd name="T34" fmla="*/ 0 w 176"/>
              <a:gd name="T35" fmla="*/ 16 h 176"/>
              <a:gd name="T36" fmla="*/ 16 w 176"/>
              <a:gd name="T37" fmla="*/ 176 h 176"/>
              <a:gd name="T38" fmla="*/ 176 w 176"/>
              <a:gd name="T39" fmla="*/ 160 h 176"/>
              <a:gd name="T40" fmla="*/ 160 w 176"/>
              <a:gd name="T41" fmla="*/ 0 h 176"/>
              <a:gd name="T42" fmla="*/ 160 w 176"/>
              <a:gd name="T43" fmla="*/ 168 h 176"/>
              <a:gd name="T44" fmla="*/ 8 w 176"/>
              <a:gd name="T45" fmla="*/ 160 h 176"/>
              <a:gd name="T46" fmla="*/ 168 w 176"/>
              <a:gd name="T47" fmla="*/ 40 h 176"/>
              <a:gd name="T48" fmla="*/ 168 w 176"/>
              <a:gd name="T49" fmla="*/ 32 h 176"/>
              <a:gd name="T50" fmla="*/ 8 w 176"/>
              <a:gd name="T51" fmla="*/ 16 h 176"/>
              <a:gd name="T52" fmla="*/ 160 w 176"/>
              <a:gd name="T53" fmla="*/ 8 h 176"/>
              <a:gd name="T54" fmla="*/ 168 w 176"/>
              <a:gd name="T55" fmla="*/ 32 h 176"/>
              <a:gd name="T56" fmla="*/ 68 w 176"/>
              <a:gd name="T57" fmla="*/ 16 h 176"/>
              <a:gd name="T58" fmla="*/ 68 w 176"/>
              <a:gd name="T59" fmla="*/ 24 h 176"/>
              <a:gd name="T60" fmla="*/ 160 w 176"/>
              <a:gd name="T61" fmla="*/ 20 h 176"/>
              <a:gd name="T62" fmla="*/ 36 w 176"/>
              <a:gd name="T63" fmla="*/ 16 h 176"/>
              <a:gd name="T64" fmla="*/ 36 w 176"/>
              <a:gd name="T65" fmla="*/ 24 h 176"/>
              <a:gd name="T66" fmla="*/ 36 w 176"/>
              <a:gd name="T67" fmla="*/ 16 h 176"/>
              <a:gd name="T68" fmla="*/ 48 w 176"/>
              <a:gd name="T69" fmla="*/ 20 h 176"/>
              <a:gd name="T70" fmla="*/ 56 w 176"/>
              <a:gd name="T71" fmla="*/ 2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76">
                <a:moveTo>
                  <a:pt x="50" y="142"/>
                </a:moveTo>
                <a:cubicBezTo>
                  <a:pt x="96" y="112"/>
                  <a:pt x="96" y="112"/>
                  <a:pt x="96" y="112"/>
                </a:cubicBezTo>
                <a:cubicBezTo>
                  <a:pt x="126" y="66"/>
                  <a:pt x="126" y="66"/>
                  <a:pt x="126" y="66"/>
                </a:cubicBezTo>
                <a:cubicBezTo>
                  <a:pt x="80" y="96"/>
                  <a:pt x="80" y="96"/>
                  <a:pt x="80" y="96"/>
                </a:cubicBezTo>
                <a:lnTo>
                  <a:pt x="50" y="142"/>
                </a:lnTo>
                <a:close/>
                <a:moveTo>
                  <a:pt x="85" y="101"/>
                </a:moveTo>
                <a:cubicBezTo>
                  <a:pt x="87" y="100"/>
                  <a:pt x="89" y="100"/>
                  <a:pt x="91" y="101"/>
                </a:cubicBezTo>
                <a:cubicBezTo>
                  <a:pt x="92" y="103"/>
                  <a:pt x="92" y="105"/>
                  <a:pt x="91" y="107"/>
                </a:cubicBezTo>
                <a:cubicBezTo>
                  <a:pt x="89" y="108"/>
                  <a:pt x="87" y="108"/>
                  <a:pt x="85" y="107"/>
                </a:cubicBezTo>
                <a:cubicBezTo>
                  <a:pt x="84" y="105"/>
                  <a:pt x="84" y="103"/>
                  <a:pt x="85" y="101"/>
                </a:cubicBezTo>
                <a:moveTo>
                  <a:pt x="118" y="92"/>
                </a:moveTo>
                <a:cubicBezTo>
                  <a:pt x="119" y="96"/>
                  <a:pt x="120" y="100"/>
                  <a:pt x="120" y="104"/>
                </a:cubicBezTo>
                <a:cubicBezTo>
                  <a:pt x="120" y="122"/>
                  <a:pt x="106" y="136"/>
                  <a:pt x="88" y="136"/>
                </a:cubicBezTo>
                <a:cubicBezTo>
                  <a:pt x="84" y="136"/>
                  <a:pt x="80" y="135"/>
                  <a:pt x="76" y="134"/>
                </a:cubicBezTo>
                <a:cubicBezTo>
                  <a:pt x="68" y="139"/>
                  <a:pt x="68" y="139"/>
                  <a:pt x="68" y="139"/>
                </a:cubicBezTo>
                <a:cubicBezTo>
                  <a:pt x="74" y="142"/>
                  <a:pt x="81" y="144"/>
                  <a:pt x="88" y="144"/>
                </a:cubicBezTo>
                <a:cubicBezTo>
                  <a:pt x="110" y="144"/>
                  <a:pt x="128" y="126"/>
                  <a:pt x="128" y="104"/>
                </a:cubicBezTo>
                <a:cubicBezTo>
                  <a:pt x="128" y="97"/>
                  <a:pt x="126" y="90"/>
                  <a:pt x="123" y="84"/>
                </a:cubicBezTo>
                <a:lnTo>
                  <a:pt x="118" y="92"/>
                </a:lnTo>
                <a:close/>
                <a:moveTo>
                  <a:pt x="58" y="116"/>
                </a:moveTo>
                <a:cubicBezTo>
                  <a:pt x="57" y="112"/>
                  <a:pt x="56" y="108"/>
                  <a:pt x="56" y="104"/>
                </a:cubicBezTo>
                <a:cubicBezTo>
                  <a:pt x="56" y="86"/>
                  <a:pt x="70" y="72"/>
                  <a:pt x="88" y="72"/>
                </a:cubicBezTo>
                <a:cubicBezTo>
                  <a:pt x="92" y="72"/>
                  <a:pt x="96" y="73"/>
                  <a:pt x="100" y="74"/>
                </a:cubicBezTo>
                <a:cubicBezTo>
                  <a:pt x="108" y="69"/>
                  <a:pt x="108" y="69"/>
                  <a:pt x="108" y="69"/>
                </a:cubicBezTo>
                <a:cubicBezTo>
                  <a:pt x="102" y="66"/>
                  <a:pt x="95" y="64"/>
                  <a:pt x="88" y="64"/>
                </a:cubicBezTo>
                <a:cubicBezTo>
                  <a:pt x="66" y="64"/>
                  <a:pt x="48" y="82"/>
                  <a:pt x="48" y="104"/>
                </a:cubicBezTo>
                <a:cubicBezTo>
                  <a:pt x="48" y="111"/>
                  <a:pt x="50" y="118"/>
                  <a:pt x="53" y="124"/>
                </a:cubicBezTo>
                <a:lnTo>
                  <a:pt x="58" y="116"/>
                </a:lnTo>
                <a:close/>
                <a:moveTo>
                  <a:pt x="20" y="16"/>
                </a:moveTo>
                <a:cubicBezTo>
                  <a:pt x="18" y="16"/>
                  <a:pt x="16" y="18"/>
                  <a:pt x="16" y="20"/>
                </a:cubicBezTo>
                <a:cubicBezTo>
                  <a:pt x="16" y="22"/>
                  <a:pt x="18" y="24"/>
                  <a:pt x="20" y="24"/>
                </a:cubicBezTo>
                <a:cubicBezTo>
                  <a:pt x="22" y="24"/>
                  <a:pt x="24" y="22"/>
                  <a:pt x="24" y="20"/>
                </a:cubicBezTo>
                <a:cubicBezTo>
                  <a:pt x="24" y="18"/>
                  <a:pt x="22" y="16"/>
                  <a:pt x="20" y="16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40"/>
                  <a:pt x="8" y="40"/>
                  <a:pt x="8" y="40"/>
                </a:cubicBezTo>
                <a:cubicBezTo>
                  <a:pt x="168" y="40"/>
                  <a:pt x="168" y="40"/>
                  <a:pt x="168" y="40"/>
                </a:cubicBezTo>
                <a:lnTo>
                  <a:pt x="168" y="160"/>
                </a:lnTo>
                <a:close/>
                <a:moveTo>
                  <a:pt x="168" y="32"/>
                </a:moveTo>
                <a:cubicBezTo>
                  <a:pt x="8" y="32"/>
                  <a:pt x="8" y="32"/>
                  <a:pt x="8" y="32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32"/>
                </a:lnTo>
                <a:close/>
                <a:moveTo>
                  <a:pt x="156" y="16"/>
                </a:moveTo>
                <a:cubicBezTo>
                  <a:pt x="68" y="16"/>
                  <a:pt x="68" y="16"/>
                  <a:pt x="68" y="16"/>
                </a:cubicBezTo>
                <a:cubicBezTo>
                  <a:pt x="66" y="16"/>
                  <a:pt x="64" y="18"/>
                  <a:pt x="64" y="20"/>
                </a:cubicBezTo>
                <a:cubicBezTo>
                  <a:pt x="64" y="22"/>
                  <a:pt x="66" y="24"/>
                  <a:pt x="68" y="24"/>
                </a:cubicBezTo>
                <a:cubicBezTo>
                  <a:pt x="156" y="24"/>
                  <a:pt x="156" y="24"/>
                  <a:pt x="156" y="24"/>
                </a:cubicBezTo>
                <a:cubicBezTo>
                  <a:pt x="158" y="24"/>
                  <a:pt x="160" y="22"/>
                  <a:pt x="160" y="20"/>
                </a:cubicBezTo>
                <a:cubicBezTo>
                  <a:pt x="160" y="18"/>
                  <a:pt x="158" y="16"/>
                  <a:pt x="156" y="16"/>
                </a:cubicBezTo>
                <a:moveTo>
                  <a:pt x="36" y="16"/>
                </a:moveTo>
                <a:cubicBezTo>
                  <a:pt x="34" y="16"/>
                  <a:pt x="32" y="18"/>
                  <a:pt x="32" y="20"/>
                </a:cubicBezTo>
                <a:cubicBezTo>
                  <a:pt x="32" y="22"/>
                  <a:pt x="34" y="24"/>
                  <a:pt x="36" y="24"/>
                </a:cubicBezTo>
                <a:cubicBezTo>
                  <a:pt x="38" y="24"/>
                  <a:pt x="40" y="22"/>
                  <a:pt x="40" y="20"/>
                </a:cubicBezTo>
                <a:cubicBezTo>
                  <a:pt x="40" y="18"/>
                  <a:pt x="38" y="16"/>
                  <a:pt x="36" y="16"/>
                </a:cubicBezTo>
                <a:moveTo>
                  <a:pt x="52" y="16"/>
                </a:moveTo>
                <a:cubicBezTo>
                  <a:pt x="50" y="16"/>
                  <a:pt x="48" y="18"/>
                  <a:pt x="48" y="20"/>
                </a:cubicBezTo>
                <a:cubicBezTo>
                  <a:pt x="48" y="22"/>
                  <a:pt x="50" y="24"/>
                  <a:pt x="52" y="24"/>
                </a:cubicBezTo>
                <a:cubicBezTo>
                  <a:pt x="54" y="24"/>
                  <a:pt x="56" y="22"/>
                  <a:pt x="56" y="20"/>
                </a:cubicBezTo>
                <a:cubicBezTo>
                  <a:pt x="56" y="18"/>
                  <a:pt x="54" y="16"/>
                  <a:pt x="52" y="1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352925" y="490538"/>
            <a:ext cx="557212" cy="557213"/>
          </a:xfrm>
          <a:custGeom>
            <a:avLst/>
            <a:gdLst>
              <a:gd name="T0" fmla="*/ 20 w 176"/>
              <a:gd name="T1" fmla="*/ 16 h 176"/>
              <a:gd name="T2" fmla="*/ 16 w 176"/>
              <a:gd name="T3" fmla="*/ 20 h 176"/>
              <a:gd name="T4" fmla="*/ 20 w 176"/>
              <a:gd name="T5" fmla="*/ 24 h 176"/>
              <a:gd name="T6" fmla="*/ 24 w 176"/>
              <a:gd name="T7" fmla="*/ 20 h 176"/>
              <a:gd name="T8" fmla="*/ 20 w 176"/>
              <a:gd name="T9" fmla="*/ 16 h 176"/>
              <a:gd name="T10" fmla="*/ 36 w 176"/>
              <a:gd name="T11" fmla="*/ 16 h 176"/>
              <a:gd name="T12" fmla="*/ 32 w 176"/>
              <a:gd name="T13" fmla="*/ 20 h 176"/>
              <a:gd name="T14" fmla="*/ 36 w 176"/>
              <a:gd name="T15" fmla="*/ 24 h 176"/>
              <a:gd name="T16" fmla="*/ 40 w 176"/>
              <a:gd name="T17" fmla="*/ 20 h 176"/>
              <a:gd name="T18" fmla="*/ 36 w 176"/>
              <a:gd name="T19" fmla="*/ 16 h 176"/>
              <a:gd name="T20" fmla="*/ 52 w 176"/>
              <a:gd name="T21" fmla="*/ 16 h 176"/>
              <a:gd name="T22" fmla="*/ 48 w 176"/>
              <a:gd name="T23" fmla="*/ 20 h 176"/>
              <a:gd name="T24" fmla="*/ 52 w 176"/>
              <a:gd name="T25" fmla="*/ 24 h 176"/>
              <a:gd name="T26" fmla="*/ 56 w 176"/>
              <a:gd name="T27" fmla="*/ 20 h 176"/>
              <a:gd name="T28" fmla="*/ 52 w 176"/>
              <a:gd name="T29" fmla="*/ 16 h 176"/>
              <a:gd name="T30" fmla="*/ 160 w 176"/>
              <a:gd name="T31" fmla="*/ 0 h 176"/>
              <a:gd name="T32" fmla="*/ 16 w 176"/>
              <a:gd name="T33" fmla="*/ 0 h 176"/>
              <a:gd name="T34" fmla="*/ 0 w 176"/>
              <a:gd name="T35" fmla="*/ 16 h 176"/>
              <a:gd name="T36" fmla="*/ 0 w 176"/>
              <a:gd name="T37" fmla="*/ 160 h 176"/>
              <a:gd name="T38" fmla="*/ 16 w 176"/>
              <a:gd name="T39" fmla="*/ 176 h 176"/>
              <a:gd name="T40" fmla="*/ 160 w 176"/>
              <a:gd name="T41" fmla="*/ 176 h 176"/>
              <a:gd name="T42" fmla="*/ 176 w 176"/>
              <a:gd name="T43" fmla="*/ 160 h 176"/>
              <a:gd name="T44" fmla="*/ 176 w 176"/>
              <a:gd name="T45" fmla="*/ 16 h 176"/>
              <a:gd name="T46" fmla="*/ 160 w 176"/>
              <a:gd name="T47" fmla="*/ 0 h 176"/>
              <a:gd name="T48" fmla="*/ 168 w 176"/>
              <a:gd name="T49" fmla="*/ 160 h 176"/>
              <a:gd name="T50" fmla="*/ 160 w 176"/>
              <a:gd name="T51" fmla="*/ 168 h 176"/>
              <a:gd name="T52" fmla="*/ 16 w 176"/>
              <a:gd name="T53" fmla="*/ 168 h 176"/>
              <a:gd name="T54" fmla="*/ 8 w 176"/>
              <a:gd name="T55" fmla="*/ 160 h 176"/>
              <a:gd name="T56" fmla="*/ 8 w 176"/>
              <a:gd name="T57" fmla="*/ 40 h 176"/>
              <a:gd name="T58" fmla="*/ 168 w 176"/>
              <a:gd name="T59" fmla="*/ 40 h 176"/>
              <a:gd name="T60" fmla="*/ 168 w 176"/>
              <a:gd name="T61" fmla="*/ 160 h 176"/>
              <a:gd name="T62" fmla="*/ 168 w 176"/>
              <a:gd name="T63" fmla="*/ 32 h 176"/>
              <a:gd name="T64" fmla="*/ 8 w 176"/>
              <a:gd name="T65" fmla="*/ 32 h 176"/>
              <a:gd name="T66" fmla="*/ 8 w 176"/>
              <a:gd name="T67" fmla="*/ 16 h 176"/>
              <a:gd name="T68" fmla="*/ 16 w 176"/>
              <a:gd name="T69" fmla="*/ 8 h 176"/>
              <a:gd name="T70" fmla="*/ 160 w 176"/>
              <a:gd name="T71" fmla="*/ 8 h 176"/>
              <a:gd name="T72" fmla="*/ 168 w 176"/>
              <a:gd name="T73" fmla="*/ 16 h 176"/>
              <a:gd name="T74" fmla="*/ 168 w 176"/>
              <a:gd name="T75" fmla="*/ 32 h 176"/>
              <a:gd name="T76" fmla="*/ 156 w 176"/>
              <a:gd name="T77" fmla="*/ 16 h 176"/>
              <a:gd name="T78" fmla="*/ 68 w 176"/>
              <a:gd name="T79" fmla="*/ 16 h 176"/>
              <a:gd name="T80" fmla="*/ 64 w 176"/>
              <a:gd name="T81" fmla="*/ 20 h 176"/>
              <a:gd name="T82" fmla="*/ 68 w 176"/>
              <a:gd name="T83" fmla="*/ 24 h 176"/>
              <a:gd name="T84" fmla="*/ 156 w 176"/>
              <a:gd name="T85" fmla="*/ 24 h 176"/>
              <a:gd name="T86" fmla="*/ 160 w 176"/>
              <a:gd name="T87" fmla="*/ 20 h 176"/>
              <a:gd name="T88" fmla="*/ 156 w 176"/>
              <a:gd name="T89" fmla="*/ 1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20" y="16"/>
                </a:moveTo>
                <a:cubicBezTo>
                  <a:pt x="18" y="16"/>
                  <a:pt x="16" y="18"/>
                  <a:pt x="16" y="20"/>
                </a:cubicBezTo>
                <a:cubicBezTo>
                  <a:pt x="16" y="22"/>
                  <a:pt x="18" y="24"/>
                  <a:pt x="20" y="24"/>
                </a:cubicBezTo>
                <a:cubicBezTo>
                  <a:pt x="22" y="24"/>
                  <a:pt x="24" y="22"/>
                  <a:pt x="24" y="20"/>
                </a:cubicBezTo>
                <a:cubicBezTo>
                  <a:pt x="24" y="18"/>
                  <a:pt x="22" y="16"/>
                  <a:pt x="20" y="16"/>
                </a:cubicBezTo>
                <a:moveTo>
                  <a:pt x="36" y="16"/>
                </a:moveTo>
                <a:cubicBezTo>
                  <a:pt x="34" y="16"/>
                  <a:pt x="32" y="18"/>
                  <a:pt x="32" y="20"/>
                </a:cubicBezTo>
                <a:cubicBezTo>
                  <a:pt x="32" y="22"/>
                  <a:pt x="34" y="24"/>
                  <a:pt x="36" y="24"/>
                </a:cubicBezTo>
                <a:cubicBezTo>
                  <a:pt x="38" y="24"/>
                  <a:pt x="40" y="22"/>
                  <a:pt x="40" y="20"/>
                </a:cubicBezTo>
                <a:cubicBezTo>
                  <a:pt x="40" y="18"/>
                  <a:pt x="38" y="16"/>
                  <a:pt x="36" y="16"/>
                </a:cubicBezTo>
                <a:moveTo>
                  <a:pt x="52" y="16"/>
                </a:moveTo>
                <a:cubicBezTo>
                  <a:pt x="50" y="16"/>
                  <a:pt x="48" y="18"/>
                  <a:pt x="48" y="20"/>
                </a:cubicBezTo>
                <a:cubicBezTo>
                  <a:pt x="48" y="22"/>
                  <a:pt x="50" y="24"/>
                  <a:pt x="52" y="24"/>
                </a:cubicBezTo>
                <a:cubicBezTo>
                  <a:pt x="54" y="24"/>
                  <a:pt x="56" y="22"/>
                  <a:pt x="56" y="20"/>
                </a:cubicBezTo>
                <a:cubicBezTo>
                  <a:pt x="56" y="18"/>
                  <a:pt x="54" y="16"/>
                  <a:pt x="52" y="16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40"/>
                  <a:pt x="8" y="40"/>
                  <a:pt x="8" y="40"/>
                </a:cubicBezTo>
                <a:cubicBezTo>
                  <a:pt x="168" y="40"/>
                  <a:pt x="168" y="40"/>
                  <a:pt x="168" y="40"/>
                </a:cubicBezTo>
                <a:lnTo>
                  <a:pt x="168" y="160"/>
                </a:lnTo>
                <a:close/>
                <a:moveTo>
                  <a:pt x="168" y="32"/>
                </a:moveTo>
                <a:cubicBezTo>
                  <a:pt x="8" y="32"/>
                  <a:pt x="8" y="32"/>
                  <a:pt x="8" y="32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32"/>
                </a:lnTo>
                <a:close/>
                <a:moveTo>
                  <a:pt x="156" y="16"/>
                </a:moveTo>
                <a:cubicBezTo>
                  <a:pt x="68" y="16"/>
                  <a:pt x="68" y="16"/>
                  <a:pt x="68" y="16"/>
                </a:cubicBezTo>
                <a:cubicBezTo>
                  <a:pt x="66" y="16"/>
                  <a:pt x="64" y="18"/>
                  <a:pt x="64" y="20"/>
                </a:cubicBezTo>
                <a:cubicBezTo>
                  <a:pt x="64" y="22"/>
                  <a:pt x="66" y="24"/>
                  <a:pt x="68" y="24"/>
                </a:cubicBezTo>
                <a:cubicBezTo>
                  <a:pt x="156" y="24"/>
                  <a:pt x="156" y="24"/>
                  <a:pt x="156" y="24"/>
                </a:cubicBezTo>
                <a:cubicBezTo>
                  <a:pt x="158" y="24"/>
                  <a:pt x="160" y="22"/>
                  <a:pt x="160" y="20"/>
                </a:cubicBezTo>
                <a:cubicBezTo>
                  <a:pt x="160" y="18"/>
                  <a:pt x="158" y="16"/>
                  <a:pt x="156" y="1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5416550" y="490538"/>
            <a:ext cx="557212" cy="557213"/>
          </a:xfrm>
          <a:custGeom>
            <a:avLst/>
            <a:gdLst>
              <a:gd name="T0" fmla="*/ 16 w 176"/>
              <a:gd name="T1" fmla="*/ 32 h 176"/>
              <a:gd name="T2" fmla="*/ 0 w 176"/>
              <a:gd name="T3" fmla="*/ 160 h 176"/>
              <a:gd name="T4" fmla="*/ 128 w 176"/>
              <a:gd name="T5" fmla="*/ 176 h 176"/>
              <a:gd name="T6" fmla="*/ 144 w 176"/>
              <a:gd name="T7" fmla="*/ 48 h 176"/>
              <a:gd name="T8" fmla="*/ 136 w 176"/>
              <a:gd name="T9" fmla="*/ 160 h 176"/>
              <a:gd name="T10" fmla="*/ 16 w 176"/>
              <a:gd name="T11" fmla="*/ 168 h 176"/>
              <a:gd name="T12" fmla="*/ 8 w 176"/>
              <a:gd name="T13" fmla="*/ 72 h 176"/>
              <a:gd name="T14" fmla="*/ 136 w 176"/>
              <a:gd name="T15" fmla="*/ 160 h 176"/>
              <a:gd name="T16" fmla="*/ 8 w 176"/>
              <a:gd name="T17" fmla="*/ 64 h 176"/>
              <a:gd name="T18" fmla="*/ 16 w 176"/>
              <a:gd name="T19" fmla="*/ 40 h 176"/>
              <a:gd name="T20" fmla="*/ 136 w 176"/>
              <a:gd name="T21" fmla="*/ 48 h 176"/>
              <a:gd name="T22" fmla="*/ 36 w 176"/>
              <a:gd name="T23" fmla="*/ 48 h 176"/>
              <a:gd name="T24" fmla="*/ 36 w 176"/>
              <a:gd name="T25" fmla="*/ 56 h 176"/>
              <a:gd name="T26" fmla="*/ 36 w 176"/>
              <a:gd name="T27" fmla="*/ 48 h 176"/>
              <a:gd name="T28" fmla="*/ 16 w 176"/>
              <a:gd name="T29" fmla="*/ 52 h 176"/>
              <a:gd name="T30" fmla="*/ 24 w 176"/>
              <a:gd name="T31" fmla="*/ 52 h 176"/>
              <a:gd name="T32" fmla="*/ 160 w 176"/>
              <a:gd name="T33" fmla="*/ 0 h 176"/>
              <a:gd name="T34" fmla="*/ 32 w 176"/>
              <a:gd name="T35" fmla="*/ 16 h 176"/>
              <a:gd name="T36" fmla="*/ 36 w 176"/>
              <a:gd name="T37" fmla="*/ 24 h 176"/>
              <a:gd name="T38" fmla="*/ 40 w 176"/>
              <a:gd name="T39" fmla="*/ 16 h 176"/>
              <a:gd name="T40" fmla="*/ 160 w 176"/>
              <a:gd name="T41" fmla="*/ 8 h 176"/>
              <a:gd name="T42" fmla="*/ 168 w 176"/>
              <a:gd name="T43" fmla="*/ 128 h 176"/>
              <a:gd name="T44" fmla="*/ 156 w 176"/>
              <a:gd name="T45" fmla="*/ 136 h 176"/>
              <a:gd name="T46" fmla="*/ 156 w 176"/>
              <a:gd name="T47" fmla="*/ 144 h 176"/>
              <a:gd name="T48" fmla="*/ 176 w 176"/>
              <a:gd name="T49" fmla="*/ 128 h 176"/>
              <a:gd name="T50" fmla="*/ 160 w 176"/>
              <a:gd name="T51" fmla="*/ 0 h 176"/>
              <a:gd name="T52" fmla="*/ 48 w 176"/>
              <a:gd name="T53" fmla="*/ 52 h 176"/>
              <a:gd name="T54" fmla="*/ 56 w 176"/>
              <a:gd name="T55" fmla="*/ 52 h 176"/>
              <a:gd name="T56" fmla="*/ 124 w 176"/>
              <a:gd name="T57" fmla="*/ 48 h 176"/>
              <a:gd name="T58" fmla="*/ 64 w 176"/>
              <a:gd name="T59" fmla="*/ 52 h 176"/>
              <a:gd name="T60" fmla="*/ 124 w 176"/>
              <a:gd name="T61" fmla="*/ 56 h 176"/>
              <a:gd name="T62" fmla="*/ 124 w 176"/>
              <a:gd name="T63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128" y="32"/>
                </a:moveTo>
                <a:cubicBezTo>
                  <a:pt x="16" y="32"/>
                  <a:pt x="16" y="32"/>
                  <a:pt x="16" y="32"/>
                </a:cubicBezTo>
                <a:cubicBezTo>
                  <a:pt x="7" y="32"/>
                  <a:pt x="0" y="39"/>
                  <a:pt x="0" y="48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4" y="39"/>
                  <a:pt x="137" y="32"/>
                  <a:pt x="128" y="32"/>
                </a:cubicBezTo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72"/>
                  <a:pt x="8" y="72"/>
                  <a:pt x="8" y="72"/>
                </a:cubicBezTo>
                <a:cubicBezTo>
                  <a:pt x="136" y="72"/>
                  <a:pt x="136" y="72"/>
                  <a:pt x="136" y="72"/>
                </a:cubicBezTo>
                <a:lnTo>
                  <a:pt x="136" y="160"/>
                </a:lnTo>
                <a:close/>
                <a:moveTo>
                  <a:pt x="136" y="64"/>
                </a:moveTo>
                <a:cubicBezTo>
                  <a:pt x="8" y="64"/>
                  <a:pt x="8" y="64"/>
                  <a:pt x="8" y="64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4"/>
                  <a:pt x="12" y="40"/>
                  <a:pt x="16" y="40"/>
                </a:cubicBezTo>
                <a:cubicBezTo>
                  <a:pt x="128" y="40"/>
                  <a:pt x="128" y="40"/>
                  <a:pt x="128" y="40"/>
                </a:cubicBezTo>
                <a:cubicBezTo>
                  <a:pt x="132" y="40"/>
                  <a:pt x="136" y="44"/>
                  <a:pt x="136" y="48"/>
                </a:cubicBezTo>
                <a:lnTo>
                  <a:pt x="136" y="64"/>
                </a:lnTo>
                <a:close/>
                <a:moveTo>
                  <a:pt x="36" y="48"/>
                </a:moveTo>
                <a:cubicBezTo>
                  <a:pt x="34" y="48"/>
                  <a:pt x="32" y="50"/>
                  <a:pt x="32" y="52"/>
                </a:cubicBezTo>
                <a:cubicBezTo>
                  <a:pt x="32" y="54"/>
                  <a:pt x="34" y="56"/>
                  <a:pt x="36" y="56"/>
                </a:cubicBezTo>
                <a:cubicBezTo>
                  <a:pt x="38" y="56"/>
                  <a:pt x="40" y="54"/>
                  <a:pt x="40" y="52"/>
                </a:cubicBezTo>
                <a:cubicBezTo>
                  <a:pt x="40" y="50"/>
                  <a:pt x="38" y="48"/>
                  <a:pt x="36" y="48"/>
                </a:cubicBezTo>
                <a:moveTo>
                  <a:pt x="20" y="48"/>
                </a:moveTo>
                <a:cubicBezTo>
                  <a:pt x="18" y="48"/>
                  <a:pt x="16" y="50"/>
                  <a:pt x="16" y="52"/>
                </a:cubicBezTo>
                <a:cubicBezTo>
                  <a:pt x="16" y="54"/>
                  <a:pt x="18" y="56"/>
                  <a:pt x="20" y="56"/>
                </a:cubicBezTo>
                <a:cubicBezTo>
                  <a:pt x="22" y="56"/>
                  <a:pt x="24" y="54"/>
                  <a:pt x="24" y="52"/>
                </a:cubicBezTo>
                <a:cubicBezTo>
                  <a:pt x="24" y="50"/>
                  <a:pt x="22" y="48"/>
                  <a:pt x="20" y="48"/>
                </a:cubicBezTo>
                <a:moveTo>
                  <a:pt x="160" y="0"/>
                </a:moveTo>
                <a:cubicBezTo>
                  <a:pt x="48" y="0"/>
                  <a:pt x="48" y="0"/>
                  <a:pt x="48" y="0"/>
                </a:cubicBezTo>
                <a:cubicBezTo>
                  <a:pt x="39" y="0"/>
                  <a:pt x="32" y="7"/>
                  <a:pt x="32" y="16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22"/>
                  <a:pt x="34" y="24"/>
                  <a:pt x="36" y="24"/>
                </a:cubicBezTo>
                <a:cubicBezTo>
                  <a:pt x="38" y="24"/>
                  <a:pt x="40" y="22"/>
                  <a:pt x="40" y="20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12"/>
                  <a:pt x="44" y="8"/>
                  <a:pt x="48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cubicBezTo>
                  <a:pt x="168" y="128"/>
                  <a:pt x="168" y="128"/>
                  <a:pt x="168" y="128"/>
                </a:cubicBezTo>
                <a:cubicBezTo>
                  <a:pt x="168" y="132"/>
                  <a:pt x="164" y="136"/>
                  <a:pt x="160" y="136"/>
                </a:cubicBezTo>
                <a:cubicBezTo>
                  <a:pt x="156" y="136"/>
                  <a:pt x="156" y="136"/>
                  <a:pt x="156" y="136"/>
                </a:cubicBezTo>
                <a:cubicBezTo>
                  <a:pt x="154" y="136"/>
                  <a:pt x="152" y="138"/>
                  <a:pt x="152" y="140"/>
                </a:cubicBezTo>
                <a:cubicBezTo>
                  <a:pt x="152" y="142"/>
                  <a:pt x="154" y="144"/>
                  <a:pt x="156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52" y="48"/>
                </a:moveTo>
                <a:cubicBezTo>
                  <a:pt x="50" y="48"/>
                  <a:pt x="48" y="50"/>
                  <a:pt x="48" y="52"/>
                </a:cubicBezTo>
                <a:cubicBezTo>
                  <a:pt x="48" y="54"/>
                  <a:pt x="50" y="56"/>
                  <a:pt x="52" y="56"/>
                </a:cubicBezTo>
                <a:cubicBezTo>
                  <a:pt x="54" y="56"/>
                  <a:pt x="56" y="54"/>
                  <a:pt x="56" y="52"/>
                </a:cubicBezTo>
                <a:cubicBezTo>
                  <a:pt x="56" y="50"/>
                  <a:pt x="54" y="48"/>
                  <a:pt x="52" y="48"/>
                </a:cubicBezTo>
                <a:moveTo>
                  <a:pt x="124" y="48"/>
                </a:moveTo>
                <a:cubicBezTo>
                  <a:pt x="68" y="48"/>
                  <a:pt x="68" y="48"/>
                  <a:pt x="68" y="48"/>
                </a:cubicBezTo>
                <a:cubicBezTo>
                  <a:pt x="66" y="48"/>
                  <a:pt x="64" y="50"/>
                  <a:pt x="64" y="52"/>
                </a:cubicBezTo>
                <a:cubicBezTo>
                  <a:pt x="64" y="54"/>
                  <a:pt x="66" y="56"/>
                  <a:pt x="68" y="56"/>
                </a:cubicBezTo>
                <a:cubicBezTo>
                  <a:pt x="124" y="56"/>
                  <a:pt x="124" y="56"/>
                  <a:pt x="124" y="56"/>
                </a:cubicBezTo>
                <a:cubicBezTo>
                  <a:pt x="126" y="56"/>
                  <a:pt x="128" y="54"/>
                  <a:pt x="128" y="52"/>
                </a:cubicBezTo>
                <a:cubicBezTo>
                  <a:pt x="128" y="50"/>
                  <a:pt x="126" y="48"/>
                  <a:pt x="124" y="4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6480175" y="566738"/>
            <a:ext cx="557212" cy="404813"/>
          </a:xfrm>
          <a:custGeom>
            <a:avLst/>
            <a:gdLst>
              <a:gd name="T0" fmla="*/ 160 w 176"/>
              <a:gd name="T1" fmla="*/ 0 h 128"/>
              <a:gd name="T2" fmla="*/ 16 w 176"/>
              <a:gd name="T3" fmla="*/ 0 h 128"/>
              <a:gd name="T4" fmla="*/ 0 w 176"/>
              <a:gd name="T5" fmla="*/ 16 h 128"/>
              <a:gd name="T6" fmla="*/ 0 w 176"/>
              <a:gd name="T7" fmla="*/ 112 h 128"/>
              <a:gd name="T8" fmla="*/ 16 w 176"/>
              <a:gd name="T9" fmla="*/ 128 h 128"/>
              <a:gd name="T10" fmla="*/ 160 w 176"/>
              <a:gd name="T11" fmla="*/ 128 h 128"/>
              <a:gd name="T12" fmla="*/ 176 w 176"/>
              <a:gd name="T13" fmla="*/ 112 h 128"/>
              <a:gd name="T14" fmla="*/ 176 w 176"/>
              <a:gd name="T15" fmla="*/ 16 h 128"/>
              <a:gd name="T16" fmla="*/ 160 w 176"/>
              <a:gd name="T17" fmla="*/ 0 h 128"/>
              <a:gd name="T18" fmla="*/ 16 w 176"/>
              <a:gd name="T19" fmla="*/ 8 h 128"/>
              <a:gd name="T20" fmla="*/ 160 w 176"/>
              <a:gd name="T21" fmla="*/ 8 h 128"/>
              <a:gd name="T22" fmla="*/ 163 w 176"/>
              <a:gd name="T23" fmla="*/ 8 h 128"/>
              <a:gd name="T24" fmla="*/ 93 w 176"/>
              <a:gd name="T25" fmla="*/ 78 h 128"/>
              <a:gd name="T26" fmla="*/ 88 w 176"/>
              <a:gd name="T27" fmla="*/ 80 h 128"/>
              <a:gd name="T28" fmla="*/ 83 w 176"/>
              <a:gd name="T29" fmla="*/ 78 h 128"/>
              <a:gd name="T30" fmla="*/ 13 w 176"/>
              <a:gd name="T31" fmla="*/ 8 h 128"/>
              <a:gd name="T32" fmla="*/ 16 w 176"/>
              <a:gd name="T33" fmla="*/ 8 h 128"/>
              <a:gd name="T34" fmla="*/ 8 w 176"/>
              <a:gd name="T35" fmla="*/ 112 h 128"/>
              <a:gd name="T36" fmla="*/ 8 w 176"/>
              <a:gd name="T37" fmla="*/ 16 h 128"/>
              <a:gd name="T38" fmla="*/ 8 w 176"/>
              <a:gd name="T39" fmla="*/ 15 h 128"/>
              <a:gd name="T40" fmla="*/ 58 w 176"/>
              <a:gd name="T41" fmla="*/ 64 h 128"/>
              <a:gd name="T42" fmla="*/ 8 w 176"/>
              <a:gd name="T43" fmla="*/ 113 h 128"/>
              <a:gd name="T44" fmla="*/ 8 w 176"/>
              <a:gd name="T45" fmla="*/ 112 h 128"/>
              <a:gd name="T46" fmla="*/ 160 w 176"/>
              <a:gd name="T47" fmla="*/ 120 h 128"/>
              <a:gd name="T48" fmla="*/ 16 w 176"/>
              <a:gd name="T49" fmla="*/ 120 h 128"/>
              <a:gd name="T50" fmla="*/ 13 w 176"/>
              <a:gd name="T51" fmla="*/ 120 h 128"/>
              <a:gd name="T52" fmla="*/ 63 w 176"/>
              <a:gd name="T53" fmla="*/ 70 h 128"/>
              <a:gd name="T54" fmla="*/ 77 w 176"/>
              <a:gd name="T55" fmla="*/ 83 h 128"/>
              <a:gd name="T56" fmla="*/ 88 w 176"/>
              <a:gd name="T57" fmla="*/ 88 h 128"/>
              <a:gd name="T58" fmla="*/ 99 w 176"/>
              <a:gd name="T59" fmla="*/ 83 h 128"/>
              <a:gd name="T60" fmla="*/ 113 w 176"/>
              <a:gd name="T61" fmla="*/ 70 h 128"/>
              <a:gd name="T62" fmla="*/ 163 w 176"/>
              <a:gd name="T63" fmla="*/ 120 h 128"/>
              <a:gd name="T64" fmla="*/ 160 w 176"/>
              <a:gd name="T65" fmla="*/ 120 h 128"/>
              <a:gd name="T66" fmla="*/ 168 w 176"/>
              <a:gd name="T67" fmla="*/ 112 h 128"/>
              <a:gd name="T68" fmla="*/ 168 w 176"/>
              <a:gd name="T69" fmla="*/ 113 h 128"/>
              <a:gd name="T70" fmla="*/ 118 w 176"/>
              <a:gd name="T71" fmla="*/ 64 h 128"/>
              <a:gd name="T72" fmla="*/ 168 w 176"/>
              <a:gd name="T73" fmla="*/ 15 h 128"/>
              <a:gd name="T74" fmla="*/ 168 w 176"/>
              <a:gd name="T75" fmla="*/ 16 h 128"/>
              <a:gd name="T76" fmla="*/ 168 w 176"/>
              <a:gd name="T77" fmla="*/ 11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6" h="128"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21"/>
                  <a:pt x="7" y="128"/>
                  <a:pt x="16" y="128"/>
                </a:cubicBezTo>
                <a:cubicBezTo>
                  <a:pt x="160" y="128"/>
                  <a:pt x="160" y="128"/>
                  <a:pt x="160" y="128"/>
                </a:cubicBezTo>
                <a:cubicBezTo>
                  <a:pt x="169" y="128"/>
                  <a:pt x="176" y="121"/>
                  <a:pt x="176" y="112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" y="8"/>
                </a:moveTo>
                <a:cubicBezTo>
                  <a:pt x="160" y="8"/>
                  <a:pt x="160" y="8"/>
                  <a:pt x="160" y="8"/>
                </a:cubicBezTo>
                <a:cubicBezTo>
                  <a:pt x="161" y="8"/>
                  <a:pt x="162" y="8"/>
                  <a:pt x="163" y="8"/>
                </a:cubicBezTo>
                <a:cubicBezTo>
                  <a:pt x="93" y="78"/>
                  <a:pt x="93" y="78"/>
                  <a:pt x="93" y="78"/>
                </a:cubicBezTo>
                <a:cubicBezTo>
                  <a:pt x="92" y="79"/>
                  <a:pt x="90" y="80"/>
                  <a:pt x="88" y="80"/>
                </a:cubicBezTo>
                <a:cubicBezTo>
                  <a:pt x="86" y="80"/>
                  <a:pt x="84" y="79"/>
                  <a:pt x="83" y="78"/>
                </a:cubicBezTo>
                <a:cubicBezTo>
                  <a:pt x="13" y="8"/>
                  <a:pt x="13" y="8"/>
                  <a:pt x="13" y="8"/>
                </a:cubicBezTo>
                <a:cubicBezTo>
                  <a:pt x="14" y="8"/>
                  <a:pt x="15" y="8"/>
                  <a:pt x="16" y="8"/>
                </a:cubicBezTo>
                <a:moveTo>
                  <a:pt x="8" y="112"/>
                </a:move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5"/>
                  <a:pt x="8" y="15"/>
                </a:cubicBezTo>
                <a:cubicBezTo>
                  <a:pt x="58" y="64"/>
                  <a:pt x="58" y="64"/>
                  <a:pt x="58" y="64"/>
                </a:cubicBezTo>
                <a:cubicBezTo>
                  <a:pt x="8" y="113"/>
                  <a:pt x="8" y="113"/>
                  <a:pt x="8" y="113"/>
                </a:cubicBezTo>
                <a:cubicBezTo>
                  <a:pt x="8" y="113"/>
                  <a:pt x="8" y="112"/>
                  <a:pt x="8" y="112"/>
                </a:cubicBezTo>
                <a:moveTo>
                  <a:pt x="160" y="120"/>
                </a:moveTo>
                <a:cubicBezTo>
                  <a:pt x="16" y="120"/>
                  <a:pt x="16" y="120"/>
                  <a:pt x="16" y="120"/>
                </a:cubicBezTo>
                <a:cubicBezTo>
                  <a:pt x="15" y="120"/>
                  <a:pt x="14" y="120"/>
                  <a:pt x="13" y="120"/>
                </a:cubicBezTo>
                <a:cubicBezTo>
                  <a:pt x="63" y="70"/>
                  <a:pt x="63" y="70"/>
                  <a:pt x="63" y="70"/>
                </a:cubicBezTo>
                <a:cubicBezTo>
                  <a:pt x="77" y="83"/>
                  <a:pt x="77" y="83"/>
                  <a:pt x="77" y="83"/>
                </a:cubicBezTo>
                <a:cubicBezTo>
                  <a:pt x="80" y="86"/>
                  <a:pt x="84" y="88"/>
                  <a:pt x="88" y="88"/>
                </a:cubicBezTo>
                <a:cubicBezTo>
                  <a:pt x="92" y="88"/>
                  <a:pt x="96" y="86"/>
                  <a:pt x="99" y="83"/>
                </a:cubicBezTo>
                <a:cubicBezTo>
                  <a:pt x="113" y="70"/>
                  <a:pt x="113" y="70"/>
                  <a:pt x="113" y="70"/>
                </a:cubicBezTo>
                <a:cubicBezTo>
                  <a:pt x="163" y="120"/>
                  <a:pt x="163" y="120"/>
                  <a:pt x="163" y="120"/>
                </a:cubicBezTo>
                <a:cubicBezTo>
                  <a:pt x="162" y="120"/>
                  <a:pt x="161" y="120"/>
                  <a:pt x="160" y="120"/>
                </a:cubicBezTo>
                <a:moveTo>
                  <a:pt x="168" y="112"/>
                </a:moveTo>
                <a:cubicBezTo>
                  <a:pt x="168" y="112"/>
                  <a:pt x="168" y="113"/>
                  <a:pt x="168" y="113"/>
                </a:cubicBezTo>
                <a:cubicBezTo>
                  <a:pt x="118" y="64"/>
                  <a:pt x="118" y="64"/>
                  <a:pt x="118" y="64"/>
                </a:cubicBezTo>
                <a:cubicBezTo>
                  <a:pt x="168" y="15"/>
                  <a:pt x="168" y="15"/>
                  <a:pt x="168" y="15"/>
                </a:cubicBezTo>
                <a:cubicBezTo>
                  <a:pt x="168" y="15"/>
                  <a:pt x="168" y="16"/>
                  <a:pt x="168" y="16"/>
                </a:cubicBezTo>
                <a:lnTo>
                  <a:pt x="168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7543800" y="554038"/>
            <a:ext cx="557212" cy="430213"/>
          </a:xfrm>
          <a:custGeom>
            <a:avLst/>
            <a:gdLst>
              <a:gd name="T0" fmla="*/ 160 w 176"/>
              <a:gd name="T1" fmla="*/ 0 h 136"/>
              <a:gd name="T2" fmla="*/ 48 w 176"/>
              <a:gd name="T3" fmla="*/ 0 h 136"/>
              <a:gd name="T4" fmla="*/ 32 w 176"/>
              <a:gd name="T5" fmla="*/ 16 h 136"/>
              <a:gd name="T6" fmla="*/ 32 w 176"/>
              <a:gd name="T7" fmla="*/ 20 h 136"/>
              <a:gd name="T8" fmla="*/ 36 w 176"/>
              <a:gd name="T9" fmla="*/ 24 h 136"/>
              <a:gd name="T10" fmla="*/ 40 w 176"/>
              <a:gd name="T11" fmla="*/ 20 h 136"/>
              <a:gd name="T12" fmla="*/ 40 w 176"/>
              <a:gd name="T13" fmla="*/ 16 h 136"/>
              <a:gd name="T14" fmla="*/ 48 w 176"/>
              <a:gd name="T15" fmla="*/ 8 h 136"/>
              <a:gd name="T16" fmla="*/ 160 w 176"/>
              <a:gd name="T17" fmla="*/ 8 h 136"/>
              <a:gd name="T18" fmla="*/ 168 w 176"/>
              <a:gd name="T19" fmla="*/ 16 h 136"/>
              <a:gd name="T20" fmla="*/ 168 w 176"/>
              <a:gd name="T21" fmla="*/ 88 h 136"/>
              <a:gd name="T22" fmla="*/ 160 w 176"/>
              <a:gd name="T23" fmla="*/ 96 h 136"/>
              <a:gd name="T24" fmla="*/ 156 w 176"/>
              <a:gd name="T25" fmla="*/ 96 h 136"/>
              <a:gd name="T26" fmla="*/ 152 w 176"/>
              <a:gd name="T27" fmla="*/ 100 h 136"/>
              <a:gd name="T28" fmla="*/ 156 w 176"/>
              <a:gd name="T29" fmla="*/ 104 h 136"/>
              <a:gd name="T30" fmla="*/ 160 w 176"/>
              <a:gd name="T31" fmla="*/ 104 h 136"/>
              <a:gd name="T32" fmla="*/ 176 w 176"/>
              <a:gd name="T33" fmla="*/ 88 h 136"/>
              <a:gd name="T34" fmla="*/ 176 w 176"/>
              <a:gd name="T35" fmla="*/ 16 h 136"/>
              <a:gd name="T36" fmla="*/ 160 w 176"/>
              <a:gd name="T37" fmla="*/ 0 h 136"/>
              <a:gd name="T38" fmla="*/ 128 w 176"/>
              <a:gd name="T39" fmla="*/ 32 h 136"/>
              <a:gd name="T40" fmla="*/ 16 w 176"/>
              <a:gd name="T41" fmla="*/ 32 h 136"/>
              <a:gd name="T42" fmla="*/ 0 w 176"/>
              <a:gd name="T43" fmla="*/ 48 h 136"/>
              <a:gd name="T44" fmla="*/ 0 w 176"/>
              <a:gd name="T45" fmla="*/ 120 h 136"/>
              <a:gd name="T46" fmla="*/ 16 w 176"/>
              <a:gd name="T47" fmla="*/ 136 h 136"/>
              <a:gd name="T48" fmla="*/ 128 w 176"/>
              <a:gd name="T49" fmla="*/ 136 h 136"/>
              <a:gd name="T50" fmla="*/ 144 w 176"/>
              <a:gd name="T51" fmla="*/ 120 h 136"/>
              <a:gd name="T52" fmla="*/ 144 w 176"/>
              <a:gd name="T53" fmla="*/ 48 h 136"/>
              <a:gd name="T54" fmla="*/ 128 w 176"/>
              <a:gd name="T55" fmla="*/ 32 h 136"/>
              <a:gd name="T56" fmla="*/ 16 w 176"/>
              <a:gd name="T57" fmla="*/ 40 h 136"/>
              <a:gd name="T58" fmla="*/ 128 w 176"/>
              <a:gd name="T59" fmla="*/ 40 h 136"/>
              <a:gd name="T60" fmla="*/ 133 w 176"/>
              <a:gd name="T61" fmla="*/ 42 h 136"/>
              <a:gd name="T62" fmla="*/ 77 w 176"/>
              <a:gd name="T63" fmla="*/ 98 h 136"/>
              <a:gd name="T64" fmla="*/ 72 w 176"/>
              <a:gd name="T65" fmla="*/ 100 h 136"/>
              <a:gd name="T66" fmla="*/ 67 w 176"/>
              <a:gd name="T67" fmla="*/ 98 h 136"/>
              <a:gd name="T68" fmla="*/ 11 w 176"/>
              <a:gd name="T69" fmla="*/ 42 h 136"/>
              <a:gd name="T70" fmla="*/ 16 w 176"/>
              <a:gd name="T71" fmla="*/ 40 h 136"/>
              <a:gd name="T72" fmla="*/ 8 w 176"/>
              <a:gd name="T73" fmla="*/ 50 h 136"/>
              <a:gd name="T74" fmla="*/ 42 w 176"/>
              <a:gd name="T75" fmla="*/ 84 h 136"/>
              <a:gd name="T76" fmla="*/ 8 w 176"/>
              <a:gd name="T77" fmla="*/ 118 h 136"/>
              <a:gd name="T78" fmla="*/ 8 w 176"/>
              <a:gd name="T79" fmla="*/ 50 h 136"/>
              <a:gd name="T80" fmla="*/ 128 w 176"/>
              <a:gd name="T81" fmla="*/ 128 h 136"/>
              <a:gd name="T82" fmla="*/ 16 w 176"/>
              <a:gd name="T83" fmla="*/ 128 h 136"/>
              <a:gd name="T84" fmla="*/ 11 w 176"/>
              <a:gd name="T85" fmla="*/ 126 h 136"/>
              <a:gd name="T86" fmla="*/ 47 w 176"/>
              <a:gd name="T87" fmla="*/ 90 h 136"/>
              <a:gd name="T88" fmla="*/ 61 w 176"/>
              <a:gd name="T89" fmla="*/ 103 h 136"/>
              <a:gd name="T90" fmla="*/ 72 w 176"/>
              <a:gd name="T91" fmla="*/ 108 h 136"/>
              <a:gd name="T92" fmla="*/ 83 w 176"/>
              <a:gd name="T93" fmla="*/ 103 h 136"/>
              <a:gd name="T94" fmla="*/ 97 w 176"/>
              <a:gd name="T95" fmla="*/ 90 h 136"/>
              <a:gd name="T96" fmla="*/ 133 w 176"/>
              <a:gd name="T97" fmla="*/ 126 h 136"/>
              <a:gd name="T98" fmla="*/ 128 w 176"/>
              <a:gd name="T99" fmla="*/ 128 h 136"/>
              <a:gd name="T100" fmla="*/ 136 w 176"/>
              <a:gd name="T101" fmla="*/ 118 h 136"/>
              <a:gd name="T102" fmla="*/ 102 w 176"/>
              <a:gd name="T103" fmla="*/ 84 h 136"/>
              <a:gd name="T104" fmla="*/ 136 w 176"/>
              <a:gd name="T105" fmla="*/ 50 h 136"/>
              <a:gd name="T106" fmla="*/ 136 w 176"/>
              <a:gd name="T107" fmla="*/ 118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76" h="136">
                <a:moveTo>
                  <a:pt x="160" y="0"/>
                </a:moveTo>
                <a:cubicBezTo>
                  <a:pt x="48" y="0"/>
                  <a:pt x="48" y="0"/>
                  <a:pt x="48" y="0"/>
                </a:cubicBezTo>
                <a:cubicBezTo>
                  <a:pt x="39" y="0"/>
                  <a:pt x="32" y="7"/>
                  <a:pt x="32" y="16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22"/>
                  <a:pt x="34" y="24"/>
                  <a:pt x="36" y="24"/>
                </a:cubicBezTo>
                <a:cubicBezTo>
                  <a:pt x="38" y="24"/>
                  <a:pt x="40" y="22"/>
                  <a:pt x="40" y="20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12"/>
                  <a:pt x="44" y="8"/>
                  <a:pt x="48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cubicBezTo>
                  <a:pt x="168" y="88"/>
                  <a:pt x="168" y="88"/>
                  <a:pt x="168" y="88"/>
                </a:cubicBezTo>
                <a:cubicBezTo>
                  <a:pt x="168" y="92"/>
                  <a:pt x="164" y="96"/>
                  <a:pt x="160" y="96"/>
                </a:cubicBezTo>
                <a:cubicBezTo>
                  <a:pt x="156" y="96"/>
                  <a:pt x="156" y="96"/>
                  <a:pt x="156" y="96"/>
                </a:cubicBezTo>
                <a:cubicBezTo>
                  <a:pt x="154" y="96"/>
                  <a:pt x="152" y="98"/>
                  <a:pt x="152" y="100"/>
                </a:cubicBezTo>
                <a:cubicBezTo>
                  <a:pt x="152" y="102"/>
                  <a:pt x="154" y="104"/>
                  <a:pt x="156" y="104"/>
                </a:cubicBezTo>
                <a:cubicBezTo>
                  <a:pt x="160" y="104"/>
                  <a:pt x="160" y="104"/>
                  <a:pt x="160" y="104"/>
                </a:cubicBezTo>
                <a:cubicBezTo>
                  <a:pt x="169" y="104"/>
                  <a:pt x="176" y="97"/>
                  <a:pt x="176" y="88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28" y="32"/>
                </a:moveTo>
                <a:cubicBezTo>
                  <a:pt x="16" y="32"/>
                  <a:pt x="16" y="32"/>
                  <a:pt x="16" y="32"/>
                </a:cubicBezTo>
                <a:cubicBezTo>
                  <a:pt x="7" y="32"/>
                  <a:pt x="0" y="39"/>
                  <a:pt x="0" y="48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9"/>
                  <a:pt x="7" y="136"/>
                  <a:pt x="16" y="136"/>
                </a:cubicBezTo>
                <a:cubicBezTo>
                  <a:pt x="128" y="136"/>
                  <a:pt x="128" y="136"/>
                  <a:pt x="128" y="136"/>
                </a:cubicBezTo>
                <a:cubicBezTo>
                  <a:pt x="137" y="136"/>
                  <a:pt x="144" y="129"/>
                  <a:pt x="144" y="120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4" y="39"/>
                  <a:pt x="137" y="32"/>
                  <a:pt x="128" y="32"/>
                </a:cubicBezTo>
                <a:moveTo>
                  <a:pt x="16" y="40"/>
                </a:moveTo>
                <a:cubicBezTo>
                  <a:pt x="128" y="40"/>
                  <a:pt x="128" y="40"/>
                  <a:pt x="128" y="40"/>
                </a:cubicBezTo>
                <a:cubicBezTo>
                  <a:pt x="130" y="40"/>
                  <a:pt x="132" y="41"/>
                  <a:pt x="133" y="42"/>
                </a:cubicBezTo>
                <a:cubicBezTo>
                  <a:pt x="77" y="98"/>
                  <a:pt x="77" y="98"/>
                  <a:pt x="77" y="98"/>
                </a:cubicBezTo>
                <a:cubicBezTo>
                  <a:pt x="76" y="99"/>
                  <a:pt x="74" y="100"/>
                  <a:pt x="72" y="100"/>
                </a:cubicBezTo>
                <a:cubicBezTo>
                  <a:pt x="70" y="100"/>
                  <a:pt x="68" y="99"/>
                  <a:pt x="67" y="98"/>
                </a:cubicBezTo>
                <a:cubicBezTo>
                  <a:pt x="11" y="42"/>
                  <a:pt x="11" y="42"/>
                  <a:pt x="11" y="42"/>
                </a:cubicBezTo>
                <a:cubicBezTo>
                  <a:pt x="12" y="41"/>
                  <a:pt x="14" y="40"/>
                  <a:pt x="16" y="40"/>
                </a:cubicBezTo>
                <a:moveTo>
                  <a:pt x="8" y="50"/>
                </a:moveTo>
                <a:cubicBezTo>
                  <a:pt x="42" y="84"/>
                  <a:pt x="42" y="84"/>
                  <a:pt x="42" y="84"/>
                </a:cubicBezTo>
                <a:cubicBezTo>
                  <a:pt x="8" y="118"/>
                  <a:pt x="8" y="118"/>
                  <a:pt x="8" y="118"/>
                </a:cubicBezTo>
                <a:lnTo>
                  <a:pt x="8" y="50"/>
                </a:lnTo>
                <a:close/>
                <a:moveTo>
                  <a:pt x="128" y="128"/>
                </a:moveTo>
                <a:cubicBezTo>
                  <a:pt x="16" y="128"/>
                  <a:pt x="16" y="128"/>
                  <a:pt x="16" y="128"/>
                </a:cubicBezTo>
                <a:cubicBezTo>
                  <a:pt x="14" y="128"/>
                  <a:pt x="12" y="127"/>
                  <a:pt x="11" y="126"/>
                </a:cubicBezTo>
                <a:cubicBezTo>
                  <a:pt x="47" y="90"/>
                  <a:pt x="47" y="90"/>
                  <a:pt x="47" y="90"/>
                </a:cubicBezTo>
                <a:cubicBezTo>
                  <a:pt x="61" y="103"/>
                  <a:pt x="61" y="103"/>
                  <a:pt x="61" y="103"/>
                </a:cubicBezTo>
                <a:cubicBezTo>
                  <a:pt x="64" y="106"/>
                  <a:pt x="68" y="108"/>
                  <a:pt x="72" y="108"/>
                </a:cubicBezTo>
                <a:cubicBezTo>
                  <a:pt x="76" y="108"/>
                  <a:pt x="80" y="106"/>
                  <a:pt x="83" y="103"/>
                </a:cubicBezTo>
                <a:cubicBezTo>
                  <a:pt x="97" y="90"/>
                  <a:pt x="97" y="90"/>
                  <a:pt x="97" y="90"/>
                </a:cubicBezTo>
                <a:cubicBezTo>
                  <a:pt x="133" y="126"/>
                  <a:pt x="133" y="126"/>
                  <a:pt x="133" y="126"/>
                </a:cubicBezTo>
                <a:cubicBezTo>
                  <a:pt x="132" y="127"/>
                  <a:pt x="130" y="128"/>
                  <a:pt x="128" y="128"/>
                </a:cubicBezTo>
                <a:moveTo>
                  <a:pt x="136" y="118"/>
                </a:moveTo>
                <a:cubicBezTo>
                  <a:pt x="102" y="84"/>
                  <a:pt x="102" y="84"/>
                  <a:pt x="102" y="84"/>
                </a:cubicBezTo>
                <a:cubicBezTo>
                  <a:pt x="136" y="50"/>
                  <a:pt x="136" y="50"/>
                  <a:pt x="136" y="50"/>
                </a:cubicBezTo>
                <a:lnTo>
                  <a:pt x="136" y="1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2"/>
          <p:cNvSpPr>
            <a:spLocks noEditPoints="1"/>
          </p:cNvSpPr>
          <p:nvPr/>
        </p:nvSpPr>
        <p:spPr bwMode="auto">
          <a:xfrm>
            <a:off x="8607425" y="541338"/>
            <a:ext cx="555625" cy="455613"/>
          </a:xfrm>
          <a:custGeom>
            <a:avLst/>
            <a:gdLst>
              <a:gd name="T0" fmla="*/ 176 w 176"/>
              <a:gd name="T1" fmla="*/ 82 h 144"/>
              <a:gd name="T2" fmla="*/ 176 w 176"/>
              <a:gd name="T3" fmla="*/ 82 h 144"/>
              <a:gd name="T4" fmla="*/ 136 w 176"/>
              <a:gd name="T5" fmla="*/ 2 h 144"/>
              <a:gd name="T6" fmla="*/ 136 w 176"/>
              <a:gd name="T7" fmla="*/ 2 h 144"/>
              <a:gd name="T8" fmla="*/ 132 w 176"/>
              <a:gd name="T9" fmla="*/ 0 h 144"/>
              <a:gd name="T10" fmla="*/ 44 w 176"/>
              <a:gd name="T11" fmla="*/ 0 h 144"/>
              <a:gd name="T12" fmla="*/ 40 w 176"/>
              <a:gd name="T13" fmla="*/ 2 h 144"/>
              <a:gd name="T14" fmla="*/ 40 w 176"/>
              <a:gd name="T15" fmla="*/ 2 h 144"/>
              <a:gd name="T16" fmla="*/ 0 w 176"/>
              <a:gd name="T17" fmla="*/ 82 h 144"/>
              <a:gd name="T18" fmla="*/ 0 w 176"/>
              <a:gd name="T19" fmla="*/ 82 h 144"/>
              <a:gd name="T20" fmla="*/ 0 w 176"/>
              <a:gd name="T21" fmla="*/ 84 h 144"/>
              <a:gd name="T22" fmla="*/ 0 w 176"/>
              <a:gd name="T23" fmla="*/ 140 h 144"/>
              <a:gd name="T24" fmla="*/ 4 w 176"/>
              <a:gd name="T25" fmla="*/ 144 h 144"/>
              <a:gd name="T26" fmla="*/ 172 w 176"/>
              <a:gd name="T27" fmla="*/ 144 h 144"/>
              <a:gd name="T28" fmla="*/ 176 w 176"/>
              <a:gd name="T29" fmla="*/ 140 h 144"/>
              <a:gd name="T30" fmla="*/ 176 w 176"/>
              <a:gd name="T31" fmla="*/ 84 h 144"/>
              <a:gd name="T32" fmla="*/ 176 w 176"/>
              <a:gd name="T33" fmla="*/ 82 h 144"/>
              <a:gd name="T34" fmla="*/ 46 w 176"/>
              <a:gd name="T35" fmla="*/ 8 h 144"/>
              <a:gd name="T36" fmla="*/ 130 w 176"/>
              <a:gd name="T37" fmla="*/ 8 h 144"/>
              <a:gd name="T38" fmla="*/ 166 w 176"/>
              <a:gd name="T39" fmla="*/ 80 h 144"/>
              <a:gd name="T40" fmla="*/ 116 w 176"/>
              <a:gd name="T41" fmla="*/ 80 h 144"/>
              <a:gd name="T42" fmla="*/ 112 w 176"/>
              <a:gd name="T43" fmla="*/ 84 h 144"/>
              <a:gd name="T44" fmla="*/ 88 w 176"/>
              <a:gd name="T45" fmla="*/ 108 h 144"/>
              <a:gd name="T46" fmla="*/ 64 w 176"/>
              <a:gd name="T47" fmla="*/ 84 h 144"/>
              <a:gd name="T48" fmla="*/ 60 w 176"/>
              <a:gd name="T49" fmla="*/ 80 h 144"/>
              <a:gd name="T50" fmla="*/ 10 w 176"/>
              <a:gd name="T51" fmla="*/ 80 h 144"/>
              <a:gd name="T52" fmla="*/ 46 w 176"/>
              <a:gd name="T53" fmla="*/ 8 h 144"/>
              <a:gd name="T54" fmla="*/ 168 w 176"/>
              <a:gd name="T55" fmla="*/ 136 h 144"/>
              <a:gd name="T56" fmla="*/ 8 w 176"/>
              <a:gd name="T57" fmla="*/ 136 h 144"/>
              <a:gd name="T58" fmla="*/ 8 w 176"/>
              <a:gd name="T59" fmla="*/ 88 h 144"/>
              <a:gd name="T60" fmla="*/ 56 w 176"/>
              <a:gd name="T61" fmla="*/ 88 h 144"/>
              <a:gd name="T62" fmla="*/ 88 w 176"/>
              <a:gd name="T63" fmla="*/ 116 h 144"/>
              <a:gd name="T64" fmla="*/ 120 w 176"/>
              <a:gd name="T65" fmla="*/ 88 h 144"/>
              <a:gd name="T66" fmla="*/ 168 w 176"/>
              <a:gd name="T67" fmla="*/ 88 h 144"/>
              <a:gd name="T68" fmla="*/ 168 w 176"/>
              <a:gd name="T69" fmla="*/ 1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6" h="144">
                <a:moveTo>
                  <a:pt x="176" y="82"/>
                </a:moveTo>
                <a:cubicBezTo>
                  <a:pt x="176" y="82"/>
                  <a:pt x="176" y="82"/>
                  <a:pt x="176" y="82"/>
                </a:cubicBezTo>
                <a:cubicBezTo>
                  <a:pt x="136" y="2"/>
                  <a:pt x="136" y="2"/>
                  <a:pt x="136" y="2"/>
                </a:cubicBezTo>
                <a:cubicBezTo>
                  <a:pt x="136" y="2"/>
                  <a:pt x="136" y="2"/>
                  <a:pt x="136" y="2"/>
                </a:cubicBezTo>
                <a:cubicBezTo>
                  <a:pt x="135" y="1"/>
                  <a:pt x="134" y="0"/>
                  <a:pt x="13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2" y="0"/>
                  <a:pt x="41" y="1"/>
                  <a:pt x="40" y="2"/>
                </a:cubicBezTo>
                <a:cubicBezTo>
                  <a:pt x="40" y="2"/>
                  <a:pt x="40" y="2"/>
                  <a:pt x="40" y="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83"/>
                  <a:pt x="0" y="83"/>
                  <a:pt x="0" y="84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4" y="144"/>
                  <a:pt x="176" y="142"/>
                  <a:pt x="176" y="140"/>
                </a:cubicBezTo>
                <a:cubicBezTo>
                  <a:pt x="176" y="84"/>
                  <a:pt x="176" y="84"/>
                  <a:pt x="176" y="84"/>
                </a:cubicBezTo>
                <a:cubicBezTo>
                  <a:pt x="176" y="83"/>
                  <a:pt x="176" y="83"/>
                  <a:pt x="176" y="82"/>
                </a:cubicBezTo>
                <a:moveTo>
                  <a:pt x="46" y="8"/>
                </a:moveTo>
                <a:cubicBezTo>
                  <a:pt x="130" y="8"/>
                  <a:pt x="130" y="8"/>
                  <a:pt x="130" y="8"/>
                </a:cubicBezTo>
                <a:cubicBezTo>
                  <a:pt x="166" y="80"/>
                  <a:pt x="166" y="80"/>
                  <a:pt x="166" y="80"/>
                </a:cubicBezTo>
                <a:cubicBezTo>
                  <a:pt x="116" y="80"/>
                  <a:pt x="116" y="80"/>
                  <a:pt x="116" y="80"/>
                </a:cubicBezTo>
                <a:cubicBezTo>
                  <a:pt x="114" y="80"/>
                  <a:pt x="112" y="82"/>
                  <a:pt x="112" y="84"/>
                </a:cubicBezTo>
                <a:cubicBezTo>
                  <a:pt x="112" y="97"/>
                  <a:pt x="101" y="108"/>
                  <a:pt x="88" y="108"/>
                </a:cubicBezTo>
                <a:cubicBezTo>
                  <a:pt x="75" y="108"/>
                  <a:pt x="64" y="97"/>
                  <a:pt x="64" y="84"/>
                </a:cubicBezTo>
                <a:cubicBezTo>
                  <a:pt x="64" y="82"/>
                  <a:pt x="62" y="80"/>
                  <a:pt x="60" y="80"/>
                </a:cubicBezTo>
                <a:cubicBezTo>
                  <a:pt x="10" y="80"/>
                  <a:pt x="10" y="80"/>
                  <a:pt x="10" y="80"/>
                </a:cubicBezTo>
                <a:lnTo>
                  <a:pt x="46" y="8"/>
                </a:lnTo>
                <a:close/>
                <a:moveTo>
                  <a:pt x="168" y="136"/>
                </a:moveTo>
                <a:cubicBezTo>
                  <a:pt x="8" y="136"/>
                  <a:pt x="8" y="136"/>
                  <a:pt x="8" y="136"/>
                </a:cubicBezTo>
                <a:cubicBezTo>
                  <a:pt x="8" y="88"/>
                  <a:pt x="8" y="88"/>
                  <a:pt x="8" y="88"/>
                </a:cubicBezTo>
                <a:cubicBezTo>
                  <a:pt x="56" y="88"/>
                  <a:pt x="56" y="88"/>
                  <a:pt x="56" y="88"/>
                </a:cubicBezTo>
                <a:cubicBezTo>
                  <a:pt x="58" y="104"/>
                  <a:pt x="72" y="116"/>
                  <a:pt x="88" y="116"/>
                </a:cubicBezTo>
                <a:cubicBezTo>
                  <a:pt x="104" y="116"/>
                  <a:pt x="118" y="104"/>
                  <a:pt x="120" y="88"/>
                </a:cubicBezTo>
                <a:cubicBezTo>
                  <a:pt x="168" y="88"/>
                  <a:pt x="168" y="88"/>
                  <a:pt x="168" y="88"/>
                </a:cubicBezTo>
                <a:lnTo>
                  <a:pt x="168" y="1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3"/>
          <p:cNvSpPr>
            <a:spLocks noEditPoints="1"/>
          </p:cNvSpPr>
          <p:nvPr/>
        </p:nvSpPr>
        <p:spPr bwMode="auto">
          <a:xfrm>
            <a:off x="9669463" y="515938"/>
            <a:ext cx="557212" cy="506413"/>
          </a:xfrm>
          <a:custGeom>
            <a:avLst/>
            <a:gdLst>
              <a:gd name="T0" fmla="*/ 64 w 176"/>
              <a:gd name="T1" fmla="*/ 64 h 160"/>
              <a:gd name="T2" fmla="*/ 60 w 176"/>
              <a:gd name="T3" fmla="*/ 68 h 160"/>
              <a:gd name="T4" fmla="*/ 61 w 176"/>
              <a:gd name="T5" fmla="*/ 71 h 160"/>
              <a:gd name="T6" fmla="*/ 85 w 176"/>
              <a:gd name="T7" fmla="*/ 95 h 160"/>
              <a:gd name="T8" fmla="*/ 88 w 176"/>
              <a:gd name="T9" fmla="*/ 96 h 160"/>
              <a:gd name="T10" fmla="*/ 91 w 176"/>
              <a:gd name="T11" fmla="*/ 95 h 160"/>
              <a:gd name="T12" fmla="*/ 115 w 176"/>
              <a:gd name="T13" fmla="*/ 71 h 160"/>
              <a:gd name="T14" fmla="*/ 116 w 176"/>
              <a:gd name="T15" fmla="*/ 68 h 160"/>
              <a:gd name="T16" fmla="*/ 112 w 176"/>
              <a:gd name="T17" fmla="*/ 64 h 160"/>
              <a:gd name="T18" fmla="*/ 109 w 176"/>
              <a:gd name="T19" fmla="*/ 65 h 160"/>
              <a:gd name="T20" fmla="*/ 92 w 176"/>
              <a:gd name="T21" fmla="*/ 82 h 160"/>
              <a:gd name="T22" fmla="*/ 92 w 176"/>
              <a:gd name="T23" fmla="*/ 4 h 160"/>
              <a:gd name="T24" fmla="*/ 88 w 176"/>
              <a:gd name="T25" fmla="*/ 0 h 160"/>
              <a:gd name="T26" fmla="*/ 84 w 176"/>
              <a:gd name="T27" fmla="*/ 4 h 160"/>
              <a:gd name="T28" fmla="*/ 84 w 176"/>
              <a:gd name="T29" fmla="*/ 82 h 160"/>
              <a:gd name="T30" fmla="*/ 67 w 176"/>
              <a:gd name="T31" fmla="*/ 65 h 160"/>
              <a:gd name="T32" fmla="*/ 64 w 176"/>
              <a:gd name="T33" fmla="*/ 64 h 160"/>
              <a:gd name="T34" fmla="*/ 176 w 176"/>
              <a:gd name="T35" fmla="*/ 98 h 160"/>
              <a:gd name="T36" fmla="*/ 176 w 176"/>
              <a:gd name="T37" fmla="*/ 98 h 160"/>
              <a:gd name="T38" fmla="*/ 136 w 176"/>
              <a:gd name="T39" fmla="*/ 18 h 160"/>
              <a:gd name="T40" fmla="*/ 136 w 176"/>
              <a:gd name="T41" fmla="*/ 18 h 160"/>
              <a:gd name="T42" fmla="*/ 132 w 176"/>
              <a:gd name="T43" fmla="*/ 16 h 160"/>
              <a:gd name="T44" fmla="*/ 104 w 176"/>
              <a:gd name="T45" fmla="*/ 16 h 160"/>
              <a:gd name="T46" fmla="*/ 100 w 176"/>
              <a:gd name="T47" fmla="*/ 20 h 160"/>
              <a:gd name="T48" fmla="*/ 104 w 176"/>
              <a:gd name="T49" fmla="*/ 24 h 160"/>
              <a:gd name="T50" fmla="*/ 130 w 176"/>
              <a:gd name="T51" fmla="*/ 24 h 160"/>
              <a:gd name="T52" fmla="*/ 166 w 176"/>
              <a:gd name="T53" fmla="*/ 96 h 160"/>
              <a:gd name="T54" fmla="*/ 116 w 176"/>
              <a:gd name="T55" fmla="*/ 96 h 160"/>
              <a:gd name="T56" fmla="*/ 112 w 176"/>
              <a:gd name="T57" fmla="*/ 100 h 160"/>
              <a:gd name="T58" fmla="*/ 88 w 176"/>
              <a:gd name="T59" fmla="*/ 124 h 160"/>
              <a:gd name="T60" fmla="*/ 64 w 176"/>
              <a:gd name="T61" fmla="*/ 100 h 160"/>
              <a:gd name="T62" fmla="*/ 60 w 176"/>
              <a:gd name="T63" fmla="*/ 96 h 160"/>
              <a:gd name="T64" fmla="*/ 10 w 176"/>
              <a:gd name="T65" fmla="*/ 96 h 160"/>
              <a:gd name="T66" fmla="*/ 46 w 176"/>
              <a:gd name="T67" fmla="*/ 24 h 160"/>
              <a:gd name="T68" fmla="*/ 72 w 176"/>
              <a:gd name="T69" fmla="*/ 24 h 160"/>
              <a:gd name="T70" fmla="*/ 76 w 176"/>
              <a:gd name="T71" fmla="*/ 20 h 160"/>
              <a:gd name="T72" fmla="*/ 72 w 176"/>
              <a:gd name="T73" fmla="*/ 16 h 160"/>
              <a:gd name="T74" fmla="*/ 44 w 176"/>
              <a:gd name="T75" fmla="*/ 16 h 160"/>
              <a:gd name="T76" fmla="*/ 40 w 176"/>
              <a:gd name="T77" fmla="*/ 18 h 160"/>
              <a:gd name="T78" fmla="*/ 40 w 176"/>
              <a:gd name="T79" fmla="*/ 18 h 160"/>
              <a:gd name="T80" fmla="*/ 0 w 176"/>
              <a:gd name="T81" fmla="*/ 98 h 160"/>
              <a:gd name="T82" fmla="*/ 0 w 176"/>
              <a:gd name="T83" fmla="*/ 98 h 160"/>
              <a:gd name="T84" fmla="*/ 0 w 176"/>
              <a:gd name="T85" fmla="*/ 100 h 160"/>
              <a:gd name="T86" fmla="*/ 0 w 176"/>
              <a:gd name="T87" fmla="*/ 156 h 160"/>
              <a:gd name="T88" fmla="*/ 4 w 176"/>
              <a:gd name="T89" fmla="*/ 160 h 160"/>
              <a:gd name="T90" fmla="*/ 172 w 176"/>
              <a:gd name="T91" fmla="*/ 160 h 160"/>
              <a:gd name="T92" fmla="*/ 176 w 176"/>
              <a:gd name="T93" fmla="*/ 156 h 160"/>
              <a:gd name="T94" fmla="*/ 176 w 176"/>
              <a:gd name="T95" fmla="*/ 100 h 160"/>
              <a:gd name="T96" fmla="*/ 176 w 176"/>
              <a:gd name="T97" fmla="*/ 98 h 160"/>
              <a:gd name="T98" fmla="*/ 168 w 176"/>
              <a:gd name="T99" fmla="*/ 152 h 160"/>
              <a:gd name="T100" fmla="*/ 8 w 176"/>
              <a:gd name="T101" fmla="*/ 152 h 160"/>
              <a:gd name="T102" fmla="*/ 8 w 176"/>
              <a:gd name="T103" fmla="*/ 104 h 160"/>
              <a:gd name="T104" fmla="*/ 56 w 176"/>
              <a:gd name="T105" fmla="*/ 104 h 160"/>
              <a:gd name="T106" fmla="*/ 88 w 176"/>
              <a:gd name="T107" fmla="*/ 132 h 160"/>
              <a:gd name="T108" fmla="*/ 120 w 176"/>
              <a:gd name="T109" fmla="*/ 104 h 160"/>
              <a:gd name="T110" fmla="*/ 168 w 176"/>
              <a:gd name="T111" fmla="*/ 104 h 160"/>
              <a:gd name="T112" fmla="*/ 168 w 176"/>
              <a:gd name="T113" fmla="*/ 15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76" h="160">
                <a:moveTo>
                  <a:pt x="64" y="64"/>
                </a:moveTo>
                <a:cubicBezTo>
                  <a:pt x="62" y="64"/>
                  <a:pt x="60" y="66"/>
                  <a:pt x="60" y="68"/>
                </a:cubicBezTo>
                <a:cubicBezTo>
                  <a:pt x="60" y="69"/>
                  <a:pt x="60" y="70"/>
                  <a:pt x="61" y="71"/>
                </a:cubicBezTo>
                <a:cubicBezTo>
                  <a:pt x="85" y="95"/>
                  <a:pt x="85" y="95"/>
                  <a:pt x="85" y="95"/>
                </a:cubicBezTo>
                <a:cubicBezTo>
                  <a:pt x="86" y="96"/>
                  <a:pt x="87" y="96"/>
                  <a:pt x="88" y="96"/>
                </a:cubicBezTo>
                <a:cubicBezTo>
                  <a:pt x="89" y="96"/>
                  <a:pt x="90" y="96"/>
                  <a:pt x="91" y="95"/>
                </a:cubicBezTo>
                <a:cubicBezTo>
                  <a:pt x="115" y="71"/>
                  <a:pt x="115" y="71"/>
                  <a:pt x="115" y="71"/>
                </a:cubicBezTo>
                <a:cubicBezTo>
                  <a:pt x="116" y="70"/>
                  <a:pt x="116" y="69"/>
                  <a:pt x="116" y="68"/>
                </a:cubicBezTo>
                <a:cubicBezTo>
                  <a:pt x="116" y="66"/>
                  <a:pt x="114" y="64"/>
                  <a:pt x="112" y="64"/>
                </a:cubicBezTo>
                <a:cubicBezTo>
                  <a:pt x="111" y="64"/>
                  <a:pt x="110" y="64"/>
                  <a:pt x="109" y="65"/>
                </a:cubicBezTo>
                <a:cubicBezTo>
                  <a:pt x="92" y="82"/>
                  <a:pt x="92" y="82"/>
                  <a:pt x="92" y="82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2"/>
                  <a:pt x="90" y="0"/>
                  <a:pt x="88" y="0"/>
                </a:cubicBezTo>
                <a:cubicBezTo>
                  <a:pt x="86" y="0"/>
                  <a:pt x="84" y="2"/>
                  <a:pt x="84" y="4"/>
                </a:cubicBezTo>
                <a:cubicBezTo>
                  <a:pt x="84" y="82"/>
                  <a:pt x="84" y="82"/>
                  <a:pt x="84" y="82"/>
                </a:cubicBezTo>
                <a:cubicBezTo>
                  <a:pt x="67" y="65"/>
                  <a:pt x="67" y="65"/>
                  <a:pt x="67" y="65"/>
                </a:cubicBezTo>
                <a:cubicBezTo>
                  <a:pt x="66" y="64"/>
                  <a:pt x="65" y="64"/>
                  <a:pt x="64" y="64"/>
                </a:cubicBezTo>
                <a:moveTo>
                  <a:pt x="176" y="98"/>
                </a:moveTo>
                <a:cubicBezTo>
                  <a:pt x="176" y="98"/>
                  <a:pt x="176" y="98"/>
                  <a:pt x="176" y="98"/>
                </a:cubicBezTo>
                <a:cubicBezTo>
                  <a:pt x="136" y="18"/>
                  <a:pt x="136" y="18"/>
                  <a:pt x="136" y="18"/>
                </a:cubicBezTo>
                <a:cubicBezTo>
                  <a:pt x="136" y="18"/>
                  <a:pt x="136" y="18"/>
                  <a:pt x="136" y="18"/>
                </a:cubicBezTo>
                <a:cubicBezTo>
                  <a:pt x="135" y="17"/>
                  <a:pt x="134" y="16"/>
                  <a:pt x="132" y="16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102" y="16"/>
                  <a:pt x="100" y="18"/>
                  <a:pt x="100" y="20"/>
                </a:cubicBezTo>
                <a:cubicBezTo>
                  <a:pt x="100" y="22"/>
                  <a:pt x="102" y="24"/>
                  <a:pt x="104" y="24"/>
                </a:cubicBezTo>
                <a:cubicBezTo>
                  <a:pt x="130" y="24"/>
                  <a:pt x="130" y="24"/>
                  <a:pt x="130" y="24"/>
                </a:cubicBezTo>
                <a:cubicBezTo>
                  <a:pt x="166" y="96"/>
                  <a:pt x="166" y="96"/>
                  <a:pt x="166" y="96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14" y="96"/>
                  <a:pt x="112" y="98"/>
                  <a:pt x="112" y="100"/>
                </a:cubicBezTo>
                <a:cubicBezTo>
                  <a:pt x="112" y="113"/>
                  <a:pt x="101" y="124"/>
                  <a:pt x="88" y="124"/>
                </a:cubicBezTo>
                <a:cubicBezTo>
                  <a:pt x="75" y="124"/>
                  <a:pt x="64" y="113"/>
                  <a:pt x="64" y="100"/>
                </a:cubicBezTo>
                <a:cubicBezTo>
                  <a:pt x="64" y="98"/>
                  <a:pt x="62" y="96"/>
                  <a:pt x="60" y="96"/>
                </a:cubicBezTo>
                <a:cubicBezTo>
                  <a:pt x="10" y="96"/>
                  <a:pt x="10" y="96"/>
                  <a:pt x="10" y="96"/>
                </a:cubicBezTo>
                <a:cubicBezTo>
                  <a:pt x="46" y="24"/>
                  <a:pt x="46" y="24"/>
                  <a:pt x="46" y="24"/>
                </a:cubicBezTo>
                <a:cubicBezTo>
                  <a:pt x="72" y="24"/>
                  <a:pt x="72" y="24"/>
                  <a:pt x="72" y="24"/>
                </a:cubicBezTo>
                <a:cubicBezTo>
                  <a:pt x="74" y="24"/>
                  <a:pt x="76" y="22"/>
                  <a:pt x="76" y="20"/>
                </a:cubicBezTo>
                <a:cubicBezTo>
                  <a:pt x="76" y="18"/>
                  <a:pt x="74" y="16"/>
                  <a:pt x="72" y="16"/>
                </a:cubicBezTo>
                <a:cubicBezTo>
                  <a:pt x="44" y="16"/>
                  <a:pt x="44" y="16"/>
                  <a:pt x="44" y="16"/>
                </a:cubicBezTo>
                <a:cubicBezTo>
                  <a:pt x="42" y="16"/>
                  <a:pt x="41" y="17"/>
                  <a:pt x="40" y="18"/>
                </a:cubicBezTo>
                <a:cubicBezTo>
                  <a:pt x="40" y="18"/>
                  <a:pt x="40" y="18"/>
                  <a:pt x="40" y="18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99"/>
                  <a:pt x="0" y="99"/>
                  <a:pt x="0" y="10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58"/>
                  <a:pt x="2" y="160"/>
                  <a:pt x="4" y="160"/>
                </a:cubicBezTo>
                <a:cubicBezTo>
                  <a:pt x="172" y="160"/>
                  <a:pt x="172" y="160"/>
                  <a:pt x="172" y="160"/>
                </a:cubicBezTo>
                <a:cubicBezTo>
                  <a:pt x="174" y="160"/>
                  <a:pt x="176" y="158"/>
                  <a:pt x="176" y="156"/>
                </a:cubicBezTo>
                <a:cubicBezTo>
                  <a:pt x="176" y="100"/>
                  <a:pt x="176" y="100"/>
                  <a:pt x="176" y="100"/>
                </a:cubicBezTo>
                <a:cubicBezTo>
                  <a:pt x="176" y="99"/>
                  <a:pt x="176" y="99"/>
                  <a:pt x="176" y="98"/>
                </a:cubicBezTo>
                <a:moveTo>
                  <a:pt x="168" y="152"/>
                </a:moveTo>
                <a:cubicBezTo>
                  <a:pt x="8" y="152"/>
                  <a:pt x="8" y="152"/>
                  <a:pt x="8" y="152"/>
                </a:cubicBezTo>
                <a:cubicBezTo>
                  <a:pt x="8" y="104"/>
                  <a:pt x="8" y="104"/>
                  <a:pt x="8" y="104"/>
                </a:cubicBezTo>
                <a:cubicBezTo>
                  <a:pt x="56" y="104"/>
                  <a:pt x="56" y="104"/>
                  <a:pt x="56" y="104"/>
                </a:cubicBezTo>
                <a:cubicBezTo>
                  <a:pt x="58" y="120"/>
                  <a:pt x="72" y="132"/>
                  <a:pt x="88" y="132"/>
                </a:cubicBezTo>
                <a:cubicBezTo>
                  <a:pt x="104" y="132"/>
                  <a:pt x="118" y="120"/>
                  <a:pt x="120" y="104"/>
                </a:cubicBezTo>
                <a:cubicBezTo>
                  <a:pt x="168" y="104"/>
                  <a:pt x="168" y="104"/>
                  <a:pt x="168" y="104"/>
                </a:cubicBezTo>
                <a:lnTo>
                  <a:pt x="168" y="1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4"/>
          <p:cNvSpPr>
            <a:spLocks noEditPoints="1"/>
          </p:cNvSpPr>
          <p:nvPr/>
        </p:nvSpPr>
        <p:spPr bwMode="auto">
          <a:xfrm>
            <a:off x="10733088" y="515938"/>
            <a:ext cx="557212" cy="506413"/>
          </a:xfrm>
          <a:custGeom>
            <a:avLst/>
            <a:gdLst>
              <a:gd name="T0" fmla="*/ 64 w 176"/>
              <a:gd name="T1" fmla="*/ 32 h 160"/>
              <a:gd name="T2" fmla="*/ 67 w 176"/>
              <a:gd name="T3" fmla="*/ 31 h 160"/>
              <a:gd name="T4" fmla="*/ 84 w 176"/>
              <a:gd name="T5" fmla="*/ 14 h 160"/>
              <a:gd name="T6" fmla="*/ 84 w 176"/>
              <a:gd name="T7" fmla="*/ 92 h 160"/>
              <a:gd name="T8" fmla="*/ 88 w 176"/>
              <a:gd name="T9" fmla="*/ 96 h 160"/>
              <a:gd name="T10" fmla="*/ 92 w 176"/>
              <a:gd name="T11" fmla="*/ 92 h 160"/>
              <a:gd name="T12" fmla="*/ 92 w 176"/>
              <a:gd name="T13" fmla="*/ 14 h 160"/>
              <a:gd name="T14" fmla="*/ 109 w 176"/>
              <a:gd name="T15" fmla="*/ 31 h 160"/>
              <a:gd name="T16" fmla="*/ 112 w 176"/>
              <a:gd name="T17" fmla="*/ 32 h 160"/>
              <a:gd name="T18" fmla="*/ 116 w 176"/>
              <a:gd name="T19" fmla="*/ 28 h 160"/>
              <a:gd name="T20" fmla="*/ 115 w 176"/>
              <a:gd name="T21" fmla="*/ 25 h 160"/>
              <a:gd name="T22" fmla="*/ 91 w 176"/>
              <a:gd name="T23" fmla="*/ 1 h 160"/>
              <a:gd name="T24" fmla="*/ 88 w 176"/>
              <a:gd name="T25" fmla="*/ 0 h 160"/>
              <a:gd name="T26" fmla="*/ 85 w 176"/>
              <a:gd name="T27" fmla="*/ 1 h 160"/>
              <a:gd name="T28" fmla="*/ 61 w 176"/>
              <a:gd name="T29" fmla="*/ 25 h 160"/>
              <a:gd name="T30" fmla="*/ 60 w 176"/>
              <a:gd name="T31" fmla="*/ 28 h 160"/>
              <a:gd name="T32" fmla="*/ 64 w 176"/>
              <a:gd name="T33" fmla="*/ 32 h 160"/>
              <a:gd name="T34" fmla="*/ 176 w 176"/>
              <a:gd name="T35" fmla="*/ 98 h 160"/>
              <a:gd name="T36" fmla="*/ 176 w 176"/>
              <a:gd name="T37" fmla="*/ 98 h 160"/>
              <a:gd name="T38" fmla="*/ 136 w 176"/>
              <a:gd name="T39" fmla="*/ 18 h 160"/>
              <a:gd name="T40" fmla="*/ 136 w 176"/>
              <a:gd name="T41" fmla="*/ 18 h 160"/>
              <a:gd name="T42" fmla="*/ 132 w 176"/>
              <a:gd name="T43" fmla="*/ 16 h 160"/>
              <a:gd name="T44" fmla="*/ 128 w 176"/>
              <a:gd name="T45" fmla="*/ 16 h 160"/>
              <a:gd name="T46" fmla="*/ 124 w 176"/>
              <a:gd name="T47" fmla="*/ 20 h 160"/>
              <a:gd name="T48" fmla="*/ 128 w 176"/>
              <a:gd name="T49" fmla="*/ 24 h 160"/>
              <a:gd name="T50" fmla="*/ 130 w 176"/>
              <a:gd name="T51" fmla="*/ 24 h 160"/>
              <a:gd name="T52" fmla="*/ 166 w 176"/>
              <a:gd name="T53" fmla="*/ 96 h 160"/>
              <a:gd name="T54" fmla="*/ 116 w 176"/>
              <a:gd name="T55" fmla="*/ 96 h 160"/>
              <a:gd name="T56" fmla="*/ 112 w 176"/>
              <a:gd name="T57" fmla="*/ 100 h 160"/>
              <a:gd name="T58" fmla="*/ 88 w 176"/>
              <a:gd name="T59" fmla="*/ 124 h 160"/>
              <a:gd name="T60" fmla="*/ 64 w 176"/>
              <a:gd name="T61" fmla="*/ 100 h 160"/>
              <a:gd name="T62" fmla="*/ 60 w 176"/>
              <a:gd name="T63" fmla="*/ 96 h 160"/>
              <a:gd name="T64" fmla="*/ 10 w 176"/>
              <a:gd name="T65" fmla="*/ 96 h 160"/>
              <a:gd name="T66" fmla="*/ 46 w 176"/>
              <a:gd name="T67" fmla="*/ 24 h 160"/>
              <a:gd name="T68" fmla="*/ 48 w 176"/>
              <a:gd name="T69" fmla="*/ 24 h 160"/>
              <a:gd name="T70" fmla="*/ 52 w 176"/>
              <a:gd name="T71" fmla="*/ 20 h 160"/>
              <a:gd name="T72" fmla="*/ 48 w 176"/>
              <a:gd name="T73" fmla="*/ 16 h 160"/>
              <a:gd name="T74" fmla="*/ 44 w 176"/>
              <a:gd name="T75" fmla="*/ 16 h 160"/>
              <a:gd name="T76" fmla="*/ 40 w 176"/>
              <a:gd name="T77" fmla="*/ 18 h 160"/>
              <a:gd name="T78" fmla="*/ 40 w 176"/>
              <a:gd name="T79" fmla="*/ 18 h 160"/>
              <a:gd name="T80" fmla="*/ 0 w 176"/>
              <a:gd name="T81" fmla="*/ 98 h 160"/>
              <a:gd name="T82" fmla="*/ 0 w 176"/>
              <a:gd name="T83" fmla="*/ 98 h 160"/>
              <a:gd name="T84" fmla="*/ 0 w 176"/>
              <a:gd name="T85" fmla="*/ 100 h 160"/>
              <a:gd name="T86" fmla="*/ 0 w 176"/>
              <a:gd name="T87" fmla="*/ 156 h 160"/>
              <a:gd name="T88" fmla="*/ 4 w 176"/>
              <a:gd name="T89" fmla="*/ 160 h 160"/>
              <a:gd name="T90" fmla="*/ 172 w 176"/>
              <a:gd name="T91" fmla="*/ 160 h 160"/>
              <a:gd name="T92" fmla="*/ 176 w 176"/>
              <a:gd name="T93" fmla="*/ 156 h 160"/>
              <a:gd name="T94" fmla="*/ 176 w 176"/>
              <a:gd name="T95" fmla="*/ 100 h 160"/>
              <a:gd name="T96" fmla="*/ 176 w 176"/>
              <a:gd name="T97" fmla="*/ 98 h 160"/>
              <a:gd name="T98" fmla="*/ 168 w 176"/>
              <a:gd name="T99" fmla="*/ 152 h 160"/>
              <a:gd name="T100" fmla="*/ 8 w 176"/>
              <a:gd name="T101" fmla="*/ 152 h 160"/>
              <a:gd name="T102" fmla="*/ 8 w 176"/>
              <a:gd name="T103" fmla="*/ 104 h 160"/>
              <a:gd name="T104" fmla="*/ 56 w 176"/>
              <a:gd name="T105" fmla="*/ 104 h 160"/>
              <a:gd name="T106" fmla="*/ 88 w 176"/>
              <a:gd name="T107" fmla="*/ 132 h 160"/>
              <a:gd name="T108" fmla="*/ 120 w 176"/>
              <a:gd name="T109" fmla="*/ 104 h 160"/>
              <a:gd name="T110" fmla="*/ 168 w 176"/>
              <a:gd name="T111" fmla="*/ 104 h 160"/>
              <a:gd name="T112" fmla="*/ 168 w 176"/>
              <a:gd name="T113" fmla="*/ 15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76" h="160">
                <a:moveTo>
                  <a:pt x="64" y="32"/>
                </a:moveTo>
                <a:cubicBezTo>
                  <a:pt x="65" y="32"/>
                  <a:pt x="66" y="32"/>
                  <a:pt x="67" y="31"/>
                </a:cubicBezTo>
                <a:cubicBezTo>
                  <a:pt x="84" y="14"/>
                  <a:pt x="84" y="14"/>
                  <a:pt x="84" y="14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4"/>
                  <a:pt x="86" y="96"/>
                  <a:pt x="88" y="96"/>
                </a:cubicBezTo>
                <a:cubicBezTo>
                  <a:pt x="90" y="96"/>
                  <a:pt x="92" y="94"/>
                  <a:pt x="92" y="92"/>
                </a:cubicBezTo>
                <a:cubicBezTo>
                  <a:pt x="92" y="14"/>
                  <a:pt x="92" y="14"/>
                  <a:pt x="92" y="14"/>
                </a:cubicBezTo>
                <a:cubicBezTo>
                  <a:pt x="109" y="31"/>
                  <a:pt x="109" y="31"/>
                  <a:pt x="109" y="31"/>
                </a:cubicBezTo>
                <a:cubicBezTo>
                  <a:pt x="110" y="32"/>
                  <a:pt x="111" y="32"/>
                  <a:pt x="112" y="32"/>
                </a:cubicBezTo>
                <a:cubicBezTo>
                  <a:pt x="114" y="32"/>
                  <a:pt x="116" y="30"/>
                  <a:pt x="116" y="28"/>
                </a:cubicBezTo>
                <a:cubicBezTo>
                  <a:pt x="116" y="27"/>
                  <a:pt x="116" y="26"/>
                  <a:pt x="115" y="25"/>
                </a:cubicBezTo>
                <a:cubicBezTo>
                  <a:pt x="91" y="1"/>
                  <a:pt x="91" y="1"/>
                  <a:pt x="91" y="1"/>
                </a:cubicBezTo>
                <a:cubicBezTo>
                  <a:pt x="90" y="0"/>
                  <a:pt x="89" y="0"/>
                  <a:pt x="88" y="0"/>
                </a:cubicBezTo>
                <a:cubicBezTo>
                  <a:pt x="87" y="0"/>
                  <a:pt x="86" y="0"/>
                  <a:pt x="85" y="1"/>
                </a:cubicBezTo>
                <a:cubicBezTo>
                  <a:pt x="61" y="25"/>
                  <a:pt x="61" y="25"/>
                  <a:pt x="61" y="25"/>
                </a:cubicBezTo>
                <a:cubicBezTo>
                  <a:pt x="60" y="26"/>
                  <a:pt x="60" y="27"/>
                  <a:pt x="60" y="28"/>
                </a:cubicBezTo>
                <a:cubicBezTo>
                  <a:pt x="60" y="30"/>
                  <a:pt x="62" y="32"/>
                  <a:pt x="64" y="32"/>
                </a:cubicBezTo>
                <a:moveTo>
                  <a:pt x="176" y="98"/>
                </a:moveTo>
                <a:cubicBezTo>
                  <a:pt x="176" y="98"/>
                  <a:pt x="176" y="98"/>
                  <a:pt x="176" y="98"/>
                </a:cubicBezTo>
                <a:cubicBezTo>
                  <a:pt x="136" y="18"/>
                  <a:pt x="136" y="18"/>
                  <a:pt x="136" y="18"/>
                </a:cubicBezTo>
                <a:cubicBezTo>
                  <a:pt x="136" y="18"/>
                  <a:pt x="136" y="18"/>
                  <a:pt x="136" y="18"/>
                </a:cubicBezTo>
                <a:cubicBezTo>
                  <a:pt x="135" y="17"/>
                  <a:pt x="134" y="16"/>
                  <a:pt x="132" y="16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6" y="16"/>
                  <a:pt x="124" y="18"/>
                  <a:pt x="124" y="20"/>
                </a:cubicBezTo>
                <a:cubicBezTo>
                  <a:pt x="124" y="22"/>
                  <a:pt x="126" y="24"/>
                  <a:pt x="128" y="24"/>
                </a:cubicBezTo>
                <a:cubicBezTo>
                  <a:pt x="130" y="24"/>
                  <a:pt x="130" y="24"/>
                  <a:pt x="130" y="24"/>
                </a:cubicBezTo>
                <a:cubicBezTo>
                  <a:pt x="166" y="96"/>
                  <a:pt x="166" y="96"/>
                  <a:pt x="166" y="96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14" y="96"/>
                  <a:pt x="112" y="98"/>
                  <a:pt x="112" y="100"/>
                </a:cubicBezTo>
                <a:cubicBezTo>
                  <a:pt x="112" y="113"/>
                  <a:pt x="101" y="124"/>
                  <a:pt x="88" y="124"/>
                </a:cubicBezTo>
                <a:cubicBezTo>
                  <a:pt x="75" y="124"/>
                  <a:pt x="64" y="113"/>
                  <a:pt x="64" y="100"/>
                </a:cubicBezTo>
                <a:cubicBezTo>
                  <a:pt x="64" y="98"/>
                  <a:pt x="62" y="96"/>
                  <a:pt x="60" y="96"/>
                </a:cubicBezTo>
                <a:cubicBezTo>
                  <a:pt x="10" y="96"/>
                  <a:pt x="10" y="96"/>
                  <a:pt x="10" y="96"/>
                </a:cubicBezTo>
                <a:cubicBezTo>
                  <a:pt x="46" y="24"/>
                  <a:pt x="46" y="24"/>
                  <a:pt x="46" y="24"/>
                </a:cubicBezTo>
                <a:cubicBezTo>
                  <a:pt x="48" y="24"/>
                  <a:pt x="48" y="24"/>
                  <a:pt x="48" y="24"/>
                </a:cubicBezTo>
                <a:cubicBezTo>
                  <a:pt x="50" y="24"/>
                  <a:pt x="52" y="22"/>
                  <a:pt x="52" y="20"/>
                </a:cubicBezTo>
                <a:cubicBezTo>
                  <a:pt x="52" y="18"/>
                  <a:pt x="50" y="16"/>
                  <a:pt x="48" y="16"/>
                </a:cubicBezTo>
                <a:cubicBezTo>
                  <a:pt x="44" y="16"/>
                  <a:pt x="44" y="16"/>
                  <a:pt x="44" y="16"/>
                </a:cubicBezTo>
                <a:cubicBezTo>
                  <a:pt x="42" y="16"/>
                  <a:pt x="41" y="17"/>
                  <a:pt x="40" y="18"/>
                </a:cubicBezTo>
                <a:cubicBezTo>
                  <a:pt x="40" y="18"/>
                  <a:pt x="40" y="18"/>
                  <a:pt x="40" y="18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99"/>
                  <a:pt x="0" y="99"/>
                  <a:pt x="0" y="10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58"/>
                  <a:pt x="2" y="160"/>
                  <a:pt x="4" y="160"/>
                </a:cubicBezTo>
                <a:cubicBezTo>
                  <a:pt x="172" y="160"/>
                  <a:pt x="172" y="160"/>
                  <a:pt x="172" y="160"/>
                </a:cubicBezTo>
                <a:cubicBezTo>
                  <a:pt x="174" y="160"/>
                  <a:pt x="176" y="158"/>
                  <a:pt x="176" y="156"/>
                </a:cubicBezTo>
                <a:cubicBezTo>
                  <a:pt x="176" y="100"/>
                  <a:pt x="176" y="100"/>
                  <a:pt x="176" y="100"/>
                </a:cubicBezTo>
                <a:cubicBezTo>
                  <a:pt x="176" y="99"/>
                  <a:pt x="176" y="99"/>
                  <a:pt x="176" y="98"/>
                </a:cubicBezTo>
                <a:moveTo>
                  <a:pt x="168" y="152"/>
                </a:moveTo>
                <a:cubicBezTo>
                  <a:pt x="8" y="152"/>
                  <a:pt x="8" y="152"/>
                  <a:pt x="8" y="152"/>
                </a:cubicBezTo>
                <a:cubicBezTo>
                  <a:pt x="8" y="104"/>
                  <a:pt x="8" y="104"/>
                  <a:pt x="8" y="104"/>
                </a:cubicBezTo>
                <a:cubicBezTo>
                  <a:pt x="56" y="104"/>
                  <a:pt x="56" y="104"/>
                  <a:pt x="56" y="104"/>
                </a:cubicBezTo>
                <a:cubicBezTo>
                  <a:pt x="58" y="120"/>
                  <a:pt x="72" y="132"/>
                  <a:pt x="88" y="132"/>
                </a:cubicBezTo>
                <a:cubicBezTo>
                  <a:pt x="104" y="132"/>
                  <a:pt x="118" y="120"/>
                  <a:pt x="120" y="104"/>
                </a:cubicBezTo>
                <a:cubicBezTo>
                  <a:pt x="168" y="104"/>
                  <a:pt x="168" y="104"/>
                  <a:pt x="168" y="104"/>
                </a:cubicBezTo>
                <a:lnTo>
                  <a:pt x="168" y="1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5"/>
          <p:cNvSpPr>
            <a:spLocks noEditPoints="1"/>
          </p:cNvSpPr>
          <p:nvPr/>
        </p:nvSpPr>
        <p:spPr bwMode="auto">
          <a:xfrm>
            <a:off x="1163638" y="1604963"/>
            <a:ext cx="557212" cy="455613"/>
          </a:xfrm>
          <a:custGeom>
            <a:avLst/>
            <a:gdLst>
              <a:gd name="T0" fmla="*/ 60 w 176"/>
              <a:gd name="T1" fmla="*/ 32 h 144"/>
              <a:gd name="T2" fmla="*/ 116 w 176"/>
              <a:gd name="T3" fmla="*/ 32 h 144"/>
              <a:gd name="T4" fmla="*/ 120 w 176"/>
              <a:gd name="T5" fmla="*/ 28 h 144"/>
              <a:gd name="T6" fmla="*/ 116 w 176"/>
              <a:gd name="T7" fmla="*/ 24 h 144"/>
              <a:gd name="T8" fmla="*/ 60 w 176"/>
              <a:gd name="T9" fmla="*/ 24 h 144"/>
              <a:gd name="T10" fmla="*/ 56 w 176"/>
              <a:gd name="T11" fmla="*/ 28 h 144"/>
              <a:gd name="T12" fmla="*/ 60 w 176"/>
              <a:gd name="T13" fmla="*/ 32 h 144"/>
              <a:gd name="T14" fmla="*/ 52 w 176"/>
              <a:gd name="T15" fmla="*/ 48 h 144"/>
              <a:gd name="T16" fmla="*/ 124 w 176"/>
              <a:gd name="T17" fmla="*/ 48 h 144"/>
              <a:gd name="T18" fmla="*/ 128 w 176"/>
              <a:gd name="T19" fmla="*/ 44 h 144"/>
              <a:gd name="T20" fmla="*/ 124 w 176"/>
              <a:gd name="T21" fmla="*/ 40 h 144"/>
              <a:gd name="T22" fmla="*/ 52 w 176"/>
              <a:gd name="T23" fmla="*/ 40 h 144"/>
              <a:gd name="T24" fmla="*/ 48 w 176"/>
              <a:gd name="T25" fmla="*/ 44 h 144"/>
              <a:gd name="T26" fmla="*/ 52 w 176"/>
              <a:gd name="T27" fmla="*/ 48 h 144"/>
              <a:gd name="T28" fmla="*/ 136 w 176"/>
              <a:gd name="T29" fmla="*/ 60 h 144"/>
              <a:gd name="T30" fmla="*/ 132 w 176"/>
              <a:gd name="T31" fmla="*/ 56 h 144"/>
              <a:gd name="T32" fmla="*/ 44 w 176"/>
              <a:gd name="T33" fmla="*/ 56 h 144"/>
              <a:gd name="T34" fmla="*/ 40 w 176"/>
              <a:gd name="T35" fmla="*/ 60 h 144"/>
              <a:gd name="T36" fmla="*/ 44 w 176"/>
              <a:gd name="T37" fmla="*/ 64 h 144"/>
              <a:gd name="T38" fmla="*/ 132 w 176"/>
              <a:gd name="T39" fmla="*/ 64 h 144"/>
              <a:gd name="T40" fmla="*/ 136 w 176"/>
              <a:gd name="T41" fmla="*/ 60 h 144"/>
              <a:gd name="T42" fmla="*/ 176 w 176"/>
              <a:gd name="T43" fmla="*/ 82 h 144"/>
              <a:gd name="T44" fmla="*/ 176 w 176"/>
              <a:gd name="T45" fmla="*/ 82 h 144"/>
              <a:gd name="T46" fmla="*/ 136 w 176"/>
              <a:gd name="T47" fmla="*/ 2 h 144"/>
              <a:gd name="T48" fmla="*/ 136 w 176"/>
              <a:gd name="T49" fmla="*/ 2 h 144"/>
              <a:gd name="T50" fmla="*/ 132 w 176"/>
              <a:gd name="T51" fmla="*/ 0 h 144"/>
              <a:gd name="T52" fmla="*/ 44 w 176"/>
              <a:gd name="T53" fmla="*/ 0 h 144"/>
              <a:gd name="T54" fmla="*/ 40 w 176"/>
              <a:gd name="T55" fmla="*/ 2 h 144"/>
              <a:gd name="T56" fmla="*/ 40 w 176"/>
              <a:gd name="T57" fmla="*/ 2 h 144"/>
              <a:gd name="T58" fmla="*/ 0 w 176"/>
              <a:gd name="T59" fmla="*/ 82 h 144"/>
              <a:gd name="T60" fmla="*/ 0 w 176"/>
              <a:gd name="T61" fmla="*/ 82 h 144"/>
              <a:gd name="T62" fmla="*/ 0 w 176"/>
              <a:gd name="T63" fmla="*/ 84 h 144"/>
              <a:gd name="T64" fmla="*/ 0 w 176"/>
              <a:gd name="T65" fmla="*/ 140 h 144"/>
              <a:gd name="T66" fmla="*/ 4 w 176"/>
              <a:gd name="T67" fmla="*/ 144 h 144"/>
              <a:gd name="T68" fmla="*/ 172 w 176"/>
              <a:gd name="T69" fmla="*/ 144 h 144"/>
              <a:gd name="T70" fmla="*/ 176 w 176"/>
              <a:gd name="T71" fmla="*/ 140 h 144"/>
              <a:gd name="T72" fmla="*/ 176 w 176"/>
              <a:gd name="T73" fmla="*/ 84 h 144"/>
              <a:gd name="T74" fmla="*/ 176 w 176"/>
              <a:gd name="T75" fmla="*/ 82 h 144"/>
              <a:gd name="T76" fmla="*/ 46 w 176"/>
              <a:gd name="T77" fmla="*/ 8 h 144"/>
              <a:gd name="T78" fmla="*/ 130 w 176"/>
              <a:gd name="T79" fmla="*/ 8 h 144"/>
              <a:gd name="T80" fmla="*/ 166 w 176"/>
              <a:gd name="T81" fmla="*/ 80 h 144"/>
              <a:gd name="T82" fmla="*/ 116 w 176"/>
              <a:gd name="T83" fmla="*/ 80 h 144"/>
              <a:gd name="T84" fmla="*/ 112 w 176"/>
              <a:gd name="T85" fmla="*/ 84 h 144"/>
              <a:gd name="T86" fmla="*/ 88 w 176"/>
              <a:gd name="T87" fmla="*/ 108 h 144"/>
              <a:gd name="T88" fmla="*/ 64 w 176"/>
              <a:gd name="T89" fmla="*/ 84 h 144"/>
              <a:gd name="T90" fmla="*/ 60 w 176"/>
              <a:gd name="T91" fmla="*/ 80 h 144"/>
              <a:gd name="T92" fmla="*/ 10 w 176"/>
              <a:gd name="T93" fmla="*/ 80 h 144"/>
              <a:gd name="T94" fmla="*/ 46 w 176"/>
              <a:gd name="T95" fmla="*/ 8 h 144"/>
              <a:gd name="T96" fmla="*/ 168 w 176"/>
              <a:gd name="T97" fmla="*/ 136 h 144"/>
              <a:gd name="T98" fmla="*/ 8 w 176"/>
              <a:gd name="T99" fmla="*/ 136 h 144"/>
              <a:gd name="T100" fmla="*/ 8 w 176"/>
              <a:gd name="T101" fmla="*/ 88 h 144"/>
              <a:gd name="T102" fmla="*/ 56 w 176"/>
              <a:gd name="T103" fmla="*/ 88 h 144"/>
              <a:gd name="T104" fmla="*/ 88 w 176"/>
              <a:gd name="T105" fmla="*/ 116 h 144"/>
              <a:gd name="T106" fmla="*/ 120 w 176"/>
              <a:gd name="T107" fmla="*/ 88 h 144"/>
              <a:gd name="T108" fmla="*/ 168 w 176"/>
              <a:gd name="T109" fmla="*/ 88 h 144"/>
              <a:gd name="T110" fmla="*/ 168 w 176"/>
              <a:gd name="T111" fmla="*/ 1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76" h="144">
                <a:moveTo>
                  <a:pt x="60" y="32"/>
                </a:moveTo>
                <a:cubicBezTo>
                  <a:pt x="116" y="32"/>
                  <a:pt x="116" y="32"/>
                  <a:pt x="116" y="32"/>
                </a:cubicBezTo>
                <a:cubicBezTo>
                  <a:pt x="118" y="32"/>
                  <a:pt x="120" y="30"/>
                  <a:pt x="120" y="28"/>
                </a:cubicBezTo>
                <a:cubicBezTo>
                  <a:pt x="120" y="26"/>
                  <a:pt x="118" y="24"/>
                  <a:pt x="116" y="24"/>
                </a:cubicBezTo>
                <a:cubicBezTo>
                  <a:pt x="60" y="24"/>
                  <a:pt x="60" y="24"/>
                  <a:pt x="60" y="24"/>
                </a:cubicBezTo>
                <a:cubicBezTo>
                  <a:pt x="58" y="24"/>
                  <a:pt x="56" y="26"/>
                  <a:pt x="56" y="28"/>
                </a:cubicBezTo>
                <a:cubicBezTo>
                  <a:pt x="56" y="30"/>
                  <a:pt x="58" y="32"/>
                  <a:pt x="60" y="32"/>
                </a:cubicBezTo>
                <a:moveTo>
                  <a:pt x="52" y="48"/>
                </a:moveTo>
                <a:cubicBezTo>
                  <a:pt x="124" y="48"/>
                  <a:pt x="124" y="48"/>
                  <a:pt x="124" y="48"/>
                </a:cubicBezTo>
                <a:cubicBezTo>
                  <a:pt x="126" y="48"/>
                  <a:pt x="128" y="46"/>
                  <a:pt x="128" y="44"/>
                </a:cubicBezTo>
                <a:cubicBezTo>
                  <a:pt x="128" y="42"/>
                  <a:pt x="126" y="40"/>
                  <a:pt x="124" y="40"/>
                </a:cubicBezTo>
                <a:cubicBezTo>
                  <a:pt x="52" y="40"/>
                  <a:pt x="52" y="40"/>
                  <a:pt x="52" y="40"/>
                </a:cubicBezTo>
                <a:cubicBezTo>
                  <a:pt x="50" y="40"/>
                  <a:pt x="48" y="42"/>
                  <a:pt x="48" y="44"/>
                </a:cubicBezTo>
                <a:cubicBezTo>
                  <a:pt x="48" y="46"/>
                  <a:pt x="50" y="48"/>
                  <a:pt x="52" y="48"/>
                </a:cubicBezTo>
                <a:moveTo>
                  <a:pt x="136" y="60"/>
                </a:moveTo>
                <a:cubicBezTo>
                  <a:pt x="136" y="58"/>
                  <a:pt x="134" y="56"/>
                  <a:pt x="132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2" y="56"/>
                  <a:pt x="40" y="58"/>
                  <a:pt x="40" y="60"/>
                </a:cubicBezTo>
                <a:cubicBezTo>
                  <a:pt x="40" y="62"/>
                  <a:pt x="42" y="64"/>
                  <a:pt x="44" y="64"/>
                </a:cubicBezTo>
                <a:cubicBezTo>
                  <a:pt x="132" y="64"/>
                  <a:pt x="132" y="64"/>
                  <a:pt x="132" y="64"/>
                </a:cubicBezTo>
                <a:cubicBezTo>
                  <a:pt x="134" y="64"/>
                  <a:pt x="136" y="62"/>
                  <a:pt x="136" y="60"/>
                </a:cubicBezTo>
                <a:moveTo>
                  <a:pt x="176" y="82"/>
                </a:moveTo>
                <a:cubicBezTo>
                  <a:pt x="176" y="82"/>
                  <a:pt x="176" y="82"/>
                  <a:pt x="176" y="82"/>
                </a:cubicBezTo>
                <a:cubicBezTo>
                  <a:pt x="136" y="2"/>
                  <a:pt x="136" y="2"/>
                  <a:pt x="136" y="2"/>
                </a:cubicBezTo>
                <a:cubicBezTo>
                  <a:pt x="136" y="2"/>
                  <a:pt x="136" y="2"/>
                  <a:pt x="136" y="2"/>
                </a:cubicBezTo>
                <a:cubicBezTo>
                  <a:pt x="135" y="1"/>
                  <a:pt x="134" y="0"/>
                  <a:pt x="13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2" y="0"/>
                  <a:pt x="41" y="1"/>
                  <a:pt x="40" y="2"/>
                </a:cubicBezTo>
                <a:cubicBezTo>
                  <a:pt x="40" y="2"/>
                  <a:pt x="40" y="2"/>
                  <a:pt x="40" y="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83"/>
                  <a:pt x="0" y="83"/>
                  <a:pt x="0" y="84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4" y="144"/>
                  <a:pt x="176" y="142"/>
                  <a:pt x="176" y="140"/>
                </a:cubicBezTo>
                <a:cubicBezTo>
                  <a:pt x="176" y="84"/>
                  <a:pt x="176" y="84"/>
                  <a:pt x="176" y="84"/>
                </a:cubicBezTo>
                <a:cubicBezTo>
                  <a:pt x="176" y="83"/>
                  <a:pt x="176" y="83"/>
                  <a:pt x="176" y="82"/>
                </a:cubicBezTo>
                <a:moveTo>
                  <a:pt x="46" y="8"/>
                </a:moveTo>
                <a:cubicBezTo>
                  <a:pt x="130" y="8"/>
                  <a:pt x="130" y="8"/>
                  <a:pt x="130" y="8"/>
                </a:cubicBezTo>
                <a:cubicBezTo>
                  <a:pt x="166" y="80"/>
                  <a:pt x="166" y="80"/>
                  <a:pt x="166" y="80"/>
                </a:cubicBezTo>
                <a:cubicBezTo>
                  <a:pt x="116" y="80"/>
                  <a:pt x="116" y="80"/>
                  <a:pt x="116" y="80"/>
                </a:cubicBezTo>
                <a:cubicBezTo>
                  <a:pt x="114" y="80"/>
                  <a:pt x="112" y="82"/>
                  <a:pt x="112" y="84"/>
                </a:cubicBezTo>
                <a:cubicBezTo>
                  <a:pt x="112" y="97"/>
                  <a:pt x="101" y="108"/>
                  <a:pt x="88" y="108"/>
                </a:cubicBezTo>
                <a:cubicBezTo>
                  <a:pt x="75" y="108"/>
                  <a:pt x="64" y="97"/>
                  <a:pt x="64" y="84"/>
                </a:cubicBezTo>
                <a:cubicBezTo>
                  <a:pt x="64" y="82"/>
                  <a:pt x="62" y="80"/>
                  <a:pt x="60" y="80"/>
                </a:cubicBezTo>
                <a:cubicBezTo>
                  <a:pt x="10" y="80"/>
                  <a:pt x="10" y="80"/>
                  <a:pt x="10" y="80"/>
                </a:cubicBezTo>
                <a:lnTo>
                  <a:pt x="46" y="8"/>
                </a:lnTo>
                <a:close/>
                <a:moveTo>
                  <a:pt x="168" y="136"/>
                </a:moveTo>
                <a:cubicBezTo>
                  <a:pt x="8" y="136"/>
                  <a:pt x="8" y="136"/>
                  <a:pt x="8" y="136"/>
                </a:cubicBezTo>
                <a:cubicBezTo>
                  <a:pt x="8" y="88"/>
                  <a:pt x="8" y="88"/>
                  <a:pt x="8" y="88"/>
                </a:cubicBezTo>
                <a:cubicBezTo>
                  <a:pt x="56" y="88"/>
                  <a:pt x="56" y="88"/>
                  <a:pt x="56" y="88"/>
                </a:cubicBezTo>
                <a:cubicBezTo>
                  <a:pt x="58" y="104"/>
                  <a:pt x="72" y="116"/>
                  <a:pt x="88" y="116"/>
                </a:cubicBezTo>
                <a:cubicBezTo>
                  <a:pt x="104" y="116"/>
                  <a:pt x="118" y="104"/>
                  <a:pt x="120" y="88"/>
                </a:cubicBezTo>
                <a:cubicBezTo>
                  <a:pt x="168" y="88"/>
                  <a:pt x="168" y="88"/>
                  <a:pt x="168" y="88"/>
                </a:cubicBezTo>
                <a:lnTo>
                  <a:pt x="168" y="1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6"/>
          <p:cNvSpPr>
            <a:spLocks noEditPoints="1"/>
          </p:cNvSpPr>
          <p:nvPr/>
        </p:nvSpPr>
        <p:spPr bwMode="auto">
          <a:xfrm>
            <a:off x="2227263" y="1554163"/>
            <a:ext cx="557212" cy="557213"/>
          </a:xfrm>
          <a:custGeom>
            <a:avLst/>
            <a:gdLst>
              <a:gd name="T0" fmla="*/ 176 w 176"/>
              <a:gd name="T1" fmla="*/ 52 h 176"/>
              <a:gd name="T2" fmla="*/ 176 w 176"/>
              <a:gd name="T3" fmla="*/ 50 h 176"/>
              <a:gd name="T4" fmla="*/ 144 w 176"/>
              <a:gd name="T5" fmla="*/ 2 h 176"/>
              <a:gd name="T6" fmla="*/ 36 w 176"/>
              <a:gd name="T7" fmla="*/ 0 h 176"/>
              <a:gd name="T8" fmla="*/ 32 w 176"/>
              <a:gd name="T9" fmla="*/ 2 h 176"/>
              <a:gd name="T10" fmla="*/ 0 w 176"/>
              <a:gd name="T11" fmla="*/ 50 h 176"/>
              <a:gd name="T12" fmla="*/ 0 w 176"/>
              <a:gd name="T13" fmla="*/ 100 h 176"/>
              <a:gd name="T14" fmla="*/ 13 w 176"/>
              <a:gd name="T15" fmla="*/ 104 h 176"/>
              <a:gd name="T16" fmla="*/ 0 w 176"/>
              <a:gd name="T17" fmla="*/ 122 h 176"/>
              <a:gd name="T18" fmla="*/ 0 w 176"/>
              <a:gd name="T19" fmla="*/ 172 h 176"/>
              <a:gd name="T20" fmla="*/ 172 w 176"/>
              <a:gd name="T21" fmla="*/ 176 h 176"/>
              <a:gd name="T22" fmla="*/ 176 w 176"/>
              <a:gd name="T23" fmla="*/ 124 h 176"/>
              <a:gd name="T24" fmla="*/ 176 w 176"/>
              <a:gd name="T25" fmla="*/ 122 h 176"/>
              <a:gd name="T26" fmla="*/ 172 w 176"/>
              <a:gd name="T27" fmla="*/ 104 h 176"/>
              <a:gd name="T28" fmla="*/ 38 w 176"/>
              <a:gd name="T29" fmla="*/ 8 h 176"/>
              <a:gd name="T30" fmla="*/ 165 w 176"/>
              <a:gd name="T31" fmla="*/ 48 h 176"/>
              <a:gd name="T32" fmla="*/ 112 w 176"/>
              <a:gd name="T33" fmla="*/ 52 h 176"/>
              <a:gd name="T34" fmla="*/ 64 w 176"/>
              <a:gd name="T35" fmla="*/ 52 h 176"/>
              <a:gd name="T36" fmla="*/ 11 w 176"/>
              <a:gd name="T37" fmla="*/ 48 h 176"/>
              <a:gd name="T38" fmla="*/ 168 w 176"/>
              <a:gd name="T39" fmla="*/ 168 h 176"/>
              <a:gd name="T40" fmla="*/ 8 w 176"/>
              <a:gd name="T41" fmla="*/ 128 h 176"/>
              <a:gd name="T42" fmla="*/ 88 w 176"/>
              <a:gd name="T43" fmla="*/ 156 h 176"/>
              <a:gd name="T44" fmla="*/ 168 w 176"/>
              <a:gd name="T45" fmla="*/ 128 h 176"/>
              <a:gd name="T46" fmla="*/ 165 w 176"/>
              <a:gd name="T47" fmla="*/ 120 h 176"/>
              <a:gd name="T48" fmla="*/ 112 w 176"/>
              <a:gd name="T49" fmla="*/ 124 h 176"/>
              <a:gd name="T50" fmla="*/ 64 w 176"/>
              <a:gd name="T51" fmla="*/ 124 h 176"/>
              <a:gd name="T52" fmla="*/ 11 w 176"/>
              <a:gd name="T53" fmla="*/ 120 h 176"/>
              <a:gd name="T54" fmla="*/ 154 w 176"/>
              <a:gd name="T55" fmla="*/ 104 h 176"/>
              <a:gd name="T56" fmla="*/ 168 w 176"/>
              <a:gd name="T57" fmla="*/ 96 h 176"/>
              <a:gd name="T58" fmla="*/ 8 w 176"/>
              <a:gd name="T59" fmla="*/ 56 h 176"/>
              <a:gd name="T60" fmla="*/ 88 w 176"/>
              <a:gd name="T61" fmla="*/ 84 h 176"/>
              <a:gd name="T62" fmla="*/ 168 w 176"/>
              <a:gd name="T63" fmla="*/ 5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176" y="100"/>
                </a:moveTo>
                <a:cubicBezTo>
                  <a:pt x="176" y="52"/>
                  <a:pt x="176" y="52"/>
                  <a:pt x="176" y="52"/>
                </a:cubicBezTo>
                <a:cubicBezTo>
                  <a:pt x="176" y="51"/>
                  <a:pt x="176" y="51"/>
                  <a:pt x="176" y="50"/>
                </a:cubicBezTo>
                <a:cubicBezTo>
                  <a:pt x="176" y="50"/>
                  <a:pt x="176" y="50"/>
                  <a:pt x="176" y="50"/>
                </a:cubicBezTo>
                <a:cubicBezTo>
                  <a:pt x="144" y="2"/>
                  <a:pt x="144" y="2"/>
                  <a:pt x="144" y="2"/>
                </a:cubicBezTo>
                <a:cubicBezTo>
                  <a:pt x="144" y="2"/>
                  <a:pt x="144" y="2"/>
                  <a:pt x="144" y="2"/>
                </a:cubicBezTo>
                <a:cubicBezTo>
                  <a:pt x="143" y="1"/>
                  <a:pt x="142" y="0"/>
                  <a:pt x="140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4" y="0"/>
                  <a:pt x="33" y="1"/>
                  <a:pt x="32" y="2"/>
                </a:cubicBezTo>
                <a:cubicBezTo>
                  <a:pt x="32" y="2"/>
                  <a:pt x="32" y="2"/>
                  <a:pt x="32" y="2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1"/>
                  <a:pt x="0" y="51"/>
                  <a:pt x="0" y="52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2"/>
                  <a:pt x="2" y="104"/>
                  <a:pt x="4" y="104"/>
                </a:cubicBezTo>
                <a:cubicBezTo>
                  <a:pt x="13" y="104"/>
                  <a:pt x="13" y="104"/>
                  <a:pt x="13" y="104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123"/>
                  <a:pt x="0" y="123"/>
                  <a:pt x="0" y="124"/>
                </a:cubicBezTo>
                <a:cubicBezTo>
                  <a:pt x="0" y="172"/>
                  <a:pt x="0" y="172"/>
                  <a:pt x="0" y="172"/>
                </a:cubicBezTo>
                <a:cubicBezTo>
                  <a:pt x="0" y="174"/>
                  <a:pt x="2" y="176"/>
                  <a:pt x="4" y="176"/>
                </a:cubicBezTo>
                <a:cubicBezTo>
                  <a:pt x="172" y="176"/>
                  <a:pt x="172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124"/>
                  <a:pt x="176" y="124"/>
                  <a:pt x="176" y="124"/>
                </a:cubicBezTo>
                <a:cubicBezTo>
                  <a:pt x="176" y="123"/>
                  <a:pt x="176" y="123"/>
                  <a:pt x="176" y="122"/>
                </a:cubicBezTo>
                <a:cubicBezTo>
                  <a:pt x="176" y="122"/>
                  <a:pt x="176" y="122"/>
                  <a:pt x="176" y="122"/>
                </a:cubicBezTo>
                <a:cubicBezTo>
                  <a:pt x="163" y="104"/>
                  <a:pt x="163" y="104"/>
                  <a:pt x="163" y="104"/>
                </a:cubicBezTo>
                <a:cubicBezTo>
                  <a:pt x="172" y="104"/>
                  <a:pt x="172" y="104"/>
                  <a:pt x="172" y="104"/>
                </a:cubicBezTo>
                <a:cubicBezTo>
                  <a:pt x="174" y="104"/>
                  <a:pt x="176" y="102"/>
                  <a:pt x="176" y="100"/>
                </a:cubicBezTo>
                <a:moveTo>
                  <a:pt x="38" y="8"/>
                </a:moveTo>
                <a:cubicBezTo>
                  <a:pt x="138" y="8"/>
                  <a:pt x="138" y="8"/>
                  <a:pt x="138" y="8"/>
                </a:cubicBezTo>
                <a:cubicBezTo>
                  <a:pt x="165" y="48"/>
                  <a:pt x="165" y="48"/>
                  <a:pt x="165" y="48"/>
                </a:cubicBezTo>
                <a:cubicBezTo>
                  <a:pt x="116" y="48"/>
                  <a:pt x="116" y="48"/>
                  <a:pt x="116" y="48"/>
                </a:cubicBezTo>
                <a:cubicBezTo>
                  <a:pt x="114" y="48"/>
                  <a:pt x="112" y="50"/>
                  <a:pt x="112" y="52"/>
                </a:cubicBezTo>
                <a:cubicBezTo>
                  <a:pt x="112" y="65"/>
                  <a:pt x="101" y="76"/>
                  <a:pt x="88" y="76"/>
                </a:cubicBezTo>
                <a:cubicBezTo>
                  <a:pt x="75" y="76"/>
                  <a:pt x="64" y="65"/>
                  <a:pt x="64" y="52"/>
                </a:cubicBezTo>
                <a:cubicBezTo>
                  <a:pt x="64" y="50"/>
                  <a:pt x="62" y="48"/>
                  <a:pt x="60" y="48"/>
                </a:cubicBezTo>
                <a:cubicBezTo>
                  <a:pt x="11" y="48"/>
                  <a:pt x="11" y="48"/>
                  <a:pt x="11" y="48"/>
                </a:cubicBezTo>
                <a:lnTo>
                  <a:pt x="38" y="8"/>
                </a:lnTo>
                <a:close/>
                <a:moveTo>
                  <a:pt x="168" y="168"/>
                </a:moveTo>
                <a:cubicBezTo>
                  <a:pt x="8" y="168"/>
                  <a:pt x="8" y="168"/>
                  <a:pt x="8" y="168"/>
                </a:cubicBezTo>
                <a:cubicBezTo>
                  <a:pt x="8" y="128"/>
                  <a:pt x="8" y="128"/>
                  <a:pt x="8" y="128"/>
                </a:cubicBezTo>
                <a:cubicBezTo>
                  <a:pt x="56" y="128"/>
                  <a:pt x="56" y="128"/>
                  <a:pt x="56" y="128"/>
                </a:cubicBezTo>
                <a:cubicBezTo>
                  <a:pt x="58" y="144"/>
                  <a:pt x="72" y="156"/>
                  <a:pt x="88" y="156"/>
                </a:cubicBezTo>
                <a:cubicBezTo>
                  <a:pt x="104" y="156"/>
                  <a:pt x="118" y="144"/>
                  <a:pt x="120" y="128"/>
                </a:cubicBezTo>
                <a:cubicBezTo>
                  <a:pt x="168" y="128"/>
                  <a:pt x="168" y="128"/>
                  <a:pt x="168" y="128"/>
                </a:cubicBezTo>
                <a:lnTo>
                  <a:pt x="168" y="168"/>
                </a:lnTo>
                <a:close/>
                <a:moveTo>
                  <a:pt x="165" y="120"/>
                </a:moveTo>
                <a:cubicBezTo>
                  <a:pt x="116" y="120"/>
                  <a:pt x="116" y="120"/>
                  <a:pt x="116" y="120"/>
                </a:cubicBezTo>
                <a:cubicBezTo>
                  <a:pt x="114" y="120"/>
                  <a:pt x="112" y="122"/>
                  <a:pt x="112" y="124"/>
                </a:cubicBezTo>
                <a:cubicBezTo>
                  <a:pt x="112" y="137"/>
                  <a:pt x="101" y="148"/>
                  <a:pt x="88" y="148"/>
                </a:cubicBezTo>
                <a:cubicBezTo>
                  <a:pt x="75" y="148"/>
                  <a:pt x="64" y="137"/>
                  <a:pt x="64" y="124"/>
                </a:cubicBezTo>
                <a:cubicBezTo>
                  <a:pt x="64" y="122"/>
                  <a:pt x="62" y="120"/>
                  <a:pt x="60" y="120"/>
                </a:cubicBezTo>
                <a:cubicBezTo>
                  <a:pt x="11" y="120"/>
                  <a:pt x="11" y="120"/>
                  <a:pt x="11" y="120"/>
                </a:cubicBezTo>
                <a:cubicBezTo>
                  <a:pt x="22" y="104"/>
                  <a:pt x="22" y="104"/>
                  <a:pt x="22" y="104"/>
                </a:cubicBezTo>
                <a:cubicBezTo>
                  <a:pt x="154" y="104"/>
                  <a:pt x="154" y="104"/>
                  <a:pt x="154" y="104"/>
                </a:cubicBezTo>
                <a:lnTo>
                  <a:pt x="165" y="120"/>
                </a:lnTo>
                <a:close/>
                <a:moveTo>
                  <a:pt x="168" y="96"/>
                </a:moveTo>
                <a:cubicBezTo>
                  <a:pt x="8" y="96"/>
                  <a:pt x="8" y="96"/>
                  <a:pt x="8" y="96"/>
                </a:cubicBezTo>
                <a:cubicBezTo>
                  <a:pt x="8" y="56"/>
                  <a:pt x="8" y="56"/>
                  <a:pt x="8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8" y="72"/>
                  <a:pt x="72" y="84"/>
                  <a:pt x="88" y="84"/>
                </a:cubicBezTo>
                <a:cubicBezTo>
                  <a:pt x="104" y="84"/>
                  <a:pt x="118" y="72"/>
                  <a:pt x="120" y="56"/>
                </a:cubicBezTo>
                <a:cubicBezTo>
                  <a:pt x="168" y="56"/>
                  <a:pt x="168" y="56"/>
                  <a:pt x="168" y="56"/>
                </a:cubicBezTo>
                <a:lnTo>
                  <a:pt x="168" y="9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7"/>
          <p:cNvSpPr>
            <a:spLocks/>
          </p:cNvSpPr>
          <p:nvPr/>
        </p:nvSpPr>
        <p:spPr bwMode="auto">
          <a:xfrm>
            <a:off x="3290888" y="1554163"/>
            <a:ext cx="555625" cy="557213"/>
          </a:xfrm>
          <a:custGeom>
            <a:avLst/>
            <a:gdLst>
              <a:gd name="T0" fmla="*/ 172 w 176"/>
              <a:gd name="T1" fmla="*/ 84 h 176"/>
              <a:gd name="T2" fmla="*/ 168 w 176"/>
              <a:gd name="T3" fmla="*/ 88 h 176"/>
              <a:gd name="T4" fmla="*/ 88 w 176"/>
              <a:gd name="T5" fmla="*/ 168 h 176"/>
              <a:gd name="T6" fmla="*/ 8 w 176"/>
              <a:gd name="T7" fmla="*/ 88 h 176"/>
              <a:gd name="T8" fmla="*/ 88 w 176"/>
              <a:gd name="T9" fmla="*/ 8 h 176"/>
              <a:gd name="T10" fmla="*/ 152 w 176"/>
              <a:gd name="T11" fmla="*/ 40 h 176"/>
              <a:gd name="T12" fmla="*/ 120 w 176"/>
              <a:gd name="T13" fmla="*/ 40 h 176"/>
              <a:gd name="T14" fmla="*/ 116 w 176"/>
              <a:gd name="T15" fmla="*/ 44 h 176"/>
              <a:gd name="T16" fmla="*/ 120 w 176"/>
              <a:gd name="T17" fmla="*/ 48 h 176"/>
              <a:gd name="T18" fmla="*/ 160 w 176"/>
              <a:gd name="T19" fmla="*/ 48 h 176"/>
              <a:gd name="T20" fmla="*/ 164 w 176"/>
              <a:gd name="T21" fmla="*/ 44 h 176"/>
              <a:gd name="T22" fmla="*/ 164 w 176"/>
              <a:gd name="T23" fmla="*/ 4 h 176"/>
              <a:gd name="T24" fmla="*/ 160 w 176"/>
              <a:gd name="T25" fmla="*/ 0 h 176"/>
              <a:gd name="T26" fmla="*/ 156 w 176"/>
              <a:gd name="T27" fmla="*/ 4 h 176"/>
              <a:gd name="T28" fmla="*/ 156 w 176"/>
              <a:gd name="T29" fmla="*/ 32 h 176"/>
              <a:gd name="T30" fmla="*/ 88 w 176"/>
              <a:gd name="T31" fmla="*/ 0 h 176"/>
              <a:gd name="T32" fmla="*/ 0 w 176"/>
              <a:gd name="T33" fmla="*/ 88 h 176"/>
              <a:gd name="T34" fmla="*/ 88 w 176"/>
              <a:gd name="T35" fmla="*/ 176 h 176"/>
              <a:gd name="T36" fmla="*/ 176 w 176"/>
              <a:gd name="T37" fmla="*/ 88 h 176"/>
              <a:gd name="T38" fmla="*/ 172 w 176"/>
              <a:gd name="T39" fmla="*/ 8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76" h="176">
                <a:moveTo>
                  <a:pt x="172" y="84"/>
                </a:moveTo>
                <a:cubicBezTo>
                  <a:pt x="170" y="84"/>
                  <a:pt x="168" y="86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4" y="8"/>
                  <a:pt x="137" y="21"/>
                  <a:pt x="152" y="40"/>
                </a:cubicBezTo>
                <a:cubicBezTo>
                  <a:pt x="120" y="40"/>
                  <a:pt x="120" y="40"/>
                  <a:pt x="120" y="40"/>
                </a:cubicBezTo>
                <a:cubicBezTo>
                  <a:pt x="118" y="40"/>
                  <a:pt x="116" y="42"/>
                  <a:pt x="116" y="44"/>
                </a:cubicBezTo>
                <a:cubicBezTo>
                  <a:pt x="116" y="46"/>
                  <a:pt x="118" y="48"/>
                  <a:pt x="12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2" y="48"/>
                  <a:pt x="164" y="46"/>
                  <a:pt x="164" y="44"/>
                </a:cubicBezTo>
                <a:cubicBezTo>
                  <a:pt x="164" y="4"/>
                  <a:pt x="164" y="4"/>
                  <a:pt x="164" y="4"/>
                </a:cubicBezTo>
                <a:cubicBezTo>
                  <a:pt x="164" y="2"/>
                  <a:pt x="162" y="0"/>
                  <a:pt x="160" y="0"/>
                </a:cubicBezTo>
                <a:cubicBezTo>
                  <a:pt x="158" y="0"/>
                  <a:pt x="156" y="2"/>
                  <a:pt x="156" y="4"/>
                </a:cubicBezTo>
                <a:cubicBezTo>
                  <a:pt x="156" y="32"/>
                  <a:pt x="156" y="32"/>
                  <a:pt x="156" y="32"/>
                </a:cubicBezTo>
                <a:cubicBezTo>
                  <a:pt x="140" y="13"/>
                  <a:pt x="115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86"/>
                  <a:pt x="174" y="84"/>
                  <a:pt x="172" y="8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8"/>
          <p:cNvSpPr>
            <a:spLocks noEditPoints="1"/>
          </p:cNvSpPr>
          <p:nvPr/>
        </p:nvSpPr>
        <p:spPr bwMode="auto">
          <a:xfrm>
            <a:off x="4352925" y="1554163"/>
            <a:ext cx="557212" cy="557213"/>
          </a:xfrm>
          <a:custGeom>
            <a:avLst/>
            <a:gdLst>
              <a:gd name="T0" fmla="*/ 172 w 176"/>
              <a:gd name="T1" fmla="*/ 84 h 176"/>
              <a:gd name="T2" fmla="*/ 168 w 176"/>
              <a:gd name="T3" fmla="*/ 88 h 176"/>
              <a:gd name="T4" fmla="*/ 88 w 176"/>
              <a:gd name="T5" fmla="*/ 168 h 176"/>
              <a:gd name="T6" fmla="*/ 24 w 176"/>
              <a:gd name="T7" fmla="*/ 136 h 176"/>
              <a:gd name="T8" fmla="*/ 56 w 176"/>
              <a:gd name="T9" fmla="*/ 136 h 176"/>
              <a:gd name="T10" fmla="*/ 60 w 176"/>
              <a:gd name="T11" fmla="*/ 132 h 176"/>
              <a:gd name="T12" fmla="*/ 56 w 176"/>
              <a:gd name="T13" fmla="*/ 128 h 176"/>
              <a:gd name="T14" fmla="*/ 16 w 176"/>
              <a:gd name="T15" fmla="*/ 128 h 176"/>
              <a:gd name="T16" fmla="*/ 12 w 176"/>
              <a:gd name="T17" fmla="*/ 132 h 176"/>
              <a:gd name="T18" fmla="*/ 12 w 176"/>
              <a:gd name="T19" fmla="*/ 172 h 176"/>
              <a:gd name="T20" fmla="*/ 16 w 176"/>
              <a:gd name="T21" fmla="*/ 176 h 176"/>
              <a:gd name="T22" fmla="*/ 20 w 176"/>
              <a:gd name="T23" fmla="*/ 172 h 176"/>
              <a:gd name="T24" fmla="*/ 20 w 176"/>
              <a:gd name="T25" fmla="*/ 144 h 176"/>
              <a:gd name="T26" fmla="*/ 88 w 176"/>
              <a:gd name="T27" fmla="*/ 176 h 176"/>
              <a:gd name="T28" fmla="*/ 176 w 176"/>
              <a:gd name="T29" fmla="*/ 88 h 176"/>
              <a:gd name="T30" fmla="*/ 172 w 176"/>
              <a:gd name="T31" fmla="*/ 84 h 176"/>
              <a:gd name="T32" fmla="*/ 88 w 176"/>
              <a:gd name="T33" fmla="*/ 8 h 176"/>
              <a:gd name="T34" fmla="*/ 152 w 176"/>
              <a:gd name="T35" fmla="*/ 40 h 176"/>
              <a:gd name="T36" fmla="*/ 120 w 176"/>
              <a:gd name="T37" fmla="*/ 40 h 176"/>
              <a:gd name="T38" fmla="*/ 116 w 176"/>
              <a:gd name="T39" fmla="*/ 44 h 176"/>
              <a:gd name="T40" fmla="*/ 120 w 176"/>
              <a:gd name="T41" fmla="*/ 48 h 176"/>
              <a:gd name="T42" fmla="*/ 160 w 176"/>
              <a:gd name="T43" fmla="*/ 48 h 176"/>
              <a:gd name="T44" fmla="*/ 164 w 176"/>
              <a:gd name="T45" fmla="*/ 44 h 176"/>
              <a:gd name="T46" fmla="*/ 164 w 176"/>
              <a:gd name="T47" fmla="*/ 4 h 176"/>
              <a:gd name="T48" fmla="*/ 160 w 176"/>
              <a:gd name="T49" fmla="*/ 0 h 176"/>
              <a:gd name="T50" fmla="*/ 156 w 176"/>
              <a:gd name="T51" fmla="*/ 4 h 176"/>
              <a:gd name="T52" fmla="*/ 156 w 176"/>
              <a:gd name="T53" fmla="*/ 32 h 176"/>
              <a:gd name="T54" fmla="*/ 88 w 176"/>
              <a:gd name="T55" fmla="*/ 0 h 176"/>
              <a:gd name="T56" fmla="*/ 0 w 176"/>
              <a:gd name="T57" fmla="*/ 88 h 176"/>
              <a:gd name="T58" fmla="*/ 4 w 176"/>
              <a:gd name="T59" fmla="*/ 92 h 176"/>
              <a:gd name="T60" fmla="*/ 8 w 176"/>
              <a:gd name="T61" fmla="*/ 88 h 176"/>
              <a:gd name="T62" fmla="*/ 88 w 176"/>
              <a:gd name="T63" fmla="*/ 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172" y="84"/>
                </a:moveTo>
                <a:cubicBezTo>
                  <a:pt x="170" y="84"/>
                  <a:pt x="168" y="86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62" y="168"/>
                  <a:pt x="39" y="155"/>
                  <a:pt x="24" y="136"/>
                </a:cubicBezTo>
                <a:cubicBezTo>
                  <a:pt x="56" y="136"/>
                  <a:pt x="56" y="136"/>
                  <a:pt x="56" y="136"/>
                </a:cubicBezTo>
                <a:cubicBezTo>
                  <a:pt x="58" y="136"/>
                  <a:pt x="60" y="134"/>
                  <a:pt x="60" y="132"/>
                </a:cubicBezTo>
                <a:cubicBezTo>
                  <a:pt x="60" y="130"/>
                  <a:pt x="58" y="128"/>
                  <a:pt x="56" y="128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4" y="128"/>
                  <a:pt x="12" y="130"/>
                  <a:pt x="12" y="132"/>
                </a:cubicBezTo>
                <a:cubicBezTo>
                  <a:pt x="12" y="172"/>
                  <a:pt x="12" y="172"/>
                  <a:pt x="12" y="172"/>
                </a:cubicBezTo>
                <a:cubicBezTo>
                  <a:pt x="12" y="174"/>
                  <a:pt x="14" y="176"/>
                  <a:pt x="16" y="176"/>
                </a:cubicBezTo>
                <a:cubicBezTo>
                  <a:pt x="18" y="176"/>
                  <a:pt x="20" y="174"/>
                  <a:pt x="20" y="172"/>
                </a:cubicBezTo>
                <a:cubicBezTo>
                  <a:pt x="20" y="144"/>
                  <a:pt x="20" y="144"/>
                  <a:pt x="20" y="144"/>
                </a:cubicBezTo>
                <a:cubicBezTo>
                  <a:pt x="36" y="163"/>
                  <a:pt x="61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86"/>
                  <a:pt x="174" y="84"/>
                  <a:pt x="172" y="84"/>
                </a:cubicBezTo>
                <a:moveTo>
                  <a:pt x="88" y="8"/>
                </a:moveTo>
                <a:cubicBezTo>
                  <a:pt x="114" y="8"/>
                  <a:pt x="137" y="21"/>
                  <a:pt x="152" y="40"/>
                </a:cubicBezTo>
                <a:cubicBezTo>
                  <a:pt x="120" y="40"/>
                  <a:pt x="120" y="40"/>
                  <a:pt x="120" y="40"/>
                </a:cubicBezTo>
                <a:cubicBezTo>
                  <a:pt x="118" y="40"/>
                  <a:pt x="116" y="42"/>
                  <a:pt x="116" y="44"/>
                </a:cubicBezTo>
                <a:cubicBezTo>
                  <a:pt x="116" y="46"/>
                  <a:pt x="118" y="48"/>
                  <a:pt x="12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2" y="48"/>
                  <a:pt x="164" y="46"/>
                  <a:pt x="164" y="44"/>
                </a:cubicBezTo>
                <a:cubicBezTo>
                  <a:pt x="164" y="4"/>
                  <a:pt x="164" y="4"/>
                  <a:pt x="164" y="4"/>
                </a:cubicBezTo>
                <a:cubicBezTo>
                  <a:pt x="164" y="2"/>
                  <a:pt x="162" y="0"/>
                  <a:pt x="160" y="0"/>
                </a:cubicBezTo>
                <a:cubicBezTo>
                  <a:pt x="158" y="0"/>
                  <a:pt x="156" y="2"/>
                  <a:pt x="156" y="4"/>
                </a:cubicBezTo>
                <a:cubicBezTo>
                  <a:pt x="156" y="32"/>
                  <a:pt x="156" y="32"/>
                  <a:pt x="156" y="32"/>
                </a:cubicBezTo>
                <a:cubicBezTo>
                  <a:pt x="140" y="13"/>
                  <a:pt x="115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90"/>
                  <a:pt x="2" y="92"/>
                  <a:pt x="4" y="92"/>
                </a:cubicBezTo>
                <a:cubicBezTo>
                  <a:pt x="6" y="92"/>
                  <a:pt x="8" y="90"/>
                  <a:pt x="8" y="88"/>
                </a:cubicBezTo>
                <a:cubicBezTo>
                  <a:pt x="8" y="44"/>
                  <a:pt x="44" y="8"/>
                  <a:pt x="88" y="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9"/>
          <p:cNvSpPr>
            <a:spLocks noEditPoints="1"/>
          </p:cNvSpPr>
          <p:nvPr/>
        </p:nvSpPr>
        <p:spPr bwMode="auto">
          <a:xfrm>
            <a:off x="5467350" y="1554163"/>
            <a:ext cx="455612" cy="557213"/>
          </a:xfrm>
          <a:custGeom>
            <a:avLst/>
            <a:gdLst>
              <a:gd name="T0" fmla="*/ 140 w 144"/>
              <a:gd name="T1" fmla="*/ 100 h 176"/>
              <a:gd name="T2" fmla="*/ 136 w 144"/>
              <a:gd name="T3" fmla="*/ 104 h 176"/>
              <a:gd name="T4" fmla="*/ 72 w 144"/>
              <a:gd name="T5" fmla="*/ 168 h 176"/>
              <a:gd name="T6" fmla="*/ 8 w 144"/>
              <a:gd name="T7" fmla="*/ 104 h 176"/>
              <a:gd name="T8" fmla="*/ 72 w 144"/>
              <a:gd name="T9" fmla="*/ 40 h 176"/>
              <a:gd name="T10" fmla="*/ 72 w 144"/>
              <a:gd name="T11" fmla="*/ 68 h 176"/>
              <a:gd name="T12" fmla="*/ 76 w 144"/>
              <a:gd name="T13" fmla="*/ 72 h 176"/>
              <a:gd name="T14" fmla="*/ 78 w 144"/>
              <a:gd name="T15" fmla="*/ 71 h 176"/>
              <a:gd name="T16" fmla="*/ 78 w 144"/>
              <a:gd name="T17" fmla="*/ 71 h 176"/>
              <a:gd name="T18" fmla="*/ 126 w 144"/>
              <a:gd name="T19" fmla="*/ 39 h 176"/>
              <a:gd name="T20" fmla="*/ 126 w 144"/>
              <a:gd name="T21" fmla="*/ 39 h 176"/>
              <a:gd name="T22" fmla="*/ 128 w 144"/>
              <a:gd name="T23" fmla="*/ 36 h 176"/>
              <a:gd name="T24" fmla="*/ 126 w 144"/>
              <a:gd name="T25" fmla="*/ 33 h 176"/>
              <a:gd name="T26" fmla="*/ 126 w 144"/>
              <a:gd name="T27" fmla="*/ 33 h 176"/>
              <a:gd name="T28" fmla="*/ 78 w 144"/>
              <a:gd name="T29" fmla="*/ 1 h 176"/>
              <a:gd name="T30" fmla="*/ 78 w 144"/>
              <a:gd name="T31" fmla="*/ 1 h 176"/>
              <a:gd name="T32" fmla="*/ 76 w 144"/>
              <a:gd name="T33" fmla="*/ 0 h 176"/>
              <a:gd name="T34" fmla="*/ 72 w 144"/>
              <a:gd name="T35" fmla="*/ 4 h 176"/>
              <a:gd name="T36" fmla="*/ 72 w 144"/>
              <a:gd name="T37" fmla="*/ 32 h 176"/>
              <a:gd name="T38" fmla="*/ 0 w 144"/>
              <a:gd name="T39" fmla="*/ 104 h 176"/>
              <a:gd name="T40" fmla="*/ 72 w 144"/>
              <a:gd name="T41" fmla="*/ 176 h 176"/>
              <a:gd name="T42" fmla="*/ 144 w 144"/>
              <a:gd name="T43" fmla="*/ 104 h 176"/>
              <a:gd name="T44" fmla="*/ 140 w 144"/>
              <a:gd name="T45" fmla="*/ 100 h 176"/>
              <a:gd name="T46" fmla="*/ 80 w 144"/>
              <a:gd name="T47" fmla="*/ 11 h 176"/>
              <a:gd name="T48" fmla="*/ 117 w 144"/>
              <a:gd name="T49" fmla="*/ 36 h 176"/>
              <a:gd name="T50" fmla="*/ 80 w 144"/>
              <a:gd name="T51" fmla="*/ 61 h 176"/>
              <a:gd name="T52" fmla="*/ 80 w 144"/>
              <a:gd name="T53" fmla="*/ 1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44" h="176">
                <a:moveTo>
                  <a:pt x="140" y="100"/>
                </a:moveTo>
                <a:cubicBezTo>
                  <a:pt x="138" y="100"/>
                  <a:pt x="136" y="102"/>
                  <a:pt x="136" y="104"/>
                </a:cubicBezTo>
                <a:cubicBezTo>
                  <a:pt x="136" y="139"/>
                  <a:pt x="107" y="168"/>
                  <a:pt x="72" y="168"/>
                </a:cubicBezTo>
                <a:cubicBezTo>
                  <a:pt x="37" y="168"/>
                  <a:pt x="8" y="139"/>
                  <a:pt x="8" y="104"/>
                </a:cubicBezTo>
                <a:cubicBezTo>
                  <a:pt x="8" y="69"/>
                  <a:pt x="37" y="40"/>
                  <a:pt x="72" y="40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70"/>
                  <a:pt x="74" y="72"/>
                  <a:pt x="76" y="72"/>
                </a:cubicBezTo>
                <a:cubicBezTo>
                  <a:pt x="77" y="72"/>
                  <a:pt x="78" y="72"/>
                  <a:pt x="78" y="71"/>
                </a:cubicBezTo>
                <a:cubicBezTo>
                  <a:pt x="78" y="71"/>
                  <a:pt x="78" y="71"/>
                  <a:pt x="78" y="71"/>
                </a:cubicBezTo>
                <a:cubicBezTo>
                  <a:pt x="126" y="39"/>
                  <a:pt x="126" y="39"/>
                  <a:pt x="126" y="39"/>
                </a:cubicBezTo>
                <a:cubicBezTo>
                  <a:pt x="126" y="39"/>
                  <a:pt x="126" y="39"/>
                  <a:pt x="126" y="39"/>
                </a:cubicBezTo>
                <a:cubicBezTo>
                  <a:pt x="127" y="39"/>
                  <a:pt x="128" y="37"/>
                  <a:pt x="128" y="36"/>
                </a:cubicBezTo>
                <a:cubicBezTo>
                  <a:pt x="128" y="35"/>
                  <a:pt x="127" y="33"/>
                  <a:pt x="126" y="33"/>
                </a:cubicBezTo>
                <a:cubicBezTo>
                  <a:pt x="126" y="33"/>
                  <a:pt x="126" y="33"/>
                  <a:pt x="126" y="33"/>
                </a:cubicBezTo>
                <a:cubicBezTo>
                  <a:pt x="78" y="1"/>
                  <a:pt x="78" y="1"/>
                  <a:pt x="78" y="1"/>
                </a:cubicBezTo>
                <a:cubicBezTo>
                  <a:pt x="78" y="1"/>
                  <a:pt x="78" y="1"/>
                  <a:pt x="78" y="1"/>
                </a:cubicBezTo>
                <a:cubicBezTo>
                  <a:pt x="78" y="0"/>
                  <a:pt x="77" y="0"/>
                  <a:pt x="76" y="0"/>
                </a:cubicBezTo>
                <a:cubicBezTo>
                  <a:pt x="74" y="0"/>
                  <a:pt x="72" y="2"/>
                  <a:pt x="72" y="4"/>
                </a:cubicBezTo>
                <a:cubicBezTo>
                  <a:pt x="72" y="32"/>
                  <a:pt x="72" y="32"/>
                  <a:pt x="72" y="32"/>
                </a:cubicBezTo>
                <a:cubicBezTo>
                  <a:pt x="32" y="32"/>
                  <a:pt x="0" y="64"/>
                  <a:pt x="0" y="104"/>
                </a:cubicBezTo>
                <a:cubicBezTo>
                  <a:pt x="0" y="144"/>
                  <a:pt x="32" y="176"/>
                  <a:pt x="72" y="176"/>
                </a:cubicBezTo>
                <a:cubicBezTo>
                  <a:pt x="112" y="176"/>
                  <a:pt x="144" y="144"/>
                  <a:pt x="144" y="104"/>
                </a:cubicBezTo>
                <a:cubicBezTo>
                  <a:pt x="144" y="102"/>
                  <a:pt x="142" y="100"/>
                  <a:pt x="140" y="100"/>
                </a:cubicBezTo>
                <a:moveTo>
                  <a:pt x="80" y="11"/>
                </a:moveTo>
                <a:cubicBezTo>
                  <a:pt x="117" y="36"/>
                  <a:pt x="117" y="36"/>
                  <a:pt x="117" y="36"/>
                </a:cubicBezTo>
                <a:cubicBezTo>
                  <a:pt x="80" y="61"/>
                  <a:pt x="80" y="61"/>
                  <a:pt x="80" y="61"/>
                </a:cubicBezTo>
                <a:lnTo>
                  <a:pt x="80" y="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0"/>
          <p:cNvSpPr>
            <a:spLocks/>
          </p:cNvSpPr>
          <p:nvPr/>
        </p:nvSpPr>
        <p:spPr bwMode="auto">
          <a:xfrm>
            <a:off x="6530975" y="1554163"/>
            <a:ext cx="455612" cy="557213"/>
          </a:xfrm>
          <a:custGeom>
            <a:avLst/>
            <a:gdLst>
              <a:gd name="T0" fmla="*/ 140 w 144"/>
              <a:gd name="T1" fmla="*/ 100 h 176"/>
              <a:gd name="T2" fmla="*/ 136 w 144"/>
              <a:gd name="T3" fmla="*/ 104 h 176"/>
              <a:gd name="T4" fmla="*/ 72 w 144"/>
              <a:gd name="T5" fmla="*/ 168 h 176"/>
              <a:gd name="T6" fmla="*/ 8 w 144"/>
              <a:gd name="T7" fmla="*/ 104 h 176"/>
              <a:gd name="T8" fmla="*/ 72 w 144"/>
              <a:gd name="T9" fmla="*/ 40 h 176"/>
              <a:gd name="T10" fmla="*/ 98 w 144"/>
              <a:gd name="T11" fmla="*/ 40 h 176"/>
              <a:gd name="T12" fmla="*/ 74 w 144"/>
              <a:gd name="T13" fmla="*/ 65 h 176"/>
              <a:gd name="T14" fmla="*/ 74 w 144"/>
              <a:gd name="T15" fmla="*/ 65 h 176"/>
              <a:gd name="T16" fmla="*/ 72 w 144"/>
              <a:gd name="T17" fmla="*/ 68 h 176"/>
              <a:gd name="T18" fmla="*/ 76 w 144"/>
              <a:gd name="T19" fmla="*/ 72 h 176"/>
              <a:gd name="T20" fmla="*/ 78 w 144"/>
              <a:gd name="T21" fmla="*/ 71 h 176"/>
              <a:gd name="T22" fmla="*/ 78 w 144"/>
              <a:gd name="T23" fmla="*/ 71 h 176"/>
              <a:gd name="T24" fmla="*/ 78 w 144"/>
              <a:gd name="T25" fmla="*/ 71 h 176"/>
              <a:gd name="T26" fmla="*/ 79 w 144"/>
              <a:gd name="T27" fmla="*/ 70 h 176"/>
              <a:gd name="T28" fmla="*/ 110 w 144"/>
              <a:gd name="T29" fmla="*/ 39 h 176"/>
              <a:gd name="T30" fmla="*/ 110 w 144"/>
              <a:gd name="T31" fmla="*/ 39 h 176"/>
              <a:gd name="T32" fmla="*/ 112 w 144"/>
              <a:gd name="T33" fmla="*/ 36 h 176"/>
              <a:gd name="T34" fmla="*/ 110 w 144"/>
              <a:gd name="T35" fmla="*/ 33 h 176"/>
              <a:gd name="T36" fmla="*/ 110 w 144"/>
              <a:gd name="T37" fmla="*/ 33 h 176"/>
              <a:gd name="T38" fmla="*/ 79 w 144"/>
              <a:gd name="T39" fmla="*/ 2 h 176"/>
              <a:gd name="T40" fmla="*/ 78 w 144"/>
              <a:gd name="T41" fmla="*/ 1 h 176"/>
              <a:gd name="T42" fmla="*/ 78 w 144"/>
              <a:gd name="T43" fmla="*/ 1 h 176"/>
              <a:gd name="T44" fmla="*/ 78 w 144"/>
              <a:gd name="T45" fmla="*/ 1 h 176"/>
              <a:gd name="T46" fmla="*/ 76 w 144"/>
              <a:gd name="T47" fmla="*/ 0 h 176"/>
              <a:gd name="T48" fmla="*/ 72 w 144"/>
              <a:gd name="T49" fmla="*/ 4 h 176"/>
              <a:gd name="T50" fmla="*/ 74 w 144"/>
              <a:gd name="T51" fmla="*/ 7 h 176"/>
              <a:gd name="T52" fmla="*/ 74 w 144"/>
              <a:gd name="T53" fmla="*/ 7 h 176"/>
              <a:gd name="T54" fmla="*/ 98 w 144"/>
              <a:gd name="T55" fmla="*/ 32 h 176"/>
              <a:gd name="T56" fmla="*/ 72 w 144"/>
              <a:gd name="T57" fmla="*/ 32 h 176"/>
              <a:gd name="T58" fmla="*/ 0 w 144"/>
              <a:gd name="T59" fmla="*/ 104 h 176"/>
              <a:gd name="T60" fmla="*/ 72 w 144"/>
              <a:gd name="T61" fmla="*/ 176 h 176"/>
              <a:gd name="T62" fmla="*/ 144 w 144"/>
              <a:gd name="T63" fmla="*/ 104 h 176"/>
              <a:gd name="T64" fmla="*/ 140 w 144"/>
              <a:gd name="T65" fmla="*/ 10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4" h="176">
                <a:moveTo>
                  <a:pt x="140" y="100"/>
                </a:moveTo>
                <a:cubicBezTo>
                  <a:pt x="138" y="100"/>
                  <a:pt x="136" y="102"/>
                  <a:pt x="136" y="104"/>
                </a:cubicBezTo>
                <a:cubicBezTo>
                  <a:pt x="136" y="139"/>
                  <a:pt x="107" y="168"/>
                  <a:pt x="72" y="168"/>
                </a:cubicBezTo>
                <a:cubicBezTo>
                  <a:pt x="37" y="168"/>
                  <a:pt x="8" y="139"/>
                  <a:pt x="8" y="104"/>
                </a:cubicBezTo>
                <a:cubicBezTo>
                  <a:pt x="8" y="69"/>
                  <a:pt x="37" y="40"/>
                  <a:pt x="72" y="40"/>
                </a:cubicBezTo>
                <a:cubicBezTo>
                  <a:pt x="98" y="40"/>
                  <a:pt x="98" y="40"/>
                  <a:pt x="98" y="40"/>
                </a:cubicBezTo>
                <a:cubicBezTo>
                  <a:pt x="74" y="65"/>
                  <a:pt x="74" y="65"/>
                  <a:pt x="74" y="65"/>
                </a:cubicBezTo>
                <a:cubicBezTo>
                  <a:pt x="74" y="65"/>
                  <a:pt x="74" y="65"/>
                  <a:pt x="74" y="65"/>
                </a:cubicBezTo>
                <a:cubicBezTo>
                  <a:pt x="73" y="65"/>
                  <a:pt x="72" y="67"/>
                  <a:pt x="72" y="68"/>
                </a:cubicBezTo>
                <a:cubicBezTo>
                  <a:pt x="72" y="70"/>
                  <a:pt x="74" y="72"/>
                  <a:pt x="76" y="72"/>
                </a:cubicBezTo>
                <a:cubicBezTo>
                  <a:pt x="77" y="72"/>
                  <a:pt x="78" y="72"/>
                  <a:pt x="78" y="71"/>
                </a:cubicBezTo>
                <a:cubicBezTo>
                  <a:pt x="78" y="71"/>
                  <a:pt x="78" y="71"/>
                  <a:pt x="78" y="71"/>
                </a:cubicBezTo>
                <a:cubicBezTo>
                  <a:pt x="78" y="71"/>
                  <a:pt x="78" y="71"/>
                  <a:pt x="78" y="71"/>
                </a:cubicBezTo>
                <a:cubicBezTo>
                  <a:pt x="79" y="71"/>
                  <a:pt x="79" y="71"/>
                  <a:pt x="79" y="70"/>
                </a:cubicBezTo>
                <a:cubicBezTo>
                  <a:pt x="110" y="39"/>
                  <a:pt x="110" y="39"/>
                  <a:pt x="110" y="39"/>
                </a:cubicBezTo>
                <a:cubicBezTo>
                  <a:pt x="110" y="39"/>
                  <a:pt x="110" y="39"/>
                  <a:pt x="110" y="39"/>
                </a:cubicBezTo>
                <a:cubicBezTo>
                  <a:pt x="111" y="39"/>
                  <a:pt x="112" y="37"/>
                  <a:pt x="112" y="36"/>
                </a:cubicBezTo>
                <a:cubicBezTo>
                  <a:pt x="112" y="35"/>
                  <a:pt x="111" y="33"/>
                  <a:pt x="110" y="33"/>
                </a:cubicBezTo>
                <a:cubicBezTo>
                  <a:pt x="110" y="33"/>
                  <a:pt x="110" y="33"/>
                  <a:pt x="110" y="33"/>
                </a:cubicBezTo>
                <a:cubicBezTo>
                  <a:pt x="79" y="2"/>
                  <a:pt x="79" y="2"/>
                  <a:pt x="79" y="2"/>
                </a:cubicBezTo>
                <a:cubicBezTo>
                  <a:pt x="79" y="1"/>
                  <a:pt x="79" y="1"/>
                  <a:pt x="78" y="1"/>
                </a:cubicBezTo>
                <a:cubicBezTo>
                  <a:pt x="78" y="1"/>
                  <a:pt x="78" y="1"/>
                  <a:pt x="78" y="1"/>
                </a:cubicBezTo>
                <a:cubicBezTo>
                  <a:pt x="78" y="1"/>
                  <a:pt x="78" y="1"/>
                  <a:pt x="78" y="1"/>
                </a:cubicBezTo>
                <a:cubicBezTo>
                  <a:pt x="78" y="0"/>
                  <a:pt x="77" y="0"/>
                  <a:pt x="76" y="0"/>
                </a:cubicBezTo>
                <a:cubicBezTo>
                  <a:pt x="74" y="0"/>
                  <a:pt x="72" y="2"/>
                  <a:pt x="72" y="4"/>
                </a:cubicBezTo>
                <a:cubicBezTo>
                  <a:pt x="72" y="5"/>
                  <a:pt x="73" y="7"/>
                  <a:pt x="74" y="7"/>
                </a:cubicBezTo>
                <a:cubicBezTo>
                  <a:pt x="74" y="7"/>
                  <a:pt x="74" y="7"/>
                  <a:pt x="74" y="7"/>
                </a:cubicBezTo>
                <a:cubicBezTo>
                  <a:pt x="98" y="32"/>
                  <a:pt x="98" y="32"/>
                  <a:pt x="98" y="32"/>
                </a:cubicBezTo>
                <a:cubicBezTo>
                  <a:pt x="72" y="32"/>
                  <a:pt x="72" y="32"/>
                  <a:pt x="72" y="32"/>
                </a:cubicBezTo>
                <a:cubicBezTo>
                  <a:pt x="32" y="32"/>
                  <a:pt x="0" y="64"/>
                  <a:pt x="0" y="104"/>
                </a:cubicBezTo>
                <a:cubicBezTo>
                  <a:pt x="0" y="144"/>
                  <a:pt x="32" y="176"/>
                  <a:pt x="72" y="176"/>
                </a:cubicBezTo>
                <a:cubicBezTo>
                  <a:pt x="112" y="176"/>
                  <a:pt x="144" y="144"/>
                  <a:pt x="144" y="104"/>
                </a:cubicBezTo>
                <a:cubicBezTo>
                  <a:pt x="144" y="102"/>
                  <a:pt x="142" y="100"/>
                  <a:pt x="140" y="10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1"/>
          <p:cNvSpPr>
            <a:spLocks noEditPoints="1"/>
          </p:cNvSpPr>
          <p:nvPr/>
        </p:nvSpPr>
        <p:spPr bwMode="auto">
          <a:xfrm>
            <a:off x="7543800" y="1554163"/>
            <a:ext cx="557212" cy="557213"/>
          </a:xfrm>
          <a:custGeom>
            <a:avLst/>
            <a:gdLst>
              <a:gd name="T0" fmla="*/ 112 w 176"/>
              <a:gd name="T1" fmla="*/ 144 h 176"/>
              <a:gd name="T2" fmla="*/ 109 w 176"/>
              <a:gd name="T3" fmla="*/ 145 h 176"/>
              <a:gd name="T4" fmla="*/ 92 w 176"/>
              <a:gd name="T5" fmla="*/ 162 h 176"/>
              <a:gd name="T6" fmla="*/ 92 w 176"/>
              <a:gd name="T7" fmla="*/ 68 h 176"/>
              <a:gd name="T8" fmla="*/ 88 w 176"/>
              <a:gd name="T9" fmla="*/ 64 h 176"/>
              <a:gd name="T10" fmla="*/ 84 w 176"/>
              <a:gd name="T11" fmla="*/ 68 h 176"/>
              <a:gd name="T12" fmla="*/ 84 w 176"/>
              <a:gd name="T13" fmla="*/ 162 h 176"/>
              <a:gd name="T14" fmla="*/ 67 w 176"/>
              <a:gd name="T15" fmla="*/ 145 h 176"/>
              <a:gd name="T16" fmla="*/ 64 w 176"/>
              <a:gd name="T17" fmla="*/ 144 h 176"/>
              <a:gd name="T18" fmla="*/ 60 w 176"/>
              <a:gd name="T19" fmla="*/ 148 h 176"/>
              <a:gd name="T20" fmla="*/ 61 w 176"/>
              <a:gd name="T21" fmla="*/ 151 h 176"/>
              <a:gd name="T22" fmla="*/ 85 w 176"/>
              <a:gd name="T23" fmla="*/ 175 h 176"/>
              <a:gd name="T24" fmla="*/ 88 w 176"/>
              <a:gd name="T25" fmla="*/ 176 h 176"/>
              <a:gd name="T26" fmla="*/ 91 w 176"/>
              <a:gd name="T27" fmla="*/ 175 h 176"/>
              <a:gd name="T28" fmla="*/ 115 w 176"/>
              <a:gd name="T29" fmla="*/ 151 h 176"/>
              <a:gd name="T30" fmla="*/ 116 w 176"/>
              <a:gd name="T31" fmla="*/ 148 h 176"/>
              <a:gd name="T32" fmla="*/ 112 w 176"/>
              <a:gd name="T33" fmla="*/ 144 h 176"/>
              <a:gd name="T34" fmla="*/ 152 w 176"/>
              <a:gd name="T35" fmla="*/ 51 h 176"/>
              <a:gd name="T36" fmla="*/ 152 w 176"/>
              <a:gd name="T37" fmla="*/ 48 h 176"/>
              <a:gd name="T38" fmla="*/ 104 w 176"/>
              <a:gd name="T39" fmla="*/ 0 h 176"/>
              <a:gd name="T40" fmla="*/ 62 w 176"/>
              <a:gd name="T41" fmla="*/ 26 h 176"/>
              <a:gd name="T42" fmla="*/ 52 w 176"/>
              <a:gd name="T43" fmla="*/ 24 h 176"/>
              <a:gd name="T44" fmla="*/ 24 w 176"/>
              <a:gd name="T45" fmla="*/ 52 h 176"/>
              <a:gd name="T46" fmla="*/ 25 w 176"/>
              <a:gd name="T47" fmla="*/ 58 h 176"/>
              <a:gd name="T48" fmla="*/ 0 w 176"/>
              <a:gd name="T49" fmla="*/ 92 h 176"/>
              <a:gd name="T50" fmla="*/ 36 w 176"/>
              <a:gd name="T51" fmla="*/ 128 h 176"/>
              <a:gd name="T52" fmla="*/ 72 w 176"/>
              <a:gd name="T53" fmla="*/ 128 h 176"/>
              <a:gd name="T54" fmla="*/ 76 w 176"/>
              <a:gd name="T55" fmla="*/ 124 h 176"/>
              <a:gd name="T56" fmla="*/ 72 w 176"/>
              <a:gd name="T57" fmla="*/ 120 h 176"/>
              <a:gd name="T58" fmla="*/ 36 w 176"/>
              <a:gd name="T59" fmla="*/ 120 h 176"/>
              <a:gd name="T60" fmla="*/ 8 w 176"/>
              <a:gd name="T61" fmla="*/ 92 h 176"/>
              <a:gd name="T62" fmla="*/ 27 w 176"/>
              <a:gd name="T63" fmla="*/ 65 h 176"/>
              <a:gd name="T64" fmla="*/ 34 w 176"/>
              <a:gd name="T65" fmla="*/ 63 h 176"/>
              <a:gd name="T66" fmla="*/ 32 w 176"/>
              <a:gd name="T67" fmla="*/ 56 h 176"/>
              <a:gd name="T68" fmla="*/ 32 w 176"/>
              <a:gd name="T69" fmla="*/ 52 h 176"/>
              <a:gd name="T70" fmla="*/ 52 w 176"/>
              <a:gd name="T71" fmla="*/ 32 h 176"/>
              <a:gd name="T72" fmla="*/ 59 w 176"/>
              <a:gd name="T73" fmla="*/ 33 h 176"/>
              <a:gd name="T74" fmla="*/ 65 w 176"/>
              <a:gd name="T75" fmla="*/ 36 h 176"/>
              <a:gd name="T76" fmla="*/ 69 w 176"/>
              <a:gd name="T77" fmla="*/ 29 h 176"/>
              <a:gd name="T78" fmla="*/ 104 w 176"/>
              <a:gd name="T79" fmla="*/ 8 h 176"/>
              <a:gd name="T80" fmla="*/ 144 w 176"/>
              <a:gd name="T81" fmla="*/ 48 h 176"/>
              <a:gd name="T82" fmla="*/ 144 w 176"/>
              <a:gd name="T83" fmla="*/ 50 h 176"/>
              <a:gd name="T84" fmla="*/ 144 w 176"/>
              <a:gd name="T85" fmla="*/ 51 h 176"/>
              <a:gd name="T86" fmla="*/ 143 w 176"/>
              <a:gd name="T87" fmla="*/ 56 h 176"/>
              <a:gd name="T88" fmla="*/ 149 w 176"/>
              <a:gd name="T89" fmla="*/ 59 h 176"/>
              <a:gd name="T90" fmla="*/ 168 w 176"/>
              <a:gd name="T91" fmla="*/ 88 h 176"/>
              <a:gd name="T92" fmla="*/ 136 w 176"/>
              <a:gd name="T93" fmla="*/ 120 h 176"/>
              <a:gd name="T94" fmla="*/ 104 w 176"/>
              <a:gd name="T95" fmla="*/ 120 h 176"/>
              <a:gd name="T96" fmla="*/ 100 w 176"/>
              <a:gd name="T97" fmla="*/ 124 h 176"/>
              <a:gd name="T98" fmla="*/ 104 w 176"/>
              <a:gd name="T99" fmla="*/ 128 h 176"/>
              <a:gd name="T100" fmla="*/ 136 w 176"/>
              <a:gd name="T101" fmla="*/ 128 h 176"/>
              <a:gd name="T102" fmla="*/ 176 w 176"/>
              <a:gd name="T103" fmla="*/ 88 h 176"/>
              <a:gd name="T104" fmla="*/ 152 w 176"/>
              <a:gd name="T105" fmla="*/ 5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6" h="176">
                <a:moveTo>
                  <a:pt x="112" y="144"/>
                </a:moveTo>
                <a:cubicBezTo>
                  <a:pt x="111" y="144"/>
                  <a:pt x="110" y="144"/>
                  <a:pt x="109" y="145"/>
                </a:cubicBezTo>
                <a:cubicBezTo>
                  <a:pt x="92" y="162"/>
                  <a:pt x="92" y="162"/>
                  <a:pt x="92" y="162"/>
                </a:cubicBezTo>
                <a:cubicBezTo>
                  <a:pt x="92" y="68"/>
                  <a:pt x="92" y="68"/>
                  <a:pt x="92" y="68"/>
                </a:cubicBezTo>
                <a:cubicBezTo>
                  <a:pt x="92" y="66"/>
                  <a:pt x="90" y="64"/>
                  <a:pt x="88" y="64"/>
                </a:cubicBezTo>
                <a:cubicBezTo>
                  <a:pt x="86" y="64"/>
                  <a:pt x="84" y="66"/>
                  <a:pt x="84" y="68"/>
                </a:cubicBezTo>
                <a:cubicBezTo>
                  <a:pt x="84" y="162"/>
                  <a:pt x="84" y="162"/>
                  <a:pt x="84" y="162"/>
                </a:cubicBezTo>
                <a:cubicBezTo>
                  <a:pt x="67" y="145"/>
                  <a:pt x="67" y="145"/>
                  <a:pt x="67" y="145"/>
                </a:cubicBezTo>
                <a:cubicBezTo>
                  <a:pt x="66" y="144"/>
                  <a:pt x="65" y="144"/>
                  <a:pt x="64" y="144"/>
                </a:cubicBezTo>
                <a:cubicBezTo>
                  <a:pt x="62" y="144"/>
                  <a:pt x="60" y="146"/>
                  <a:pt x="60" y="148"/>
                </a:cubicBezTo>
                <a:cubicBezTo>
                  <a:pt x="60" y="149"/>
                  <a:pt x="60" y="150"/>
                  <a:pt x="61" y="151"/>
                </a:cubicBezTo>
                <a:cubicBezTo>
                  <a:pt x="85" y="175"/>
                  <a:pt x="85" y="175"/>
                  <a:pt x="85" y="175"/>
                </a:cubicBezTo>
                <a:cubicBezTo>
                  <a:pt x="86" y="176"/>
                  <a:pt x="87" y="176"/>
                  <a:pt x="88" y="176"/>
                </a:cubicBezTo>
                <a:cubicBezTo>
                  <a:pt x="89" y="176"/>
                  <a:pt x="90" y="176"/>
                  <a:pt x="91" y="175"/>
                </a:cubicBezTo>
                <a:cubicBezTo>
                  <a:pt x="115" y="151"/>
                  <a:pt x="115" y="151"/>
                  <a:pt x="115" y="151"/>
                </a:cubicBezTo>
                <a:cubicBezTo>
                  <a:pt x="116" y="150"/>
                  <a:pt x="116" y="149"/>
                  <a:pt x="116" y="148"/>
                </a:cubicBezTo>
                <a:cubicBezTo>
                  <a:pt x="116" y="146"/>
                  <a:pt x="114" y="144"/>
                  <a:pt x="112" y="144"/>
                </a:cubicBezTo>
                <a:moveTo>
                  <a:pt x="152" y="51"/>
                </a:moveTo>
                <a:cubicBezTo>
                  <a:pt x="152" y="50"/>
                  <a:pt x="152" y="49"/>
                  <a:pt x="152" y="48"/>
                </a:cubicBezTo>
                <a:cubicBezTo>
                  <a:pt x="152" y="21"/>
                  <a:pt x="131" y="0"/>
                  <a:pt x="104" y="0"/>
                </a:cubicBezTo>
                <a:cubicBezTo>
                  <a:pt x="86" y="0"/>
                  <a:pt x="70" y="10"/>
                  <a:pt x="62" y="26"/>
                </a:cubicBezTo>
                <a:cubicBezTo>
                  <a:pt x="59" y="25"/>
                  <a:pt x="55" y="24"/>
                  <a:pt x="52" y="24"/>
                </a:cubicBezTo>
                <a:cubicBezTo>
                  <a:pt x="37" y="24"/>
                  <a:pt x="24" y="37"/>
                  <a:pt x="24" y="52"/>
                </a:cubicBezTo>
                <a:cubicBezTo>
                  <a:pt x="24" y="54"/>
                  <a:pt x="24" y="56"/>
                  <a:pt x="25" y="58"/>
                </a:cubicBezTo>
                <a:cubicBezTo>
                  <a:pt x="10" y="63"/>
                  <a:pt x="0" y="76"/>
                  <a:pt x="0" y="92"/>
                </a:cubicBezTo>
                <a:cubicBezTo>
                  <a:pt x="0" y="112"/>
                  <a:pt x="16" y="128"/>
                  <a:pt x="36" y="128"/>
                </a:cubicBezTo>
                <a:cubicBezTo>
                  <a:pt x="72" y="128"/>
                  <a:pt x="72" y="128"/>
                  <a:pt x="72" y="128"/>
                </a:cubicBezTo>
                <a:cubicBezTo>
                  <a:pt x="74" y="128"/>
                  <a:pt x="76" y="126"/>
                  <a:pt x="76" y="124"/>
                </a:cubicBezTo>
                <a:cubicBezTo>
                  <a:pt x="76" y="122"/>
                  <a:pt x="74" y="120"/>
                  <a:pt x="72" y="120"/>
                </a:cubicBezTo>
                <a:cubicBezTo>
                  <a:pt x="36" y="120"/>
                  <a:pt x="36" y="120"/>
                  <a:pt x="36" y="120"/>
                </a:cubicBezTo>
                <a:cubicBezTo>
                  <a:pt x="21" y="120"/>
                  <a:pt x="8" y="107"/>
                  <a:pt x="8" y="92"/>
                </a:cubicBezTo>
                <a:cubicBezTo>
                  <a:pt x="8" y="80"/>
                  <a:pt x="16" y="69"/>
                  <a:pt x="27" y="65"/>
                </a:cubicBezTo>
                <a:cubicBezTo>
                  <a:pt x="34" y="63"/>
                  <a:pt x="34" y="63"/>
                  <a:pt x="34" y="63"/>
                </a:cubicBezTo>
                <a:cubicBezTo>
                  <a:pt x="32" y="56"/>
                  <a:pt x="32" y="56"/>
                  <a:pt x="32" y="56"/>
                </a:cubicBezTo>
                <a:cubicBezTo>
                  <a:pt x="32" y="55"/>
                  <a:pt x="32" y="53"/>
                  <a:pt x="32" y="52"/>
                </a:cubicBezTo>
                <a:cubicBezTo>
                  <a:pt x="32" y="41"/>
                  <a:pt x="41" y="32"/>
                  <a:pt x="52" y="32"/>
                </a:cubicBezTo>
                <a:cubicBezTo>
                  <a:pt x="54" y="32"/>
                  <a:pt x="57" y="32"/>
                  <a:pt x="59" y="33"/>
                </a:cubicBezTo>
                <a:cubicBezTo>
                  <a:pt x="65" y="36"/>
                  <a:pt x="65" y="36"/>
                  <a:pt x="65" y="36"/>
                </a:cubicBezTo>
                <a:cubicBezTo>
                  <a:pt x="69" y="29"/>
                  <a:pt x="69" y="29"/>
                  <a:pt x="69" y="29"/>
                </a:cubicBezTo>
                <a:cubicBezTo>
                  <a:pt x="76" y="16"/>
                  <a:pt x="89" y="8"/>
                  <a:pt x="104" y="8"/>
                </a:cubicBezTo>
                <a:cubicBezTo>
                  <a:pt x="126" y="8"/>
                  <a:pt x="144" y="26"/>
                  <a:pt x="144" y="48"/>
                </a:cubicBezTo>
                <a:cubicBezTo>
                  <a:pt x="144" y="49"/>
                  <a:pt x="144" y="49"/>
                  <a:pt x="144" y="50"/>
                </a:cubicBezTo>
                <a:cubicBezTo>
                  <a:pt x="144" y="51"/>
                  <a:pt x="144" y="51"/>
                  <a:pt x="144" y="51"/>
                </a:cubicBezTo>
                <a:cubicBezTo>
                  <a:pt x="143" y="56"/>
                  <a:pt x="143" y="56"/>
                  <a:pt x="143" y="56"/>
                </a:cubicBezTo>
                <a:cubicBezTo>
                  <a:pt x="149" y="59"/>
                  <a:pt x="149" y="59"/>
                  <a:pt x="149" y="59"/>
                </a:cubicBezTo>
                <a:cubicBezTo>
                  <a:pt x="160" y="64"/>
                  <a:pt x="168" y="75"/>
                  <a:pt x="168" y="88"/>
                </a:cubicBezTo>
                <a:cubicBezTo>
                  <a:pt x="168" y="106"/>
                  <a:pt x="154" y="120"/>
                  <a:pt x="136" y="120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02" y="120"/>
                  <a:pt x="100" y="122"/>
                  <a:pt x="100" y="124"/>
                </a:cubicBezTo>
                <a:cubicBezTo>
                  <a:pt x="100" y="126"/>
                  <a:pt x="102" y="128"/>
                  <a:pt x="104" y="128"/>
                </a:cubicBezTo>
                <a:cubicBezTo>
                  <a:pt x="136" y="128"/>
                  <a:pt x="136" y="128"/>
                  <a:pt x="136" y="128"/>
                </a:cubicBezTo>
                <a:cubicBezTo>
                  <a:pt x="158" y="128"/>
                  <a:pt x="176" y="110"/>
                  <a:pt x="176" y="88"/>
                </a:cubicBezTo>
                <a:cubicBezTo>
                  <a:pt x="176" y="72"/>
                  <a:pt x="166" y="57"/>
                  <a:pt x="152" y="5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2"/>
          <p:cNvSpPr>
            <a:spLocks noEditPoints="1"/>
          </p:cNvSpPr>
          <p:nvPr/>
        </p:nvSpPr>
        <p:spPr bwMode="auto">
          <a:xfrm>
            <a:off x="8607425" y="1554163"/>
            <a:ext cx="555625" cy="557213"/>
          </a:xfrm>
          <a:custGeom>
            <a:avLst/>
            <a:gdLst>
              <a:gd name="T0" fmla="*/ 112 w 176"/>
              <a:gd name="T1" fmla="*/ 96 h 176"/>
              <a:gd name="T2" fmla="*/ 116 w 176"/>
              <a:gd name="T3" fmla="*/ 92 h 176"/>
              <a:gd name="T4" fmla="*/ 115 w 176"/>
              <a:gd name="T5" fmla="*/ 89 h 176"/>
              <a:gd name="T6" fmla="*/ 91 w 176"/>
              <a:gd name="T7" fmla="*/ 65 h 176"/>
              <a:gd name="T8" fmla="*/ 88 w 176"/>
              <a:gd name="T9" fmla="*/ 64 h 176"/>
              <a:gd name="T10" fmla="*/ 85 w 176"/>
              <a:gd name="T11" fmla="*/ 65 h 176"/>
              <a:gd name="T12" fmla="*/ 61 w 176"/>
              <a:gd name="T13" fmla="*/ 89 h 176"/>
              <a:gd name="T14" fmla="*/ 60 w 176"/>
              <a:gd name="T15" fmla="*/ 92 h 176"/>
              <a:gd name="T16" fmla="*/ 64 w 176"/>
              <a:gd name="T17" fmla="*/ 96 h 176"/>
              <a:gd name="T18" fmla="*/ 67 w 176"/>
              <a:gd name="T19" fmla="*/ 95 h 176"/>
              <a:gd name="T20" fmla="*/ 84 w 176"/>
              <a:gd name="T21" fmla="*/ 78 h 176"/>
              <a:gd name="T22" fmla="*/ 84 w 176"/>
              <a:gd name="T23" fmla="*/ 172 h 176"/>
              <a:gd name="T24" fmla="*/ 88 w 176"/>
              <a:gd name="T25" fmla="*/ 176 h 176"/>
              <a:gd name="T26" fmla="*/ 92 w 176"/>
              <a:gd name="T27" fmla="*/ 172 h 176"/>
              <a:gd name="T28" fmla="*/ 92 w 176"/>
              <a:gd name="T29" fmla="*/ 78 h 176"/>
              <a:gd name="T30" fmla="*/ 109 w 176"/>
              <a:gd name="T31" fmla="*/ 95 h 176"/>
              <a:gd name="T32" fmla="*/ 112 w 176"/>
              <a:gd name="T33" fmla="*/ 96 h 176"/>
              <a:gd name="T34" fmla="*/ 152 w 176"/>
              <a:gd name="T35" fmla="*/ 51 h 176"/>
              <a:gd name="T36" fmla="*/ 152 w 176"/>
              <a:gd name="T37" fmla="*/ 48 h 176"/>
              <a:gd name="T38" fmla="*/ 104 w 176"/>
              <a:gd name="T39" fmla="*/ 0 h 176"/>
              <a:gd name="T40" fmla="*/ 62 w 176"/>
              <a:gd name="T41" fmla="*/ 26 h 176"/>
              <a:gd name="T42" fmla="*/ 52 w 176"/>
              <a:gd name="T43" fmla="*/ 24 h 176"/>
              <a:gd name="T44" fmla="*/ 24 w 176"/>
              <a:gd name="T45" fmla="*/ 52 h 176"/>
              <a:gd name="T46" fmla="*/ 25 w 176"/>
              <a:gd name="T47" fmla="*/ 58 h 176"/>
              <a:gd name="T48" fmla="*/ 0 w 176"/>
              <a:gd name="T49" fmla="*/ 92 h 176"/>
              <a:gd name="T50" fmla="*/ 36 w 176"/>
              <a:gd name="T51" fmla="*/ 128 h 176"/>
              <a:gd name="T52" fmla="*/ 72 w 176"/>
              <a:gd name="T53" fmla="*/ 128 h 176"/>
              <a:gd name="T54" fmla="*/ 76 w 176"/>
              <a:gd name="T55" fmla="*/ 124 h 176"/>
              <a:gd name="T56" fmla="*/ 72 w 176"/>
              <a:gd name="T57" fmla="*/ 120 h 176"/>
              <a:gd name="T58" fmla="*/ 36 w 176"/>
              <a:gd name="T59" fmla="*/ 120 h 176"/>
              <a:gd name="T60" fmla="*/ 8 w 176"/>
              <a:gd name="T61" fmla="*/ 92 h 176"/>
              <a:gd name="T62" fmla="*/ 27 w 176"/>
              <a:gd name="T63" fmla="*/ 65 h 176"/>
              <a:gd name="T64" fmla="*/ 34 w 176"/>
              <a:gd name="T65" fmla="*/ 63 h 176"/>
              <a:gd name="T66" fmla="*/ 32 w 176"/>
              <a:gd name="T67" fmla="*/ 56 h 176"/>
              <a:gd name="T68" fmla="*/ 32 w 176"/>
              <a:gd name="T69" fmla="*/ 52 h 176"/>
              <a:gd name="T70" fmla="*/ 52 w 176"/>
              <a:gd name="T71" fmla="*/ 32 h 176"/>
              <a:gd name="T72" fmla="*/ 59 w 176"/>
              <a:gd name="T73" fmla="*/ 33 h 176"/>
              <a:gd name="T74" fmla="*/ 65 w 176"/>
              <a:gd name="T75" fmla="*/ 36 h 176"/>
              <a:gd name="T76" fmla="*/ 69 w 176"/>
              <a:gd name="T77" fmla="*/ 29 h 176"/>
              <a:gd name="T78" fmla="*/ 104 w 176"/>
              <a:gd name="T79" fmla="*/ 8 h 176"/>
              <a:gd name="T80" fmla="*/ 144 w 176"/>
              <a:gd name="T81" fmla="*/ 48 h 176"/>
              <a:gd name="T82" fmla="*/ 144 w 176"/>
              <a:gd name="T83" fmla="*/ 50 h 176"/>
              <a:gd name="T84" fmla="*/ 144 w 176"/>
              <a:gd name="T85" fmla="*/ 51 h 176"/>
              <a:gd name="T86" fmla="*/ 143 w 176"/>
              <a:gd name="T87" fmla="*/ 56 h 176"/>
              <a:gd name="T88" fmla="*/ 149 w 176"/>
              <a:gd name="T89" fmla="*/ 59 h 176"/>
              <a:gd name="T90" fmla="*/ 168 w 176"/>
              <a:gd name="T91" fmla="*/ 88 h 176"/>
              <a:gd name="T92" fmla="*/ 136 w 176"/>
              <a:gd name="T93" fmla="*/ 120 h 176"/>
              <a:gd name="T94" fmla="*/ 104 w 176"/>
              <a:gd name="T95" fmla="*/ 120 h 176"/>
              <a:gd name="T96" fmla="*/ 100 w 176"/>
              <a:gd name="T97" fmla="*/ 124 h 176"/>
              <a:gd name="T98" fmla="*/ 104 w 176"/>
              <a:gd name="T99" fmla="*/ 128 h 176"/>
              <a:gd name="T100" fmla="*/ 136 w 176"/>
              <a:gd name="T101" fmla="*/ 128 h 176"/>
              <a:gd name="T102" fmla="*/ 176 w 176"/>
              <a:gd name="T103" fmla="*/ 88 h 176"/>
              <a:gd name="T104" fmla="*/ 152 w 176"/>
              <a:gd name="T105" fmla="*/ 5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6" h="176">
                <a:moveTo>
                  <a:pt x="112" y="96"/>
                </a:moveTo>
                <a:cubicBezTo>
                  <a:pt x="114" y="96"/>
                  <a:pt x="116" y="94"/>
                  <a:pt x="116" y="92"/>
                </a:cubicBezTo>
                <a:cubicBezTo>
                  <a:pt x="116" y="91"/>
                  <a:pt x="116" y="90"/>
                  <a:pt x="115" y="89"/>
                </a:cubicBezTo>
                <a:cubicBezTo>
                  <a:pt x="91" y="65"/>
                  <a:pt x="91" y="65"/>
                  <a:pt x="91" y="65"/>
                </a:cubicBezTo>
                <a:cubicBezTo>
                  <a:pt x="90" y="64"/>
                  <a:pt x="89" y="64"/>
                  <a:pt x="88" y="64"/>
                </a:cubicBezTo>
                <a:cubicBezTo>
                  <a:pt x="87" y="64"/>
                  <a:pt x="86" y="64"/>
                  <a:pt x="85" y="65"/>
                </a:cubicBezTo>
                <a:cubicBezTo>
                  <a:pt x="61" y="89"/>
                  <a:pt x="61" y="89"/>
                  <a:pt x="61" y="89"/>
                </a:cubicBezTo>
                <a:cubicBezTo>
                  <a:pt x="60" y="90"/>
                  <a:pt x="60" y="91"/>
                  <a:pt x="60" y="92"/>
                </a:cubicBezTo>
                <a:cubicBezTo>
                  <a:pt x="60" y="94"/>
                  <a:pt x="62" y="96"/>
                  <a:pt x="64" y="96"/>
                </a:cubicBezTo>
                <a:cubicBezTo>
                  <a:pt x="65" y="96"/>
                  <a:pt x="66" y="96"/>
                  <a:pt x="67" y="95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172"/>
                  <a:pt x="84" y="172"/>
                  <a:pt x="84" y="172"/>
                </a:cubicBezTo>
                <a:cubicBezTo>
                  <a:pt x="84" y="174"/>
                  <a:pt x="86" y="176"/>
                  <a:pt x="88" y="176"/>
                </a:cubicBezTo>
                <a:cubicBezTo>
                  <a:pt x="90" y="176"/>
                  <a:pt x="92" y="174"/>
                  <a:pt x="92" y="172"/>
                </a:cubicBezTo>
                <a:cubicBezTo>
                  <a:pt x="92" y="78"/>
                  <a:pt x="92" y="78"/>
                  <a:pt x="92" y="78"/>
                </a:cubicBezTo>
                <a:cubicBezTo>
                  <a:pt x="109" y="95"/>
                  <a:pt x="109" y="95"/>
                  <a:pt x="109" y="95"/>
                </a:cubicBezTo>
                <a:cubicBezTo>
                  <a:pt x="110" y="96"/>
                  <a:pt x="111" y="96"/>
                  <a:pt x="112" y="96"/>
                </a:cubicBezTo>
                <a:moveTo>
                  <a:pt x="152" y="51"/>
                </a:moveTo>
                <a:cubicBezTo>
                  <a:pt x="152" y="50"/>
                  <a:pt x="152" y="49"/>
                  <a:pt x="152" y="48"/>
                </a:cubicBezTo>
                <a:cubicBezTo>
                  <a:pt x="152" y="21"/>
                  <a:pt x="131" y="0"/>
                  <a:pt x="104" y="0"/>
                </a:cubicBezTo>
                <a:cubicBezTo>
                  <a:pt x="86" y="0"/>
                  <a:pt x="70" y="10"/>
                  <a:pt x="62" y="26"/>
                </a:cubicBezTo>
                <a:cubicBezTo>
                  <a:pt x="59" y="25"/>
                  <a:pt x="55" y="24"/>
                  <a:pt x="52" y="24"/>
                </a:cubicBezTo>
                <a:cubicBezTo>
                  <a:pt x="37" y="24"/>
                  <a:pt x="24" y="37"/>
                  <a:pt x="24" y="52"/>
                </a:cubicBezTo>
                <a:cubicBezTo>
                  <a:pt x="24" y="54"/>
                  <a:pt x="24" y="56"/>
                  <a:pt x="25" y="58"/>
                </a:cubicBezTo>
                <a:cubicBezTo>
                  <a:pt x="10" y="63"/>
                  <a:pt x="0" y="76"/>
                  <a:pt x="0" y="92"/>
                </a:cubicBezTo>
                <a:cubicBezTo>
                  <a:pt x="0" y="112"/>
                  <a:pt x="16" y="128"/>
                  <a:pt x="36" y="128"/>
                </a:cubicBezTo>
                <a:cubicBezTo>
                  <a:pt x="72" y="128"/>
                  <a:pt x="72" y="128"/>
                  <a:pt x="72" y="128"/>
                </a:cubicBezTo>
                <a:cubicBezTo>
                  <a:pt x="74" y="128"/>
                  <a:pt x="76" y="126"/>
                  <a:pt x="76" y="124"/>
                </a:cubicBezTo>
                <a:cubicBezTo>
                  <a:pt x="76" y="122"/>
                  <a:pt x="74" y="120"/>
                  <a:pt x="72" y="120"/>
                </a:cubicBezTo>
                <a:cubicBezTo>
                  <a:pt x="36" y="120"/>
                  <a:pt x="36" y="120"/>
                  <a:pt x="36" y="120"/>
                </a:cubicBezTo>
                <a:cubicBezTo>
                  <a:pt x="21" y="120"/>
                  <a:pt x="8" y="107"/>
                  <a:pt x="8" y="92"/>
                </a:cubicBezTo>
                <a:cubicBezTo>
                  <a:pt x="8" y="80"/>
                  <a:pt x="16" y="69"/>
                  <a:pt x="27" y="65"/>
                </a:cubicBezTo>
                <a:cubicBezTo>
                  <a:pt x="34" y="63"/>
                  <a:pt x="34" y="63"/>
                  <a:pt x="34" y="63"/>
                </a:cubicBezTo>
                <a:cubicBezTo>
                  <a:pt x="32" y="56"/>
                  <a:pt x="32" y="56"/>
                  <a:pt x="32" y="56"/>
                </a:cubicBezTo>
                <a:cubicBezTo>
                  <a:pt x="32" y="55"/>
                  <a:pt x="32" y="53"/>
                  <a:pt x="32" y="52"/>
                </a:cubicBezTo>
                <a:cubicBezTo>
                  <a:pt x="32" y="41"/>
                  <a:pt x="41" y="32"/>
                  <a:pt x="52" y="32"/>
                </a:cubicBezTo>
                <a:cubicBezTo>
                  <a:pt x="54" y="32"/>
                  <a:pt x="57" y="32"/>
                  <a:pt x="59" y="33"/>
                </a:cubicBezTo>
                <a:cubicBezTo>
                  <a:pt x="65" y="36"/>
                  <a:pt x="65" y="36"/>
                  <a:pt x="65" y="36"/>
                </a:cubicBezTo>
                <a:cubicBezTo>
                  <a:pt x="69" y="29"/>
                  <a:pt x="69" y="29"/>
                  <a:pt x="69" y="29"/>
                </a:cubicBezTo>
                <a:cubicBezTo>
                  <a:pt x="76" y="16"/>
                  <a:pt x="89" y="8"/>
                  <a:pt x="104" y="8"/>
                </a:cubicBezTo>
                <a:cubicBezTo>
                  <a:pt x="126" y="8"/>
                  <a:pt x="144" y="26"/>
                  <a:pt x="144" y="48"/>
                </a:cubicBezTo>
                <a:cubicBezTo>
                  <a:pt x="144" y="49"/>
                  <a:pt x="144" y="49"/>
                  <a:pt x="144" y="50"/>
                </a:cubicBezTo>
                <a:cubicBezTo>
                  <a:pt x="144" y="51"/>
                  <a:pt x="144" y="51"/>
                  <a:pt x="144" y="51"/>
                </a:cubicBezTo>
                <a:cubicBezTo>
                  <a:pt x="143" y="56"/>
                  <a:pt x="143" y="56"/>
                  <a:pt x="143" y="56"/>
                </a:cubicBezTo>
                <a:cubicBezTo>
                  <a:pt x="149" y="59"/>
                  <a:pt x="149" y="59"/>
                  <a:pt x="149" y="59"/>
                </a:cubicBezTo>
                <a:cubicBezTo>
                  <a:pt x="160" y="64"/>
                  <a:pt x="168" y="75"/>
                  <a:pt x="168" y="88"/>
                </a:cubicBezTo>
                <a:cubicBezTo>
                  <a:pt x="168" y="106"/>
                  <a:pt x="154" y="120"/>
                  <a:pt x="136" y="120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02" y="120"/>
                  <a:pt x="100" y="122"/>
                  <a:pt x="100" y="124"/>
                </a:cubicBezTo>
                <a:cubicBezTo>
                  <a:pt x="100" y="126"/>
                  <a:pt x="102" y="128"/>
                  <a:pt x="104" y="128"/>
                </a:cubicBezTo>
                <a:cubicBezTo>
                  <a:pt x="136" y="128"/>
                  <a:pt x="136" y="128"/>
                  <a:pt x="136" y="128"/>
                </a:cubicBezTo>
                <a:cubicBezTo>
                  <a:pt x="158" y="128"/>
                  <a:pt x="176" y="110"/>
                  <a:pt x="176" y="88"/>
                </a:cubicBezTo>
                <a:cubicBezTo>
                  <a:pt x="176" y="72"/>
                  <a:pt x="166" y="57"/>
                  <a:pt x="152" y="5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3"/>
          <p:cNvSpPr>
            <a:spLocks noEditPoints="1"/>
          </p:cNvSpPr>
          <p:nvPr/>
        </p:nvSpPr>
        <p:spPr bwMode="auto">
          <a:xfrm>
            <a:off x="9669463" y="1592263"/>
            <a:ext cx="557212" cy="481013"/>
          </a:xfrm>
          <a:custGeom>
            <a:avLst/>
            <a:gdLst>
              <a:gd name="T0" fmla="*/ 86 w 176"/>
              <a:gd name="T1" fmla="*/ 101 h 152"/>
              <a:gd name="T2" fmla="*/ 85 w 176"/>
              <a:gd name="T3" fmla="*/ 100 h 152"/>
              <a:gd name="T4" fmla="*/ 69 w 176"/>
              <a:gd name="T5" fmla="*/ 96 h 152"/>
              <a:gd name="T6" fmla="*/ 64 w 176"/>
              <a:gd name="T7" fmla="*/ 102 h 152"/>
              <a:gd name="T8" fmla="*/ 73 w 176"/>
              <a:gd name="T9" fmla="*/ 105 h 152"/>
              <a:gd name="T10" fmla="*/ 79 w 176"/>
              <a:gd name="T11" fmla="*/ 146 h 152"/>
              <a:gd name="T12" fmla="*/ 72 w 176"/>
              <a:gd name="T13" fmla="*/ 124 h 152"/>
              <a:gd name="T14" fmla="*/ 76 w 176"/>
              <a:gd name="T15" fmla="*/ 120 h 152"/>
              <a:gd name="T16" fmla="*/ 82 w 176"/>
              <a:gd name="T17" fmla="*/ 124 h 152"/>
              <a:gd name="T18" fmla="*/ 88 w 176"/>
              <a:gd name="T19" fmla="*/ 105 h 152"/>
              <a:gd name="T20" fmla="*/ 152 w 176"/>
              <a:gd name="T21" fmla="*/ 51 h 152"/>
              <a:gd name="T22" fmla="*/ 104 w 176"/>
              <a:gd name="T23" fmla="*/ 0 h 152"/>
              <a:gd name="T24" fmla="*/ 52 w 176"/>
              <a:gd name="T25" fmla="*/ 24 h 152"/>
              <a:gd name="T26" fmla="*/ 25 w 176"/>
              <a:gd name="T27" fmla="*/ 58 h 152"/>
              <a:gd name="T28" fmla="*/ 36 w 176"/>
              <a:gd name="T29" fmla="*/ 128 h 152"/>
              <a:gd name="T30" fmla="*/ 56 w 176"/>
              <a:gd name="T31" fmla="*/ 124 h 152"/>
              <a:gd name="T32" fmla="*/ 36 w 176"/>
              <a:gd name="T33" fmla="*/ 120 h 152"/>
              <a:gd name="T34" fmla="*/ 27 w 176"/>
              <a:gd name="T35" fmla="*/ 65 h 152"/>
              <a:gd name="T36" fmla="*/ 32 w 176"/>
              <a:gd name="T37" fmla="*/ 56 h 152"/>
              <a:gd name="T38" fmla="*/ 52 w 176"/>
              <a:gd name="T39" fmla="*/ 32 h 152"/>
              <a:gd name="T40" fmla="*/ 65 w 176"/>
              <a:gd name="T41" fmla="*/ 36 h 152"/>
              <a:gd name="T42" fmla="*/ 104 w 176"/>
              <a:gd name="T43" fmla="*/ 8 h 152"/>
              <a:gd name="T44" fmla="*/ 144 w 176"/>
              <a:gd name="T45" fmla="*/ 50 h 152"/>
              <a:gd name="T46" fmla="*/ 143 w 176"/>
              <a:gd name="T47" fmla="*/ 56 h 152"/>
              <a:gd name="T48" fmla="*/ 168 w 176"/>
              <a:gd name="T49" fmla="*/ 88 h 152"/>
              <a:gd name="T50" fmla="*/ 124 w 176"/>
              <a:gd name="T51" fmla="*/ 120 h 152"/>
              <a:gd name="T52" fmla="*/ 124 w 176"/>
              <a:gd name="T53" fmla="*/ 128 h 152"/>
              <a:gd name="T54" fmla="*/ 176 w 176"/>
              <a:gd name="T55" fmla="*/ 88 h 152"/>
              <a:gd name="T56" fmla="*/ 109 w 176"/>
              <a:gd name="T57" fmla="*/ 144 h 152"/>
              <a:gd name="T58" fmla="*/ 112 w 176"/>
              <a:gd name="T59" fmla="*/ 124 h 152"/>
              <a:gd name="T60" fmla="*/ 95 w 176"/>
              <a:gd name="T61" fmla="*/ 110 h 152"/>
              <a:gd name="T62" fmla="*/ 98 w 176"/>
              <a:gd name="T63" fmla="*/ 136 h 152"/>
              <a:gd name="T64" fmla="*/ 100 w 176"/>
              <a:gd name="T65" fmla="*/ 125 h 152"/>
              <a:gd name="T66" fmla="*/ 92 w 176"/>
              <a:gd name="T67" fmla="*/ 126 h 152"/>
              <a:gd name="T68" fmla="*/ 88 w 176"/>
              <a:gd name="T69" fmla="*/ 146 h 152"/>
              <a:gd name="T70" fmla="*/ 91 w 176"/>
              <a:gd name="T71" fmla="*/ 148 h 152"/>
              <a:gd name="T72" fmla="*/ 107 w 176"/>
              <a:gd name="T73" fmla="*/ 152 h 152"/>
              <a:gd name="T74" fmla="*/ 112 w 176"/>
              <a:gd name="T75" fmla="*/ 146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52">
                <a:moveTo>
                  <a:pt x="88" y="102"/>
                </a:moveTo>
                <a:cubicBezTo>
                  <a:pt x="87" y="101"/>
                  <a:pt x="86" y="101"/>
                  <a:pt x="86" y="101"/>
                </a:cubicBezTo>
                <a:cubicBezTo>
                  <a:pt x="86" y="100"/>
                  <a:pt x="86" y="100"/>
                  <a:pt x="86" y="100"/>
                </a:cubicBezTo>
                <a:cubicBezTo>
                  <a:pt x="85" y="100"/>
                  <a:pt x="85" y="100"/>
                  <a:pt x="85" y="100"/>
                </a:cubicBezTo>
                <a:cubicBezTo>
                  <a:pt x="69" y="96"/>
                  <a:pt x="69" y="96"/>
                  <a:pt x="69" y="96"/>
                </a:cubicBezTo>
                <a:cubicBezTo>
                  <a:pt x="69" y="96"/>
                  <a:pt x="69" y="96"/>
                  <a:pt x="69" y="96"/>
                </a:cubicBezTo>
                <a:cubicBezTo>
                  <a:pt x="68" y="96"/>
                  <a:pt x="67" y="96"/>
                  <a:pt x="66" y="97"/>
                </a:cubicBezTo>
                <a:cubicBezTo>
                  <a:pt x="64" y="98"/>
                  <a:pt x="63" y="100"/>
                  <a:pt x="64" y="102"/>
                </a:cubicBezTo>
                <a:cubicBezTo>
                  <a:pt x="65" y="103"/>
                  <a:pt x="66" y="104"/>
                  <a:pt x="67" y="104"/>
                </a:cubicBezTo>
                <a:cubicBezTo>
                  <a:pt x="73" y="105"/>
                  <a:pt x="73" y="105"/>
                  <a:pt x="73" y="105"/>
                </a:cubicBezTo>
                <a:cubicBezTo>
                  <a:pt x="68" y="110"/>
                  <a:pt x="64" y="116"/>
                  <a:pt x="64" y="124"/>
                </a:cubicBezTo>
                <a:cubicBezTo>
                  <a:pt x="64" y="134"/>
                  <a:pt x="70" y="143"/>
                  <a:pt x="79" y="146"/>
                </a:cubicBezTo>
                <a:cubicBezTo>
                  <a:pt x="81" y="138"/>
                  <a:pt x="81" y="138"/>
                  <a:pt x="81" y="138"/>
                </a:cubicBezTo>
                <a:cubicBezTo>
                  <a:pt x="76" y="136"/>
                  <a:pt x="72" y="130"/>
                  <a:pt x="72" y="124"/>
                </a:cubicBezTo>
                <a:cubicBezTo>
                  <a:pt x="72" y="119"/>
                  <a:pt x="74" y="114"/>
                  <a:pt x="78" y="111"/>
                </a:cubicBezTo>
                <a:cubicBezTo>
                  <a:pt x="76" y="120"/>
                  <a:pt x="76" y="120"/>
                  <a:pt x="76" y="120"/>
                </a:cubicBezTo>
                <a:cubicBezTo>
                  <a:pt x="76" y="121"/>
                  <a:pt x="76" y="122"/>
                  <a:pt x="76" y="123"/>
                </a:cubicBezTo>
                <a:cubicBezTo>
                  <a:pt x="78" y="125"/>
                  <a:pt x="80" y="125"/>
                  <a:pt x="82" y="124"/>
                </a:cubicBezTo>
                <a:cubicBezTo>
                  <a:pt x="83" y="124"/>
                  <a:pt x="84" y="123"/>
                  <a:pt x="84" y="122"/>
                </a:cubicBezTo>
                <a:cubicBezTo>
                  <a:pt x="88" y="105"/>
                  <a:pt x="88" y="105"/>
                  <a:pt x="88" y="105"/>
                </a:cubicBezTo>
                <a:cubicBezTo>
                  <a:pt x="88" y="104"/>
                  <a:pt x="88" y="103"/>
                  <a:pt x="88" y="102"/>
                </a:cubicBezTo>
                <a:moveTo>
                  <a:pt x="152" y="51"/>
                </a:moveTo>
                <a:cubicBezTo>
                  <a:pt x="152" y="50"/>
                  <a:pt x="152" y="49"/>
                  <a:pt x="152" y="48"/>
                </a:cubicBezTo>
                <a:cubicBezTo>
                  <a:pt x="152" y="21"/>
                  <a:pt x="131" y="0"/>
                  <a:pt x="104" y="0"/>
                </a:cubicBezTo>
                <a:cubicBezTo>
                  <a:pt x="86" y="0"/>
                  <a:pt x="70" y="10"/>
                  <a:pt x="62" y="26"/>
                </a:cubicBezTo>
                <a:cubicBezTo>
                  <a:pt x="59" y="25"/>
                  <a:pt x="55" y="24"/>
                  <a:pt x="52" y="24"/>
                </a:cubicBezTo>
                <a:cubicBezTo>
                  <a:pt x="37" y="24"/>
                  <a:pt x="24" y="37"/>
                  <a:pt x="24" y="52"/>
                </a:cubicBezTo>
                <a:cubicBezTo>
                  <a:pt x="24" y="54"/>
                  <a:pt x="24" y="56"/>
                  <a:pt x="25" y="58"/>
                </a:cubicBezTo>
                <a:cubicBezTo>
                  <a:pt x="10" y="63"/>
                  <a:pt x="0" y="76"/>
                  <a:pt x="0" y="92"/>
                </a:cubicBezTo>
                <a:cubicBezTo>
                  <a:pt x="0" y="112"/>
                  <a:pt x="16" y="128"/>
                  <a:pt x="36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4" y="128"/>
                  <a:pt x="56" y="126"/>
                  <a:pt x="56" y="124"/>
                </a:cubicBezTo>
                <a:cubicBezTo>
                  <a:pt x="56" y="122"/>
                  <a:pt x="54" y="120"/>
                  <a:pt x="52" y="120"/>
                </a:cubicBezTo>
                <a:cubicBezTo>
                  <a:pt x="36" y="120"/>
                  <a:pt x="36" y="120"/>
                  <a:pt x="36" y="120"/>
                </a:cubicBezTo>
                <a:cubicBezTo>
                  <a:pt x="21" y="120"/>
                  <a:pt x="8" y="107"/>
                  <a:pt x="8" y="92"/>
                </a:cubicBezTo>
                <a:cubicBezTo>
                  <a:pt x="8" y="80"/>
                  <a:pt x="16" y="69"/>
                  <a:pt x="27" y="65"/>
                </a:cubicBezTo>
                <a:cubicBezTo>
                  <a:pt x="34" y="63"/>
                  <a:pt x="34" y="63"/>
                  <a:pt x="34" y="63"/>
                </a:cubicBezTo>
                <a:cubicBezTo>
                  <a:pt x="32" y="56"/>
                  <a:pt x="32" y="56"/>
                  <a:pt x="32" y="56"/>
                </a:cubicBezTo>
                <a:cubicBezTo>
                  <a:pt x="32" y="55"/>
                  <a:pt x="32" y="53"/>
                  <a:pt x="32" y="52"/>
                </a:cubicBezTo>
                <a:cubicBezTo>
                  <a:pt x="32" y="41"/>
                  <a:pt x="41" y="32"/>
                  <a:pt x="52" y="32"/>
                </a:cubicBezTo>
                <a:cubicBezTo>
                  <a:pt x="54" y="32"/>
                  <a:pt x="57" y="32"/>
                  <a:pt x="59" y="33"/>
                </a:cubicBezTo>
                <a:cubicBezTo>
                  <a:pt x="65" y="36"/>
                  <a:pt x="65" y="36"/>
                  <a:pt x="65" y="36"/>
                </a:cubicBezTo>
                <a:cubicBezTo>
                  <a:pt x="69" y="29"/>
                  <a:pt x="69" y="29"/>
                  <a:pt x="69" y="29"/>
                </a:cubicBezTo>
                <a:cubicBezTo>
                  <a:pt x="76" y="16"/>
                  <a:pt x="89" y="8"/>
                  <a:pt x="104" y="8"/>
                </a:cubicBezTo>
                <a:cubicBezTo>
                  <a:pt x="126" y="8"/>
                  <a:pt x="144" y="26"/>
                  <a:pt x="144" y="48"/>
                </a:cubicBezTo>
                <a:cubicBezTo>
                  <a:pt x="144" y="49"/>
                  <a:pt x="144" y="49"/>
                  <a:pt x="144" y="50"/>
                </a:cubicBezTo>
                <a:cubicBezTo>
                  <a:pt x="144" y="51"/>
                  <a:pt x="144" y="51"/>
                  <a:pt x="144" y="51"/>
                </a:cubicBezTo>
                <a:cubicBezTo>
                  <a:pt x="143" y="56"/>
                  <a:pt x="143" y="56"/>
                  <a:pt x="143" y="56"/>
                </a:cubicBezTo>
                <a:cubicBezTo>
                  <a:pt x="149" y="59"/>
                  <a:pt x="149" y="59"/>
                  <a:pt x="149" y="59"/>
                </a:cubicBezTo>
                <a:cubicBezTo>
                  <a:pt x="160" y="64"/>
                  <a:pt x="168" y="75"/>
                  <a:pt x="168" y="88"/>
                </a:cubicBezTo>
                <a:cubicBezTo>
                  <a:pt x="168" y="106"/>
                  <a:pt x="154" y="120"/>
                  <a:pt x="136" y="120"/>
                </a:cubicBezTo>
                <a:cubicBezTo>
                  <a:pt x="124" y="120"/>
                  <a:pt x="124" y="120"/>
                  <a:pt x="124" y="120"/>
                </a:cubicBezTo>
                <a:cubicBezTo>
                  <a:pt x="122" y="120"/>
                  <a:pt x="120" y="122"/>
                  <a:pt x="120" y="124"/>
                </a:cubicBezTo>
                <a:cubicBezTo>
                  <a:pt x="120" y="126"/>
                  <a:pt x="122" y="128"/>
                  <a:pt x="124" y="128"/>
                </a:cubicBezTo>
                <a:cubicBezTo>
                  <a:pt x="136" y="128"/>
                  <a:pt x="136" y="128"/>
                  <a:pt x="136" y="128"/>
                </a:cubicBezTo>
                <a:cubicBezTo>
                  <a:pt x="158" y="128"/>
                  <a:pt x="176" y="110"/>
                  <a:pt x="176" y="88"/>
                </a:cubicBezTo>
                <a:cubicBezTo>
                  <a:pt x="176" y="72"/>
                  <a:pt x="166" y="57"/>
                  <a:pt x="152" y="51"/>
                </a:cubicBezTo>
                <a:moveTo>
                  <a:pt x="109" y="144"/>
                </a:moveTo>
                <a:cubicBezTo>
                  <a:pt x="103" y="143"/>
                  <a:pt x="103" y="143"/>
                  <a:pt x="103" y="143"/>
                </a:cubicBezTo>
                <a:cubicBezTo>
                  <a:pt x="108" y="138"/>
                  <a:pt x="112" y="132"/>
                  <a:pt x="112" y="124"/>
                </a:cubicBezTo>
                <a:cubicBezTo>
                  <a:pt x="112" y="114"/>
                  <a:pt x="106" y="106"/>
                  <a:pt x="98" y="102"/>
                </a:cubicBezTo>
                <a:cubicBezTo>
                  <a:pt x="95" y="110"/>
                  <a:pt x="95" y="110"/>
                  <a:pt x="95" y="110"/>
                </a:cubicBezTo>
                <a:cubicBezTo>
                  <a:pt x="100" y="113"/>
                  <a:pt x="104" y="118"/>
                  <a:pt x="104" y="124"/>
                </a:cubicBezTo>
                <a:cubicBezTo>
                  <a:pt x="104" y="129"/>
                  <a:pt x="102" y="133"/>
                  <a:pt x="98" y="136"/>
                </a:cubicBezTo>
                <a:cubicBezTo>
                  <a:pt x="100" y="128"/>
                  <a:pt x="100" y="128"/>
                  <a:pt x="100" y="128"/>
                </a:cubicBezTo>
                <a:cubicBezTo>
                  <a:pt x="100" y="127"/>
                  <a:pt x="100" y="126"/>
                  <a:pt x="100" y="125"/>
                </a:cubicBezTo>
                <a:cubicBezTo>
                  <a:pt x="99" y="123"/>
                  <a:pt x="96" y="123"/>
                  <a:pt x="94" y="124"/>
                </a:cubicBezTo>
                <a:cubicBezTo>
                  <a:pt x="93" y="124"/>
                  <a:pt x="93" y="125"/>
                  <a:pt x="92" y="126"/>
                </a:cubicBezTo>
                <a:cubicBezTo>
                  <a:pt x="88" y="143"/>
                  <a:pt x="88" y="143"/>
                  <a:pt x="88" y="143"/>
                </a:cubicBezTo>
                <a:cubicBezTo>
                  <a:pt x="88" y="144"/>
                  <a:pt x="88" y="145"/>
                  <a:pt x="88" y="146"/>
                </a:cubicBezTo>
                <a:cubicBezTo>
                  <a:pt x="89" y="147"/>
                  <a:pt x="90" y="147"/>
                  <a:pt x="91" y="148"/>
                </a:cubicBezTo>
                <a:cubicBezTo>
                  <a:pt x="91" y="148"/>
                  <a:pt x="91" y="148"/>
                  <a:pt x="91" y="148"/>
                </a:cubicBezTo>
                <a:cubicBezTo>
                  <a:pt x="91" y="148"/>
                  <a:pt x="91" y="148"/>
                  <a:pt x="91" y="148"/>
                </a:cubicBezTo>
                <a:cubicBezTo>
                  <a:pt x="107" y="152"/>
                  <a:pt x="107" y="152"/>
                  <a:pt x="107" y="152"/>
                </a:cubicBezTo>
                <a:cubicBezTo>
                  <a:pt x="108" y="152"/>
                  <a:pt x="109" y="152"/>
                  <a:pt x="110" y="152"/>
                </a:cubicBezTo>
                <a:cubicBezTo>
                  <a:pt x="112" y="151"/>
                  <a:pt x="113" y="148"/>
                  <a:pt x="112" y="146"/>
                </a:cubicBezTo>
                <a:cubicBezTo>
                  <a:pt x="111" y="145"/>
                  <a:pt x="110" y="145"/>
                  <a:pt x="109" y="14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4"/>
          <p:cNvSpPr>
            <a:spLocks noEditPoints="1"/>
          </p:cNvSpPr>
          <p:nvPr/>
        </p:nvSpPr>
        <p:spPr bwMode="auto">
          <a:xfrm>
            <a:off x="10733088" y="1554163"/>
            <a:ext cx="557212" cy="557213"/>
          </a:xfrm>
          <a:custGeom>
            <a:avLst/>
            <a:gdLst>
              <a:gd name="T0" fmla="*/ 24 w 176"/>
              <a:gd name="T1" fmla="*/ 128 h 176"/>
              <a:gd name="T2" fmla="*/ 0 w 176"/>
              <a:gd name="T3" fmla="*/ 152 h 176"/>
              <a:gd name="T4" fmla="*/ 24 w 176"/>
              <a:gd name="T5" fmla="*/ 176 h 176"/>
              <a:gd name="T6" fmla="*/ 48 w 176"/>
              <a:gd name="T7" fmla="*/ 152 h 176"/>
              <a:gd name="T8" fmla="*/ 24 w 176"/>
              <a:gd name="T9" fmla="*/ 128 h 176"/>
              <a:gd name="T10" fmla="*/ 24 w 176"/>
              <a:gd name="T11" fmla="*/ 168 h 176"/>
              <a:gd name="T12" fmla="*/ 8 w 176"/>
              <a:gd name="T13" fmla="*/ 152 h 176"/>
              <a:gd name="T14" fmla="*/ 24 w 176"/>
              <a:gd name="T15" fmla="*/ 136 h 176"/>
              <a:gd name="T16" fmla="*/ 40 w 176"/>
              <a:gd name="T17" fmla="*/ 152 h 176"/>
              <a:gd name="T18" fmla="*/ 24 w 176"/>
              <a:gd name="T19" fmla="*/ 168 h 176"/>
              <a:gd name="T20" fmla="*/ 4 w 176"/>
              <a:gd name="T21" fmla="*/ 40 h 176"/>
              <a:gd name="T22" fmla="*/ 0 w 176"/>
              <a:gd name="T23" fmla="*/ 44 h 176"/>
              <a:gd name="T24" fmla="*/ 4 w 176"/>
              <a:gd name="T25" fmla="*/ 48 h 176"/>
              <a:gd name="T26" fmla="*/ 128 w 176"/>
              <a:gd name="T27" fmla="*/ 172 h 176"/>
              <a:gd name="T28" fmla="*/ 132 w 176"/>
              <a:gd name="T29" fmla="*/ 176 h 176"/>
              <a:gd name="T30" fmla="*/ 136 w 176"/>
              <a:gd name="T31" fmla="*/ 172 h 176"/>
              <a:gd name="T32" fmla="*/ 4 w 176"/>
              <a:gd name="T33" fmla="*/ 40 h 176"/>
              <a:gd name="T34" fmla="*/ 4 w 176"/>
              <a:gd name="T35" fmla="*/ 80 h 176"/>
              <a:gd name="T36" fmla="*/ 0 w 176"/>
              <a:gd name="T37" fmla="*/ 84 h 176"/>
              <a:gd name="T38" fmla="*/ 4 w 176"/>
              <a:gd name="T39" fmla="*/ 88 h 176"/>
              <a:gd name="T40" fmla="*/ 88 w 176"/>
              <a:gd name="T41" fmla="*/ 172 h 176"/>
              <a:gd name="T42" fmla="*/ 92 w 176"/>
              <a:gd name="T43" fmla="*/ 176 h 176"/>
              <a:gd name="T44" fmla="*/ 96 w 176"/>
              <a:gd name="T45" fmla="*/ 172 h 176"/>
              <a:gd name="T46" fmla="*/ 4 w 176"/>
              <a:gd name="T47" fmla="*/ 80 h 176"/>
              <a:gd name="T48" fmla="*/ 4 w 176"/>
              <a:gd name="T49" fmla="*/ 0 h 176"/>
              <a:gd name="T50" fmla="*/ 0 w 176"/>
              <a:gd name="T51" fmla="*/ 4 h 176"/>
              <a:gd name="T52" fmla="*/ 4 w 176"/>
              <a:gd name="T53" fmla="*/ 8 h 176"/>
              <a:gd name="T54" fmla="*/ 168 w 176"/>
              <a:gd name="T55" fmla="*/ 172 h 176"/>
              <a:gd name="T56" fmla="*/ 172 w 176"/>
              <a:gd name="T57" fmla="*/ 176 h 176"/>
              <a:gd name="T58" fmla="*/ 176 w 176"/>
              <a:gd name="T59" fmla="*/ 172 h 176"/>
              <a:gd name="T60" fmla="*/ 4 w 176"/>
              <a:gd name="T61" fmla="*/ 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76" h="176">
                <a:moveTo>
                  <a:pt x="24" y="128"/>
                </a:moveTo>
                <a:cubicBezTo>
                  <a:pt x="11" y="128"/>
                  <a:pt x="0" y="139"/>
                  <a:pt x="0" y="152"/>
                </a:cubicBezTo>
                <a:cubicBezTo>
                  <a:pt x="0" y="165"/>
                  <a:pt x="11" y="176"/>
                  <a:pt x="24" y="176"/>
                </a:cubicBezTo>
                <a:cubicBezTo>
                  <a:pt x="37" y="176"/>
                  <a:pt x="48" y="165"/>
                  <a:pt x="48" y="152"/>
                </a:cubicBezTo>
                <a:cubicBezTo>
                  <a:pt x="48" y="139"/>
                  <a:pt x="37" y="128"/>
                  <a:pt x="24" y="128"/>
                </a:cubicBezTo>
                <a:moveTo>
                  <a:pt x="24" y="168"/>
                </a:moveTo>
                <a:cubicBezTo>
                  <a:pt x="15" y="168"/>
                  <a:pt x="8" y="161"/>
                  <a:pt x="8" y="152"/>
                </a:cubicBezTo>
                <a:cubicBezTo>
                  <a:pt x="8" y="143"/>
                  <a:pt x="15" y="136"/>
                  <a:pt x="24" y="136"/>
                </a:cubicBezTo>
                <a:cubicBezTo>
                  <a:pt x="33" y="136"/>
                  <a:pt x="40" y="143"/>
                  <a:pt x="40" y="152"/>
                </a:cubicBezTo>
                <a:cubicBezTo>
                  <a:pt x="40" y="161"/>
                  <a:pt x="33" y="168"/>
                  <a:pt x="24" y="168"/>
                </a:cubicBezTo>
                <a:moveTo>
                  <a:pt x="4" y="40"/>
                </a:moveTo>
                <a:cubicBezTo>
                  <a:pt x="2" y="40"/>
                  <a:pt x="0" y="42"/>
                  <a:pt x="0" y="44"/>
                </a:cubicBezTo>
                <a:cubicBezTo>
                  <a:pt x="0" y="46"/>
                  <a:pt x="2" y="48"/>
                  <a:pt x="4" y="48"/>
                </a:cubicBezTo>
                <a:cubicBezTo>
                  <a:pt x="72" y="48"/>
                  <a:pt x="128" y="104"/>
                  <a:pt x="128" y="172"/>
                </a:cubicBezTo>
                <a:cubicBezTo>
                  <a:pt x="128" y="174"/>
                  <a:pt x="130" y="176"/>
                  <a:pt x="132" y="176"/>
                </a:cubicBezTo>
                <a:cubicBezTo>
                  <a:pt x="134" y="176"/>
                  <a:pt x="136" y="174"/>
                  <a:pt x="136" y="172"/>
                </a:cubicBezTo>
                <a:cubicBezTo>
                  <a:pt x="136" y="99"/>
                  <a:pt x="77" y="40"/>
                  <a:pt x="4" y="40"/>
                </a:cubicBezTo>
                <a:moveTo>
                  <a:pt x="4" y="80"/>
                </a:moveTo>
                <a:cubicBezTo>
                  <a:pt x="2" y="80"/>
                  <a:pt x="0" y="82"/>
                  <a:pt x="0" y="84"/>
                </a:cubicBezTo>
                <a:cubicBezTo>
                  <a:pt x="0" y="86"/>
                  <a:pt x="2" y="88"/>
                  <a:pt x="4" y="88"/>
                </a:cubicBezTo>
                <a:cubicBezTo>
                  <a:pt x="50" y="88"/>
                  <a:pt x="88" y="126"/>
                  <a:pt x="88" y="172"/>
                </a:cubicBezTo>
                <a:cubicBezTo>
                  <a:pt x="88" y="174"/>
                  <a:pt x="90" y="176"/>
                  <a:pt x="92" y="176"/>
                </a:cubicBezTo>
                <a:cubicBezTo>
                  <a:pt x="94" y="176"/>
                  <a:pt x="96" y="174"/>
                  <a:pt x="96" y="172"/>
                </a:cubicBezTo>
                <a:cubicBezTo>
                  <a:pt x="96" y="121"/>
                  <a:pt x="55" y="80"/>
                  <a:pt x="4" y="80"/>
                </a:cubicBezTo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cubicBezTo>
                  <a:pt x="0" y="6"/>
                  <a:pt x="2" y="8"/>
                  <a:pt x="4" y="8"/>
                </a:cubicBezTo>
                <a:cubicBezTo>
                  <a:pt x="95" y="8"/>
                  <a:pt x="168" y="81"/>
                  <a:pt x="168" y="172"/>
                </a:cubicBezTo>
                <a:cubicBezTo>
                  <a:pt x="168" y="174"/>
                  <a:pt x="170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77"/>
                  <a:pt x="99" y="0"/>
                  <a:pt x="4" y="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5"/>
          <p:cNvSpPr>
            <a:spLocks noEditPoints="1"/>
          </p:cNvSpPr>
          <p:nvPr/>
        </p:nvSpPr>
        <p:spPr bwMode="auto">
          <a:xfrm>
            <a:off x="1163638" y="2617788"/>
            <a:ext cx="557212" cy="557213"/>
          </a:xfrm>
          <a:custGeom>
            <a:avLst/>
            <a:gdLst>
              <a:gd name="T0" fmla="*/ 160 w 176"/>
              <a:gd name="T1" fmla="*/ 0 h 176"/>
              <a:gd name="T2" fmla="*/ 16 w 176"/>
              <a:gd name="T3" fmla="*/ 0 h 176"/>
              <a:gd name="T4" fmla="*/ 0 w 176"/>
              <a:gd name="T5" fmla="*/ 16 h 176"/>
              <a:gd name="T6" fmla="*/ 0 w 176"/>
              <a:gd name="T7" fmla="*/ 160 h 176"/>
              <a:gd name="T8" fmla="*/ 16 w 176"/>
              <a:gd name="T9" fmla="*/ 176 h 176"/>
              <a:gd name="T10" fmla="*/ 160 w 176"/>
              <a:gd name="T11" fmla="*/ 176 h 176"/>
              <a:gd name="T12" fmla="*/ 176 w 176"/>
              <a:gd name="T13" fmla="*/ 160 h 176"/>
              <a:gd name="T14" fmla="*/ 176 w 176"/>
              <a:gd name="T15" fmla="*/ 16 h 176"/>
              <a:gd name="T16" fmla="*/ 160 w 176"/>
              <a:gd name="T17" fmla="*/ 0 h 176"/>
              <a:gd name="T18" fmla="*/ 168 w 176"/>
              <a:gd name="T19" fmla="*/ 160 h 176"/>
              <a:gd name="T20" fmla="*/ 160 w 176"/>
              <a:gd name="T21" fmla="*/ 168 h 176"/>
              <a:gd name="T22" fmla="*/ 16 w 176"/>
              <a:gd name="T23" fmla="*/ 168 h 176"/>
              <a:gd name="T24" fmla="*/ 8 w 176"/>
              <a:gd name="T25" fmla="*/ 160 h 176"/>
              <a:gd name="T26" fmla="*/ 8 w 176"/>
              <a:gd name="T27" fmla="*/ 16 h 176"/>
              <a:gd name="T28" fmla="*/ 16 w 176"/>
              <a:gd name="T29" fmla="*/ 8 h 176"/>
              <a:gd name="T30" fmla="*/ 160 w 176"/>
              <a:gd name="T31" fmla="*/ 8 h 176"/>
              <a:gd name="T32" fmla="*/ 168 w 176"/>
              <a:gd name="T33" fmla="*/ 16 h 176"/>
              <a:gd name="T34" fmla="*/ 168 w 176"/>
              <a:gd name="T35" fmla="*/ 160 h 176"/>
              <a:gd name="T36" fmla="*/ 48 w 176"/>
              <a:gd name="T37" fmla="*/ 36 h 176"/>
              <a:gd name="T38" fmla="*/ 40 w 176"/>
              <a:gd name="T39" fmla="*/ 36 h 176"/>
              <a:gd name="T40" fmla="*/ 36 w 176"/>
              <a:gd name="T41" fmla="*/ 40 h 176"/>
              <a:gd name="T42" fmla="*/ 40 w 176"/>
              <a:gd name="T43" fmla="*/ 44 h 176"/>
              <a:gd name="T44" fmla="*/ 48 w 176"/>
              <a:gd name="T45" fmla="*/ 44 h 176"/>
              <a:gd name="T46" fmla="*/ 132 w 176"/>
              <a:gd name="T47" fmla="*/ 128 h 176"/>
              <a:gd name="T48" fmla="*/ 132 w 176"/>
              <a:gd name="T49" fmla="*/ 136 h 176"/>
              <a:gd name="T50" fmla="*/ 136 w 176"/>
              <a:gd name="T51" fmla="*/ 140 h 176"/>
              <a:gd name="T52" fmla="*/ 140 w 176"/>
              <a:gd name="T53" fmla="*/ 136 h 176"/>
              <a:gd name="T54" fmla="*/ 140 w 176"/>
              <a:gd name="T55" fmla="*/ 128 h 176"/>
              <a:gd name="T56" fmla="*/ 48 w 176"/>
              <a:gd name="T57" fmla="*/ 36 h 176"/>
              <a:gd name="T58" fmla="*/ 52 w 176"/>
              <a:gd name="T59" fmla="*/ 108 h 176"/>
              <a:gd name="T60" fmla="*/ 36 w 176"/>
              <a:gd name="T61" fmla="*/ 124 h 176"/>
              <a:gd name="T62" fmla="*/ 52 w 176"/>
              <a:gd name="T63" fmla="*/ 140 h 176"/>
              <a:gd name="T64" fmla="*/ 68 w 176"/>
              <a:gd name="T65" fmla="*/ 124 h 176"/>
              <a:gd name="T66" fmla="*/ 52 w 176"/>
              <a:gd name="T67" fmla="*/ 108 h 176"/>
              <a:gd name="T68" fmla="*/ 52 w 176"/>
              <a:gd name="T69" fmla="*/ 132 h 176"/>
              <a:gd name="T70" fmla="*/ 44 w 176"/>
              <a:gd name="T71" fmla="*/ 124 h 176"/>
              <a:gd name="T72" fmla="*/ 52 w 176"/>
              <a:gd name="T73" fmla="*/ 116 h 176"/>
              <a:gd name="T74" fmla="*/ 60 w 176"/>
              <a:gd name="T75" fmla="*/ 124 h 176"/>
              <a:gd name="T76" fmla="*/ 52 w 176"/>
              <a:gd name="T77" fmla="*/ 132 h 176"/>
              <a:gd name="T78" fmla="*/ 48 w 176"/>
              <a:gd name="T79" fmla="*/ 60 h 176"/>
              <a:gd name="T80" fmla="*/ 40 w 176"/>
              <a:gd name="T81" fmla="*/ 60 h 176"/>
              <a:gd name="T82" fmla="*/ 36 w 176"/>
              <a:gd name="T83" fmla="*/ 64 h 176"/>
              <a:gd name="T84" fmla="*/ 40 w 176"/>
              <a:gd name="T85" fmla="*/ 68 h 176"/>
              <a:gd name="T86" fmla="*/ 48 w 176"/>
              <a:gd name="T87" fmla="*/ 68 h 176"/>
              <a:gd name="T88" fmla="*/ 108 w 176"/>
              <a:gd name="T89" fmla="*/ 128 h 176"/>
              <a:gd name="T90" fmla="*/ 108 w 176"/>
              <a:gd name="T91" fmla="*/ 136 h 176"/>
              <a:gd name="T92" fmla="*/ 112 w 176"/>
              <a:gd name="T93" fmla="*/ 140 h 176"/>
              <a:gd name="T94" fmla="*/ 116 w 176"/>
              <a:gd name="T95" fmla="*/ 136 h 176"/>
              <a:gd name="T96" fmla="*/ 116 w 176"/>
              <a:gd name="T97" fmla="*/ 128 h 176"/>
              <a:gd name="T98" fmla="*/ 48 w 176"/>
              <a:gd name="T99" fmla="*/ 60 h 176"/>
              <a:gd name="T100" fmla="*/ 48 w 176"/>
              <a:gd name="T101" fmla="*/ 84 h 176"/>
              <a:gd name="T102" fmla="*/ 40 w 176"/>
              <a:gd name="T103" fmla="*/ 84 h 176"/>
              <a:gd name="T104" fmla="*/ 36 w 176"/>
              <a:gd name="T105" fmla="*/ 88 h 176"/>
              <a:gd name="T106" fmla="*/ 40 w 176"/>
              <a:gd name="T107" fmla="*/ 92 h 176"/>
              <a:gd name="T108" fmla="*/ 48 w 176"/>
              <a:gd name="T109" fmla="*/ 92 h 176"/>
              <a:gd name="T110" fmla="*/ 84 w 176"/>
              <a:gd name="T111" fmla="*/ 128 h 176"/>
              <a:gd name="T112" fmla="*/ 84 w 176"/>
              <a:gd name="T113" fmla="*/ 136 h 176"/>
              <a:gd name="T114" fmla="*/ 88 w 176"/>
              <a:gd name="T115" fmla="*/ 140 h 176"/>
              <a:gd name="T116" fmla="*/ 92 w 176"/>
              <a:gd name="T117" fmla="*/ 136 h 176"/>
              <a:gd name="T118" fmla="*/ 92 w 176"/>
              <a:gd name="T119" fmla="*/ 128 h 176"/>
              <a:gd name="T120" fmla="*/ 48 w 176"/>
              <a:gd name="T121" fmla="*/ 8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48" y="36"/>
                </a:moveTo>
                <a:cubicBezTo>
                  <a:pt x="40" y="36"/>
                  <a:pt x="40" y="36"/>
                  <a:pt x="40" y="36"/>
                </a:cubicBezTo>
                <a:cubicBezTo>
                  <a:pt x="38" y="36"/>
                  <a:pt x="36" y="38"/>
                  <a:pt x="36" y="40"/>
                </a:cubicBezTo>
                <a:cubicBezTo>
                  <a:pt x="36" y="42"/>
                  <a:pt x="38" y="44"/>
                  <a:pt x="40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94" y="44"/>
                  <a:pt x="132" y="82"/>
                  <a:pt x="132" y="128"/>
                </a:cubicBezTo>
                <a:cubicBezTo>
                  <a:pt x="132" y="136"/>
                  <a:pt x="132" y="136"/>
                  <a:pt x="132" y="136"/>
                </a:cubicBezTo>
                <a:cubicBezTo>
                  <a:pt x="132" y="138"/>
                  <a:pt x="134" y="140"/>
                  <a:pt x="136" y="140"/>
                </a:cubicBezTo>
                <a:cubicBezTo>
                  <a:pt x="138" y="140"/>
                  <a:pt x="140" y="138"/>
                  <a:pt x="140" y="136"/>
                </a:cubicBezTo>
                <a:cubicBezTo>
                  <a:pt x="140" y="128"/>
                  <a:pt x="140" y="128"/>
                  <a:pt x="140" y="128"/>
                </a:cubicBezTo>
                <a:cubicBezTo>
                  <a:pt x="140" y="77"/>
                  <a:pt x="99" y="36"/>
                  <a:pt x="48" y="36"/>
                </a:cubicBezTo>
                <a:moveTo>
                  <a:pt x="52" y="108"/>
                </a:moveTo>
                <a:cubicBezTo>
                  <a:pt x="43" y="108"/>
                  <a:pt x="36" y="115"/>
                  <a:pt x="36" y="124"/>
                </a:cubicBezTo>
                <a:cubicBezTo>
                  <a:pt x="36" y="133"/>
                  <a:pt x="43" y="140"/>
                  <a:pt x="52" y="140"/>
                </a:cubicBezTo>
                <a:cubicBezTo>
                  <a:pt x="61" y="140"/>
                  <a:pt x="68" y="133"/>
                  <a:pt x="68" y="124"/>
                </a:cubicBezTo>
                <a:cubicBezTo>
                  <a:pt x="68" y="115"/>
                  <a:pt x="61" y="108"/>
                  <a:pt x="52" y="108"/>
                </a:cubicBezTo>
                <a:moveTo>
                  <a:pt x="52" y="132"/>
                </a:moveTo>
                <a:cubicBezTo>
                  <a:pt x="48" y="132"/>
                  <a:pt x="44" y="128"/>
                  <a:pt x="44" y="124"/>
                </a:cubicBezTo>
                <a:cubicBezTo>
                  <a:pt x="44" y="120"/>
                  <a:pt x="48" y="116"/>
                  <a:pt x="52" y="116"/>
                </a:cubicBezTo>
                <a:cubicBezTo>
                  <a:pt x="56" y="116"/>
                  <a:pt x="60" y="120"/>
                  <a:pt x="60" y="124"/>
                </a:cubicBezTo>
                <a:cubicBezTo>
                  <a:pt x="60" y="128"/>
                  <a:pt x="56" y="132"/>
                  <a:pt x="52" y="132"/>
                </a:cubicBezTo>
                <a:moveTo>
                  <a:pt x="48" y="60"/>
                </a:moveTo>
                <a:cubicBezTo>
                  <a:pt x="40" y="60"/>
                  <a:pt x="40" y="60"/>
                  <a:pt x="40" y="60"/>
                </a:cubicBezTo>
                <a:cubicBezTo>
                  <a:pt x="38" y="60"/>
                  <a:pt x="36" y="62"/>
                  <a:pt x="36" y="64"/>
                </a:cubicBezTo>
                <a:cubicBezTo>
                  <a:pt x="36" y="66"/>
                  <a:pt x="38" y="68"/>
                  <a:pt x="40" y="68"/>
                </a:cubicBezTo>
                <a:cubicBezTo>
                  <a:pt x="48" y="68"/>
                  <a:pt x="48" y="68"/>
                  <a:pt x="48" y="68"/>
                </a:cubicBezTo>
                <a:cubicBezTo>
                  <a:pt x="81" y="68"/>
                  <a:pt x="108" y="95"/>
                  <a:pt x="108" y="128"/>
                </a:cubicBezTo>
                <a:cubicBezTo>
                  <a:pt x="108" y="136"/>
                  <a:pt x="108" y="136"/>
                  <a:pt x="108" y="136"/>
                </a:cubicBezTo>
                <a:cubicBezTo>
                  <a:pt x="108" y="138"/>
                  <a:pt x="110" y="140"/>
                  <a:pt x="112" y="140"/>
                </a:cubicBezTo>
                <a:cubicBezTo>
                  <a:pt x="114" y="140"/>
                  <a:pt x="116" y="138"/>
                  <a:pt x="116" y="136"/>
                </a:cubicBezTo>
                <a:cubicBezTo>
                  <a:pt x="116" y="128"/>
                  <a:pt x="116" y="128"/>
                  <a:pt x="116" y="128"/>
                </a:cubicBezTo>
                <a:cubicBezTo>
                  <a:pt x="116" y="90"/>
                  <a:pt x="86" y="60"/>
                  <a:pt x="48" y="60"/>
                </a:cubicBezTo>
                <a:moveTo>
                  <a:pt x="48" y="84"/>
                </a:moveTo>
                <a:cubicBezTo>
                  <a:pt x="40" y="84"/>
                  <a:pt x="40" y="84"/>
                  <a:pt x="40" y="84"/>
                </a:cubicBezTo>
                <a:cubicBezTo>
                  <a:pt x="38" y="84"/>
                  <a:pt x="36" y="86"/>
                  <a:pt x="36" y="88"/>
                </a:cubicBezTo>
                <a:cubicBezTo>
                  <a:pt x="36" y="90"/>
                  <a:pt x="38" y="92"/>
                  <a:pt x="40" y="92"/>
                </a:cubicBezTo>
                <a:cubicBezTo>
                  <a:pt x="48" y="92"/>
                  <a:pt x="48" y="92"/>
                  <a:pt x="48" y="92"/>
                </a:cubicBezTo>
                <a:cubicBezTo>
                  <a:pt x="68" y="92"/>
                  <a:pt x="84" y="108"/>
                  <a:pt x="84" y="128"/>
                </a:cubicBezTo>
                <a:cubicBezTo>
                  <a:pt x="84" y="136"/>
                  <a:pt x="84" y="136"/>
                  <a:pt x="84" y="136"/>
                </a:cubicBezTo>
                <a:cubicBezTo>
                  <a:pt x="84" y="138"/>
                  <a:pt x="86" y="140"/>
                  <a:pt x="88" y="140"/>
                </a:cubicBezTo>
                <a:cubicBezTo>
                  <a:pt x="90" y="140"/>
                  <a:pt x="92" y="138"/>
                  <a:pt x="92" y="136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92" y="104"/>
                  <a:pt x="72" y="84"/>
                  <a:pt x="48" y="8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6"/>
          <p:cNvSpPr>
            <a:spLocks noEditPoints="1"/>
          </p:cNvSpPr>
          <p:nvPr/>
        </p:nvSpPr>
        <p:spPr bwMode="auto">
          <a:xfrm>
            <a:off x="2252663" y="2617788"/>
            <a:ext cx="506412" cy="557213"/>
          </a:xfrm>
          <a:custGeom>
            <a:avLst/>
            <a:gdLst>
              <a:gd name="T0" fmla="*/ 80 w 160"/>
              <a:gd name="T1" fmla="*/ 100 h 176"/>
              <a:gd name="T2" fmla="*/ 56 w 160"/>
              <a:gd name="T3" fmla="*/ 124 h 176"/>
              <a:gd name="T4" fmla="*/ 64 w 160"/>
              <a:gd name="T5" fmla="*/ 168 h 176"/>
              <a:gd name="T6" fmla="*/ 72 w 160"/>
              <a:gd name="T7" fmla="*/ 176 h 176"/>
              <a:gd name="T8" fmla="*/ 88 w 160"/>
              <a:gd name="T9" fmla="*/ 176 h 176"/>
              <a:gd name="T10" fmla="*/ 96 w 160"/>
              <a:gd name="T11" fmla="*/ 168 h 176"/>
              <a:gd name="T12" fmla="*/ 104 w 160"/>
              <a:gd name="T13" fmla="*/ 124 h 176"/>
              <a:gd name="T14" fmla="*/ 80 w 160"/>
              <a:gd name="T15" fmla="*/ 100 h 176"/>
              <a:gd name="T16" fmla="*/ 89 w 160"/>
              <a:gd name="T17" fmla="*/ 164 h 176"/>
              <a:gd name="T18" fmla="*/ 86 w 160"/>
              <a:gd name="T19" fmla="*/ 168 h 176"/>
              <a:gd name="T20" fmla="*/ 74 w 160"/>
              <a:gd name="T21" fmla="*/ 168 h 176"/>
              <a:gd name="T22" fmla="*/ 71 w 160"/>
              <a:gd name="T23" fmla="*/ 164 h 176"/>
              <a:gd name="T24" fmla="*/ 64 w 160"/>
              <a:gd name="T25" fmla="*/ 124 h 176"/>
              <a:gd name="T26" fmla="*/ 80 w 160"/>
              <a:gd name="T27" fmla="*/ 108 h 176"/>
              <a:gd name="T28" fmla="*/ 96 w 160"/>
              <a:gd name="T29" fmla="*/ 124 h 176"/>
              <a:gd name="T30" fmla="*/ 89 w 160"/>
              <a:gd name="T31" fmla="*/ 164 h 176"/>
              <a:gd name="T32" fmla="*/ 80 w 160"/>
              <a:gd name="T33" fmla="*/ 92 h 176"/>
              <a:gd name="T34" fmla="*/ 100 w 160"/>
              <a:gd name="T35" fmla="*/ 72 h 176"/>
              <a:gd name="T36" fmla="*/ 80 w 160"/>
              <a:gd name="T37" fmla="*/ 52 h 176"/>
              <a:gd name="T38" fmla="*/ 60 w 160"/>
              <a:gd name="T39" fmla="*/ 72 h 176"/>
              <a:gd name="T40" fmla="*/ 80 w 160"/>
              <a:gd name="T41" fmla="*/ 92 h 176"/>
              <a:gd name="T42" fmla="*/ 80 w 160"/>
              <a:gd name="T43" fmla="*/ 60 h 176"/>
              <a:gd name="T44" fmla="*/ 92 w 160"/>
              <a:gd name="T45" fmla="*/ 72 h 176"/>
              <a:gd name="T46" fmla="*/ 80 w 160"/>
              <a:gd name="T47" fmla="*/ 84 h 176"/>
              <a:gd name="T48" fmla="*/ 68 w 160"/>
              <a:gd name="T49" fmla="*/ 72 h 176"/>
              <a:gd name="T50" fmla="*/ 80 w 160"/>
              <a:gd name="T51" fmla="*/ 60 h 176"/>
              <a:gd name="T52" fmla="*/ 80 w 160"/>
              <a:gd name="T53" fmla="*/ 0 h 176"/>
              <a:gd name="T54" fmla="*/ 0 w 160"/>
              <a:gd name="T55" fmla="*/ 80 h 176"/>
              <a:gd name="T56" fmla="*/ 52 w 160"/>
              <a:gd name="T57" fmla="*/ 155 h 176"/>
              <a:gd name="T58" fmla="*/ 50 w 160"/>
              <a:gd name="T59" fmla="*/ 145 h 176"/>
              <a:gd name="T60" fmla="*/ 8 w 160"/>
              <a:gd name="T61" fmla="*/ 80 h 176"/>
              <a:gd name="T62" fmla="*/ 80 w 160"/>
              <a:gd name="T63" fmla="*/ 8 h 176"/>
              <a:gd name="T64" fmla="*/ 152 w 160"/>
              <a:gd name="T65" fmla="*/ 80 h 176"/>
              <a:gd name="T66" fmla="*/ 110 w 160"/>
              <a:gd name="T67" fmla="*/ 145 h 176"/>
              <a:gd name="T68" fmla="*/ 109 w 160"/>
              <a:gd name="T69" fmla="*/ 155 h 176"/>
              <a:gd name="T70" fmla="*/ 160 w 160"/>
              <a:gd name="T71" fmla="*/ 80 h 176"/>
              <a:gd name="T72" fmla="*/ 80 w 160"/>
              <a:gd name="T73" fmla="*/ 0 h 176"/>
              <a:gd name="T74" fmla="*/ 106 w 160"/>
              <a:gd name="T75" fmla="*/ 103 h 176"/>
              <a:gd name="T76" fmla="*/ 109 w 160"/>
              <a:gd name="T77" fmla="*/ 110 h 176"/>
              <a:gd name="T78" fmla="*/ 128 w 160"/>
              <a:gd name="T79" fmla="*/ 72 h 176"/>
              <a:gd name="T80" fmla="*/ 80 w 160"/>
              <a:gd name="T81" fmla="*/ 24 h 176"/>
              <a:gd name="T82" fmla="*/ 32 w 160"/>
              <a:gd name="T83" fmla="*/ 72 h 176"/>
              <a:gd name="T84" fmla="*/ 50 w 160"/>
              <a:gd name="T85" fmla="*/ 110 h 176"/>
              <a:gd name="T86" fmla="*/ 54 w 160"/>
              <a:gd name="T87" fmla="*/ 103 h 176"/>
              <a:gd name="T88" fmla="*/ 40 w 160"/>
              <a:gd name="T89" fmla="*/ 72 h 176"/>
              <a:gd name="T90" fmla="*/ 80 w 160"/>
              <a:gd name="T91" fmla="*/ 32 h 176"/>
              <a:gd name="T92" fmla="*/ 120 w 160"/>
              <a:gd name="T93" fmla="*/ 72 h 176"/>
              <a:gd name="T94" fmla="*/ 106 w 160"/>
              <a:gd name="T95" fmla="*/ 10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" h="176">
                <a:moveTo>
                  <a:pt x="80" y="100"/>
                </a:moveTo>
                <a:cubicBezTo>
                  <a:pt x="60" y="100"/>
                  <a:pt x="56" y="112"/>
                  <a:pt x="56" y="124"/>
                </a:cubicBezTo>
                <a:cubicBezTo>
                  <a:pt x="56" y="136"/>
                  <a:pt x="60" y="160"/>
                  <a:pt x="64" y="168"/>
                </a:cubicBezTo>
                <a:cubicBezTo>
                  <a:pt x="68" y="176"/>
                  <a:pt x="72" y="176"/>
                  <a:pt x="72" y="176"/>
                </a:cubicBezTo>
                <a:cubicBezTo>
                  <a:pt x="88" y="176"/>
                  <a:pt x="88" y="176"/>
                  <a:pt x="88" y="176"/>
                </a:cubicBezTo>
                <a:cubicBezTo>
                  <a:pt x="88" y="176"/>
                  <a:pt x="92" y="176"/>
                  <a:pt x="96" y="168"/>
                </a:cubicBezTo>
                <a:cubicBezTo>
                  <a:pt x="100" y="160"/>
                  <a:pt x="104" y="136"/>
                  <a:pt x="104" y="124"/>
                </a:cubicBezTo>
                <a:cubicBezTo>
                  <a:pt x="104" y="112"/>
                  <a:pt x="100" y="100"/>
                  <a:pt x="80" y="100"/>
                </a:cubicBezTo>
                <a:moveTo>
                  <a:pt x="89" y="164"/>
                </a:moveTo>
                <a:cubicBezTo>
                  <a:pt x="88" y="166"/>
                  <a:pt x="87" y="168"/>
                  <a:pt x="86" y="168"/>
                </a:cubicBezTo>
                <a:cubicBezTo>
                  <a:pt x="74" y="168"/>
                  <a:pt x="74" y="168"/>
                  <a:pt x="74" y="168"/>
                </a:cubicBezTo>
                <a:cubicBezTo>
                  <a:pt x="73" y="168"/>
                  <a:pt x="72" y="166"/>
                  <a:pt x="71" y="164"/>
                </a:cubicBezTo>
                <a:cubicBezTo>
                  <a:pt x="68" y="158"/>
                  <a:pt x="64" y="135"/>
                  <a:pt x="64" y="124"/>
                </a:cubicBezTo>
                <a:cubicBezTo>
                  <a:pt x="64" y="112"/>
                  <a:pt x="68" y="108"/>
                  <a:pt x="80" y="108"/>
                </a:cubicBezTo>
                <a:cubicBezTo>
                  <a:pt x="92" y="108"/>
                  <a:pt x="96" y="112"/>
                  <a:pt x="96" y="124"/>
                </a:cubicBezTo>
                <a:cubicBezTo>
                  <a:pt x="96" y="135"/>
                  <a:pt x="92" y="158"/>
                  <a:pt x="89" y="164"/>
                </a:cubicBezTo>
                <a:moveTo>
                  <a:pt x="80" y="92"/>
                </a:moveTo>
                <a:cubicBezTo>
                  <a:pt x="91" y="92"/>
                  <a:pt x="100" y="83"/>
                  <a:pt x="100" y="72"/>
                </a:cubicBezTo>
                <a:cubicBezTo>
                  <a:pt x="100" y="61"/>
                  <a:pt x="91" y="52"/>
                  <a:pt x="80" y="52"/>
                </a:cubicBezTo>
                <a:cubicBezTo>
                  <a:pt x="69" y="52"/>
                  <a:pt x="60" y="61"/>
                  <a:pt x="60" y="72"/>
                </a:cubicBezTo>
                <a:cubicBezTo>
                  <a:pt x="60" y="83"/>
                  <a:pt x="69" y="92"/>
                  <a:pt x="80" y="92"/>
                </a:cubicBezTo>
                <a:moveTo>
                  <a:pt x="80" y="60"/>
                </a:moveTo>
                <a:cubicBezTo>
                  <a:pt x="87" y="60"/>
                  <a:pt x="92" y="65"/>
                  <a:pt x="92" y="72"/>
                </a:cubicBezTo>
                <a:cubicBezTo>
                  <a:pt x="92" y="79"/>
                  <a:pt x="87" y="84"/>
                  <a:pt x="80" y="84"/>
                </a:cubicBezTo>
                <a:cubicBezTo>
                  <a:pt x="73" y="84"/>
                  <a:pt x="68" y="79"/>
                  <a:pt x="68" y="72"/>
                </a:cubicBezTo>
                <a:cubicBezTo>
                  <a:pt x="68" y="65"/>
                  <a:pt x="73" y="60"/>
                  <a:pt x="80" y="60"/>
                </a:cubicBezTo>
                <a:moveTo>
                  <a:pt x="80" y="0"/>
                </a:moveTo>
                <a:cubicBezTo>
                  <a:pt x="36" y="0"/>
                  <a:pt x="0" y="36"/>
                  <a:pt x="0" y="80"/>
                </a:cubicBezTo>
                <a:cubicBezTo>
                  <a:pt x="0" y="114"/>
                  <a:pt x="21" y="143"/>
                  <a:pt x="52" y="155"/>
                </a:cubicBezTo>
                <a:cubicBezTo>
                  <a:pt x="51" y="152"/>
                  <a:pt x="50" y="148"/>
                  <a:pt x="50" y="145"/>
                </a:cubicBezTo>
                <a:cubicBezTo>
                  <a:pt x="25" y="134"/>
                  <a:pt x="8" y="109"/>
                  <a:pt x="8" y="80"/>
                </a:cubicBezTo>
                <a:cubicBezTo>
                  <a:pt x="8" y="40"/>
                  <a:pt x="40" y="8"/>
                  <a:pt x="80" y="8"/>
                </a:cubicBezTo>
                <a:cubicBezTo>
                  <a:pt x="120" y="8"/>
                  <a:pt x="152" y="40"/>
                  <a:pt x="152" y="80"/>
                </a:cubicBezTo>
                <a:cubicBezTo>
                  <a:pt x="152" y="109"/>
                  <a:pt x="135" y="134"/>
                  <a:pt x="110" y="145"/>
                </a:cubicBezTo>
                <a:cubicBezTo>
                  <a:pt x="110" y="148"/>
                  <a:pt x="109" y="152"/>
                  <a:pt x="109" y="155"/>
                </a:cubicBezTo>
                <a:cubicBezTo>
                  <a:pt x="139" y="143"/>
                  <a:pt x="160" y="114"/>
                  <a:pt x="160" y="80"/>
                </a:cubicBezTo>
                <a:cubicBezTo>
                  <a:pt x="160" y="36"/>
                  <a:pt x="124" y="0"/>
                  <a:pt x="80" y="0"/>
                </a:cubicBezTo>
                <a:moveTo>
                  <a:pt x="106" y="103"/>
                </a:moveTo>
                <a:cubicBezTo>
                  <a:pt x="107" y="105"/>
                  <a:pt x="108" y="107"/>
                  <a:pt x="109" y="110"/>
                </a:cubicBezTo>
                <a:cubicBezTo>
                  <a:pt x="121" y="101"/>
                  <a:pt x="128" y="87"/>
                  <a:pt x="128" y="72"/>
                </a:cubicBezTo>
                <a:cubicBezTo>
                  <a:pt x="128" y="45"/>
                  <a:pt x="107" y="24"/>
                  <a:pt x="80" y="24"/>
                </a:cubicBezTo>
                <a:cubicBezTo>
                  <a:pt x="53" y="24"/>
                  <a:pt x="32" y="45"/>
                  <a:pt x="32" y="72"/>
                </a:cubicBezTo>
                <a:cubicBezTo>
                  <a:pt x="32" y="87"/>
                  <a:pt x="39" y="101"/>
                  <a:pt x="50" y="110"/>
                </a:cubicBezTo>
                <a:cubicBezTo>
                  <a:pt x="51" y="107"/>
                  <a:pt x="53" y="105"/>
                  <a:pt x="54" y="103"/>
                </a:cubicBezTo>
                <a:cubicBezTo>
                  <a:pt x="46" y="95"/>
                  <a:pt x="40" y="84"/>
                  <a:pt x="40" y="72"/>
                </a:cubicBezTo>
                <a:cubicBezTo>
                  <a:pt x="40" y="50"/>
                  <a:pt x="58" y="32"/>
                  <a:pt x="80" y="32"/>
                </a:cubicBezTo>
                <a:cubicBezTo>
                  <a:pt x="102" y="32"/>
                  <a:pt x="120" y="50"/>
                  <a:pt x="120" y="72"/>
                </a:cubicBezTo>
                <a:cubicBezTo>
                  <a:pt x="120" y="84"/>
                  <a:pt x="114" y="95"/>
                  <a:pt x="106" y="103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7"/>
          <p:cNvSpPr>
            <a:spLocks noEditPoints="1"/>
          </p:cNvSpPr>
          <p:nvPr/>
        </p:nvSpPr>
        <p:spPr bwMode="auto">
          <a:xfrm>
            <a:off x="3341688" y="2617788"/>
            <a:ext cx="455612" cy="557213"/>
          </a:xfrm>
          <a:custGeom>
            <a:avLst/>
            <a:gdLst>
              <a:gd name="T0" fmla="*/ 72 w 144"/>
              <a:gd name="T1" fmla="*/ 96 h 176"/>
              <a:gd name="T2" fmla="*/ 48 w 144"/>
              <a:gd name="T3" fmla="*/ 120 h 176"/>
              <a:gd name="T4" fmla="*/ 56 w 144"/>
              <a:gd name="T5" fmla="*/ 168 h 176"/>
              <a:gd name="T6" fmla="*/ 64 w 144"/>
              <a:gd name="T7" fmla="*/ 176 h 176"/>
              <a:gd name="T8" fmla="*/ 80 w 144"/>
              <a:gd name="T9" fmla="*/ 176 h 176"/>
              <a:gd name="T10" fmla="*/ 88 w 144"/>
              <a:gd name="T11" fmla="*/ 168 h 176"/>
              <a:gd name="T12" fmla="*/ 96 w 144"/>
              <a:gd name="T13" fmla="*/ 120 h 176"/>
              <a:gd name="T14" fmla="*/ 72 w 144"/>
              <a:gd name="T15" fmla="*/ 96 h 176"/>
              <a:gd name="T16" fmla="*/ 81 w 144"/>
              <a:gd name="T17" fmla="*/ 164 h 176"/>
              <a:gd name="T18" fmla="*/ 78 w 144"/>
              <a:gd name="T19" fmla="*/ 168 h 176"/>
              <a:gd name="T20" fmla="*/ 66 w 144"/>
              <a:gd name="T21" fmla="*/ 168 h 176"/>
              <a:gd name="T22" fmla="*/ 63 w 144"/>
              <a:gd name="T23" fmla="*/ 164 h 176"/>
              <a:gd name="T24" fmla="*/ 56 w 144"/>
              <a:gd name="T25" fmla="*/ 120 h 176"/>
              <a:gd name="T26" fmla="*/ 72 w 144"/>
              <a:gd name="T27" fmla="*/ 104 h 176"/>
              <a:gd name="T28" fmla="*/ 88 w 144"/>
              <a:gd name="T29" fmla="*/ 120 h 176"/>
              <a:gd name="T30" fmla="*/ 81 w 144"/>
              <a:gd name="T31" fmla="*/ 164 h 176"/>
              <a:gd name="T32" fmla="*/ 72 w 144"/>
              <a:gd name="T33" fmla="*/ 0 h 176"/>
              <a:gd name="T34" fmla="*/ 0 w 144"/>
              <a:gd name="T35" fmla="*/ 72 h 176"/>
              <a:gd name="T36" fmla="*/ 41 w 144"/>
              <a:gd name="T37" fmla="*/ 137 h 176"/>
              <a:gd name="T38" fmla="*/ 40 w 144"/>
              <a:gd name="T39" fmla="*/ 128 h 176"/>
              <a:gd name="T40" fmla="*/ 8 w 144"/>
              <a:gd name="T41" fmla="*/ 72 h 176"/>
              <a:gd name="T42" fmla="*/ 72 w 144"/>
              <a:gd name="T43" fmla="*/ 8 h 176"/>
              <a:gd name="T44" fmla="*/ 136 w 144"/>
              <a:gd name="T45" fmla="*/ 72 h 176"/>
              <a:gd name="T46" fmla="*/ 104 w 144"/>
              <a:gd name="T47" fmla="*/ 128 h 176"/>
              <a:gd name="T48" fmla="*/ 103 w 144"/>
              <a:gd name="T49" fmla="*/ 137 h 176"/>
              <a:gd name="T50" fmla="*/ 144 w 144"/>
              <a:gd name="T51" fmla="*/ 72 h 176"/>
              <a:gd name="T52" fmla="*/ 72 w 144"/>
              <a:gd name="T53" fmla="*/ 0 h 176"/>
              <a:gd name="T54" fmla="*/ 116 w 144"/>
              <a:gd name="T55" fmla="*/ 72 h 176"/>
              <a:gd name="T56" fmla="*/ 72 w 144"/>
              <a:gd name="T57" fmla="*/ 28 h 176"/>
              <a:gd name="T58" fmla="*/ 28 w 144"/>
              <a:gd name="T59" fmla="*/ 72 h 176"/>
              <a:gd name="T60" fmla="*/ 43 w 144"/>
              <a:gd name="T61" fmla="*/ 105 h 176"/>
              <a:gd name="T62" fmla="*/ 47 w 144"/>
              <a:gd name="T63" fmla="*/ 98 h 176"/>
              <a:gd name="T64" fmla="*/ 36 w 144"/>
              <a:gd name="T65" fmla="*/ 72 h 176"/>
              <a:gd name="T66" fmla="*/ 72 w 144"/>
              <a:gd name="T67" fmla="*/ 36 h 176"/>
              <a:gd name="T68" fmla="*/ 108 w 144"/>
              <a:gd name="T69" fmla="*/ 72 h 176"/>
              <a:gd name="T70" fmla="*/ 97 w 144"/>
              <a:gd name="T71" fmla="*/ 98 h 176"/>
              <a:gd name="T72" fmla="*/ 101 w 144"/>
              <a:gd name="T73" fmla="*/ 105 h 176"/>
              <a:gd name="T74" fmla="*/ 116 w 144"/>
              <a:gd name="T75" fmla="*/ 72 h 176"/>
              <a:gd name="T76" fmla="*/ 88 w 144"/>
              <a:gd name="T77" fmla="*/ 72 h 176"/>
              <a:gd name="T78" fmla="*/ 72 w 144"/>
              <a:gd name="T79" fmla="*/ 56 h 176"/>
              <a:gd name="T80" fmla="*/ 56 w 144"/>
              <a:gd name="T81" fmla="*/ 72 h 176"/>
              <a:gd name="T82" fmla="*/ 72 w 144"/>
              <a:gd name="T83" fmla="*/ 88 h 176"/>
              <a:gd name="T84" fmla="*/ 88 w 144"/>
              <a:gd name="T85" fmla="*/ 72 h 176"/>
              <a:gd name="T86" fmla="*/ 64 w 144"/>
              <a:gd name="T87" fmla="*/ 72 h 176"/>
              <a:gd name="T88" fmla="*/ 72 w 144"/>
              <a:gd name="T89" fmla="*/ 64 h 176"/>
              <a:gd name="T90" fmla="*/ 80 w 144"/>
              <a:gd name="T91" fmla="*/ 72 h 176"/>
              <a:gd name="T92" fmla="*/ 72 w 144"/>
              <a:gd name="T93" fmla="*/ 80 h 176"/>
              <a:gd name="T94" fmla="*/ 64 w 144"/>
              <a:gd name="T95" fmla="*/ 7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4" h="176">
                <a:moveTo>
                  <a:pt x="72" y="96"/>
                </a:moveTo>
                <a:cubicBezTo>
                  <a:pt x="52" y="96"/>
                  <a:pt x="48" y="108"/>
                  <a:pt x="48" y="120"/>
                </a:cubicBezTo>
                <a:cubicBezTo>
                  <a:pt x="48" y="132"/>
                  <a:pt x="52" y="160"/>
                  <a:pt x="56" y="168"/>
                </a:cubicBezTo>
                <a:cubicBezTo>
                  <a:pt x="60" y="176"/>
                  <a:pt x="64" y="176"/>
                  <a:pt x="64" y="176"/>
                </a:cubicBezTo>
                <a:cubicBezTo>
                  <a:pt x="80" y="176"/>
                  <a:pt x="80" y="176"/>
                  <a:pt x="80" y="176"/>
                </a:cubicBezTo>
                <a:cubicBezTo>
                  <a:pt x="80" y="176"/>
                  <a:pt x="84" y="176"/>
                  <a:pt x="88" y="168"/>
                </a:cubicBezTo>
                <a:cubicBezTo>
                  <a:pt x="92" y="160"/>
                  <a:pt x="96" y="132"/>
                  <a:pt x="96" y="120"/>
                </a:cubicBezTo>
                <a:cubicBezTo>
                  <a:pt x="96" y="108"/>
                  <a:pt x="92" y="96"/>
                  <a:pt x="72" y="96"/>
                </a:cubicBezTo>
                <a:moveTo>
                  <a:pt x="81" y="164"/>
                </a:moveTo>
                <a:cubicBezTo>
                  <a:pt x="80" y="166"/>
                  <a:pt x="79" y="168"/>
                  <a:pt x="78" y="168"/>
                </a:cubicBezTo>
                <a:cubicBezTo>
                  <a:pt x="66" y="168"/>
                  <a:pt x="66" y="168"/>
                  <a:pt x="66" y="168"/>
                </a:cubicBezTo>
                <a:cubicBezTo>
                  <a:pt x="65" y="168"/>
                  <a:pt x="64" y="166"/>
                  <a:pt x="63" y="164"/>
                </a:cubicBezTo>
                <a:cubicBezTo>
                  <a:pt x="60" y="159"/>
                  <a:pt x="56" y="132"/>
                  <a:pt x="56" y="120"/>
                </a:cubicBezTo>
                <a:cubicBezTo>
                  <a:pt x="56" y="108"/>
                  <a:pt x="60" y="104"/>
                  <a:pt x="72" y="104"/>
                </a:cubicBezTo>
                <a:cubicBezTo>
                  <a:pt x="84" y="104"/>
                  <a:pt x="88" y="108"/>
                  <a:pt x="88" y="120"/>
                </a:cubicBezTo>
                <a:cubicBezTo>
                  <a:pt x="88" y="132"/>
                  <a:pt x="84" y="159"/>
                  <a:pt x="81" y="164"/>
                </a:cubicBezTo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01"/>
                  <a:pt x="17" y="125"/>
                  <a:pt x="41" y="137"/>
                </a:cubicBezTo>
                <a:cubicBezTo>
                  <a:pt x="41" y="134"/>
                  <a:pt x="41" y="130"/>
                  <a:pt x="40" y="128"/>
                </a:cubicBezTo>
                <a:cubicBezTo>
                  <a:pt x="21" y="117"/>
                  <a:pt x="8" y="96"/>
                  <a:pt x="8" y="72"/>
                </a:cubicBezTo>
                <a:cubicBezTo>
                  <a:pt x="8" y="37"/>
                  <a:pt x="37" y="8"/>
                  <a:pt x="72" y="8"/>
                </a:cubicBezTo>
                <a:cubicBezTo>
                  <a:pt x="107" y="8"/>
                  <a:pt x="136" y="37"/>
                  <a:pt x="136" y="72"/>
                </a:cubicBezTo>
                <a:cubicBezTo>
                  <a:pt x="136" y="96"/>
                  <a:pt x="123" y="116"/>
                  <a:pt x="104" y="128"/>
                </a:cubicBezTo>
                <a:cubicBezTo>
                  <a:pt x="104" y="130"/>
                  <a:pt x="103" y="134"/>
                  <a:pt x="103" y="137"/>
                </a:cubicBezTo>
                <a:cubicBezTo>
                  <a:pt x="127" y="125"/>
                  <a:pt x="144" y="101"/>
                  <a:pt x="144" y="72"/>
                </a:cubicBezTo>
                <a:cubicBezTo>
                  <a:pt x="144" y="32"/>
                  <a:pt x="112" y="0"/>
                  <a:pt x="72" y="0"/>
                </a:cubicBezTo>
                <a:moveTo>
                  <a:pt x="116" y="72"/>
                </a:moveTo>
                <a:cubicBezTo>
                  <a:pt x="116" y="48"/>
                  <a:pt x="96" y="28"/>
                  <a:pt x="72" y="28"/>
                </a:cubicBezTo>
                <a:cubicBezTo>
                  <a:pt x="48" y="28"/>
                  <a:pt x="28" y="48"/>
                  <a:pt x="28" y="72"/>
                </a:cubicBezTo>
                <a:cubicBezTo>
                  <a:pt x="28" y="85"/>
                  <a:pt x="34" y="97"/>
                  <a:pt x="43" y="105"/>
                </a:cubicBezTo>
                <a:cubicBezTo>
                  <a:pt x="44" y="102"/>
                  <a:pt x="45" y="100"/>
                  <a:pt x="47" y="98"/>
                </a:cubicBezTo>
                <a:cubicBezTo>
                  <a:pt x="40" y="91"/>
                  <a:pt x="36" y="82"/>
                  <a:pt x="36" y="72"/>
                </a:cubicBezTo>
                <a:cubicBezTo>
                  <a:pt x="36" y="52"/>
                  <a:pt x="52" y="36"/>
                  <a:pt x="72" y="36"/>
                </a:cubicBezTo>
                <a:cubicBezTo>
                  <a:pt x="92" y="36"/>
                  <a:pt x="108" y="52"/>
                  <a:pt x="108" y="72"/>
                </a:cubicBezTo>
                <a:cubicBezTo>
                  <a:pt x="108" y="82"/>
                  <a:pt x="104" y="91"/>
                  <a:pt x="97" y="98"/>
                </a:cubicBezTo>
                <a:cubicBezTo>
                  <a:pt x="99" y="100"/>
                  <a:pt x="100" y="102"/>
                  <a:pt x="101" y="105"/>
                </a:cubicBezTo>
                <a:cubicBezTo>
                  <a:pt x="110" y="97"/>
                  <a:pt x="116" y="85"/>
                  <a:pt x="116" y="72"/>
                </a:cubicBezTo>
                <a:moveTo>
                  <a:pt x="88" y="72"/>
                </a:moveTo>
                <a:cubicBezTo>
                  <a:pt x="88" y="63"/>
                  <a:pt x="81" y="56"/>
                  <a:pt x="72" y="56"/>
                </a:cubicBezTo>
                <a:cubicBezTo>
                  <a:pt x="63" y="56"/>
                  <a:pt x="56" y="63"/>
                  <a:pt x="56" y="72"/>
                </a:cubicBezTo>
                <a:cubicBezTo>
                  <a:pt x="56" y="81"/>
                  <a:pt x="63" y="88"/>
                  <a:pt x="72" y="88"/>
                </a:cubicBezTo>
                <a:cubicBezTo>
                  <a:pt x="81" y="88"/>
                  <a:pt x="88" y="81"/>
                  <a:pt x="88" y="72"/>
                </a:cubicBezTo>
                <a:moveTo>
                  <a:pt x="64" y="72"/>
                </a:moveTo>
                <a:cubicBezTo>
                  <a:pt x="64" y="68"/>
                  <a:pt x="68" y="64"/>
                  <a:pt x="72" y="64"/>
                </a:cubicBezTo>
                <a:cubicBezTo>
                  <a:pt x="76" y="64"/>
                  <a:pt x="80" y="68"/>
                  <a:pt x="80" y="72"/>
                </a:cubicBezTo>
                <a:cubicBezTo>
                  <a:pt x="80" y="76"/>
                  <a:pt x="76" y="80"/>
                  <a:pt x="72" y="80"/>
                </a:cubicBezTo>
                <a:cubicBezTo>
                  <a:pt x="68" y="80"/>
                  <a:pt x="64" y="76"/>
                  <a:pt x="64" y="7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8"/>
          <p:cNvSpPr>
            <a:spLocks noEditPoints="1"/>
          </p:cNvSpPr>
          <p:nvPr/>
        </p:nvSpPr>
        <p:spPr bwMode="auto">
          <a:xfrm>
            <a:off x="4352925" y="2617788"/>
            <a:ext cx="557212" cy="557213"/>
          </a:xfrm>
          <a:custGeom>
            <a:avLst/>
            <a:gdLst>
              <a:gd name="T0" fmla="*/ 156 w 176"/>
              <a:gd name="T1" fmla="*/ 0 h 176"/>
              <a:gd name="T2" fmla="*/ 136 w 176"/>
              <a:gd name="T3" fmla="*/ 20 h 176"/>
              <a:gd name="T4" fmla="*/ 152 w 176"/>
              <a:gd name="T5" fmla="*/ 40 h 176"/>
              <a:gd name="T6" fmla="*/ 152 w 176"/>
              <a:gd name="T7" fmla="*/ 84 h 176"/>
              <a:gd name="T8" fmla="*/ 108 w 176"/>
              <a:gd name="T9" fmla="*/ 84 h 176"/>
              <a:gd name="T10" fmla="*/ 88 w 176"/>
              <a:gd name="T11" fmla="*/ 68 h 176"/>
              <a:gd name="T12" fmla="*/ 68 w 176"/>
              <a:gd name="T13" fmla="*/ 84 h 176"/>
              <a:gd name="T14" fmla="*/ 20 w 176"/>
              <a:gd name="T15" fmla="*/ 84 h 176"/>
              <a:gd name="T16" fmla="*/ 16 w 176"/>
              <a:gd name="T17" fmla="*/ 88 h 176"/>
              <a:gd name="T18" fmla="*/ 16 w 176"/>
              <a:gd name="T19" fmla="*/ 136 h 176"/>
              <a:gd name="T20" fmla="*/ 0 w 176"/>
              <a:gd name="T21" fmla="*/ 156 h 176"/>
              <a:gd name="T22" fmla="*/ 20 w 176"/>
              <a:gd name="T23" fmla="*/ 176 h 176"/>
              <a:gd name="T24" fmla="*/ 40 w 176"/>
              <a:gd name="T25" fmla="*/ 156 h 176"/>
              <a:gd name="T26" fmla="*/ 24 w 176"/>
              <a:gd name="T27" fmla="*/ 136 h 176"/>
              <a:gd name="T28" fmla="*/ 24 w 176"/>
              <a:gd name="T29" fmla="*/ 92 h 176"/>
              <a:gd name="T30" fmla="*/ 68 w 176"/>
              <a:gd name="T31" fmla="*/ 92 h 176"/>
              <a:gd name="T32" fmla="*/ 88 w 176"/>
              <a:gd name="T33" fmla="*/ 108 h 176"/>
              <a:gd name="T34" fmla="*/ 108 w 176"/>
              <a:gd name="T35" fmla="*/ 92 h 176"/>
              <a:gd name="T36" fmla="*/ 156 w 176"/>
              <a:gd name="T37" fmla="*/ 92 h 176"/>
              <a:gd name="T38" fmla="*/ 160 w 176"/>
              <a:gd name="T39" fmla="*/ 88 h 176"/>
              <a:gd name="T40" fmla="*/ 160 w 176"/>
              <a:gd name="T41" fmla="*/ 40 h 176"/>
              <a:gd name="T42" fmla="*/ 176 w 176"/>
              <a:gd name="T43" fmla="*/ 20 h 176"/>
              <a:gd name="T44" fmla="*/ 156 w 176"/>
              <a:gd name="T45" fmla="*/ 0 h 176"/>
              <a:gd name="T46" fmla="*/ 32 w 176"/>
              <a:gd name="T47" fmla="*/ 156 h 176"/>
              <a:gd name="T48" fmla="*/ 20 w 176"/>
              <a:gd name="T49" fmla="*/ 168 h 176"/>
              <a:gd name="T50" fmla="*/ 8 w 176"/>
              <a:gd name="T51" fmla="*/ 156 h 176"/>
              <a:gd name="T52" fmla="*/ 20 w 176"/>
              <a:gd name="T53" fmla="*/ 144 h 176"/>
              <a:gd name="T54" fmla="*/ 32 w 176"/>
              <a:gd name="T55" fmla="*/ 156 h 176"/>
              <a:gd name="T56" fmla="*/ 88 w 176"/>
              <a:gd name="T57" fmla="*/ 100 h 176"/>
              <a:gd name="T58" fmla="*/ 76 w 176"/>
              <a:gd name="T59" fmla="*/ 88 h 176"/>
              <a:gd name="T60" fmla="*/ 88 w 176"/>
              <a:gd name="T61" fmla="*/ 76 h 176"/>
              <a:gd name="T62" fmla="*/ 100 w 176"/>
              <a:gd name="T63" fmla="*/ 88 h 176"/>
              <a:gd name="T64" fmla="*/ 88 w 176"/>
              <a:gd name="T65" fmla="*/ 100 h 176"/>
              <a:gd name="T66" fmla="*/ 156 w 176"/>
              <a:gd name="T67" fmla="*/ 32 h 176"/>
              <a:gd name="T68" fmla="*/ 144 w 176"/>
              <a:gd name="T69" fmla="*/ 20 h 176"/>
              <a:gd name="T70" fmla="*/ 156 w 176"/>
              <a:gd name="T71" fmla="*/ 8 h 176"/>
              <a:gd name="T72" fmla="*/ 168 w 176"/>
              <a:gd name="T73" fmla="*/ 20 h 176"/>
              <a:gd name="T74" fmla="*/ 156 w 176"/>
              <a:gd name="T75" fmla="*/ 3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76">
                <a:moveTo>
                  <a:pt x="156" y="0"/>
                </a:moveTo>
                <a:cubicBezTo>
                  <a:pt x="145" y="0"/>
                  <a:pt x="136" y="9"/>
                  <a:pt x="136" y="20"/>
                </a:cubicBezTo>
                <a:cubicBezTo>
                  <a:pt x="136" y="30"/>
                  <a:pt x="143" y="38"/>
                  <a:pt x="152" y="40"/>
                </a:cubicBezTo>
                <a:cubicBezTo>
                  <a:pt x="152" y="84"/>
                  <a:pt x="152" y="84"/>
                  <a:pt x="152" y="84"/>
                </a:cubicBezTo>
                <a:cubicBezTo>
                  <a:pt x="108" y="84"/>
                  <a:pt x="108" y="84"/>
                  <a:pt x="108" y="84"/>
                </a:cubicBezTo>
                <a:cubicBezTo>
                  <a:pt x="106" y="75"/>
                  <a:pt x="98" y="68"/>
                  <a:pt x="88" y="68"/>
                </a:cubicBezTo>
                <a:cubicBezTo>
                  <a:pt x="78" y="68"/>
                  <a:pt x="70" y="75"/>
                  <a:pt x="68" y="84"/>
                </a:cubicBezTo>
                <a:cubicBezTo>
                  <a:pt x="20" y="84"/>
                  <a:pt x="20" y="84"/>
                  <a:pt x="20" y="84"/>
                </a:cubicBezTo>
                <a:cubicBezTo>
                  <a:pt x="18" y="84"/>
                  <a:pt x="16" y="86"/>
                  <a:pt x="16" y="88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7" y="138"/>
                  <a:pt x="0" y="146"/>
                  <a:pt x="0" y="156"/>
                </a:cubicBezTo>
                <a:cubicBezTo>
                  <a:pt x="0" y="167"/>
                  <a:pt x="9" y="176"/>
                  <a:pt x="20" y="176"/>
                </a:cubicBezTo>
                <a:cubicBezTo>
                  <a:pt x="31" y="176"/>
                  <a:pt x="40" y="167"/>
                  <a:pt x="40" y="156"/>
                </a:cubicBezTo>
                <a:cubicBezTo>
                  <a:pt x="40" y="146"/>
                  <a:pt x="33" y="138"/>
                  <a:pt x="24" y="136"/>
                </a:cubicBezTo>
                <a:cubicBezTo>
                  <a:pt x="24" y="92"/>
                  <a:pt x="24" y="92"/>
                  <a:pt x="24" y="92"/>
                </a:cubicBezTo>
                <a:cubicBezTo>
                  <a:pt x="68" y="92"/>
                  <a:pt x="68" y="92"/>
                  <a:pt x="68" y="92"/>
                </a:cubicBezTo>
                <a:cubicBezTo>
                  <a:pt x="70" y="101"/>
                  <a:pt x="78" y="108"/>
                  <a:pt x="88" y="108"/>
                </a:cubicBezTo>
                <a:cubicBezTo>
                  <a:pt x="98" y="108"/>
                  <a:pt x="106" y="101"/>
                  <a:pt x="108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58" y="92"/>
                  <a:pt x="160" y="90"/>
                  <a:pt x="160" y="88"/>
                </a:cubicBezTo>
                <a:cubicBezTo>
                  <a:pt x="160" y="40"/>
                  <a:pt x="160" y="40"/>
                  <a:pt x="160" y="40"/>
                </a:cubicBezTo>
                <a:cubicBezTo>
                  <a:pt x="169" y="38"/>
                  <a:pt x="176" y="30"/>
                  <a:pt x="176" y="20"/>
                </a:cubicBezTo>
                <a:cubicBezTo>
                  <a:pt x="176" y="9"/>
                  <a:pt x="167" y="0"/>
                  <a:pt x="156" y="0"/>
                </a:cubicBezTo>
                <a:moveTo>
                  <a:pt x="32" y="156"/>
                </a:moveTo>
                <a:cubicBezTo>
                  <a:pt x="32" y="163"/>
                  <a:pt x="27" y="168"/>
                  <a:pt x="20" y="168"/>
                </a:cubicBezTo>
                <a:cubicBezTo>
                  <a:pt x="13" y="168"/>
                  <a:pt x="8" y="163"/>
                  <a:pt x="8" y="156"/>
                </a:cubicBezTo>
                <a:cubicBezTo>
                  <a:pt x="8" y="149"/>
                  <a:pt x="13" y="144"/>
                  <a:pt x="20" y="144"/>
                </a:cubicBezTo>
                <a:cubicBezTo>
                  <a:pt x="27" y="144"/>
                  <a:pt x="32" y="149"/>
                  <a:pt x="32" y="156"/>
                </a:cubicBezTo>
                <a:moveTo>
                  <a:pt x="88" y="100"/>
                </a:moveTo>
                <a:cubicBezTo>
                  <a:pt x="81" y="100"/>
                  <a:pt x="76" y="95"/>
                  <a:pt x="76" y="88"/>
                </a:cubicBezTo>
                <a:cubicBezTo>
                  <a:pt x="76" y="81"/>
                  <a:pt x="81" y="76"/>
                  <a:pt x="88" y="76"/>
                </a:cubicBezTo>
                <a:cubicBezTo>
                  <a:pt x="95" y="76"/>
                  <a:pt x="100" y="81"/>
                  <a:pt x="100" y="88"/>
                </a:cubicBezTo>
                <a:cubicBezTo>
                  <a:pt x="100" y="95"/>
                  <a:pt x="95" y="100"/>
                  <a:pt x="88" y="100"/>
                </a:cubicBezTo>
                <a:moveTo>
                  <a:pt x="156" y="32"/>
                </a:moveTo>
                <a:cubicBezTo>
                  <a:pt x="149" y="32"/>
                  <a:pt x="144" y="27"/>
                  <a:pt x="144" y="20"/>
                </a:cubicBezTo>
                <a:cubicBezTo>
                  <a:pt x="144" y="13"/>
                  <a:pt x="149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7"/>
                  <a:pt x="163" y="32"/>
                  <a:pt x="156" y="3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9"/>
          <p:cNvSpPr>
            <a:spLocks noEditPoints="1"/>
          </p:cNvSpPr>
          <p:nvPr/>
        </p:nvSpPr>
        <p:spPr bwMode="auto">
          <a:xfrm>
            <a:off x="5441950" y="2617788"/>
            <a:ext cx="506412" cy="557213"/>
          </a:xfrm>
          <a:custGeom>
            <a:avLst/>
            <a:gdLst>
              <a:gd name="T0" fmla="*/ 140 w 160"/>
              <a:gd name="T1" fmla="*/ 136 h 176"/>
              <a:gd name="T2" fmla="*/ 125 w 160"/>
              <a:gd name="T3" fmla="*/ 143 h 176"/>
              <a:gd name="T4" fmla="*/ 39 w 160"/>
              <a:gd name="T5" fmla="*/ 94 h 176"/>
              <a:gd name="T6" fmla="*/ 40 w 160"/>
              <a:gd name="T7" fmla="*/ 88 h 176"/>
              <a:gd name="T8" fmla="*/ 39 w 160"/>
              <a:gd name="T9" fmla="*/ 82 h 176"/>
              <a:gd name="T10" fmla="*/ 125 w 160"/>
              <a:gd name="T11" fmla="*/ 33 h 176"/>
              <a:gd name="T12" fmla="*/ 140 w 160"/>
              <a:gd name="T13" fmla="*/ 40 h 176"/>
              <a:gd name="T14" fmla="*/ 160 w 160"/>
              <a:gd name="T15" fmla="*/ 20 h 176"/>
              <a:gd name="T16" fmla="*/ 140 w 160"/>
              <a:gd name="T17" fmla="*/ 0 h 176"/>
              <a:gd name="T18" fmla="*/ 120 w 160"/>
              <a:gd name="T19" fmla="*/ 20 h 176"/>
              <a:gd name="T20" fmla="*/ 121 w 160"/>
              <a:gd name="T21" fmla="*/ 26 h 176"/>
              <a:gd name="T22" fmla="*/ 35 w 160"/>
              <a:gd name="T23" fmla="*/ 75 h 176"/>
              <a:gd name="T24" fmla="*/ 20 w 160"/>
              <a:gd name="T25" fmla="*/ 68 h 176"/>
              <a:gd name="T26" fmla="*/ 0 w 160"/>
              <a:gd name="T27" fmla="*/ 88 h 176"/>
              <a:gd name="T28" fmla="*/ 20 w 160"/>
              <a:gd name="T29" fmla="*/ 108 h 176"/>
              <a:gd name="T30" fmla="*/ 35 w 160"/>
              <a:gd name="T31" fmla="*/ 101 h 176"/>
              <a:gd name="T32" fmla="*/ 121 w 160"/>
              <a:gd name="T33" fmla="*/ 150 h 176"/>
              <a:gd name="T34" fmla="*/ 120 w 160"/>
              <a:gd name="T35" fmla="*/ 156 h 176"/>
              <a:gd name="T36" fmla="*/ 140 w 160"/>
              <a:gd name="T37" fmla="*/ 176 h 176"/>
              <a:gd name="T38" fmla="*/ 160 w 160"/>
              <a:gd name="T39" fmla="*/ 156 h 176"/>
              <a:gd name="T40" fmla="*/ 140 w 160"/>
              <a:gd name="T41" fmla="*/ 136 h 176"/>
              <a:gd name="T42" fmla="*/ 140 w 160"/>
              <a:gd name="T43" fmla="*/ 8 h 176"/>
              <a:gd name="T44" fmla="*/ 152 w 160"/>
              <a:gd name="T45" fmla="*/ 20 h 176"/>
              <a:gd name="T46" fmla="*/ 140 w 160"/>
              <a:gd name="T47" fmla="*/ 32 h 176"/>
              <a:gd name="T48" fmla="*/ 128 w 160"/>
              <a:gd name="T49" fmla="*/ 20 h 176"/>
              <a:gd name="T50" fmla="*/ 140 w 160"/>
              <a:gd name="T51" fmla="*/ 8 h 176"/>
              <a:gd name="T52" fmla="*/ 20 w 160"/>
              <a:gd name="T53" fmla="*/ 100 h 176"/>
              <a:gd name="T54" fmla="*/ 8 w 160"/>
              <a:gd name="T55" fmla="*/ 88 h 176"/>
              <a:gd name="T56" fmla="*/ 20 w 160"/>
              <a:gd name="T57" fmla="*/ 76 h 176"/>
              <a:gd name="T58" fmla="*/ 32 w 160"/>
              <a:gd name="T59" fmla="*/ 88 h 176"/>
              <a:gd name="T60" fmla="*/ 20 w 160"/>
              <a:gd name="T61" fmla="*/ 100 h 176"/>
              <a:gd name="T62" fmla="*/ 140 w 160"/>
              <a:gd name="T63" fmla="*/ 168 h 176"/>
              <a:gd name="T64" fmla="*/ 128 w 160"/>
              <a:gd name="T65" fmla="*/ 156 h 176"/>
              <a:gd name="T66" fmla="*/ 140 w 160"/>
              <a:gd name="T67" fmla="*/ 144 h 176"/>
              <a:gd name="T68" fmla="*/ 152 w 160"/>
              <a:gd name="T69" fmla="*/ 156 h 176"/>
              <a:gd name="T70" fmla="*/ 140 w 160"/>
              <a:gd name="T71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0" h="176">
                <a:moveTo>
                  <a:pt x="140" y="136"/>
                </a:moveTo>
                <a:cubicBezTo>
                  <a:pt x="134" y="136"/>
                  <a:pt x="129" y="139"/>
                  <a:pt x="125" y="143"/>
                </a:cubicBezTo>
                <a:cubicBezTo>
                  <a:pt x="39" y="94"/>
                  <a:pt x="39" y="94"/>
                  <a:pt x="39" y="94"/>
                </a:cubicBezTo>
                <a:cubicBezTo>
                  <a:pt x="40" y="92"/>
                  <a:pt x="40" y="90"/>
                  <a:pt x="40" y="88"/>
                </a:cubicBezTo>
                <a:cubicBezTo>
                  <a:pt x="40" y="86"/>
                  <a:pt x="40" y="84"/>
                  <a:pt x="39" y="82"/>
                </a:cubicBezTo>
                <a:cubicBezTo>
                  <a:pt x="125" y="33"/>
                  <a:pt x="125" y="33"/>
                  <a:pt x="125" y="33"/>
                </a:cubicBezTo>
                <a:cubicBezTo>
                  <a:pt x="129" y="37"/>
                  <a:pt x="134" y="40"/>
                  <a:pt x="140" y="40"/>
                </a:cubicBezTo>
                <a:cubicBezTo>
                  <a:pt x="151" y="40"/>
                  <a:pt x="160" y="31"/>
                  <a:pt x="160" y="20"/>
                </a:cubicBezTo>
                <a:cubicBezTo>
                  <a:pt x="160" y="9"/>
                  <a:pt x="151" y="0"/>
                  <a:pt x="140" y="0"/>
                </a:cubicBezTo>
                <a:cubicBezTo>
                  <a:pt x="129" y="0"/>
                  <a:pt x="120" y="9"/>
                  <a:pt x="120" y="20"/>
                </a:cubicBezTo>
                <a:cubicBezTo>
                  <a:pt x="120" y="22"/>
                  <a:pt x="120" y="24"/>
                  <a:pt x="121" y="26"/>
                </a:cubicBezTo>
                <a:cubicBezTo>
                  <a:pt x="35" y="75"/>
                  <a:pt x="35" y="75"/>
                  <a:pt x="35" y="75"/>
                </a:cubicBezTo>
                <a:cubicBezTo>
                  <a:pt x="31" y="71"/>
                  <a:pt x="26" y="68"/>
                  <a:pt x="20" y="68"/>
                </a:cubicBezTo>
                <a:cubicBezTo>
                  <a:pt x="9" y="68"/>
                  <a:pt x="0" y="77"/>
                  <a:pt x="0" y="88"/>
                </a:cubicBezTo>
                <a:cubicBezTo>
                  <a:pt x="0" y="99"/>
                  <a:pt x="9" y="108"/>
                  <a:pt x="20" y="108"/>
                </a:cubicBezTo>
                <a:cubicBezTo>
                  <a:pt x="26" y="108"/>
                  <a:pt x="31" y="105"/>
                  <a:pt x="35" y="101"/>
                </a:cubicBezTo>
                <a:cubicBezTo>
                  <a:pt x="121" y="150"/>
                  <a:pt x="121" y="150"/>
                  <a:pt x="121" y="150"/>
                </a:cubicBezTo>
                <a:cubicBezTo>
                  <a:pt x="120" y="152"/>
                  <a:pt x="120" y="154"/>
                  <a:pt x="120" y="156"/>
                </a:cubicBezTo>
                <a:cubicBezTo>
                  <a:pt x="120" y="167"/>
                  <a:pt x="129" y="176"/>
                  <a:pt x="140" y="176"/>
                </a:cubicBezTo>
                <a:cubicBezTo>
                  <a:pt x="151" y="176"/>
                  <a:pt x="160" y="167"/>
                  <a:pt x="160" y="156"/>
                </a:cubicBezTo>
                <a:cubicBezTo>
                  <a:pt x="160" y="145"/>
                  <a:pt x="151" y="136"/>
                  <a:pt x="140" y="136"/>
                </a:cubicBezTo>
                <a:moveTo>
                  <a:pt x="140" y="8"/>
                </a:moveTo>
                <a:cubicBezTo>
                  <a:pt x="147" y="8"/>
                  <a:pt x="152" y="13"/>
                  <a:pt x="152" y="20"/>
                </a:cubicBezTo>
                <a:cubicBezTo>
                  <a:pt x="152" y="27"/>
                  <a:pt x="147" y="32"/>
                  <a:pt x="140" y="32"/>
                </a:cubicBezTo>
                <a:cubicBezTo>
                  <a:pt x="133" y="32"/>
                  <a:pt x="128" y="27"/>
                  <a:pt x="128" y="20"/>
                </a:cubicBezTo>
                <a:cubicBezTo>
                  <a:pt x="128" y="13"/>
                  <a:pt x="133" y="8"/>
                  <a:pt x="140" y="8"/>
                </a:cubicBezTo>
                <a:moveTo>
                  <a:pt x="20" y="100"/>
                </a:moveTo>
                <a:cubicBezTo>
                  <a:pt x="13" y="100"/>
                  <a:pt x="8" y="95"/>
                  <a:pt x="8" y="88"/>
                </a:cubicBezTo>
                <a:cubicBezTo>
                  <a:pt x="8" y="81"/>
                  <a:pt x="13" y="76"/>
                  <a:pt x="20" y="76"/>
                </a:cubicBezTo>
                <a:cubicBezTo>
                  <a:pt x="27" y="76"/>
                  <a:pt x="32" y="81"/>
                  <a:pt x="32" y="88"/>
                </a:cubicBezTo>
                <a:cubicBezTo>
                  <a:pt x="32" y="95"/>
                  <a:pt x="27" y="100"/>
                  <a:pt x="20" y="100"/>
                </a:cubicBezTo>
                <a:moveTo>
                  <a:pt x="140" y="168"/>
                </a:moveTo>
                <a:cubicBezTo>
                  <a:pt x="133" y="168"/>
                  <a:pt x="128" y="163"/>
                  <a:pt x="128" y="156"/>
                </a:cubicBezTo>
                <a:cubicBezTo>
                  <a:pt x="128" y="149"/>
                  <a:pt x="133" y="144"/>
                  <a:pt x="140" y="144"/>
                </a:cubicBezTo>
                <a:cubicBezTo>
                  <a:pt x="147" y="144"/>
                  <a:pt x="152" y="149"/>
                  <a:pt x="152" y="156"/>
                </a:cubicBezTo>
                <a:cubicBezTo>
                  <a:pt x="152" y="163"/>
                  <a:pt x="147" y="168"/>
                  <a:pt x="140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0"/>
          <p:cNvSpPr>
            <a:spLocks noEditPoints="1"/>
          </p:cNvSpPr>
          <p:nvPr/>
        </p:nvSpPr>
        <p:spPr bwMode="auto">
          <a:xfrm>
            <a:off x="6480175" y="2617788"/>
            <a:ext cx="557212" cy="557213"/>
          </a:xfrm>
          <a:custGeom>
            <a:avLst/>
            <a:gdLst>
              <a:gd name="T0" fmla="*/ 151 w 176"/>
              <a:gd name="T1" fmla="*/ 146 h 176"/>
              <a:gd name="T2" fmla="*/ 115 w 176"/>
              <a:gd name="T3" fmla="*/ 166 h 176"/>
              <a:gd name="T4" fmla="*/ 60 w 176"/>
              <a:gd name="T5" fmla="*/ 163 h 176"/>
              <a:gd name="T6" fmla="*/ 15 w 176"/>
              <a:gd name="T7" fmla="*/ 123 h 176"/>
              <a:gd name="T8" fmla="*/ 14 w 176"/>
              <a:gd name="T9" fmla="*/ 56 h 176"/>
              <a:gd name="T10" fmla="*/ 59 w 176"/>
              <a:gd name="T11" fmla="*/ 14 h 176"/>
              <a:gd name="T12" fmla="*/ 123 w 176"/>
              <a:gd name="T13" fmla="*/ 13 h 176"/>
              <a:gd name="T14" fmla="*/ 162 w 176"/>
              <a:gd name="T15" fmla="*/ 47 h 176"/>
              <a:gd name="T16" fmla="*/ 163 w 176"/>
              <a:gd name="T17" fmla="*/ 97 h 176"/>
              <a:gd name="T18" fmla="*/ 136 w 176"/>
              <a:gd name="T19" fmla="*/ 129 h 176"/>
              <a:gd name="T20" fmla="*/ 114 w 176"/>
              <a:gd name="T21" fmla="*/ 132 h 176"/>
              <a:gd name="T22" fmla="*/ 112 w 176"/>
              <a:gd name="T23" fmla="*/ 120 h 176"/>
              <a:gd name="T24" fmla="*/ 144 w 176"/>
              <a:gd name="T25" fmla="*/ 39 h 176"/>
              <a:gd name="T26" fmla="*/ 131 w 176"/>
              <a:gd name="T27" fmla="*/ 53 h 176"/>
              <a:gd name="T28" fmla="*/ 96 w 176"/>
              <a:gd name="T29" fmla="*/ 35 h 176"/>
              <a:gd name="T30" fmla="*/ 51 w 176"/>
              <a:gd name="T31" fmla="*/ 59 h 176"/>
              <a:gd name="T32" fmla="*/ 35 w 176"/>
              <a:gd name="T33" fmla="*/ 106 h 176"/>
              <a:gd name="T34" fmla="*/ 45 w 176"/>
              <a:gd name="T35" fmla="*/ 131 h 176"/>
              <a:gd name="T36" fmla="*/ 89 w 176"/>
              <a:gd name="T37" fmla="*/ 139 h 176"/>
              <a:gd name="T38" fmla="*/ 107 w 176"/>
              <a:gd name="T39" fmla="*/ 137 h 176"/>
              <a:gd name="T40" fmla="*/ 140 w 176"/>
              <a:gd name="T41" fmla="*/ 136 h 176"/>
              <a:gd name="T42" fmla="*/ 171 w 176"/>
              <a:gd name="T43" fmla="*/ 100 h 176"/>
              <a:gd name="T44" fmla="*/ 169 w 176"/>
              <a:gd name="T45" fmla="*/ 43 h 176"/>
              <a:gd name="T46" fmla="*/ 125 w 176"/>
              <a:gd name="T47" fmla="*/ 5 h 176"/>
              <a:gd name="T48" fmla="*/ 57 w 176"/>
              <a:gd name="T49" fmla="*/ 7 h 176"/>
              <a:gd name="T50" fmla="*/ 7 w 176"/>
              <a:gd name="T51" fmla="*/ 52 h 176"/>
              <a:gd name="T52" fmla="*/ 8 w 176"/>
              <a:gd name="T53" fmla="*/ 127 h 176"/>
              <a:gd name="T54" fmla="*/ 59 w 176"/>
              <a:gd name="T55" fmla="*/ 171 h 176"/>
              <a:gd name="T56" fmla="*/ 116 w 176"/>
              <a:gd name="T57" fmla="*/ 173 h 176"/>
              <a:gd name="T58" fmla="*/ 158 w 176"/>
              <a:gd name="T59" fmla="*/ 151 h 176"/>
              <a:gd name="T60" fmla="*/ 175 w 176"/>
              <a:gd name="T61" fmla="*/ 131 h 176"/>
              <a:gd name="T62" fmla="*/ 101 w 176"/>
              <a:gd name="T63" fmla="*/ 120 h 176"/>
              <a:gd name="T64" fmla="*/ 81 w 176"/>
              <a:gd name="T65" fmla="*/ 133 h 176"/>
              <a:gd name="T66" fmla="*/ 51 w 176"/>
              <a:gd name="T67" fmla="*/ 126 h 176"/>
              <a:gd name="T68" fmla="*/ 43 w 176"/>
              <a:gd name="T69" fmla="*/ 106 h 176"/>
              <a:gd name="T70" fmla="*/ 57 w 176"/>
              <a:gd name="T71" fmla="*/ 64 h 176"/>
              <a:gd name="T72" fmla="*/ 95 w 176"/>
              <a:gd name="T73" fmla="*/ 43 h 176"/>
              <a:gd name="T74" fmla="*/ 114 w 176"/>
              <a:gd name="T75" fmla="*/ 47 h 176"/>
              <a:gd name="T76" fmla="*/ 127 w 176"/>
              <a:gd name="T77" fmla="*/ 63 h 176"/>
              <a:gd name="T78" fmla="*/ 101 w 176"/>
              <a:gd name="T79" fmla="*/ 12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165" y="131"/>
                </a:moveTo>
                <a:cubicBezTo>
                  <a:pt x="161" y="136"/>
                  <a:pt x="156" y="141"/>
                  <a:pt x="151" y="146"/>
                </a:cubicBezTo>
                <a:cubicBezTo>
                  <a:pt x="146" y="150"/>
                  <a:pt x="141" y="154"/>
                  <a:pt x="134" y="158"/>
                </a:cubicBezTo>
                <a:cubicBezTo>
                  <a:pt x="128" y="161"/>
                  <a:pt x="122" y="164"/>
                  <a:pt x="115" y="166"/>
                </a:cubicBezTo>
                <a:cubicBezTo>
                  <a:pt x="108" y="167"/>
                  <a:pt x="100" y="168"/>
                  <a:pt x="93" y="168"/>
                </a:cubicBezTo>
                <a:cubicBezTo>
                  <a:pt x="81" y="168"/>
                  <a:pt x="70" y="167"/>
                  <a:pt x="60" y="163"/>
                </a:cubicBezTo>
                <a:cubicBezTo>
                  <a:pt x="50" y="160"/>
                  <a:pt x="41" y="155"/>
                  <a:pt x="33" y="148"/>
                </a:cubicBezTo>
                <a:cubicBezTo>
                  <a:pt x="26" y="141"/>
                  <a:pt x="19" y="133"/>
                  <a:pt x="15" y="123"/>
                </a:cubicBezTo>
                <a:cubicBezTo>
                  <a:pt x="10" y="113"/>
                  <a:pt x="8" y="101"/>
                  <a:pt x="8" y="87"/>
                </a:cubicBezTo>
                <a:cubicBezTo>
                  <a:pt x="8" y="76"/>
                  <a:pt x="10" y="66"/>
                  <a:pt x="14" y="56"/>
                </a:cubicBezTo>
                <a:cubicBezTo>
                  <a:pt x="19" y="47"/>
                  <a:pt x="25" y="38"/>
                  <a:pt x="32" y="31"/>
                </a:cubicBezTo>
                <a:cubicBezTo>
                  <a:pt x="40" y="24"/>
                  <a:pt x="49" y="18"/>
                  <a:pt x="59" y="14"/>
                </a:cubicBezTo>
                <a:cubicBezTo>
                  <a:pt x="69" y="10"/>
                  <a:pt x="81" y="8"/>
                  <a:pt x="93" y="8"/>
                </a:cubicBezTo>
                <a:cubicBezTo>
                  <a:pt x="103" y="8"/>
                  <a:pt x="114" y="9"/>
                  <a:pt x="123" y="13"/>
                </a:cubicBezTo>
                <a:cubicBezTo>
                  <a:pt x="132" y="16"/>
                  <a:pt x="140" y="20"/>
                  <a:pt x="147" y="26"/>
                </a:cubicBezTo>
                <a:cubicBezTo>
                  <a:pt x="153" y="32"/>
                  <a:pt x="159" y="39"/>
                  <a:pt x="162" y="47"/>
                </a:cubicBezTo>
                <a:cubicBezTo>
                  <a:pt x="166" y="55"/>
                  <a:pt x="168" y="64"/>
                  <a:pt x="168" y="74"/>
                </a:cubicBezTo>
                <a:cubicBezTo>
                  <a:pt x="168" y="82"/>
                  <a:pt x="166" y="90"/>
                  <a:pt x="163" y="97"/>
                </a:cubicBezTo>
                <a:cubicBezTo>
                  <a:pt x="160" y="105"/>
                  <a:pt x="156" y="111"/>
                  <a:pt x="152" y="117"/>
                </a:cubicBezTo>
                <a:cubicBezTo>
                  <a:pt x="147" y="122"/>
                  <a:pt x="142" y="126"/>
                  <a:pt x="136" y="129"/>
                </a:cubicBezTo>
                <a:cubicBezTo>
                  <a:pt x="131" y="132"/>
                  <a:pt x="125" y="134"/>
                  <a:pt x="121" y="134"/>
                </a:cubicBezTo>
                <a:cubicBezTo>
                  <a:pt x="118" y="134"/>
                  <a:pt x="115" y="133"/>
                  <a:pt x="114" y="132"/>
                </a:cubicBezTo>
                <a:cubicBezTo>
                  <a:pt x="113" y="131"/>
                  <a:pt x="112" y="130"/>
                  <a:pt x="111" y="128"/>
                </a:cubicBezTo>
                <a:cubicBezTo>
                  <a:pt x="111" y="126"/>
                  <a:pt x="111" y="123"/>
                  <a:pt x="112" y="120"/>
                </a:cubicBezTo>
                <a:cubicBezTo>
                  <a:pt x="113" y="117"/>
                  <a:pt x="114" y="114"/>
                  <a:pt x="116" y="110"/>
                </a:cubicBezTo>
                <a:cubicBezTo>
                  <a:pt x="144" y="39"/>
                  <a:pt x="144" y="39"/>
                  <a:pt x="144" y="39"/>
                </a:cubicBezTo>
                <a:cubicBezTo>
                  <a:pt x="136" y="39"/>
                  <a:pt x="136" y="39"/>
                  <a:pt x="136" y="39"/>
                </a:cubicBezTo>
                <a:cubicBezTo>
                  <a:pt x="131" y="53"/>
                  <a:pt x="131" y="53"/>
                  <a:pt x="131" y="53"/>
                </a:cubicBezTo>
                <a:cubicBezTo>
                  <a:pt x="128" y="48"/>
                  <a:pt x="124" y="44"/>
                  <a:pt x="118" y="41"/>
                </a:cubicBezTo>
                <a:cubicBezTo>
                  <a:pt x="112" y="37"/>
                  <a:pt x="104" y="35"/>
                  <a:pt x="96" y="35"/>
                </a:cubicBezTo>
                <a:cubicBezTo>
                  <a:pt x="87" y="35"/>
                  <a:pt x="78" y="37"/>
                  <a:pt x="71" y="42"/>
                </a:cubicBezTo>
                <a:cubicBezTo>
                  <a:pt x="63" y="46"/>
                  <a:pt x="57" y="52"/>
                  <a:pt x="51" y="59"/>
                </a:cubicBezTo>
                <a:cubicBezTo>
                  <a:pt x="46" y="66"/>
                  <a:pt x="42" y="74"/>
                  <a:pt x="39" y="82"/>
                </a:cubicBezTo>
                <a:cubicBezTo>
                  <a:pt x="36" y="90"/>
                  <a:pt x="35" y="98"/>
                  <a:pt x="35" y="106"/>
                </a:cubicBezTo>
                <a:cubicBezTo>
                  <a:pt x="35" y="111"/>
                  <a:pt x="35" y="115"/>
                  <a:pt x="37" y="120"/>
                </a:cubicBezTo>
                <a:cubicBezTo>
                  <a:pt x="39" y="124"/>
                  <a:pt x="42" y="128"/>
                  <a:pt x="45" y="131"/>
                </a:cubicBezTo>
                <a:cubicBezTo>
                  <a:pt x="48" y="134"/>
                  <a:pt x="52" y="137"/>
                  <a:pt x="56" y="139"/>
                </a:cubicBezTo>
                <a:cubicBezTo>
                  <a:pt x="66" y="143"/>
                  <a:pt x="77" y="142"/>
                  <a:pt x="89" y="139"/>
                </a:cubicBezTo>
                <a:cubicBezTo>
                  <a:pt x="94" y="137"/>
                  <a:pt x="99" y="134"/>
                  <a:pt x="103" y="129"/>
                </a:cubicBezTo>
                <a:cubicBezTo>
                  <a:pt x="104" y="132"/>
                  <a:pt x="105" y="135"/>
                  <a:pt x="107" y="137"/>
                </a:cubicBezTo>
                <a:cubicBezTo>
                  <a:pt x="110" y="140"/>
                  <a:pt x="115" y="142"/>
                  <a:pt x="120" y="142"/>
                </a:cubicBezTo>
                <a:cubicBezTo>
                  <a:pt x="126" y="142"/>
                  <a:pt x="133" y="140"/>
                  <a:pt x="140" y="136"/>
                </a:cubicBezTo>
                <a:cubicBezTo>
                  <a:pt x="146" y="133"/>
                  <a:pt x="152" y="128"/>
                  <a:pt x="158" y="122"/>
                </a:cubicBezTo>
                <a:cubicBezTo>
                  <a:pt x="163" y="116"/>
                  <a:pt x="167" y="108"/>
                  <a:pt x="171" y="100"/>
                </a:cubicBezTo>
                <a:cubicBezTo>
                  <a:pt x="174" y="92"/>
                  <a:pt x="176" y="83"/>
                  <a:pt x="176" y="74"/>
                </a:cubicBezTo>
                <a:cubicBezTo>
                  <a:pt x="176" y="62"/>
                  <a:pt x="174" y="52"/>
                  <a:pt x="169" y="43"/>
                </a:cubicBezTo>
                <a:cubicBezTo>
                  <a:pt x="165" y="34"/>
                  <a:pt x="159" y="26"/>
                  <a:pt x="152" y="20"/>
                </a:cubicBezTo>
                <a:cubicBezTo>
                  <a:pt x="144" y="13"/>
                  <a:pt x="135" y="8"/>
                  <a:pt x="125" y="5"/>
                </a:cubicBezTo>
                <a:cubicBezTo>
                  <a:pt x="115" y="2"/>
                  <a:pt x="104" y="0"/>
                  <a:pt x="93" y="0"/>
                </a:cubicBezTo>
                <a:cubicBezTo>
                  <a:pt x="80" y="0"/>
                  <a:pt x="68" y="2"/>
                  <a:pt x="57" y="7"/>
                </a:cubicBezTo>
                <a:cubicBezTo>
                  <a:pt x="46" y="11"/>
                  <a:pt x="36" y="17"/>
                  <a:pt x="27" y="25"/>
                </a:cubicBezTo>
                <a:cubicBezTo>
                  <a:pt x="19" y="33"/>
                  <a:pt x="12" y="42"/>
                  <a:pt x="7" y="52"/>
                </a:cubicBezTo>
                <a:cubicBezTo>
                  <a:pt x="2" y="63"/>
                  <a:pt x="0" y="75"/>
                  <a:pt x="0" y="87"/>
                </a:cubicBezTo>
                <a:cubicBezTo>
                  <a:pt x="0" y="103"/>
                  <a:pt x="3" y="116"/>
                  <a:pt x="8" y="127"/>
                </a:cubicBezTo>
                <a:cubicBezTo>
                  <a:pt x="13" y="138"/>
                  <a:pt x="21" y="148"/>
                  <a:pt x="29" y="155"/>
                </a:cubicBezTo>
                <a:cubicBezTo>
                  <a:pt x="38" y="162"/>
                  <a:pt x="48" y="168"/>
                  <a:pt x="59" y="171"/>
                </a:cubicBezTo>
                <a:cubicBezTo>
                  <a:pt x="70" y="174"/>
                  <a:pt x="81" y="176"/>
                  <a:pt x="93" y="176"/>
                </a:cubicBezTo>
                <a:cubicBezTo>
                  <a:pt x="101" y="176"/>
                  <a:pt x="109" y="175"/>
                  <a:pt x="116" y="173"/>
                </a:cubicBezTo>
                <a:cubicBezTo>
                  <a:pt x="124" y="171"/>
                  <a:pt x="131" y="168"/>
                  <a:pt x="138" y="164"/>
                </a:cubicBezTo>
                <a:cubicBezTo>
                  <a:pt x="145" y="161"/>
                  <a:pt x="152" y="156"/>
                  <a:pt x="158" y="151"/>
                </a:cubicBezTo>
                <a:cubicBezTo>
                  <a:pt x="164" y="145"/>
                  <a:pt x="169" y="139"/>
                  <a:pt x="173" y="133"/>
                </a:cubicBezTo>
                <a:cubicBezTo>
                  <a:pt x="175" y="131"/>
                  <a:pt x="175" y="131"/>
                  <a:pt x="175" y="131"/>
                </a:cubicBezTo>
                <a:cubicBezTo>
                  <a:pt x="165" y="131"/>
                  <a:pt x="165" y="131"/>
                  <a:pt x="165" y="131"/>
                </a:cubicBezTo>
                <a:close/>
                <a:moveTo>
                  <a:pt x="101" y="120"/>
                </a:moveTo>
                <a:cubicBezTo>
                  <a:pt x="98" y="124"/>
                  <a:pt x="95" y="127"/>
                  <a:pt x="91" y="129"/>
                </a:cubicBezTo>
                <a:cubicBezTo>
                  <a:pt x="88" y="131"/>
                  <a:pt x="85" y="132"/>
                  <a:pt x="81" y="133"/>
                </a:cubicBezTo>
                <a:cubicBezTo>
                  <a:pt x="74" y="135"/>
                  <a:pt x="66" y="134"/>
                  <a:pt x="60" y="132"/>
                </a:cubicBezTo>
                <a:cubicBezTo>
                  <a:pt x="56" y="130"/>
                  <a:pt x="53" y="128"/>
                  <a:pt x="51" y="126"/>
                </a:cubicBezTo>
                <a:cubicBezTo>
                  <a:pt x="48" y="123"/>
                  <a:pt x="46" y="120"/>
                  <a:pt x="45" y="117"/>
                </a:cubicBezTo>
                <a:cubicBezTo>
                  <a:pt x="43" y="113"/>
                  <a:pt x="43" y="110"/>
                  <a:pt x="43" y="106"/>
                </a:cubicBezTo>
                <a:cubicBezTo>
                  <a:pt x="43" y="99"/>
                  <a:pt x="44" y="92"/>
                  <a:pt x="46" y="85"/>
                </a:cubicBezTo>
                <a:cubicBezTo>
                  <a:pt x="49" y="77"/>
                  <a:pt x="53" y="71"/>
                  <a:pt x="57" y="64"/>
                </a:cubicBezTo>
                <a:cubicBezTo>
                  <a:pt x="62" y="58"/>
                  <a:pt x="67" y="53"/>
                  <a:pt x="74" y="49"/>
                </a:cubicBezTo>
                <a:cubicBezTo>
                  <a:pt x="80" y="45"/>
                  <a:pt x="87" y="43"/>
                  <a:pt x="95" y="43"/>
                </a:cubicBezTo>
                <a:cubicBezTo>
                  <a:pt x="98" y="43"/>
                  <a:pt x="101" y="43"/>
                  <a:pt x="104" y="44"/>
                </a:cubicBezTo>
                <a:cubicBezTo>
                  <a:pt x="108" y="44"/>
                  <a:pt x="111" y="46"/>
                  <a:pt x="114" y="47"/>
                </a:cubicBezTo>
                <a:cubicBezTo>
                  <a:pt x="117" y="49"/>
                  <a:pt x="119" y="51"/>
                  <a:pt x="122" y="53"/>
                </a:cubicBezTo>
                <a:cubicBezTo>
                  <a:pt x="124" y="56"/>
                  <a:pt x="125" y="59"/>
                  <a:pt x="127" y="63"/>
                </a:cubicBezTo>
                <a:cubicBezTo>
                  <a:pt x="109" y="106"/>
                  <a:pt x="109" y="106"/>
                  <a:pt x="109" y="106"/>
                </a:cubicBezTo>
                <a:cubicBezTo>
                  <a:pt x="107" y="112"/>
                  <a:pt x="104" y="116"/>
                  <a:pt x="101" y="12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1"/>
          <p:cNvSpPr>
            <a:spLocks noEditPoints="1"/>
          </p:cNvSpPr>
          <p:nvPr/>
        </p:nvSpPr>
        <p:spPr bwMode="auto">
          <a:xfrm>
            <a:off x="7543800" y="2617788"/>
            <a:ext cx="557212" cy="557213"/>
          </a:xfrm>
          <a:custGeom>
            <a:avLst/>
            <a:gdLst>
              <a:gd name="T0" fmla="*/ 0 w 176"/>
              <a:gd name="T1" fmla="*/ 88 h 176"/>
              <a:gd name="T2" fmla="*/ 176 w 176"/>
              <a:gd name="T3" fmla="*/ 88 h 176"/>
              <a:gd name="T4" fmla="*/ 132 w 176"/>
              <a:gd name="T5" fmla="*/ 21 h 176"/>
              <a:gd name="T6" fmla="*/ 130 w 176"/>
              <a:gd name="T7" fmla="*/ 48 h 176"/>
              <a:gd name="T8" fmla="*/ 123 w 176"/>
              <a:gd name="T9" fmla="*/ 68 h 176"/>
              <a:gd name="T10" fmla="*/ 85 w 176"/>
              <a:gd name="T11" fmla="*/ 26 h 176"/>
              <a:gd name="T12" fmla="*/ 132 w 176"/>
              <a:gd name="T13" fmla="*/ 21 h 176"/>
              <a:gd name="T14" fmla="*/ 138 w 176"/>
              <a:gd name="T15" fmla="*/ 118 h 176"/>
              <a:gd name="T16" fmla="*/ 100 w 176"/>
              <a:gd name="T17" fmla="*/ 119 h 176"/>
              <a:gd name="T18" fmla="*/ 115 w 176"/>
              <a:gd name="T19" fmla="*/ 100 h 176"/>
              <a:gd name="T20" fmla="*/ 101 w 176"/>
              <a:gd name="T21" fmla="*/ 9 h 176"/>
              <a:gd name="T22" fmla="*/ 84 w 176"/>
              <a:gd name="T23" fmla="*/ 8 h 176"/>
              <a:gd name="T24" fmla="*/ 109 w 176"/>
              <a:gd name="T25" fmla="*/ 94 h 176"/>
              <a:gd name="T26" fmla="*/ 88 w 176"/>
              <a:gd name="T27" fmla="*/ 108 h 176"/>
              <a:gd name="T28" fmla="*/ 32 w 176"/>
              <a:gd name="T29" fmla="*/ 97 h 176"/>
              <a:gd name="T30" fmla="*/ 52 w 176"/>
              <a:gd name="T31" fmla="*/ 60 h 176"/>
              <a:gd name="T32" fmla="*/ 63 w 176"/>
              <a:gd name="T33" fmla="*/ 43 h 176"/>
              <a:gd name="T34" fmla="*/ 109 w 176"/>
              <a:gd name="T35" fmla="*/ 94 h 176"/>
              <a:gd name="T36" fmla="*/ 8 w 176"/>
              <a:gd name="T37" fmla="*/ 90 h 176"/>
              <a:gd name="T38" fmla="*/ 20 w 176"/>
              <a:gd name="T39" fmla="*/ 128 h 176"/>
              <a:gd name="T40" fmla="*/ 25 w 176"/>
              <a:gd name="T41" fmla="*/ 93 h 176"/>
              <a:gd name="T42" fmla="*/ 76 w 176"/>
              <a:gd name="T43" fmla="*/ 9 h 176"/>
              <a:gd name="T44" fmla="*/ 58 w 176"/>
              <a:gd name="T45" fmla="*/ 37 h 176"/>
              <a:gd name="T46" fmla="*/ 40 w 176"/>
              <a:gd name="T47" fmla="*/ 48 h 176"/>
              <a:gd name="T48" fmla="*/ 25 w 176"/>
              <a:gd name="T49" fmla="*/ 93 h 176"/>
              <a:gd name="T50" fmla="*/ 28 w 176"/>
              <a:gd name="T51" fmla="*/ 128 h 176"/>
              <a:gd name="T52" fmla="*/ 77 w 176"/>
              <a:gd name="T53" fmla="*/ 124 h 176"/>
              <a:gd name="T54" fmla="*/ 30 w 176"/>
              <a:gd name="T55" fmla="*/ 143 h 176"/>
              <a:gd name="T56" fmla="*/ 88 w 176"/>
              <a:gd name="T57" fmla="*/ 168 h 176"/>
              <a:gd name="T58" fmla="*/ 83 w 176"/>
              <a:gd name="T59" fmla="*/ 131 h 176"/>
              <a:gd name="T60" fmla="*/ 97 w 176"/>
              <a:gd name="T61" fmla="*/ 127 h 176"/>
              <a:gd name="T62" fmla="*/ 149 w 176"/>
              <a:gd name="T63" fmla="*/ 123 h 176"/>
              <a:gd name="T64" fmla="*/ 88 w 176"/>
              <a:gd name="T65" fmla="*/ 168 h 176"/>
              <a:gd name="T66" fmla="*/ 120 w 176"/>
              <a:gd name="T67" fmla="*/ 93 h 176"/>
              <a:gd name="T68" fmla="*/ 132 w 176"/>
              <a:gd name="T69" fmla="*/ 72 h 176"/>
              <a:gd name="T70" fmla="*/ 137 w 176"/>
              <a:gd name="T71" fmla="*/ 49 h 176"/>
              <a:gd name="T72" fmla="*/ 168 w 176"/>
              <a:gd name="T73" fmla="*/ 88 h 176"/>
              <a:gd name="T74" fmla="*/ 150 w 176"/>
              <a:gd name="T75" fmla="*/ 115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132" y="21"/>
                </a:moveTo>
                <a:cubicBezTo>
                  <a:pt x="132" y="22"/>
                  <a:pt x="132" y="23"/>
                  <a:pt x="132" y="24"/>
                </a:cubicBezTo>
                <a:cubicBezTo>
                  <a:pt x="132" y="32"/>
                  <a:pt x="131" y="40"/>
                  <a:pt x="130" y="48"/>
                </a:cubicBezTo>
                <a:cubicBezTo>
                  <a:pt x="124" y="49"/>
                  <a:pt x="120" y="54"/>
                  <a:pt x="120" y="60"/>
                </a:cubicBezTo>
                <a:cubicBezTo>
                  <a:pt x="120" y="63"/>
                  <a:pt x="121" y="66"/>
                  <a:pt x="123" y="68"/>
                </a:cubicBezTo>
                <a:cubicBezTo>
                  <a:pt x="121" y="75"/>
                  <a:pt x="118" y="81"/>
                  <a:pt x="114" y="87"/>
                </a:cubicBezTo>
                <a:cubicBezTo>
                  <a:pt x="99" y="70"/>
                  <a:pt x="89" y="49"/>
                  <a:pt x="85" y="26"/>
                </a:cubicBezTo>
                <a:cubicBezTo>
                  <a:pt x="94" y="20"/>
                  <a:pt x="104" y="16"/>
                  <a:pt x="115" y="13"/>
                </a:cubicBezTo>
                <a:cubicBezTo>
                  <a:pt x="121" y="15"/>
                  <a:pt x="127" y="18"/>
                  <a:pt x="132" y="21"/>
                </a:cubicBezTo>
                <a:moveTo>
                  <a:pt x="115" y="100"/>
                </a:moveTo>
                <a:cubicBezTo>
                  <a:pt x="122" y="107"/>
                  <a:pt x="130" y="113"/>
                  <a:pt x="138" y="118"/>
                </a:cubicBezTo>
                <a:cubicBezTo>
                  <a:pt x="130" y="119"/>
                  <a:pt x="121" y="120"/>
                  <a:pt x="112" y="120"/>
                </a:cubicBezTo>
                <a:cubicBezTo>
                  <a:pt x="108" y="120"/>
                  <a:pt x="104" y="120"/>
                  <a:pt x="100" y="119"/>
                </a:cubicBezTo>
                <a:cubicBezTo>
                  <a:pt x="100" y="119"/>
                  <a:pt x="100" y="118"/>
                  <a:pt x="100" y="117"/>
                </a:cubicBezTo>
                <a:cubicBezTo>
                  <a:pt x="105" y="112"/>
                  <a:pt x="110" y="106"/>
                  <a:pt x="115" y="100"/>
                </a:cubicBezTo>
                <a:moveTo>
                  <a:pt x="88" y="8"/>
                </a:moveTo>
                <a:cubicBezTo>
                  <a:pt x="92" y="8"/>
                  <a:pt x="97" y="8"/>
                  <a:pt x="101" y="9"/>
                </a:cubicBezTo>
                <a:cubicBezTo>
                  <a:pt x="95" y="11"/>
                  <a:pt x="90" y="14"/>
                  <a:pt x="84" y="17"/>
                </a:cubicBezTo>
                <a:cubicBezTo>
                  <a:pt x="84" y="14"/>
                  <a:pt x="84" y="11"/>
                  <a:pt x="84" y="8"/>
                </a:cubicBezTo>
                <a:cubicBezTo>
                  <a:pt x="85" y="8"/>
                  <a:pt x="87" y="8"/>
                  <a:pt x="88" y="8"/>
                </a:cubicBezTo>
                <a:moveTo>
                  <a:pt x="109" y="94"/>
                </a:moveTo>
                <a:cubicBezTo>
                  <a:pt x="105" y="100"/>
                  <a:pt x="100" y="105"/>
                  <a:pt x="95" y="110"/>
                </a:cubicBezTo>
                <a:cubicBezTo>
                  <a:pt x="93" y="109"/>
                  <a:pt x="91" y="108"/>
                  <a:pt x="88" y="108"/>
                </a:cubicBezTo>
                <a:cubicBezTo>
                  <a:pt x="83" y="108"/>
                  <a:pt x="78" y="111"/>
                  <a:pt x="77" y="116"/>
                </a:cubicBezTo>
                <a:cubicBezTo>
                  <a:pt x="61" y="112"/>
                  <a:pt x="46" y="106"/>
                  <a:pt x="32" y="97"/>
                </a:cubicBezTo>
                <a:cubicBezTo>
                  <a:pt x="36" y="84"/>
                  <a:pt x="42" y="71"/>
                  <a:pt x="49" y="60"/>
                </a:cubicBezTo>
                <a:cubicBezTo>
                  <a:pt x="50" y="60"/>
                  <a:pt x="51" y="60"/>
                  <a:pt x="52" y="60"/>
                </a:cubicBezTo>
                <a:cubicBezTo>
                  <a:pt x="59" y="60"/>
                  <a:pt x="64" y="55"/>
                  <a:pt x="64" y="48"/>
                </a:cubicBezTo>
                <a:cubicBezTo>
                  <a:pt x="64" y="46"/>
                  <a:pt x="64" y="45"/>
                  <a:pt x="63" y="43"/>
                </a:cubicBezTo>
                <a:cubicBezTo>
                  <a:pt x="68" y="39"/>
                  <a:pt x="73" y="34"/>
                  <a:pt x="78" y="31"/>
                </a:cubicBezTo>
                <a:cubicBezTo>
                  <a:pt x="82" y="55"/>
                  <a:pt x="94" y="77"/>
                  <a:pt x="109" y="94"/>
                </a:cubicBezTo>
                <a:moveTo>
                  <a:pt x="20" y="130"/>
                </a:moveTo>
                <a:cubicBezTo>
                  <a:pt x="13" y="118"/>
                  <a:pt x="8" y="104"/>
                  <a:pt x="8" y="90"/>
                </a:cubicBezTo>
                <a:cubicBezTo>
                  <a:pt x="13" y="94"/>
                  <a:pt x="18" y="97"/>
                  <a:pt x="23" y="101"/>
                </a:cubicBezTo>
                <a:cubicBezTo>
                  <a:pt x="21" y="110"/>
                  <a:pt x="20" y="119"/>
                  <a:pt x="20" y="128"/>
                </a:cubicBezTo>
                <a:cubicBezTo>
                  <a:pt x="20" y="129"/>
                  <a:pt x="20" y="129"/>
                  <a:pt x="20" y="130"/>
                </a:cubicBezTo>
                <a:moveTo>
                  <a:pt x="25" y="93"/>
                </a:moveTo>
                <a:cubicBezTo>
                  <a:pt x="19" y="89"/>
                  <a:pt x="14" y="84"/>
                  <a:pt x="9" y="79"/>
                </a:cubicBezTo>
                <a:cubicBezTo>
                  <a:pt x="12" y="43"/>
                  <a:pt x="40" y="14"/>
                  <a:pt x="76" y="9"/>
                </a:cubicBezTo>
                <a:cubicBezTo>
                  <a:pt x="76" y="13"/>
                  <a:pt x="76" y="17"/>
                  <a:pt x="77" y="22"/>
                </a:cubicBezTo>
                <a:cubicBezTo>
                  <a:pt x="70" y="26"/>
                  <a:pt x="63" y="32"/>
                  <a:pt x="58" y="37"/>
                </a:cubicBezTo>
                <a:cubicBezTo>
                  <a:pt x="56" y="37"/>
                  <a:pt x="54" y="36"/>
                  <a:pt x="52" y="36"/>
                </a:cubicBezTo>
                <a:cubicBezTo>
                  <a:pt x="45" y="36"/>
                  <a:pt x="40" y="41"/>
                  <a:pt x="40" y="48"/>
                </a:cubicBezTo>
                <a:cubicBezTo>
                  <a:pt x="40" y="51"/>
                  <a:pt x="41" y="53"/>
                  <a:pt x="43" y="55"/>
                </a:cubicBezTo>
                <a:cubicBezTo>
                  <a:pt x="35" y="67"/>
                  <a:pt x="29" y="79"/>
                  <a:pt x="25" y="93"/>
                </a:cubicBezTo>
                <a:moveTo>
                  <a:pt x="29" y="142"/>
                </a:moveTo>
                <a:cubicBezTo>
                  <a:pt x="28" y="137"/>
                  <a:pt x="28" y="133"/>
                  <a:pt x="28" y="128"/>
                </a:cubicBezTo>
                <a:cubicBezTo>
                  <a:pt x="28" y="120"/>
                  <a:pt x="29" y="113"/>
                  <a:pt x="30" y="105"/>
                </a:cubicBezTo>
                <a:cubicBezTo>
                  <a:pt x="44" y="114"/>
                  <a:pt x="60" y="120"/>
                  <a:pt x="77" y="124"/>
                </a:cubicBezTo>
                <a:cubicBezTo>
                  <a:pt x="77" y="124"/>
                  <a:pt x="77" y="125"/>
                  <a:pt x="77" y="125"/>
                </a:cubicBezTo>
                <a:cubicBezTo>
                  <a:pt x="63" y="134"/>
                  <a:pt x="47" y="140"/>
                  <a:pt x="30" y="143"/>
                </a:cubicBezTo>
                <a:cubicBezTo>
                  <a:pt x="29" y="142"/>
                  <a:pt x="29" y="142"/>
                  <a:pt x="29" y="142"/>
                </a:cubicBezTo>
                <a:moveTo>
                  <a:pt x="88" y="168"/>
                </a:moveTo>
                <a:cubicBezTo>
                  <a:pt x="68" y="168"/>
                  <a:pt x="51" y="161"/>
                  <a:pt x="37" y="149"/>
                </a:cubicBezTo>
                <a:cubicBezTo>
                  <a:pt x="53" y="146"/>
                  <a:pt x="69" y="140"/>
                  <a:pt x="83" y="131"/>
                </a:cubicBezTo>
                <a:cubicBezTo>
                  <a:pt x="84" y="131"/>
                  <a:pt x="86" y="132"/>
                  <a:pt x="88" y="132"/>
                </a:cubicBezTo>
                <a:cubicBezTo>
                  <a:pt x="92" y="132"/>
                  <a:pt x="95" y="130"/>
                  <a:pt x="97" y="127"/>
                </a:cubicBezTo>
                <a:cubicBezTo>
                  <a:pt x="102" y="128"/>
                  <a:pt x="107" y="128"/>
                  <a:pt x="112" y="128"/>
                </a:cubicBezTo>
                <a:cubicBezTo>
                  <a:pt x="125" y="128"/>
                  <a:pt x="137" y="126"/>
                  <a:pt x="149" y="123"/>
                </a:cubicBezTo>
                <a:cubicBezTo>
                  <a:pt x="152" y="125"/>
                  <a:pt x="155" y="126"/>
                  <a:pt x="158" y="127"/>
                </a:cubicBezTo>
                <a:cubicBezTo>
                  <a:pt x="144" y="152"/>
                  <a:pt x="118" y="168"/>
                  <a:pt x="88" y="168"/>
                </a:cubicBezTo>
                <a:moveTo>
                  <a:pt x="150" y="115"/>
                </a:moveTo>
                <a:cubicBezTo>
                  <a:pt x="139" y="109"/>
                  <a:pt x="129" y="102"/>
                  <a:pt x="120" y="93"/>
                </a:cubicBezTo>
                <a:cubicBezTo>
                  <a:pt x="124" y="87"/>
                  <a:pt x="128" y="79"/>
                  <a:pt x="131" y="72"/>
                </a:cubicBezTo>
                <a:cubicBezTo>
                  <a:pt x="131" y="72"/>
                  <a:pt x="132" y="72"/>
                  <a:pt x="132" y="72"/>
                </a:cubicBezTo>
                <a:cubicBezTo>
                  <a:pt x="139" y="72"/>
                  <a:pt x="144" y="67"/>
                  <a:pt x="144" y="60"/>
                </a:cubicBezTo>
                <a:cubicBezTo>
                  <a:pt x="144" y="55"/>
                  <a:pt x="141" y="51"/>
                  <a:pt x="137" y="49"/>
                </a:cubicBezTo>
                <a:cubicBezTo>
                  <a:pt x="139" y="42"/>
                  <a:pt x="140" y="35"/>
                  <a:pt x="140" y="27"/>
                </a:cubicBezTo>
                <a:cubicBezTo>
                  <a:pt x="157" y="42"/>
                  <a:pt x="168" y="64"/>
                  <a:pt x="168" y="88"/>
                </a:cubicBezTo>
                <a:cubicBezTo>
                  <a:pt x="168" y="96"/>
                  <a:pt x="167" y="103"/>
                  <a:pt x="165" y="111"/>
                </a:cubicBezTo>
                <a:cubicBezTo>
                  <a:pt x="160" y="112"/>
                  <a:pt x="155" y="114"/>
                  <a:pt x="150" y="115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2"/>
          <p:cNvSpPr>
            <a:spLocks noEditPoints="1"/>
          </p:cNvSpPr>
          <p:nvPr/>
        </p:nvSpPr>
        <p:spPr bwMode="auto">
          <a:xfrm>
            <a:off x="8656638" y="2617788"/>
            <a:ext cx="457200" cy="557213"/>
          </a:xfrm>
          <a:custGeom>
            <a:avLst/>
            <a:gdLst>
              <a:gd name="T0" fmla="*/ 144 w 144"/>
              <a:gd name="T1" fmla="*/ 24 h 176"/>
              <a:gd name="T2" fmla="*/ 72 w 144"/>
              <a:gd name="T3" fmla="*/ 0 h 176"/>
              <a:gd name="T4" fmla="*/ 0 w 144"/>
              <a:gd name="T5" fmla="*/ 24 h 176"/>
              <a:gd name="T6" fmla="*/ 0 w 144"/>
              <a:gd name="T7" fmla="*/ 56 h 176"/>
              <a:gd name="T8" fmla="*/ 4 w 144"/>
              <a:gd name="T9" fmla="*/ 64 h 176"/>
              <a:gd name="T10" fmla="*/ 0 w 144"/>
              <a:gd name="T11" fmla="*/ 72 h 176"/>
              <a:gd name="T12" fmla="*/ 0 w 144"/>
              <a:gd name="T13" fmla="*/ 104 h 176"/>
              <a:gd name="T14" fmla="*/ 4 w 144"/>
              <a:gd name="T15" fmla="*/ 112 h 176"/>
              <a:gd name="T16" fmla="*/ 0 w 144"/>
              <a:gd name="T17" fmla="*/ 120 h 176"/>
              <a:gd name="T18" fmla="*/ 0 w 144"/>
              <a:gd name="T19" fmla="*/ 152 h 176"/>
              <a:gd name="T20" fmla="*/ 72 w 144"/>
              <a:gd name="T21" fmla="*/ 176 h 176"/>
              <a:gd name="T22" fmla="*/ 144 w 144"/>
              <a:gd name="T23" fmla="*/ 152 h 176"/>
              <a:gd name="T24" fmla="*/ 144 w 144"/>
              <a:gd name="T25" fmla="*/ 120 h 176"/>
              <a:gd name="T26" fmla="*/ 140 w 144"/>
              <a:gd name="T27" fmla="*/ 112 h 176"/>
              <a:gd name="T28" fmla="*/ 144 w 144"/>
              <a:gd name="T29" fmla="*/ 104 h 176"/>
              <a:gd name="T30" fmla="*/ 144 w 144"/>
              <a:gd name="T31" fmla="*/ 72 h 176"/>
              <a:gd name="T32" fmla="*/ 140 w 144"/>
              <a:gd name="T33" fmla="*/ 64 h 176"/>
              <a:gd name="T34" fmla="*/ 144 w 144"/>
              <a:gd name="T35" fmla="*/ 56 h 176"/>
              <a:gd name="T36" fmla="*/ 144 w 144"/>
              <a:gd name="T37" fmla="*/ 24 h 176"/>
              <a:gd name="T38" fmla="*/ 136 w 144"/>
              <a:gd name="T39" fmla="*/ 152 h 176"/>
              <a:gd name="T40" fmla="*/ 72 w 144"/>
              <a:gd name="T41" fmla="*/ 168 h 176"/>
              <a:gd name="T42" fmla="*/ 8 w 144"/>
              <a:gd name="T43" fmla="*/ 152 h 176"/>
              <a:gd name="T44" fmla="*/ 8 w 144"/>
              <a:gd name="T45" fmla="*/ 131 h 176"/>
              <a:gd name="T46" fmla="*/ 72 w 144"/>
              <a:gd name="T47" fmla="*/ 144 h 176"/>
              <a:gd name="T48" fmla="*/ 136 w 144"/>
              <a:gd name="T49" fmla="*/ 131 h 176"/>
              <a:gd name="T50" fmla="*/ 136 w 144"/>
              <a:gd name="T51" fmla="*/ 152 h 176"/>
              <a:gd name="T52" fmla="*/ 72 w 144"/>
              <a:gd name="T53" fmla="*/ 136 h 176"/>
              <a:gd name="T54" fmla="*/ 8 w 144"/>
              <a:gd name="T55" fmla="*/ 120 h 176"/>
              <a:gd name="T56" fmla="*/ 10 w 144"/>
              <a:gd name="T57" fmla="*/ 116 h 176"/>
              <a:gd name="T58" fmla="*/ 72 w 144"/>
              <a:gd name="T59" fmla="*/ 128 h 176"/>
              <a:gd name="T60" fmla="*/ 134 w 144"/>
              <a:gd name="T61" fmla="*/ 116 h 176"/>
              <a:gd name="T62" fmla="*/ 136 w 144"/>
              <a:gd name="T63" fmla="*/ 120 h 176"/>
              <a:gd name="T64" fmla="*/ 72 w 144"/>
              <a:gd name="T65" fmla="*/ 136 h 176"/>
              <a:gd name="T66" fmla="*/ 136 w 144"/>
              <a:gd name="T67" fmla="*/ 104 h 176"/>
              <a:gd name="T68" fmla="*/ 72 w 144"/>
              <a:gd name="T69" fmla="*/ 120 h 176"/>
              <a:gd name="T70" fmla="*/ 8 w 144"/>
              <a:gd name="T71" fmla="*/ 104 h 176"/>
              <a:gd name="T72" fmla="*/ 8 w 144"/>
              <a:gd name="T73" fmla="*/ 83 h 176"/>
              <a:gd name="T74" fmla="*/ 72 w 144"/>
              <a:gd name="T75" fmla="*/ 96 h 176"/>
              <a:gd name="T76" fmla="*/ 136 w 144"/>
              <a:gd name="T77" fmla="*/ 83 h 176"/>
              <a:gd name="T78" fmla="*/ 136 w 144"/>
              <a:gd name="T79" fmla="*/ 104 h 176"/>
              <a:gd name="T80" fmla="*/ 72 w 144"/>
              <a:gd name="T81" fmla="*/ 88 h 176"/>
              <a:gd name="T82" fmla="*/ 8 w 144"/>
              <a:gd name="T83" fmla="*/ 72 h 176"/>
              <a:gd name="T84" fmla="*/ 10 w 144"/>
              <a:gd name="T85" fmla="*/ 68 h 176"/>
              <a:gd name="T86" fmla="*/ 72 w 144"/>
              <a:gd name="T87" fmla="*/ 80 h 176"/>
              <a:gd name="T88" fmla="*/ 134 w 144"/>
              <a:gd name="T89" fmla="*/ 68 h 176"/>
              <a:gd name="T90" fmla="*/ 136 w 144"/>
              <a:gd name="T91" fmla="*/ 72 h 176"/>
              <a:gd name="T92" fmla="*/ 72 w 144"/>
              <a:gd name="T93" fmla="*/ 88 h 176"/>
              <a:gd name="T94" fmla="*/ 136 w 144"/>
              <a:gd name="T95" fmla="*/ 56 h 176"/>
              <a:gd name="T96" fmla="*/ 72 w 144"/>
              <a:gd name="T97" fmla="*/ 72 h 176"/>
              <a:gd name="T98" fmla="*/ 8 w 144"/>
              <a:gd name="T99" fmla="*/ 56 h 176"/>
              <a:gd name="T100" fmla="*/ 8 w 144"/>
              <a:gd name="T101" fmla="*/ 35 h 176"/>
              <a:gd name="T102" fmla="*/ 72 w 144"/>
              <a:gd name="T103" fmla="*/ 48 h 176"/>
              <a:gd name="T104" fmla="*/ 136 w 144"/>
              <a:gd name="T105" fmla="*/ 35 h 176"/>
              <a:gd name="T106" fmla="*/ 136 w 144"/>
              <a:gd name="T107" fmla="*/ 56 h 176"/>
              <a:gd name="T108" fmla="*/ 72 w 144"/>
              <a:gd name="T109" fmla="*/ 40 h 176"/>
              <a:gd name="T110" fmla="*/ 8 w 144"/>
              <a:gd name="T111" fmla="*/ 24 h 176"/>
              <a:gd name="T112" fmla="*/ 72 w 144"/>
              <a:gd name="T113" fmla="*/ 8 h 176"/>
              <a:gd name="T114" fmla="*/ 136 w 144"/>
              <a:gd name="T115" fmla="*/ 24 h 176"/>
              <a:gd name="T116" fmla="*/ 72 w 144"/>
              <a:gd name="T117" fmla="*/ 4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4" h="176">
                <a:moveTo>
                  <a:pt x="144" y="24"/>
                </a:moveTo>
                <a:cubicBezTo>
                  <a:pt x="144" y="11"/>
                  <a:pt x="112" y="0"/>
                  <a:pt x="72" y="0"/>
                </a:cubicBezTo>
                <a:cubicBezTo>
                  <a:pt x="32" y="0"/>
                  <a:pt x="0" y="11"/>
                  <a:pt x="0" y="24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9"/>
                  <a:pt x="2" y="61"/>
                  <a:pt x="4" y="64"/>
                </a:cubicBezTo>
                <a:cubicBezTo>
                  <a:pt x="2" y="67"/>
                  <a:pt x="0" y="69"/>
                  <a:pt x="0" y="72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07"/>
                  <a:pt x="2" y="109"/>
                  <a:pt x="4" y="112"/>
                </a:cubicBezTo>
                <a:cubicBezTo>
                  <a:pt x="2" y="115"/>
                  <a:pt x="0" y="117"/>
                  <a:pt x="0" y="120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5"/>
                  <a:pt x="32" y="176"/>
                  <a:pt x="72" y="176"/>
                </a:cubicBezTo>
                <a:cubicBezTo>
                  <a:pt x="112" y="176"/>
                  <a:pt x="144" y="165"/>
                  <a:pt x="144" y="152"/>
                </a:cubicBezTo>
                <a:cubicBezTo>
                  <a:pt x="144" y="120"/>
                  <a:pt x="144" y="120"/>
                  <a:pt x="144" y="120"/>
                </a:cubicBezTo>
                <a:cubicBezTo>
                  <a:pt x="144" y="117"/>
                  <a:pt x="142" y="115"/>
                  <a:pt x="140" y="112"/>
                </a:cubicBezTo>
                <a:cubicBezTo>
                  <a:pt x="142" y="109"/>
                  <a:pt x="144" y="107"/>
                  <a:pt x="144" y="104"/>
                </a:cubicBezTo>
                <a:cubicBezTo>
                  <a:pt x="144" y="72"/>
                  <a:pt x="144" y="72"/>
                  <a:pt x="144" y="72"/>
                </a:cubicBezTo>
                <a:cubicBezTo>
                  <a:pt x="144" y="69"/>
                  <a:pt x="142" y="67"/>
                  <a:pt x="140" y="64"/>
                </a:cubicBezTo>
                <a:cubicBezTo>
                  <a:pt x="142" y="61"/>
                  <a:pt x="144" y="59"/>
                  <a:pt x="144" y="56"/>
                </a:cubicBezTo>
                <a:lnTo>
                  <a:pt x="144" y="24"/>
                </a:lnTo>
                <a:close/>
                <a:moveTo>
                  <a:pt x="136" y="152"/>
                </a:moveTo>
                <a:cubicBezTo>
                  <a:pt x="136" y="161"/>
                  <a:pt x="107" y="168"/>
                  <a:pt x="72" y="168"/>
                </a:cubicBezTo>
                <a:cubicBezTo>
                  <a:pt x="37" y="168"/>
                  <a:pt x="8" y="161"/>
                  <a:pt x="8" y="152"/>
                </a:cubicBezTo>
                <a:cubicBezTo>
                  <a:pt x="8" y="131"/>
                  <a:pt x="8" y="131"/>
                  <a:pt x="8" y="131"/>
                </a:cubicBezTo>
                <a:cubicBezTo>
                  <a:pt x="20" y="139"/>
                  <a:pt x="44" y="144"/>
                  <a:pt x="72" y="144"/>
                </a:cubicBezTo>
                <a:cubicBezTo>
                  <a:pt x="100" y="144"/>
                  <a:pt x="124" y="139"/>
                  <a:pt x="136" y="131"/>
                </a:cubicBezTo>
                <a:lnTo>
                  <a:pt x="136" y="152"/>
                </a:lnTo>
                <a:close/>
                <a:moveTo>
                  <a:pt x="72" y="136"/>
                </a:moveTo>
                <a:cubicBezTo>
                  <a:pt x="37" y="136"/>
                  <a:pt x="8" y="129"/>
                  <a:pt x="8" y="120"/>
                </a:cubicBezTo>
                <a:cubicBezTo>
                  <a:pt x="8" y="119"/>
                  <a:pt x="9" y="117"/>
                  <a:pt x="10" y="116"/>
                </a:cubicBezTo>
                <a:cubicBezTo>
                  <a:pt x="22" y="123"/>
                  <a:pt x="46" y="128"/>
                  <a:pt x="72" y="128"/>
                </a:cubicBezTo>
                <a:cubicBezTo>
                  <a:pt x="98" y="128"/>
                  <a:pt x="122" y="123"/>
                  <a:pt x="134" y="116"/>
                </a:cubicBezTo>
                <a:cubicBezTo>
                  <a:pt x="135" y="117"/>
                  <a:pt x="136" y="119"/>
                  <a:pt x="136" y="120"/>
                </a:cubicBezTo>
                <a:cubicBezTo>
                  <a:pt x="136" y="129"/>
                  <a:pt x="107" y="136"/>
                  <a:pt x="72" y="136"/>
                </a:cubicBezTo>
                <a:moveTo>
                  <a:pt x="136" y="104"/>
                </a:moveTo>
                <a:cubicBezTo>
                  <a:pt x="136" y="113"/>
                  <a:pt x="107" y="120"/>
                  <a:pt x="72" y="120"/>
                </a:cubicBezTo>
                <a:cubicBezTo>
                  <a:pt x="37" y="120"/>
                  <a:pt x="8" y="113"/>
                  <a:pt x="8" y="104"/>
                </a:cubicBezTo>
                <a:cubicBezTo>
                  <a:pt x="8" y="83"/>
                  <a:pt x="8" y="83"/>
                  <a:pt x="8" y="83"/>
                </a:cubicBezTo>
                <a:cubicBezTo>
                  <a:pt x="20" y="91"/>
                  <a:pt x="44" y="96"/>
                  <a:pt x="72" y="96"/>
                </a:cubicBezTo>
                <a:cubicBezTo>
                  <a:pt x="100" y="96"/>
                  <a:pt x="124" y="91"/>
                  <a:pt x="136" y="83"/>
                </a:cubicBezTo>
                <a:lnTo>
                  <a:pt x="136" y="104"/>
                </a:lnTo>
                <a:close/>
                <a:moveTo>
                  <a:pt x="72" y="88"/>
                </a:moveTo>
                <a:cubicBezTo>
                  <a:pt x="37" y="88"/>
                  <a:pt x="8" y="81"/>
                  <a:pt x="8" y="72"/>
                </a:cubicBezTo>
                <a:cubicBezTo>
                  <a:pt x="8" y="71"/>
                  <a:pt x="9" y="69"/>
                  <a:pt x="10" y="68"/>
                </a:cubicBezTo>
                <a:cubicBezTo>
                  <a:pt x="22" y="75"/>
                  <a:pt x="46" y="80"/>
                  <a:pt x="72" y="80"/>
                </a:cubicBezTo>
                <a:cubicBezTo>
                  <a:pt x="98" y="80"/>
                  <a:pt x="122" y="75"/>
                  <a:pt x="134" y="68"/>
                </a:cubicBezTo>
                <a:cubicBezTo>
                  <a:pt x="135" y="69"/>
                  <a:pt x="136" y="71"/>
                  <a:pt x="136" y="72"/>
                </a:cubicBezTo>
                <a:cubicBezTo>
                  <a:pt x="136" y="81"/>
                  <a:pt x="107" y="88"/>
                  <a:pt x="72" y="88"/>
                </a:cubicBezTo>
                <a:moveTo>
                  <a:pt x="136" y="56"/>
                </a:moveTo>
                <a:cubicBezTo>
                  <a:pt x="136" y="65"/>
                  <a:pt x="107" y="72"/>
                  <a:pt x="72" y="72"/>
                </a:cubicBezTo>
                <a:cubicBezTo>
                  <a:pt x="37" y="72"/>
                  <a:pt x="8" y="65"/>
                  <a:pt x="8" y="56"/>
                </a:cubicBezTo>
                <a:cubicBezTo>
                  <a:pt x="8" y="35"/>
                  <a:pt x="8" y="35"/>
                  <a:pt x="8" y="35"/>
                </a:cubicBezTo>
                <a:cubicBezTo>
                  <a:pt x="20" y="43"/>
                  <a:pt x="44" y="48"/>
                  <a:pt x="72" y="48"/>
                </a:cubicBezTo>
                <a:cubicBezTo>
                  <a:pt x="100" y="48"/>
                  <a:pt x="124" y="43"/>
                  <a:pt x="136" y="35"/>
                </a:cubicBezTo>
                <a:lnTo>
                  <a:pt x="136" y="56"/>
                </a:lnTo>
                <a:close/>
                <a:moveTo>
                  <a:pt x="72" y="40"/>
                </a:moveTo>
                <a:cubicBezTo>
                  <a:pt x="37" y="40"/>
                  <a:pt x="8" y="33"/>
                  <a:pt x="8" y="24"/>
                </a:cubicBezTo>
                <a:cubicBezTo>
                  <a:pt x="8" y="15"/>
                  <a:pt x="37" y="8"/>
                  <a:pt x="72" y="8"/>
                </a:cubicBezTo>
                <a:cubicBezTo>
                  <a:pt x="107" y="8"/>
                  <a:pt x="136" y="15"/>
                  <a:pt x="136" y="24"/>
                </a:cubicBezTo>
                <a:cubicBezTo>
                  <a:pt x="136" y="33"/>
                  <a:pt x="107" y="40"/>
                  <a:pt x="72" y="40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33"/>
          <p:cNvSpPr>
            <a:spLocks noEditPoints="1"/>
          </p:cNvSpPr>
          <p:nvPr/>
        </p:nvSpPr>
        <p:spPr bwMode="auto">
          <a:xfrm>
            <a:off x="9669463" y="2617788"/>
            <a:ext cx="557212" cy="557213"/>
          </a:xfrm>
          <a:custGeom>
            <a:avLst/>
            <a:gdLst>
              <a:gd name="T0" fmla="*/ 130 w 176"/>
              <a:gd name="T1" fmla="*/ 57 h 176"/>
              <a:gd name="T2" fmla="*/ 119 w 176"/>
              <a:gd name="T3" fmla="*/ 61 h 176"/>
              <a:gd name="T4" fmla="*/ 107 w 176"/>
              <a:gd name="T5" fmla="*/ 56 h 176"/>
              <a:gd name="T6" fmla="*/ 91 w 176"/>
              <a:gd name="T7" fmla="*/ 72 h 176"/>
              <a:gd name="T8" fmla="*/ 91 w 176"/>
              <a:gd name="T9" fmla="*/ 76 h 176"/>
              <a:gd name="T10" fmla="*/ 58 w 176"/>
              <a:gd name="T11" fmla="*/ 59 h 176"/>
              <a:gd name="T12" fmla="*/ 55 w 176"/>
              <a:gd name="T13" fmla="*/ 67 h 176"/>
              <a:gd name="T14" fmla="*/ 63 w 176"/>
              <a:gd name="T15" fmla="*/ 81 h 176"/>
              <a:gd name="T16" fmla="*/ 55 w 176"/>
              <a:gd name="T17" fmla="*/ 79 h 176"/>
              <a:gd name="T18" fmla="*/ 55 w 176"/>
              <a:gd name="T19" fmla="*/ 79 h 176"/>
              <a:gd name="T20" fmla="*/ 68 w 176"/>
              <a:gd name="T21" fmla="*/ 95 h 176"/>
              <a:gd name="T22" fmla="*/ 64 w 176"/>
              <a:gd name="T23" fmla="*/ 95 h 176"/>
              <a:gd name="T24" fmla="*/ 61 w 176"/>
              <a:gd name="T25" fmla="*/ 95 h 176"/>
              <a:gd name="T26" fmla="*/ 76 w 176"/>
              <a:gd name="T27" fmla="*/ 106 h 176"/>
              <a:gd name="T28" fmla="*/ 56 w 176"/>
              <a:gd name="T29" fmla="*/ 113 h 176"/>
              <a:gd name="T30" fmla="*/ 52 w 176"/>
              <a:gd name="T31" fmla="*/ 113 h 176"/>
              <a:gd name="T32" fmla="*/ 77 w 176"/>
              <a:gd name="T33" fmla="*/ 120 h 176"/>
              <a:gd name="T34" fmla="*/ 124 w 176"/>
              <a:gd name="T35" fmla="*/ 74 h 176"/>
              <a:gd name="T36" fmla="*/ 124 w 176"/>
              <a:gd name="T37" fmla="*/ 72 h 176"/>
              <a:gd name="T38" fmla="*/ 132 w 176"/>
              <a:gd name="T39" fmla="*/ 64 h 176"/>
              <a:gd name="T40" fmla="*/ 123 w 176"/>
              <a:gd name="T41" fmla="*/ 66 h 176"/>
              <a:gd name="T42" fmla="*/ 130 w 176"/>
              <a:gd name="T43" fmla="*/ 57 h 176"/>
              <a:gd name="T44" fmla="*/ 88 w 176"/>
              <a:gd name="T45" fmla="*/ 0 h 176"/>
              <a:gd name="T46" fmla="*/ 0 w 176"/>
              <a:gd name="T47" fmla="*/ 88 h 176"/>
              <a:gd name="T48" fmla="*/ 88 w 176"/>
              <a:gd name="T49" fmla="*/ 176 h 176"/>
              <a:gd name="T50" fmla="*/ 176 w 176"/>
              <a:gd name="T51" fmla="*/ 88 h 176"/>
              <a:gd name="T52" fmla="*/ 88 w 176"/>
              <a:gd name="T53" fmla="*/ 0 h 176"/>
              <a:gd name="T54" fmla="*/ 88 w 176"/>
              <a:gd name="T55" fmla="*/ 168 h 176"/>
              <a:gd name="T56" fmla="*/ 8 w 176"/>
              <a:gd name="T57" fmla="*/ 88 h 176"/>
              <a:gd name="T58" fmla="*/ 88 w 176"/>
              <a:gd name="T59" fmla="*/ 8 h 176"/>
              <a:gd name="T60" fmla="*/ 168 w 176"/>
              <a:gd name="T61" fmla="*/ 88 h 176"/>
              <a:gd name="T62" fmla="*/ 88 w 176"/>
              <a:gd name="T63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130" y="57"/>
                </a:moveTo>
                <a:cubicBezTo>
                  <a:pt x="127" y="59"/>
                  <a:pt x="123" y="60"/>
                  <a:pt x="119" y="61"/>
                </a:cubicBezTo>
                <a:cubicBezTo>
                  <a:pt x="116" y="58"/>
                  <a:pt x="112" y="56"/>
                  <a:pt x="107" y="56"/>
                </a:cubicBezTo>
                <a:cubicBezTo>
                  <a:pt x="98" y="56"/>
                  <a:pt x="91" y="63"/>
                  <a:pt x="91" y="72"/>
                </a:cubicBezTo>
                <a:cubicBezTo>
                  <a:pt x="91" y="73"/>
                  <a:pt x="91" y="75"/>
                  <a:pt x="91" y="76"/>
                </a:cubicBezTo>
                <a:cubicBezTo>
                  <a:pt x="78" y="75"/>
                  <a:pt x="66" y="69"/>
                  <a:pt x="58" y="59"/>
                </a:cubicBezTo>
                <a:cubicBezTo>
                  <a:pt x="56" y="61"/>
                  <a:pt x="55" y="64"/>
                  <a:pt x="55" y="67"/>
                </a:cubicBezTo>
                <a:cubicBezTo>
                  <a:pt x="55" y="73"/>
                  <a:pt x="58" y="78"/>
                  <a:pt x="63" y="81"/>
                </a:cubicBezTo>
                <a:cubicBezTo>
                  <a:pt x="60" y="80"/>
                  <a:pt x="57" y="80"/>
                  <a:pt x="55" y="79"/>
                </a:cubicBezTo>
                <a:cubicBezTo>
                  <a:pt x="55" y="79"/>
                  <a:pt x="55" y="79"/>
                  <a:pt x="55" y="79"/>
                </a:cubicBezTo>
                <a:cubicBezTo>
                  <a:pt x="55" y="87"/>
                  <a:pt x="61" y="93"/>
                  <a:pt x="68" y="95"/>
                </a:cubicBezTo>
                <a:cubicBezTo>
                  <a:pt x="67" y="95"/>
                  <a:pt x="66" y="95"/>
                  <a:pt x="64" y="95"/>
                </a:cubicBezTo>
                <a:cubicBezTo>
                  <a:pt x="63" y="95"/>
                  <a:pt x="62" y="95"/>
                  <a:pt x="61" y="95"/>
                </a:cubicBezTo>
                <a:cubicBezTo>
                  <a:pt x="63" y="101"/>
                  <a:pt x="69" y="106"/>
                  <a:pt x="76" y="106"/>
                </a:cubicBezTo>
                <a:cubicBezTo>
                  <a:pt x="71" y="110"/>
                  <a:pt x="64" y="113"/>
                  <a:pt x="56" y="113"/>
                </a:cubicBezTo>
                <a:cubicBezTo>
                  <a:pt x="55" y="113"/>
                  <a:pt x="53" y="113"/>
                  <a:pt x="52" y="113"/>
                </a:cubicBezTo>
                <a:cubicBezTo>
                  <a:pt x="59" y="117"/>
                  <a:pt x="68" y="120"/>
                  <a:pt x="77" y="120"/>
                </a:cubicBezTo>
                <a:cubicBezTo>
                  <a:pt x="107" y="120"/>
                  <a:pt x="124" y="95"/>
                  <a:pt x="124" y="74"/>
                </a:cubicBezTo>
                <a:cubicBezTo>
                  <a:pt x="124" y="73"/>
                  <a:pt x="124" y="73"/>
                  <a:pt x="124" y="72"/>
                </a:cubicBezTo>
                <a:cubicBezTo>
                  <a:pt x="127" y="70"/>
                  <a:pt x="130" y="67"/>
                  <a:pt x="132" y="64"/>
                </a:cubicBezTo>
                <a:cubicBezTo>
                  <a:pt x="129" y="65"/>
                  <a:pt x="126" y="66"/>
                  <a:pt x="123" y="66"/>
                </a:cubicBezTo>
                <a:cubicBezTo>
                  <a:pt x="126" y="64"/>
                  <a:pt x="129" y="61"/>
                  <a:pt x="130" y="57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34"/>
          <p:cNvSpPr>
            <a:spLocks noEditPoints="1"/>
          </p:cNvSpPr>
          <p:nvPr/>
        </p:nvSpPr>
        <p:spPr bwMode="auto">
          <a:xfrm>
            <a:off x="10733088" y="2617788"/>
            <a:ext cx="557212" cy="557213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8 w 176"/>
              <a:gd name="T13" fmla="*/ 88 h 176"/>
              <a:gd name="T14" fmla="*/ 88 w 176"/>
              <a:gd name="T15" fmla="*/ 8 h 176"/>
              <a:gd name="T16" fmla="*/ 168 w 176"/>
              <a:gd name="T17" fmla="*/ 88 h 176"/>
              <a:gd name="T18" fmla="*/ 88 w 176"/>
              <a:gd name="T19" fmla="*/ 168 h 176"/>
              <a:gd name="T20" fmla="*/ 96 w 176"/>
              <a:gd name="T21" fmla="*/ 69 h 176"/>
              <a:gd name="T22" fmla="*/ 101 w 176"/>
              <a:gd name="T23" fmla="*/ 64 h 176"/>
              <a:gd name="T24" fmla="*/ 108 w 176"/>
              <a:gd name="T25" fmla="*/ 64 h 176"/>
              <a:gd name="T26" fmla="*/ 108 w 176"/>
              <a:gd name="T27" fmla="*/ 52 h 176"/>
              <a:gd name="T28" fmla="*/ 97 w 176"/>
              <a:gd name="T29" fmla="*/ 52 h 176"/>
              <a:gd name="T30" fmla="*/ 80 w 176"/>
              <a:gd name="T31" fmla="*/ 68 h 176"/>
              <a:gd name="T32" fmla="*/ 80 w 176"/>
              <a:gd name="T33" fmla="*/ 76 h 176"/>
              <a:gd name="T34" fmla="*/ 72 w 176"/>
              <a:gd name="T35" fmla="*/ 76 h 176"/>
              <a:gd name="T36" fmla="*/ 72 w 176"/>
              <a:gd name="T37" fmla="*/ 88 h 176"/>
              <a:gd name="T38" fmla="*/ 80 w 176"/>
              <a:gd name="T39" fmla="*/ 88 h 176"/>
              <a:gd name="T40" fmla="*/ 80 w 176"/>
              <a:gd name="T41" fmla="*/ 124 h 176"/>
              <a:gd name="T42" fmla="*/ 96 w 176"/>
              <a:gd name="T43" fmla="*/ 124 h 176"/>
              <a:gd name="T44" fmla="*/ 96 w 176"/>
              <a:gd name="T45" fmla="*/ 88 h 176"/>
              <a:gd name="T46" fmla="*/ 107 w 176"/>
              <a:gd name="T47" fmla="*/ 88 h 176"/>
              <a:gd name="T48" fmla="*/ 108 w 176"/>
              <a:gd name="T49" fmla="*/ 76 h 176"/>
              <a:gd name="T50" fmla="*/ 96 w 176"/>
              <a:gd name="T51" fmla="*/ 76 h 176"/>
              <a:gd name="T52" fmla="*/ 96 w 176"/>
              <a:gd name="T53" fmla="*/ 6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96" y="69"/>
                </a:moveTo>
                <a:cubicBezTo>
                  <a:pt x="96" y="66"/>
                  <a:pt x="96" y="64"/>
                  <a:pt x="101" y="64"/>
                </a:cubicBezTo>
                <a:cubicBezTo>
                  <a:pt x="108" y="64"/>
                  <a:pt x="108" y="64"/>
                  <a:pt x="108" y="64"/>
                </a:cubicBezTo>
                <a:cubicBezTo>
                  <a:pt x="108" y="52"/>
                  <a:pt x="108" y="52"/>
                  <a:pt x="108" y="52"/>
                </a:cubicBezTo>
                <a:cubicBezTo>
                  <a:pt x="97" y="52"/>
                  <a:pt x="97" y="52"/>
                  <a:pt x="97" y="52"/>
                </a:cubicBezTo>
                <a:cubicBezTo>
                  <a:pt x="84" y="52"/>
                  <a:pt x="80" y="58"/>
                  <a:pt x="80" y="68"/>
                </a:cubicBezTo>
                <a:cubicBezTo>
                  <a:pt x="80" y="76"/>
                  <a:pt x="80" y="76"/>
                  <a:pt x="80" y="76"/>
                </a:cubicBezTo>
                <a:cubicBezTo>
                  <a:pt x="72" y="76"/>
                  <a:pt x="72" y="76"/>
                  <a:pt x="72" y="76"/>
                </a:cubicBezTo>
                <a:cubicBezTo>
                  <a:pt x="72" y="88"/>
                  <a:pt x="72" y="88"/>
                  <a:pt x="72" y="88"/>
                </a:cubicBezTo>
                <a:cubicBezTo>
                  <a:pt x="80" y="88"/>
                  <a:pt x="80" y="88"/>
                  <a:pt x="80" y="88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96" y="124"/>
                  <a:pt x="96" y="124"/>
                  <a:pt x="96" y="124"/>
                </a:cubicBezTo>
                <a:cubicBezTo>
                  <a:pt x="96" y="88"/>
                  <a:pt x="96" y="88"/>
                  <a:pt x="96" y="88"/>
                </a:cubicBezTo>
                <a:cubicBezTo>
                  <a:pt x="107" y="88"/>
                  <a:pt x="107" y="88"/>
                  <a:pt x="107" y="88"/>
                </a:cubicBezTo>
                <a:cubicBezTo>
                  <a:pt x="108" y="76"/>
                  <a:pt x="108" y="76"/>
                  <a:pt x="108" y="76"/>
                </a:cubicBezTo>
                <a:cubicBezTo>
                  <a:pt x="96" y="76"/>
                  <a:pt x="96" y="76"/>
                  <a:pt x="96" y="76"/>
                </a:cubicBezTo>
                <a:lnTo>
                  <a:pt x="96" y="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35"/>
          <p:cNvSpPr>
            <a:spLocks noEditPoints="1"/>
          </p:cNvSpPr>
          <p:nvPr/>
        </p:nvSpPr>
        <p:spPr bwMode="auto">
          <a:xfrm>
            <a:off x="1163638" y="3683001"/>
            <a:ext cx="557212" cy="557213"/>
          </a:xfrm>
          <a:custGeom>
            <a:avLst/>
            <a:gdLst>
              <a:gd name="T0" fmla="*/ 86 w 176"/>
              <a:gd name="T1" fmla="*/ 72 h 176"/>
              <a:gd name="T2" fmla="*/ 93 w 176"/>
              <a:gd name="T3" fmla="*/ 54 h 176"/>
              <a:gd name="T4" fmla="*/ 84 w 176"/>
              <a:gd name="T5" fmla="*/ 48 h 176"/>
              <a:gd name="T6" fmla="*/ 78 w 176"/>
              <a:gd name="T7" fmla="*/ 65 h 176"/>
              <a:gd name="T8" fmla="*/ 83 w 176"/>
              <a:gd name="T9" fmla="*/ 54 h 176"/>
              <a:gd name="T10" fmla="*/ 88 w 176"/>
              <a:gd name="T11" fmla="*/ 54 h 176"/>
              <a:gd name="T12" fmla="*/ 85 w 176"/>
              <a:gd name="T13" fmla="*/ 68 h 176"/>
              <a:gd name="T14" fmla="*/ 83 w 176"/>
              <a:gd name="T15" fmla="*/ 54 h 176"/>
              <a:gd name="T16" fmla="*/ 107 w 176"/>
              <a:gd name="T17" fmla="*/ 69 h 176"/>
              <a:gd name="T18" fmla="*/ 112 w 176"/>
              <a:gd name="T19" fmla="*/ 71 h 176"/>
              <a:gd name="T20" fmla="*/ 107 w 176"/>
              <a:gd name="T21" fmla="*/ 48 h 176"/>
              <a:gd name="T22" fmla="*/ 104 w 176"/>
              <a:gd name="T23" fmla="*/ 68 h 176"/>
              <a:gd name="T24" fmla="*/ 102 w 176"/>
              <a:gd name="T25" fmla="*/ 48 h 176"/>
              <a:gd name="T26" fmla="*/ 97 w 176"/>
              <a:gd name="T27" fmla="*/ 68 h 176"/>
              <a:gd name="T28" fmla="*/ 65 w 176"/>
              <a:gd name="T29" fmla="*/ 71 h 176"/>
              <a:gd name="T30" fmla="*/ 71 w 176"/>
              <a:gd name="T31" fmla="*/ 59 h 176"/>
              <a:gd name="T32" fmla="*/ 72 w 176"/>
              <a:gd name="T33" fmla="*/ 40 h 176"/>
              <a:gd name="T34" fmla="*/ 64 w 176"/>
              <a:gd name="T35" fmla="*/ 40 h 176"/>
              <a:gd name="T36" fmla="*/ 65 w 176"/>
              <a:gd name="T37" fmla="*/ 59 h 176"/>
              <a:gd name="T38" fmla="*/ 98 w 176"/>
              <a:gd name="T39" fmla="*/ 99 h 176"/>
              <a:gd name="T40" fmla="*/ 95 w 176"/>
              <a:gd name="T41" fmla="*/ 116 h 176"/>
              <a:gd name="T42" fmla="*/ 100 w 176"/>
              <a:gd name="T43" fmla="*/ 115 h 176"/>
              <a:gd name="T44" fmla="*/ 98 w 176"/>
              <a:gd name="T45" fmla="*/ 99 h 176"/>
              <a:gd name="T46" fmla="*/ 0 w 176"/>
              <a:gd name="T47" fmla="*/ 88 h 176"/>
              <a:gd name="T48" fmla="*/ 176 w 176"/>
              <a:gd name="T49" fmla="*/ 88 h 176"/>
              <a:gd name="T50" fmla="*/ 88 w 176"/>
              <a:gd name="T51" fmla="*/ 168 h 176"/>
              <a:gd name="T52" fmla="*/ 88 w 176"/>
              <a:gd name="T53" fmla="*/ 8 h 176"/>
              <a:gd name="T54" fmla="*/ 88 w 176"/>
              <a:gd name="T55" fmla="*/ 168 h 176"/>
              <a:gd name="T56" fmla="*/ 88 w 176"/>
              <a:gd name="T57" fmla="*/ 76 h 176"/>
              <a:gd name="T58" fmla="*/ 45 w 176"/>
              <a:gd name="T59" fmla="*/ 89 h 176"/>
              <a:gd name="T60" fmla="*/ 45 w 176"/>
              <a:gd name="T61" fmla="*/ 119 h 176"/>
              <a:gd name="T62" fmla="*/ 88 w 176"/>
              <a:gd name="T63" fmla="*/ 132 h 176"/>
              <a:gd name="T64" fmla="*/ 131 w 176"/>
              <a:gd name="T65" fmla="*/ 119 h 176"/>
              <a:gd name="T66" fmla="*/ 131 w 176"/>
              <a:gd name="T67" fmla="*/ 89 h 176"/>
              <a:gd name="T68" fmla="*/ 70 w 176"/>
              <a:gd name="T69" fmla="*/ 90 h 176"/>
              <a:gd name="T70" fmla="*/ 64 w 176"/>
              <a:gd name="T71" fmla="*/ 121 h 176"/>
              <a:gd name="T72" fmla="*/ 58 w 176"/>
              <a:gd name="T73" fmla="*/ 90 h 176"/>
              <a:gd name="T74" fmla="*/ 52 w 176"/>
              <a:gd name="T75" fmla="*/ 85 h 176"/>
              <a:gd name="T76" fmla="*/ 70 w 176"/>
              <a:gd name="T77" fmla="*/ 90 h 176"/>
              <a:gd name="T78" fmla="*/ 81 w 176"/>
              <a:gd name="T79" fmla="*/ 121 h 176"/>
              <a:gd name="T80" fmla="*/ 75 w 176"/>
              <a:gd name="T81" fmla="*/ 122 h 176"/>
              <a:gd name="T82" fmla="*/ 71 w 176"/>
              <a:gd name="T83" fmla="*/ 94 h 176"/>
              <a:gd name="T84" fmla="*/ 76 w 176"/>
              <a:gd name="T85" fmla="*/ 117 h 176"/>
              <a:gd name="T86" fmla="*/ 81 w 176"/>
              <a:gd name="T87" fmla="*/ 116 h 176"/>
              <a:gd name="T88" fmla="*/ 86 w 176"/>
              <a:gd name="T89" fmla="*/ 94 h 176"/>
              <a:gd name="T90" fmla="*/ 105 w 176"/>
              <a:gd name="T91" fmla="*/ 115 h 176"/>
              <a:gd name="T92" fmla="*/ 95 w 176"/>
              <a:gd name="T93" fmla="*/ 119 h 176"/>
              <a:gd name="T94" fmla="*/ 90 w 176"/>
              <a:gd name="T95" fmla="*/ 121 h 176"/>
              <a:gd name="T96" fmla="*/ 95 w 176"/>
              <a:gd name="T97" fmla="*/ 85 h 176"/>
              <a:gd name="T98" fmla="*/ 101 w 176"/>
              <a:gd name="T99" fmla="*/ 94 h 176"/>
              <a:gd name="T100" fmla="*/ 105 w 176"/>
              <a:gd name="T101" fmla="*/ 115 h 176"/>
              <a:gd name="T102" fmla="*/ 125 w 176"/>
              <a:gd name="T103" fmla="*/ 109 h 176"/>
              <a:gd name="T104" fmla="*/ 114 w 176"/>
              <a:gd name="T105" fmla="*/ 115 h 176"/>
              <a:gd name="T106" fmla="*/ 119 w 176"/>
              <a:gd name="T107" fmla="*/ 115 h 176"/>
              <a:gd name="T108" fmla="*/ 125 w 176"/>
              <a:gd name="T109" fmla="*/ 112 h 176"/>
              <a:gd name="T110" fmla="*/ 117 w 176"/>
              <a:gd name="T111" fmla="*/ 122 h 176"/>
              <a:gd name="T112" fmla="*/ 109 w 176"/>
              <a:gd name="T113" fmla="*/ 101 h 176"/>
              <a:gd name="T114" fmla="*/ 125 w 176"/>
              <a:gd name="T115" fmla="*/ 101 h 176"/>
              <a:gd name="T116" fmla="*/ 114 w 176"/>
              <a:gd name="T117" fmla="*/ 101 h 176"/>
              <a:gd name="T118" fmla="*/ 119 w 176"/>
              <a:gd name="T119" fmla="*/ 105 h 176"/>
              <a:gd name="T120" fmla="*/ 117 w 176"/>
              <a:gd name="T121" fmla="*/ 9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84" y="72"/>
                </a:moveTo>
                <a:cubicBezTo>
                  <a:pt x="86" y="72"/>
                  <a:pt x="86" y="72"/>
                  <a:pt x="86" y="72"/>
                </a:cubicBezTo>
                <a:cubicBezTo>
                  <a:pt x="90" y="72"/>
                  <a:pt x="93" y="69"/>
                  <a:pt x="93" y="65"/>
                </a:cubicBezTo>
                <a:cubicBezTo>
                  <a:pt x="93" y="54"/>
                  <a:pt x="93" y="54"/>
                  <a:pt x="93" y="54"/>
                </a:cubicBezTo>
                <a:cubicBezTo>
                  <a:pt x="93" y="51"/>
                  <a:pt x="90" y="48"/>
                  <a:pt x="86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1" y="48"/>
                  <a:pt x="78" y="51"/>
                  <a:pt x="78" y="54"/>
                </a:cubicBezTo>
                <a:cubicBezTo>
                  <a:pt x="78" y="65"/>
                  <a:pt x="78" y="65"/>
                  <a:pt x="78" y="65"/>
                </a:cubicBezTo>
                <a:cubicBezTo>
                  <a:pt x="78" y="69"/>
                  <a:pt x="81" y="72"/>
                  <a:pt x="84" y="72"/>
                </a:cubicBezTo>
                <a:moveTo>
                  <a:pt x="83" y="54"/>
                </a:moveTo>
                <a:cubicBezTo>
                  <a:pt x="83" y="53"/>
                  <a:pt x="84" y="52"/>
                  <a:pt x="85" y="52"/>
                </a:cubicBezTo>
                <a:cubicBezTo>
                  <a:pt x="87" y="52"/>
                  <a:pt x="88" y="53"/>
                  <a:pt x="88" y="54"/>
                </a:cubicBezTo>
                <a:cubicBezTo>
                  <a:pt x="88" y="66"/>
                  <a:pt x="88" y="66"/>
                  <a:pt x="88" y="66"/>
                </a:cubicBezTo>
                <a:cubicBezTo>
                  <a:pt x="88" y="67"/>
                  <a:pt x="87" y="68"/>
                  <a:pt x="85" y="68"/>
                </a:cubicBezTo>
                <a:cubicBezTo>
                  <a:pt x="84" y="68"/>
                  <a:pt x="83" y="67"/>
                  <a:pt x="83" y="66"/>
                </a:cubicBezTo>
                <a:lnTo>
                  <a:pt x="83" y="54"/>
                </a:lnTo>
                <a:close/>
                <a:moveTo>
                  <a:pt x="101" y="72"/>
                </a:moveTo>
                <a:cubicBezTo>
                  <a:pt x="104" y="72"/>
                  <a:pt x="107" y="69"/>
                  <a:pt x="107" y="69"/>
                </a:cubicBezTo>
                <a:cubicBezTo>
                  <a:pt x="107" y="71"/>
                  <a:pt x="107" y="71"/>
                  <a:pt x="107" y="71"/>
                </a:cubicBezTo>
                <a:cubicBezTo>
                  <a:pt x="112" y="71"/>
                  <a:pt x="112" y="71"/>
                  <a:pt x="112" y="71"/>
                </a:cubicBezTo>
                <a:cubicBezTo>
                  <a:pt x="112" y="48"/>
                  <a:pt x="112" y="48"/>
                  <a:pt x="112" y="48"/>
                </a:cubicBezTo>
                <a:cubicBezTo>
                  <a:pt x="107" y="48"/>
                  <a:pt x="107" y="48"/>
                  <a:pt x="107" y="48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7" y="66"/>
                  <a:pt x="106" y="68"/>
                  <a:pt x="104" y="68"/>
                </a:cubicBezTo>
                <a:cubicBezTo>
                  <a:pt x="102" y="68"/>
                  <a:pt x="102" y="67"/>
                  <a:pt x="102" y="67"/>
                </a:cubicBezTo>
                <a:cubicBezTo>
                  <a:pt x="102" y="48"/>
                  <a:pt x="102" y="48"/>
                  <a:pt x="102" y="48"/>
                </a:cubicBezTo>
                <a:cubicBezTo>
                  <a:pt x="97" y="48"/>
                  <a:pt x="97" y="48"/>
                  <a:pt x="97" y="48"/>
                </a:cubicBezTo>
                <a:cubicBezTo>
                  <a:pt x="97" y="68"/>
                  <a:pt x="97" y="68"/>
                  <a:pt x="97" y="68"/>
                </a:cubicBezTo>
                <a:cubicBezTo>
                  <a:pt x="97" y="68"/>
                  <a:pt x="98" y="72"/>
                  <a:pt x="101" y="72"/>
                </a:cubicBezTo>
                <a:moveTo>
                  <a:pt x="65" y="71"/>
                </a:moveTo>
                <a:cubicBezTo>
                  <a:pt x="71" y="71"/>
                  <a:pt x="71" y="71"/>
                  <a:pt x="71" y="71"/>
                </a:cubicBezTo>
                <a:cubicBezTo>
                  <a:pt x="71" y="59"/>
                  <a:pt x="71" y="59"/>
                  <a:pt x="71" y="59"/>
                </a:cubicBezTo>
                <a:cubicBezTo>
                  <a:pt x="77" y="40"/>
                  <a:pt x="77" y="40"/>
                  <a:pt x="77" y="40"/>
                </a:cubicBezTo>
                <a:cubicBezTo>
                  <a:pt x="72" y="40"/>
                  <a:pt x="72" y="40"/>
                  <a:pt x="72" y="40"/>
                </a:cubicBezTo>
                <a:cubicBezTo>
                  <a:pt x="68" y="52"/>
                  <a:pt x="68" y="52"/>
                  <a:pt x="68" y="52"/>
                </a:cubicBezTo>
                <a:cubicBezTo>
                  <a:pt x="64" y="40"/>
                  <a:pt x="64" y="40"/>
                  <a:pt x="64" y="40"/>
                </a:cubicBezTo>
                <a:cubicBezTo>
                  <a:pt x="58" y="40"/>
                  <a:pt x="58" y="40"/>
                  <a:pt x="58" y="40"/>
                </a:cubicBezTo>
                <a:cubicBezTo>
                  <a:pt x="65" y="59"/>
                  <a:pt x="65" y="59"/>
                  <a:pt x="65" y="59"/>
                </a:cubicBezTo>
                <a:lnTo>
                  <a:pt x="65" y="71"/>
                </a:lnTo>
                <a:close/>
                <a:moveTo>
                  <a:pt x="98" y="99"/>
                </a:moveTo>
                <a:cubicBezTo>
                  <a:pt x="97" y="99"/>
                  <a:pt x="96" y="99"/>
                  <a:pt x="95" y="100"/>
                </a:cubicBezTo>
                <a:cubicBezTo>
                  <a:pt x="95" y="116"/>
                  <a:pt x="95" y="116"/>
                  <a:pt x="95" y="116"/>
                </a:cubicBezTo>
                <a:cubicBezTo>
                  <a:pt x="96" y="117"/>
                  <a:pt x="97" y="117"/>
                  <a:pt x="98" y="117"/>
                </a:cubicBezTo>
                <a:cubicBezTo>
                  <a:pt x="100" y="117"/>
                  <a:pt x="100" y="115"/>
                  <a:pt x="100" y="115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101"/>
                  <a:pt x="100" y="99"/>
                  <a:pt x="98" y="99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118" y="77"/>
                </a:moveTo>
                <a:cubicBezTo>
                  <a:pt x="118" y="77"/>
                  <a:pt x="103" y="76"/>
                  <a:pt x="88" y="76"/>
                </a:cubicBezTo>
                <a:cubicBezTo>
                  <a:pt x="73" y="76"/>
                  <a:pt x="58" y="77"/>
                  <a:pt x="58" y="77"/>
                </a:cubicBezTo>
                <a:cubicBezTo>
                  <a:pt x="51" y="77"/>
                  <a:pt x="45" y="82"/>
                  <a:pt x="45" y="89"/>
                </a:cubicBezTo>
                <a:cubicBezTo>
                  <a:pt x="45" y="89"/>
                  <a:pt x="44" y="96"/>
                  <a:pt x="44" y="104"/>
                </a:cubicBezTo>
                <a:cubicBezTo>
                  <a:pt x="44" y="112"/>
                  <a:pt x="45" y="119"/>
                  <a:pt x="45" y="119"/>
                </a:cubicBezTo>
                <a:cubicBezTo>
                  <a:pt x="45" y="126"/>
                  <a:pt x="51" y="131"/>
                  <a:pt x="58" y="131"/>
                </a:cubicBezTo>
                <a:cubicBezTo>
                  <a:pt x="58" y="131"/>
                  <a:pt x="73" y="132"/>
                  <a:pt x="88" y="132"/>
                </a:cubicBezTo>
                <a:cubicBezTo>
                  <a:pt x="103" y="132"/>
                  <a:pt x="118" y="131"/>
                  <a:pt x="118" y="131"/>
                </a:cubicBezTo>
                <a:cubicBezTo>
                  <a:pt x="125" y="131"/>
                  <a:pt x="131" y="126"/>
                  <a:pt x="131" y="119"/>
                </a:cubicBezTo>
                <a:cubicBezTo>
                  <a:pt x="131" y="119"/>
                  <a:pt x="132" y="112"/>
                  <a:pt x="132" y="104"/>
                </a:cubicBezTo>
                <a:cubicBezTo>
                  <a:pt x="132" y="96"/>
                  <a:pt x="131" y="89"/>
                  <a:pt x="131" y="89"/>
                </a:cubicBezTo>
                <a:cubicBezTo>
                  <a:pt x="131" y="82"/>
                  <a:pt x="125" y="77"/>
                  <a:pt x="118" y="77"/>
                </a:cubicBezTo>
                <a:moveTo>
                  <a:pt x="70" y="90"/>
                </a:moveTo>
                <a:cubicBezTo>
                  <a:pt x="64" y="90"/>
                  <a:pt x="64" y="90"/>
                  <a:pt x="64" y="90"/>
                </a:cubicBezTo>
                <a:cubicBezTo>
                  <a:pt x="64" y="121"/>
                  <a:pt x="64" y="121"/>
                  <a:pt x="64" y="121"/>
                </a:cubicBezTo>
                <a:cubicBezTo>
                  <a:pt x="58" y="121"/>
                  <a:pt x="58" y="121"/>
                  <a:pt x="58" y="121"/>
                </a:cubicBezTo>
                <a:cubicBezTo>
                  <a:pt x="58" y="90"/>
                  <a:pt x="58" y="90"/>
                  <a:pt x="58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2" y="85"/>
                  <a:pt x="52" y="85"/>
                  <a:pt x="52" y="85"/>
                </a:cubicBezTo>
                <a:cubicBezTo>
                  <a:pt x="70" y="85"/>
                  <a:pt x="70" y="85"/>
                  <a:pt x="70" y="85"/>
                </a:cubicBezTo>
                <a:lnTo>
                  <a:pt x="70" y="90"/>
                </a:lnTo>
                <a:close/>
                <a:moveTo>
                  <a:pt x="86" y="121"/>
                </a:moveTo>
                <a:cubicBezTo>
                  <a:pt x="81" y="121"/>
                  <a:pt x="81" y="121"/>
                  <a:pt x="81" y="121"/>
                </a:cubicBezTo>
                <a:cubicBezTo>
                  <a:pt x="81" y="119"/>
                  <a:pt x="81" y="119"/>
                  <a:pt x="81" y="119"/>
                </a:cubicBezTo>
                <a:cubicBezTo>
                  <a:pt x="81" y="119"/>
                  <a:pt x="78" y="122"/>
                  <a:pt x="75" y="122"/>
                </a:cubicBezTo>
                <a:cubicBezTo>
                  <a:pt x="71" y="122"/>
                  <a:pt x="71" y="119"/>
                  <a:pt x="71" y="119"/>
                </a:cubicBezTo>
                <a:cubicBezTo>
                  <a:pt x="71" y="94"/>
                  <a:pt x="71" y="94"/>
                  <a:pt x="71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76" y="117"/>
                  <a:pt x="76" y="117"/>
                  <a:pt x="76" y="117"/>
                </a:cubicBezTo>
                <a:cubicBezTo>
                  <a:pt x="76" y="117"/>
                  <a:pt x="76" y="118"/>
                  <a:pt x="77" y="118"/>
                </a:cubicBezTo>
                <a:cubicBezTo>
                  <a:pt x="79" y="118"/>
                  <a:pt x="81" y="116"/>
                  <a:pt x="81" y="116"/>
                </a:cubicBezTo>
                <a:cubicBezTo>
                  <a:pt x="81" y="94"/>
                  <a:pt x="81" y="94"/>
                  <a:pt x="81" y="94"/>
                </a:cubicBezTo>
                <a:cubicBezTo>
                  <a:pt x="86" y="94"/>
                  <a:pt x="86" y="94"/>
                  <a:pt x="86" y="94"/>
                </a:cubicBezTo>
                <a:lnTo>
                  <a:pt x="86" y="121"/>
                </a:lnTo>
                <a:close/>
                <a:moveTo>
                  <a:pt x="105" y="115"/>
                </a:moveTo>
                <a:cubicBezTo>
                  <a:pt x="105" y="115"/>
                  <a:pt x="105" y="122"/>
                  <a:pt x="101" y="122"/>
                </a:cubicBezTo>
                <a:cubicBezTo>
                  <a:pt x="98" y="122"/>
                  <a:pt x="96" y="120"/>
                  <a:pt x="95" y="119"/>
                </a:cubicBezTo>
                <a:cubicBezTo>
                  <a:pt x="95" y="121"/>
                  <a:pt x="95" y="121"/>
                  <a:pt x="95" y="121"/>
                </a:cubicBezTo>
                <a:cubicBezTo>
                  <a:pt x="90" y="121"/>
                  <a:pt x="90" y="121"/>
                  <a:pt x="90" y="121"/>
                </a:cubicBezTo>
                <a:cubicBezTo>
                  <a:pt x="90" y="85"/>
                  <a:pt x="90" y="85"/>
                  <a:pt x="90" y="85"/>
                </a:cubicBezTo>
                <a:cubicBezTo>
                  <a:pt x="95" y="85"/>
                  <a:pt x="95" y="85"/>
                  <a:pt x="95" y="85"/>
                </a:cubicBezTo>
                <a:cubicBezTo>
                  <a:pt x="95" y="97"/>
                  <a:pt x="95" y="97"/>
                  <a:pt x="95" y="97"/>
                </a:cubicBezTo>
                <a:cubicBezTo>
                  <a:pt x="96" y="96"/>
                  <a:pt x="98" y="94"/>
                  <a:pt x="101" y="94"/>
                </a:cubicBezTo>
                <a:cubicBezTo>
                  <a:pt x="104" y="94"/>
                  <a:pt x="105" y="97"/>
                  <a:pt x="105" y="100"/>
                </a:cubicBezTo>
                <a:lnTo>
                  <a:pt x="105" y="115"/>
                </a:lnTo>
                <a:close/>
                <a:moveTo>
                  <a:pt x="125" y="101"/>
                </a:moveTo>
                <a:cubicBezTo>
                  <a:pt x="125" y="109"/>
                  <a:pt x="125" y="109"/>
                  <a:pt x="125" y="109"/>
                </a:cubicBezTo>
                <a:cubicBezTo>
                  <a:pt x="114" y="109"/>
                  <a:pt x="114" y="109"/>
                  <a:pt x="114" y="109"/>
                </a:cubicBezTo>
                <a:cubicBezTo>
                  <a:pt x="114" y="115"/>
                  <a:pt x="114" y="115"/>
                  <a:pt x="114" y="115"/>
                </a:cubicBezTo>
                <a:cubicBezTo>
                  <a:pt x="114" y="115"/>
                  <a:pt x="114" y="117"/>
                  <a:pt x="117" y="117"/>
                </a:cubicBezTo>
                <a:cubicBezTo>
                  <a:pt x="119" y="117"/>
                  <a:pt x="119" y="115"/>
                  <a:pt x="119" y="115"/>
                </a:cubicBezTo>
                <a:cubicBezTo>
                  <a:pt x="119" y="112"/>
                  <a:pt x="119" y="112"/>
                  <a:pt x="119" y="112"/>
                </a:cubicBezTo>
                <a:cubicBezTo>
                  <a:pt x="125" y="112"/>
                  <a:pt x="125" y="112"/>
                  <a:pt x="125" y="112"/>
                </a:cubicBezTo>
                <a:cubicBezTo>
                  <a:pt x="125" y="116"/>
                  <a:pt x="125" y="116"/>
                  <a:pt x="125" y="116"/>
                </a:cubicBezTo>
                <a:cubicBezTo>
                  <a:pt x="125" y="116"/>
                  <a:pt x="124" y="122"/>
                  <a:pt x="117" y="122"/>
                </a:cubicBezTo>
                <a:cubicBezTo>
                  <a:pt x="111" y="122"/>
                  <a:pt x="109" y="116"/>
                  <a:pt x="109" y="116"/>
                </a:cubicBezTo>
                <a:cubicBezTo>
                  <a:pt x="109" y="101"/>
                  <a:pt x="109" y="101"/>
                  <a:pt x="109" y="101"/>
                </a:cubicBezTo>
                <a:cubicBezTo>
                  <a:pt x="109" y="101"/>
                  <a:pt x="109" y="94"/>
                  <a:pt x="117" y="94"/>
                </a:cubicBezTo>
                <a:cubicBezTo>
                  <a:pt x="125" y="94"/>
                  <a:pt x="125" y="101"/>
                  <a:pt x="125" y="101"/>
                </a:cubicBezTo>
                <a:moveTo>
                  <a:pt x="117" y="99"/>
                </a:moveTo>
                <a:cubicBezTo>
                  <a:pt x="114" y="99"/>
                  <a:pt x="114" y="101"/>
                  <a:pt x="114" y="101"/>
                </a:cubicBezTo>
                <a:cubicBezTo>
                  <a:pt x="114" y="105"/>
                  <a:pt x="114" y="105"/>
                  <a:pt x="114" y="105"/>
                </a:cubicBezTo>
                <a:cubicBezTo>
                  <a:pt x="119" y="105"/>
                  <a:pt x="119" y="105"/>
                  <a:pt x="119" y="105"/>
                </a:cubicBezTo>
                <a:cubicBezTo>
                  <a:pt x="119" y="101"/>
                  <a:pt x="119" y="101"/>
                  <a:pt x="119" y="101"/>
                </a:cubicBezTo>
                <a:cubicBezTo>
                  <a:pt x="119" y="101"/>
                  <a:pt x="119" y="99"/>
                  <a:pt x="117" y="9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6"/>
          <p:cNvSpPr>
            <a:spLocks noEditPoints="1"/>
          </p:cNvSpPr>
          <p:nvPr/>
        </p:nvSpPr>
        <p:spPr bwMode="auto">
          <a:xfrm>
            <a:off x="2227263" y="3683001"/>
            <a:ext cx="557212" cy="557213"/>
          </a:xfrm>
          <a:custGeom>
            <a:avLst/>
            <a:gdLst>
              <a:gd name="T0" fmla="*/ 87 w 176"/>
              <a:gd name="T1" fmla="*/ 52 h 176"/>
              <a:gd name="T2" fmla="*/ 82 w 176"/>
              <a:gd name="T3" fmla="*/ 53 h 176"/>
              <a:gd name="T4" fmla="*/ 73 w 176"/>
              <a:gd name="T5" fmla="*/ 56 h 176"/>
              <a:gd name="T6" fmla="*/ 58 w 176"/>
              <a:gd name="T7" fmla="*/ 72 h 176"/>
              <a:gd name="T8" fmla="*/ 57 w 176"/>
              <a:gd name="T9" fmla="*/ 76 h 176"/>
              <a:gd name="T10" fmla="*/ 64 w 176"/>
              <a:gd name="T11" fmla="*/ 97 h 176"/>
              <a:gd name="T12" fmla="*/ 68 w 176"/>
              <a:gd name="T13" fmla="*/ 98 h 176"/>
              <a:gd name="T14" fmla="*/ 69 w 176"/>
              <a:gd name="T15" fmla="*/ 95 h 176"/>
              <a:gd name="T16" fmla="*/ 69 w 176"/>
              <a:gd name="T17" fmla="*/ 92 h 176"/>
              <a:gd name="T18" fmla="*/ 67 w 176"/>
              <a:gd name="T19" fmla="*/ 89 h 176"/>
              <a:gd name="T20" fmla="*/ 65 w 176"/>
              <a:gd name="T21" fmla="*/ 82 h 176"/>
              <a:gd name="T22" fmla="*/ 65 w 176"/>
              <a:gd name="T23" fmla="*/ 81 h 176"/>
              <a:gd name="T24" fmla="*/ 67 w 176"/>
              <a:gd name="T25" fmla="*/ 73 h 176"/>
              <a:gd name="T26" fmla="*/ 82 w 176"/>
              <a:gd name="T27" fmla="*/ 61 h 176"/>
              <a:gd name="T28" fmla="*/ 91 w 176"/>
              <a:gd name="T29" fmla="*/ 60 h 176"/>
              <a:gd name="T30" fmla="*/ 96 w 176"/>
              <a:gd name="T31" fmla="*/ 61 h 176"/>
              <a:gd name="T32" fmla="*/ 107 w 176"/>
              <a:gd name="T33" fmla="*/ 70 h 176"/>
              <a:gd name="T34" fmla="*/ 108 w 176"/>
              <a:gd name="T35" fmla="*/ 83 h 176"/>
              <a:gd name="T36" fmla="*/ 107 w 176"/>
              <a:gd name="T37" fmla="*/ 88 h 176"/>
              <a:gd name="T38" fmla="*/ 95 w 176"/>
              <a:gd name="T39" fmla="*/ 102 h 176"/>
              <a:gd name="T40" fmla="*/ 86 w 176"/>
              <a:gd name="T41" fmla="*/ 97 h 176"/>
              <a:gd name="T42" fmla="*/ 86 w 176"/>
              <a:gd name="T43" fmla="*/ 94 h 176"/>
              <a:gd name="T44" fmla="*/ 90 w 176"/>
              <a:gd name="T45" fmla="*/ 79 h 176"/>
              <a:gd name="T46" fmla="*/ 85 w 176"/>
              <a:gd name="T47" fmla="*/ 70 h 176"/>
              <a:gd name="T48" fmla="*/ 76 w 176"/>
              <a:gd name="T49" fmla="*/ 76 h 176"/>
              <a:gd name="T50" fmla="*/ 75 w 176"/>
              <a:gd name="T51" fmla="*/ 85 h 176"/>
              <a:gd name="T52" fmla="*/ 76 w 176"/>
              <a:gd name="T53" fmla="*/ 90 h 176"/>
              <a:gd name="T54" fmla="*/ 73 w 176"/>
              <a:gd name="T55" fmla="*/ 101 h 176"/>
              <a:gd name="T56" fmla="*/ 70 w 176"/>
              <a:gd name="T57" fmla="*/ 113 h 176"/>
              <a:gd name="T58" fmla="*/ 69 w 176"/>
              <a:gd name="T59" fmla="*/ 119 h 176"/>
              <a:gd name="T60" fmla="*/ 69 w 176"/>
              <a:gd name="T61" fmla="*/ 121 h 176"/>
              <a:gd name="T62" fmla="*/ 69 w 176"/>
              <a:gd name="T63" fmla="*/ 128 h 176"/>
              <a:gd name="T64" fmla="*/ 70 w 176"/>
              <a:gd name="T65" fmla="*/ 131 h 176"/>
              <a:gd name="T66" fmla="*/ 70 w 176"/>
              <a:gd name="T67" fmla="*/ 132 h 176"/>
              <a:gd name="T68" fmla="*/ 75 w 176"/>
              <a:gd name="T69" fmla="*/ 126 h 176"/>
              <a:gd name="T70" fmla="*/ 79 w 176"/>
              <a:gd name="T71" fmla="*/ 119 h 176"/>
              <a:gd name="T72" fmla="*/ 81 w 176"/>
              <a:gd name="T73" fmla="*/ 111 h 176"/>
              <a:gd name="T74" fmla="*/ 83 w 176"/>
              <a:gd name="T75" fmla="*/ 104 h 176"/>
              <a:gd name="T76" fmla="*/ 83 w 176"/>
              <a:gd name="T77" fmla="*/ 104 h 176"/>
              <a:gd name="T78" fmla="*/ 85 w 176"/>
              <a:gd name="T79" fmla="*/ 107 h 176"/>
              <a:gd name="T80" fmla="*/ 99 w 176"/>
              <a:gd name="T81" fmla="*/ 110 h 176"/>
              <a:gd name="T82" fmla="*/ 113 w 176"/>
              <a:gd name="T83" fmla="*/ 101 h 176"/>
              <a:gd name="T84" fmla="*/ 118 w 176"/>
              <a:gd name="T85" fmla="*/ 90 h 176"/>
              <a:gd name="T86" fmla="*/ 120 w 176"/>
              <a:gd name="T87" fmla="*/ 84 h 176"/>
              <a:gd name="T88" fmla="*/ 118 w 176"/>
              <a:gd name="T89" fmla="*/ 68 h 176"/>
              <a:gd name="T90" fmla="*/ 87 w 176"/>
              <a:gd name="T91" fmla="*/ 52 h 176"/>
              <a:gd name="T92" fmla="*/ 88 w 176"/>
              <a:gd name="T93" fmla="*/ 0 h 176"/>
              <a:gd name="T94" fmla="*/ 0 w 176"/>
              <a:gd name="T95" fmla="*/ 88 h 176"/>
              <a:gd name="T96" fmla="*/ 88 w 176"/>
              <a:gd name="T97" fmla="*/ 176 h 176"/>
              <a:gd name="T98" fmla="*/ 176 w 176"/>
              <a:gd name="T99" fmla="*/ 88 h 176"/>
              <a:gd name="T100" fmla="*/ 88 w 176"/>
              <a:gd name="T101" fmla="*/ 0 h 176"/>
              <a:gd name="T102" fmla="*/ 88 w 176"/>
              <a:gd name="T103" fmla="*/ 168 h 176"/>
              <a:gd name="T104" fmla="*/ 8 w 176"/>
              <a:gd name="T105" fmla="*/ 88 h 176"/>
              <a:gd name="T106" fmla="*/ 88 w 176"/>
              <a:gd name="T107" fmla="*/ 8 h 176"/>
              <a:gd name="T108" fmla="*/ 168 w 176"/>
              <a:gd name="T109" fmla="*/ 88 h 176"/>
              <a:gd name="T110" fmla="*/ 88 w 176"/>
              <a:gd name="T111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76" h="176">
                <a:moveTo>
                  <a:pt x="87" y="52"/>
                </a:moveTo>
                <a:cubicBezTo>
                  <a:pt x="85" y="52"/>
                  <a:pt x="84" y="52"/>
                  <a:pt x="82" y="53"/>
                </a:cubicBezTo>
                <a:cubicBezTo>
                  <a:pt x="79" y="53"/>
                  <a:pt x="75" y="54"/>
                  <a:pt x="73" y="56"/>
                </a:cubicBezTo>
                <a:cubicBezTo>
                  <a:pt x="66" y="60"/>
                  <a:pt x="61" y="64"/>
                  <a:pt x="58" y="72"/>
                </a:cubicBezTo>
                <a:cubicBezTo>
                  <a:pt x="57" y="73"/>
                  <a:pt x="57" y="75"/>
                  <a:pt x="57" y="76"/>
                </a:cubicBezTo>
                <a:cubicBezTo>
                  <a:pt x="54" y="85"/>
                  <a:pt x="59" y="94"/>
                  <a:pt x="64" y="97"/>
                </a:cubicBezTo>
                <a:cubicBezTo>
                  <a:pt x="65" y="98"/>
                  <a:pt x="67" y="99"/>
                  <a:pt x="68" y="98"/>
                </a:cubicBezTo>
                <a:cubicBezTo>
                  <a:pt x="69" y="97"/>
                  <a:pt x="68" y="96"/>
                  <a:pt x="69" y="95"/>
                </a:cubicBezTo>
                <a:cubicBezTo>
                  <a:pt x="69" y="94"/>
                  <a:pt x="70" y="93"/>
                  <a:pt x="69" y="92"/>
                </a:cubicBezTo>
                <a:cubicBezTo>
                  <a:pt x="69" y="91"/>
                  <a:pt x="68" y="90"/>
                  <a:pt x="67" y="89"/>
                </a:cubicBezTo>
                <a:cubicBezTo>
                  <a:pt x="66" y="87"/>
                  <a:pt x="66" y="85"/>
                  <a:pt x="65" y="82"/>
                </a:cubicBezTo>
                <a:cubicBezTo>
                  <a:pt x="65" y="82"/>
                  <a:pt x="65" y="81"/>
                  <a:pt x="65" y="81"/>
                </a:cubicBezTo>
                <a:cubicBezTo>
                  <a:pt x="66" y="78"/>
                  <a:pt x="66" y="76"/>
                  <a:pt x="67" y="73"/>
                </a:cubicBezTo>
                <a:cubicBezTo>
                  <a:pt x="70" y="67"/>
                  <a:pt x="75" y="63"/>
                  <a:pt x="82" y="61"/>
                </a:cubicBezTo>
                <a:cubicBezTo>
                  <a:pt x="84" y="60"/>
                  <a:pt x="89" y="59"/>
                  <a:pt x="91" y="60"/>
                </a:cubicBezTo>
                <a:cubicBezTo>
                  <a:pt x="93" y="60"/>
                  <a:pt x="94" y="60"/>
                  <a:pt x="96" y="61"/>
                </a:cubicBezTo>
                <a:cubicBezTo>
                  <a:pt x="101" y="62"/>
                  <a:pt x="105" y="65"/>
                  <a:pt x="107" y="70"/>
                </a:cubicBezTo>
                <a:cubicBezTo>
                  <a:pt x="108" y="73"/>
                  <a:pt x="109" y="79"/>
                  <a:pt x="108" y="83"/>
                </a:cubicBezTo>
                <a:cubicBezTo>
                  <a:pt x="107" y="85"/>
                  <a:pt x="107" y="87"/>
                  <a:pt x="107" y="88"/>
                </a:cubicBezTo>
                <a:cubicBezTo>
                  <a:pt x="105" y="94"/>
                  <a:pt x="102" y="100"/>
                  <a:pt x="95" y="102"/>
                </a:cubicBezTo>
                <a:cubicBezTo>
                  <a:pt x="91" y="103"/>
                  <a:pt x="87" y="100"/>
                  <a:pt x="86" y="97"/>
                </a:cubicBezTo>
                <a:cubicBezTo>
                  <a:pt x="86" y="97"/>
                  <a:pt x="85" y="95"/>
                  <a:pt x="86" y="94"/>
                </a:cubicBezTo>
                <a:cubicBezTo>
                  <a:pt x="87" y="89"/>
                  <a:pt x="89" y="84"/>
                  <a:pt x="90" y="79"/>
                </a:cubicBezTo>
                <a:cubicBezTo>
                  <a:pt x="91" y="75"/>
                  <a:pt x="89" y="71"/>
                  <a:pt x="85" y="70"/>
                </a:cubicBezTo>
                <a:cubicBezTo>
                  <a:pt x="80" y="69"/>
                  <a:pt x="77" y="73"/>
                  <a:pt x="76" y="76"/>
                </a:cubicBezTo>
                <a:cubicBezTo>
                  <a:pt x="75" y="78"/>
                  <a:pt x="74" y="82"/>
                  <a:pt x="75" y="85"/>
                </a:cubicBezTo>
                <a:cubicBezTo>
                  <a:pt x="75" y="86"/>
                  <a:pt x="76" y="89"/>
                  <a:pt x="76" y="90"/>
                </a:cubicBezTo>
                <a:cubicBezTo>
                  <a:pt x="75" y="93"/>
                  <a:pt x="74" y="98"/>
                  <a:pt x="73" y="101"/>
                </a:cubicBezTo>
                <a:cubicBezTo>
                  <a:pt x="72" y="105"/>
                  <a:pt x="71" y="109"/>
                  <a:pt x="70" y="113"/>
                </a:cubicBezTo>
                <a:cubicBezTo>
                  <a:pt x="70" y="115"/>
                  <a:pt x="70" y="117"/>
                  <a:pt x="69" y="119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69" y="123"/>
                  <a:pt x="69" y="126"/>
                  <a:pt x="69" y="128"/>
                </a:cubicBezTo>
                <a:cubicBezTo>
                  <a:pt x="70" y="129"/>
                  <a:pt x="69" y="130"/>
                  <a:pt x="70" y="131"/>
                </a:cubicBezTo>
                <a:cubicBezTo>
                  <a:pt x="70" y="132"/>
                  <a:pt x="70" y="132"/>
                  <a:pt x="70" y="132"/>
                </a:cubicBezTo>
                <a:cubicBezTo>
                  <a:pt x="72" y="132"/>
                  <a:pt x="74" y="128"/>
                  <a:pt x="75" y="126"/>
                </a:cubicBezTo>
                <a:cubicBezTo>
                  <a:pt x="76" y="124"/>
                  <a:pt x="78" y="121"/>
                  <a:pt x="79" y="119"/>
                </a:cubicBezTo>
                <a:cubicBezTo>
                  <a:pt x="80" y="116"/>
                  <a:pt x="80" y="113"/>
                  <a:pt x="81" y="111"/>
                </a:cubicBezTo>
                <a:cubicBezTo>
                  <a:pt x="82" y="109"/>
                  <a:pt x="83" y="106"/>
                  <a:pt x="83" y="104"/>
                </a:cubicBezTo>
                <a:cubicBezTo>
                  <a:pt x="83" y="104"/>
                  <a:pt x="83" y="104"/>
                  <a:pt x="83" y="104"/>
                </a:cubicBezTo>
                <a:cubicBezTo>
                  <a:pt x="83" y="105"/>
                  <a:pt x="84" y="106"/>
                  <a:pt x="85" y="107"/>
                </a:cubicBezTo>
                <a:cubicBezTo>
                  <a:pt x="88" y="109"/>
                  <a:pt x="93" y="111"/>
                  <a:pt x="99" y="110"/>
                </a:cubicBezTo>
                <a:cubicBezTo>
                  <a:pt x="105" y="108"/>
                  <a:pt x="110" y="105"/>
                  <a:pt x="113" y="101"/>
                </a:cubicBezTo>
                <a:cubicBezTo>
                  <a:pt x="115" y="98"/>
                  <a:pt x="117" y="94"/>
                  <a:pt x="118" y="90"/>
                </a:cubicBezTo>
                <a:cubicBezTo>
                  <a:pt x="119" y="88"/>
                  <a:pt x="119" y="86"/>
                  <a:pt x="120" y="84"/>
                </a:cubicBezTo>
                <a:cubicBezTo>
                  <a:pt x="121" y="78"/>
                  <a:pt x="119" y="72"/>
                  <a:pt x="118" y="68"/>
                </a:cubicBezTo>
                <a:cubicBezTo>
                  <a:pt x="113" y="58"/>
                  <a:pt x="103" y="52"/>
                  <a:pt x="87" y="52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37"/>
          <p:cNvSpPr>
            <a:spLocks noEditPoints="1"/>
          </p:cNvSpPr>
          <p:nvPr/>
        </p:nvSpPr>
        <p:spPr bwMode="auto">
          <a:xfrm>
            <a:off x="3290888" y="3683001"/>
            <a:ext cx="555625" cy="557213"/>
          </a:xfrm>
          <a:custGeom>
            <a:avLst/>
            <a:gdLst>
              <a:gd name="T0" fmla="*/ 116 w 176"/>
              <a:gd name="T1" fmla="*/ 56 h 176"/>
              <a:gd name="T2" fmla="*/ 94 w 176"/>
              <a:gd name="T3" fmla="*/ 73 h 176"/>
              <a:gd name="T4" fmla="*/ 100 w 176"/>
              <a:gd name="T5" fmla="*/ 72 h 176"/>
              <a:gd name="T6" fmla="*/ 105 w 176"/>
              <a:gd name="T7" fmla="*/ 78 h 176"/>
              <a:gd name="T8" fmla="*/ 100 w 176"/>
              <a:gd name="T9" fmla="*/ 90 h 176"/>
              <a:gd name="T10" fmla="*/ 92 w 176"/>
              <a:gd name="T11" fmla="*/ 97 h 176"/>
              <a:gd name="T12" fmla="*/ 86 w 176"/>
              <a:gd name="T13" fmla="*/ 86 h 176"/>
              <a:gd name="T14" fmla="*/ 83 w 176"/>
              <a:gd name="T15" fmla="*/ 69 h 176"/>
              <a:gd name="T16" fmla="*/ 71 w 176"/>
              <a:gd name="T17" fmla="*/ 57 h 176"/>
              <a:gd name="T18" fmla="*/ 60 w 176"/>
              <a:gd name="T19" fmla="*/ 63 h 176"/>
              <a:gd name="T20" fmla="*/ 48 w 176"/>
              <a:gd name="T21" fmla="*/ 73 h 176"/>
              <a:gd name="T22" fmla="*/ 52 w 176"/>
              <a:gd name="T23" fmla="*/ 78 h 176"/>
              <a:gd name="T24" fmla="*/ 58 w 176"/>
              <a:gd name="T25" fmla="*/ 74 h 176"/>
              <a:gd name="T26" fmla="*/ 66 w 176"/>
              <a:gd name="T27" fmla="*/ 86 h 176"/>
              <a:gd name="T28" fmla="*/ 72 w 176"/>
              <a:gd name="T29" fmla="*/ 108 h 176"/>
              <a:gd name="T30" fmla="*/ 84 w 176"/>
              <a:gd name="T31" fmla="*/ 120 h 176"/>
              <a:gd name="T32" fmla="*/ 112 w 176"/>
              <a:gd name="T33" fmla="*/ 100 h 176"/>
              <a:gd name="T34" fmla="*/ 128 w 176"/>
              <a:gd name="T35" fmla="*/ 71 h 176"/>
              <a:gd name="T36" fmla="*/ 116 w 176"/>
              <a:gd name="T37" fmla="*/ 56 h 176"/>
              <a:gd name="T38" fmla="*/ 88 w 176"/>
              <a:gd name="T39" fmla="*/ 0 h 176"/>
              <a:gd name="T40" fmla="*/ 0 w 176"/>
              <a:gd name="T41" fmla="*/ 88 h 176"/>
              <a:gd name="T42" fmla="*/ 88 w 176"/>
              <a:gd name="T43" fmla="*/ 176 h 176"/>
              <a:gd name="T44" fmla="*/ 176 w 176"/>
              <a:gd name="T45" fmla="*/ 88 h 176"/>
              <a:gd name="T46" fmla="*/ 88 w 176"/>
              <a:gd name="T47" fmla="*/ 0 h 176"/>
              <a:gd name="T48" fmla="*/ 88 w 176"/>
              <a:gd name="T49" fmla="*/ 168 h 176"/>
              <a:gd name="T50" fmla="*/ 8 w 176"/>
              <a:gd name="T51" fmla="*/ 88 h 176"/>
              <a:gd name="T52" fmla="*/ 88 w 176"/>
              <a:gd name="T53" fmla="*/ 8 h 176"/>
              <a:gd name="T54" fmla="*/ 168 w 176"/>
              <a:gd name="T55" fmla="*/ 88 h 176"/>
              <a:gd name="T56" fmla="*/ 88 w 176"/>
              <a:gd name="T57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76" h="176">
                <a:moveTo>
                  <a:pt x="116" y="56"/>
                </a:moveTo>
                <a:cubicBezTo>
                  <a:pt x="105" y="56"/>
                  <a:pt x="98" y="61"/>
                  <a:pt x="94" y="73"/>
                </a:cubicBezTo>
                <a:cubicBezTo>
                  <a:pt x="96" y="72"/>
                  <a:pt x="98" y="72"/>
                  <a:pt x="100" y="72"/>
                </a:cubicBezTo>
                <a:cubicBezTo>
                  <a:pt x="104" y="72"/>
                  <a:pt x="106" y="74"/>
                  <a:pt x="105" y="78"/>
                </a:cubicBezTo>
                <a:cubicBezTo>
                  <a:pt x="105" y="81"/>
                  <a:pt x="103" y="85"/>
                  <a:pt x="100" y="90"/>
                </a:cubicBezTo>
                <a:cubicBezTo>
                  <a:pt x="96" y="94"/>
                  <a:pt x="94" y="97"/>
                  <a:pt x="92" y="97"/>
                </a:cubicBezTo>
                <a:cubicBezTo>
                  <a:pt x="90" y="97"/>
                  <a:pt x="88" y="93"/>
                  <a:pt x="86" y="86"/>
                </a:cubicBezTo>
                <a:cubicBezTo>
                  <a:pt x="86" y="83"/>
                  <a:pt x="85" y="78"/>
                  <a:pt x="83" y="69"/>
                </a:cubicBezTo>
                <a:cubicBezTo>
                  <a:pt x="82" y="60"/>
                  <a:pt x="78" y="56"/>
                  <a:pt x="71" y="57"/>
                </a:cubicBezTo>
                <a:cubicBezTo>
                  <a:pt x="69" y="57"/>
                  <a:pt x="65" y="59"/>
                  <a:pt x="60" y="63"/>
                </a:cubicBezTo>
                <a:cubicBezTo>
                  <a:pt x="56" y="67"/>
                  <a:pt x="52" y="70"/>
                  <a:pt x="48" y="73"/>
                </a:cubicBezTo>
                <a:cubicBezTo>
                  <a:pt x="52" y="78"/>
                  <a:pt x="52" y="78"/>
                  <a:pt x="52" y="78"/>
                </a:cubicBezTo>
                <a:cubicBezTo>
                  <a:pt x="55" y="75"/>
                  <a:pt x="57" y="74"/>
                  <a:pt x="58" y="74"/>
                </a:cubicBezTo>
                <a:cubicBezTo>
                  <a:pt x="61" y="74"/>
                  <a:pt x="63" y="78"/>
                  <a:pt x="66" y="86"/>
                </a:cubicBezTo>
                <a:cubicBezTo>
                  <a:pt x="68" y="93"/>
                  <a:pt x="70" y="101"/>
                  <a:pt x="72" y="108"/>
                </a:cubicBezTo>
                <a:cubicBezTo>
                  <a:pt x="75" y="116"/>
                  <a:pt x="79" y="120"/>
                  <a:pt x="84" y="120"/>
                </a:cubicBezTo>
                <a:cubicBezTo>
                  <a:pt x="92" y="120"/>
                  <a:pt x="101" y="113"/>
                  <a:pt x="112" y="100"/>
                </a:cubicBezTo>
                <a:cubicBezTo>
                  <a:pt x="122" y="88"/>
                  <a:pt x="128" y="78"/>
                  <a:pt x="128" y="71"/>
                </a:cubicBezTo>
                <a:cubicBezTo>
                  <a:pt x="129" y="61"/>
                  <a:pt x="125" y="56"/>
                  <a:pt x="116" y="56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38"/>
          <p:cNvSpPr>
            <a:spLocks noEditPoints="1"/>
          </p:cNvSpPr>
          <p:nvPr/>
        </p:nvSpPr>
        <p:spPr bwMode="auto">
          <a:xfrm>
            <a:off x="4352925" y="3683001"/>
            <a:ext cx="557212" cy="557213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8 w 176"/>
              <a:gd name="T13" fmla="*/ 88 h 176"/>
              <a:gd name="T14" fmla="*/ 88 w 176"/>
              <a:gd name="T15" fmla="*/ 8 h 176"/>
              <a:gd name="T16" fmla="*/ 168 w 176"/>
              <a:gd name="T17" fmla="*/ 88 h 176"/>
              <a:gd name="T18" fmla="*/ 88 w 176"/>
              <a:gd name="T19" fmla="*/ 168 h 176"/>
              <a:gd name="T20" fmla="*/ 88 w 176"/>
              <a:gd name="T21" fmla="*/ 91 h 176"/>
              <a:gd name="T22" fmla="*/ 84 w 176"/>
              <a:gd name="T23" fmla="*/ 87 h 176"/>
              <a:gd name="T24" fmla="*/ 87 w 176"/>
              <a:gd name="T25" fmla="*/ 83 h 176"/>
              <a:gd name="T26" fmla="*/ 93 w 176"/>
              <a:gd name="T27" fmla="*/ 72 h 176"/>
              <a:gd name="T28" fmla="*/ 90 w 176"/>
              <a:gd name="T29" fmla="*/ 62 h 176"/>
              <a:gd name="T30" fmla="*/ 92 w 176"/>
              <a:gd name="T31" fmla="*/ 62 h 176"/>
              <a:gd name="T32" fmla="*/ 100 w 176"/>
              <a:gd name="T33" fmla="*/ 56 h 176"/>
              <a:gd name="T34" fmla="*/ 77 w 176"/>
              <a:gd name="T35" fmla="*/ 56 h 176"/>
              <a:gd name="T36" fmla="*/ 60 w 176"/>
              <a:gd name="T37" fmla="*/ 71 h 176"/>
              <a:gd name="T38" fmla="*/ 74 w 176"/>
              <a:gd name="T39" fmla="*/ 87 h 176"/>
              <a:gd name="T40" fmla="*/ 74 w 176"/>
              <a:gd name="T41" fmla="*/ 89 h 176"/>
              <a:gd name="T42" fmla="*/ 75 w 176"/>
              <a:gd name="T43" fmla="*/ 92 h 176"/>
              <a:gd name="T44" fmla="*/ 56 w 176"/>
              <a:gd name="T45" fmla="*/ 107 h 176"/>
              <a:gd name="T46" fmla="*/ 76 w 176"/>
              <a:gd name="T47" fmla="*/ 120 h 176"/>
              <a:gd name="T48" fmla="*/ 95 w 176"/>
              <a:gd name="T49" fmla="*/ 105 h 176"/>
              <a:gd name="T50" fmla="*/ 88 w 176"/>
              <a:gd name="T51" fmla="*/ 91 h 176"/>
              <a:gd name="T52" fmla="*/ 70 w 176"/>
              <a:gd name="T53" fmla="*/ 71 h 176"/>
              <a:gd name="T54" fmla="*/ 71 w 176"/>
              <a:gd name="T55" fmla="*/ 64 h 176"/>
              <a:gd name="T56" fmla="*/ 75 w 176"/>
              <a:gd name="T57" fmla="*/ 62 h 176"/>
              <a:gd name="T58" fmla="*/ 75 w 176"/>
              <a:gd name="T59" fmla="*/ 60 h 176"/>
              <a:gd name="T60" fmla="*/ 75 w 176"/>
              <a:gd name="T61" fmla="*/ 62 h 176"/>
              <a:gd name="T62" fmla="*/ 83 w 176"/>
              <a:gd name="T63" fmla="*/ 72 h 176"/>
              <a:gd name="T64" fmla="*/ 81 w 176"/>
              <a:gd name="T65" fmla="*/ 80 h 176"/>
              <a:gd name="T66" fmla="*/ 78 w 176"/>
              <a:gd name="T67" fmla="*/ 81 h 176"/>
              <a:gd name="T68" fmla="*/ 78 w 176"/>
              <a:gd name="T69" fmla="*/ 81 h 176"/>
              <a:gd name="T70" fmla="*/ 70 w 176"/>
              <a:gd name="T71" fmla="*/ 71 h 176"/>
              <a:gd name="T72" fmla="*/ 76 w 176"/>
              <a:gd name="T73" fmla="*/ 114 h 176"/>
              <a:gd name="T74" fmla="*/ 66 w 176"/>
              <a:gd name="T75" fmla="*/ 105 h 176"/>
              <a:gd name="T76" fmla="*/ 77 w 176"/>
              <a:gd name="T77" fmla="*/ 97 h 176"/>
              <a:gd name="T78" fmla="*/ 77 w 176"/>
              <a:gd name="T79" fmla="*/ 96 h 176"/>
              <a:gd name="T80" fmla="*/ 77 w 176"/>
              <a:gd name="T81" fmla="*/ 96 h 176"/>
              <a:gd name="T82" fmla="*/ 77 w 176"/>
              <a:gd name="T83" fmla="*/ 97 h 176"/>
              <a:gd name="T84" fmla="*/ 81 w 176"/>
              <a:gd name="T85" fmla="*/ 98 h 176"/>
              <a:gd name="T86" fmla="*/ 82 w 176"/>
              <a:gd name="T87" fmla="*/ 99 h 176"/>
              <a:gd name="T88" fmla="*/ 87 w 176"/>
              <a:gd name="T89" fmla="*/ 104 h 176"/>
              <a:gd name="T90" fmla="*/ 87 w 176"/>
              <a:gd name="T91" fmla="*/ 106 h 176"/>
              <a:gd name="T92" fmla="*/ 76 w 176"/>
              <a:gd name="T93" fmla="*/ 114 h 176"/>
              <a:gd name="T94" fmla="*/ 120 w 176"/>
              <a:gd name="T95" fmla="*/ 60 h 176"/>
              <a:gd name="T96" fmla="*/ 112 w 176"/>
              <a:gd name="T97" fmla="*/ 60 h 176"/>
              <a:gd name="T98" fmla="*/ 112 w 176"/>
              <a:gd name="T99" fmla="*/ 72 h 176"/>
              <a:gd name="T100" fmla="*/ 100 w 176"/>
              <a:gd name="T101" fmla="*/ 72 h 176"/>
              <a:gd name="T102" fmla="*/ 100 w 176"/>
              <a:gd name="T103" fmla="*/ 80 h 176"/>
              <a:gd name="T104" fmla="*/ 112 w 176"/>
              <a:gd name="T105" fmla="*/ 80 h 176"/>
              <a:gd name="T106" fmla="*/ 112 w 176"/>
              <a:gd name="T107" fmla="*/ 92 h 176"/>
              <a:gd name="T108" fmla="*/ 120 w 176"/>
              <a:gd name="T109" fmla="*/ 92 h 176"/>
              <a:gd name="T110" fmla="*/ 120 w 176"/>
              <a:gd name="T111" fmla="*/ 80 h 176"/>
              <a:gd name="T112" fmla="*/ 132 w 176"/>
              <a:gd name="T113" fmla="*/ 80 h 176"/>
              <a:gd name="T114" fmla="*/ 132 w 176"/>
              <a:gd name="T115" fmla="*/ 72 h 176"/>
              <a:gd name="T116" fmla="*/ 120 w 176"/>
              <a:gd name="T117" fmla="*/ 72 h 176"/>
              <a:gd name="T118" fmla="*/ 120 w 176"/>
              <a:gd name="T119" fmla="*/ 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88" y="91"/>
                </a:moveTo>
                <a:cubicBezTo>
                  <a:pt x="86" y="90"/>
                  <a:pt x="84" y="87"/>
                  <a:pt x="84" y="87"/>
                </a:cubicBezTo>
                <a:cubicBezTo>
                  <a:pt x="84" y="86"/>
                  <a:pt x="84" y="85"/>
                  <a:pt x="87" y="83"/>
                </a:cubicBezTo>
                <a:cubicBezTo>
                  <a:pt x="91" y="80"/>
                  <a:pt x="93" y="76"/>
                  <a:pt x="93" y="72"/>
                </a:cubicBezTo>
                <a:cubicBezTo>
                  <a:pt x="93" y="68"/>
                  <a:pt x="92" y="65"/>
                  <a:pt x="90" y="62"/>
                </a:cubicBezTo>
                <a:cubicBezTo>
                  <a:pt x="92" y="62"/>
                  <a:pt x="92" y="62"/>
                  <a:pt x="92" y="62"/>
                </a:cubicBezTo>
                <a:cubicBezTo>
                  <a:pt x="100" y="56"/>
                  <a:pt x="100" y="56"/>
                  <a:pt x="100" y="56"/>
                </a:cubicBezTo>
                <a:cubicBezTo>
                  <a:pt x="77" y="56"/>
                  <a:pt x="77" y="56"/>
                  <a:pt x="77" y="56"/>
                </a:cubicBezTo>
                <a:cubicBezTo>
                  <a:pt x="68" y="56"/>
                  <a:pt x="60" y="63"/>
                  <a:pt x="60" y="71"/>
                </a:cubicBezTo>
                <a:cubicBezTo>
                  <a:pt x="60" y="80"/>
                  <a:pt x="66" y="86"/>
                  <a:pt x="74" y="87"/>
                </a:cubicBezTo>
                <a:cubicBezTo>
                  <a:pt x="74" y="87"/>
                  <a:pt x="74" y="88"/>
                  <a:pt x="74" y="89"/>
                </a:cubicBezTo>
                <a:cubicBezTo>
                  <a:pt x="74" y="90"/>
                  <a:pt x="75" y="91"/>
                  <a:pt x="75" y="92"/>
                </a:cubicBezTo>
                <a:cubicBezTo>
                  <a:pt x="65" y="92"/>
                  <a:pt x="56" y="99"/>
                  <a:pt x="56" y="107"/>
                </a:cubicBezTo>
                <a:cubicBezTo>
                  <a:pt x="56" y="115"/>
                  <a:pt x="64" y="120"/>
                  <a:pt x="76" y="120"/>
                </a:cubicBezTo>
                <a:cubicBezTo>
                  <a:pt x="88" y="120"/>
                  <a:pt x="95" y="112"/>
                  <a:pt x="95" y="105"/>
                </a:cubicBezTo>
                <a:cubicBezTo>
                  <a:pt x="95" y="99"/>
                  <a:pt x="93" y="95"/>
                  <a:pt x="88" y="91"/>
                </a:cubicBezTo>
                <a:moveTo>
                  <a:pt x="70" y="71"/>
                </a:moveTo>
                <a:cubicBezTo>
                  <a:pt x="69" y="68"/>
                  <a:pt x="70" y="65"/>
                  <a:pt x="71" y="64"/>
                </a:cubicBezTo>
                <a:cubicBezTo>
                  <a:pt x="72" y="63"/>
                  <a:pt x="73" y="62"/>
                  <a:pt x="75" y="62"/>
                </a:cubicBezTo>
                <a:cubicBezTo>
                  <a:pt x="75" y="60"/>
                  <a:pt x="75" y="60"/>
                  <a:pt x="75" y="60"/>
                </a:cubicBezTo>
                <a:cubicBezTo>
                  <a:pt x="75" y="62"/>
                  <a:pt x="75" y="62"/>
                  <a:pt x="75" y="62"/>
                </a:cubicBezTo>
                <a:cubicBezTo>
                  <a:pt x="79" y="62"/>
                  <a:pt x="82" y="67"/>
                  <a:pt x="83" y="72"/>
                </a:cubicBezTo>
                <a:cubicBezTo>
                  <a:pt x="83" y="75"/>
                  <a:pt x="83" y="78"/>
                  <a:pt x="81" y="80"/>
                </a:cubicBezTo>
                <a:cubicBezTo>
                  <a:pt x="80" y="81"/>
                  <a:pt x="79" y="81"/>
                  <a:pt x="78" y="81"/>
                </a:cubicBezTo>
                <a:cubicBezTo>
                  <a:pt x="78" y="81"/>
                  <a:pt x="78" y="81"/>
                  <a:pt x="78" y="81"/>
                </a:cubicBezTo>
                <a:cubicBezTo>
                  <a:pt x="74" y="81"/>
                  <a:pt x="70" y="77"/>
                  <a:pt x="70" y="71"/>
                </a:cubicBezTo>
                <a:moveTo>
                  <a:pt x="76" y="114"/>
                </a:moveTo>
                <a:cubicBezTo>
                  <a:pt x="70" y="114"/>
                  <a:pt x="66" y="110"/>
                  <a:pt x="66" y="105"/>
                </a:cubicBezTo>
                <a:cubicBezTo>
                  <a:pt x="66" y="101"/>
                  <a:pt x="71" y="97"/>
                  <a:pt x="77" y="97"/>
                </a:cubicBezTo>
                <a:cubicBezTo>
                  <a:pt x="77" y="96"/>
                  <a:pt x="77" y="96"/>
                  <a:pt x="77" y="96"/>
                </a:cubicBezTo>
                <a:cubicBezTo>
                  <a:pt x="77" y="96"/>
                  <a:pt x="77" y="96"/>
                  <a:pt x="77" y="96"/>
                </a:cubicBezTo>
                <a:cubicBezTo>
                  <a:pt x="77" y="97"/>
                  <a:pt x="77" y="97"/>
                  <a:pt x="77" y="97"/>
                </a:cubicBezTo>
                <a:cubicBezTo>
                  <a:pt x="78" y="97"/>
                  <a:pt x="80" y="97"/>
                  <a:pt x="81" y="98"/>
                </a:cubicBezTo>
                <a:cubicBezTo>
                  <a:pt x="82" y="99"/>
                  <a:pt x="82" y="99"/>
                  <a:pt x="82" y="99"/>
                </a:cubicBezTo>
                <a:cubicBezTo>
                  <a:pt x="85" y="101"/>
                  <a:pt x="87" y="102"/>
                  <a:pt x="87" y="104"/>
                </a:cubicBezTo>
                <a:cubicBezTo>
                  <a:pt x="87" y="105"/>
                  <a:pt x="87" y="105"/>
                  <a:pt x="87" y="106"/>
                </a:cubicBezTo>
                <a:cubicBezTo>
                  <a:pt x="87" y="111"/>
                  <a:pt x="83" y="114"/>
                  <a:pt x="76" y="114"/>
                </a:cubicBezTo>
                <a:moveTo>
                  <a:pt x="120" y="60"/>
                </a:moveTo>
                <a:cubicBezTo>
                  <a:pt x="112" y="60"/>
                  <a:pt x="112" y="60"/>
                  <a:pt x="112" y="60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00" y="72"/>
                  <a:pt x="100" y="72"/>
                  <a:pt x="100" y="72"/>
                </a:cubicBezTo>
                <a:cubicBezTo>
                  <a:pt x="100" y="80"/>
                  <a:pt x="100" y="80"/>
                  <a:pt x="100" y="80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12" y="92"/>
                  <a:pt x="112" y="92"/>
                  <a:pt x="112" y="92"/>
                </a:cubicBezTo>
                <a:cubicBezTo>
                  <a:pt x="120" y="92"/>
                  <a:pt x="120" y="92"/>
                  <a:pt x="120" y="92"/>
                </a:cubicBezTo>
                <a:cubicBezTo>
                  <a:pt x="120" y="80"/>
                  <a:pt x="120" y="80"/>
                  <a:pt x="120" y="80"/>
                </a:cubicBezTo>
                <a:cubicBezTo>
                  <a:pt x="132" y="80"/>
                  <a:pt x="132" y="80"/>
                  <a:pt x="132" y="80"/>
                </a:cubicBezTo>
                <a:cubicBezTo>
                  <a:pt x="132" y="72"/>
                  <a:pt x="132" y="72"/>
                  <a:pt x="132" y="72"/>
                </a:cubicBezTo>
                <a:cubicBezTo>
                  <a:pt x="120" y="72"/>
                  <a:pt x="120" y="72"/>
                  <a:pt x="120" y="72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39"/>
          <p:cNvSpPr>
            <a:spLocks noEditPoints="1"/>
          </p:cNvSpPr>
          <p:nvPr/>
        </p:nvSpPr>
        <p:spPr bwMode="auto">
          <a:xfrm>
            <a:off x="5416550" y="3683001"/>
            <a:ext cx="557212" cy="557213"/>
          </a:xfrm>
          <a:custGeom>
            <a:avLst/>
            <a:gdLst>
              <a:gd name="T0" fmla="*/ 64 w 176"/>
              <a:gd name="T1" fmla="*/ 56 h 176"/>
              <a:gd name="T2" fmla="*/ 56 w 176"/>
              <a:gd name="T3" fmla="*/ 64 h 176"/>
              <a:gd name="T4" fmla="*/ 64 w 176"/>
              <a:gd name="T5" fmla="*/ 72 h 176"/>
              <a:gd name="T6" fmla="*/ 72 w 176"/>
              <a:gd name="T7" fmla="*/ 64 h 176"/>
              <a:gd name="T8" fmla="*/ 64 w 176"/>
              <a:gd name="T9" fmla="*/ 56 h 176"/>
              <a:gd name="T10" fmla="*/ 56 w 176"/>
              <a:gd name="T11" fmla="*/ 120 h 176"/>
              <a:gd name="T12" fmla="*/ 72 w 176"/>
              <a:gd name="T13" fmla="*/ 120 h 176"/>
              <a:gd name="T14" fmla="*/ 72 w 176"/>
              <a:gd name="T15" fmla="*/ 76 h 176"/>
              <a:gd name="T16" fmla="*/ 56 w 176"/>
              <a:gd name="T17" fmla="*/ 76 h 176"/>
              <a:gd name="T18" fmla="*/ 56 w 176"/>
              <a:gd name="T19" fmla="*/ 120 h 176"/>
              <a:gd name="T20" fmla="*/ 109 w 176"/>
              <a:gd name="T21" fmla="*/ 76 h 176"/>
              <a:gd name="T22" fmla="*/ 96 w 176"/>
              <a:gd name="T23" fmla="*/ 83 h 176"/>
              <a:gd name="T24" fmla="*/ 96 w 176"/>
              <a:gd name="T25" fmla="*/ 76 h 176"/>
              <a:gd name="T26" fmla="*/ 80 w 176"/>
              <a:gd name="T27" fmla="*/ 76 h 176"/>
              <a:gd name="T28" fmla="*/ 80 w 176"/>
              <a:gd name="T29" fmla="*/ 120 h 176"/>
              <a:gd name="T30" fmla="*/ 96 w 176"/>
              <a:gd name="T31" fmla="*/ 120 h 176"/>
              <a:gd name="T32" fmla="*/ 96 w 176"/>
              <a:gd name="T33" fmla="*/ 96 h 176"/>
              <a:gd name="T34" fmla="*/ 103 w 176"/>
              <a:gd name="T35" fmla="*/ 88 h 176"/>
              <a:gd name="T36" fmla="*/ 108 w 176"/>
              <a:gd name="T37" fmla="*/ 96 h 176"/>
              <a:gd name="T38" fmla="*/ 108 w 176"/>
              <a:gd name="T39" fmla="*/ 120 h 176"/>
              <a:gd name="T40" fmla="*/ 124 w 176"/>
              <a:gd name="T41" fmla="*/ 120 h 176"/>
              <a:gd name="T42" fmla="*/ 124 w 176"/>
              <a:gd name="T43" fmla="*/ 96 h 176"/>
              <a:gd name="T44" fmla="*/ 109 w 176"/>
              <a:gd name="T45" fmla="*/ 76 h 176"/>
              <a:gd name="T46" fmla="*/ 88 w 176"/>
              <a:gd name="T47" fmla="*/ 0 h 176"/>
              <a:gd name="T48" fmla="*/ 0 w 176"/>
              <a:gd name="T49" fmla="*/ 88 h 176"/>
              <a:gd name="T50" fmla="*/ 88 w 176"/>
              <a:gd name="T51" fmla="*/ 176 h 176"/>
              <a:gd name="T52" fmla="*/ 176 w 176"/>
              <a:gd name="T53" fmla="*/ 88 h 176"/>
              <a:gd name="T54" fmla="*/ 88 w 176"/>
              <a:gd name="T55" fmla="*/ 0 h 176"/>
              <a:gd name="T56" fmla="*/ 88 w 176"/>
              <a:gd name="T57" fmla="*/ 168 h 176"/>
              <a:gd name="T58" fmla="*/ 8 w 176"/>
              <a:gd name="T59" fmla="*/ 88 h 176"/>
              <a:gd name="T60" fmla="*/ 88 w 176"/>
              <a:gd name="T61" fmla="*/ 8 h 176"/>
              <a:gd name="T62" fmla="*/ 168 w 176"/>
              <a:gd name="T63" fmla="*/ 88 h 176"/>
              <a:gd name="T64" fmla="*/ 88 w 176"/>
              <a:gd name="T65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6" h="176">
                <a:moveTo>
                  <a:pt x="64" y="56"/>
                </a:moveTo>
                <a:cubicBezTo>
                  <a:pt x="60" y="56"/>
                  <a:pt x="56" y="60"/>
                  <a:pt x="56" y="64"/>
                </a:cubicBezTo>
                <a:cubicBezTo>
                  <a:pt x="56" y="68"/>
                  <a:pt x="60" y="72"/>
                  <a:pt x="64" y="72"/>
                </a:cubicBezTo>
                <a:cubicBezTo>
                  <a:pt x="68" y="72"/>
                  <a:pt x="72" y="68"/>
                  <a:pt x="72" y="64"/>
                </a:cubicBezTo>
                <a:cubicBezTo>
                  <a:pt x="72" y="60"/>
                  <a:pt x="68" y="56"/>
                  <a:pt x="64" y="56"/>
                </a:cubicBezTo>
                <a:moveTo>
                  <a:pt x="56" y="120"/>
                </a:moveTo>
                <a:cubicBezTo>
                  <a:pt x="72" y="120"/>
                  <a:pt x="72" y="120"/>
                  <a:pt x="72" y="120"/>
                </a:cubicBezTo>
                <a:cubicBezTo>
                  <a:pt x="72" y="76"/>
                  <a:pt x="72" y="76"/>
                  <a:pt x="72" y="76"/>
                </a:cubicBezTo>
                <a:cubicBezTo>
                  <a:pt x="56" y="76"/>
                  <a:pt x="56" y="76"/>
                  <a:pt x="56" y="76"/>
                </a:cubicBezTo>
                <a:lnTo>
                  <a:pt x="56" y="120"/>
                </a:lnTo>
                <a:close/>
                <a:moveTo>
                  <a:pt x="109" y="76"/>
                </a:moveTo>
                <a:cubicBezTo>
                  <a:pt x="98" y="76"/>
                  <a:pt x="96" y="83"/>
                  <a:pt x="96" y="83"/>
                </a:cubicBezTo>
                <a:cubicBezTo>
                  <a:pt x="96" y="76"/>
                  <a:pt x="96" y="76"/>
                  <a:pt x="96" y="76"/>
                </a:cubicBezTo>
                <a:cubicBezTo>
                  <a:pt x="80" y="76"/>
                  <a:pt x="80" y="76"/>
                  <a:pt x="80" y="76"/>
                </a:cubicBezTo>
                <a:cubicBezTo>
                  <a:pt x="80" y="120"/>
                  <a:pt x="80" y="120"/>
                  <a:pt x="80" y="120"/>
                </a:cubicBezTo>
                <a:cubicBezTo>
                  <a:pt x="96" y="120"/>
                  <a:pt x="96" y="120"/>
                  <a:pt x="96" y="120"/>
                </a:cubicBezTo>
                <a:cubicBezTo>
                  <a:pt x="96" y="96"/>
                  <a:pt x="96" y="96"/>
                  <a:pt x="96" y="96"/>
                </a:cubicBezTo>
                <a:cubicBezTo>
                  <a:pt x="96" y="96"/>
                  <a:pt x="96" y="88"/>
                  <a:pt x="103" y="88"/>
                </a:cubicBezTo>
                <a:cubicBezTo>
                  <a:pt x="107" y="88"/>
                  <a:pt x="108" y="92"/>
                  <a:pt x="108" y="96"/>
                </a:cubicBezTo>
                <a:cubicBezTo>
                  <a:pt x="108" y="120"/>
                  <a:pt x="108" y="120"/>
                  <a:pt x="108" y="120"/>
                </a:cubicBezTo>
                <a:cubicBezTo>
                  <a:pt x="124" y="120"/>
                  <a:pt x="124" y="120"/>
                  <a:pt x="124" y="120"/>
                </a:cubicBezTo>
                <a:cubicBezTo>
                  <a:pt x="124" y="96"/>
                  <a:pt x="124" y="96"/>
                  <a:pt x="124" y="96"/>
                </a:cubicBezTo>
                <a:cubicBezTo>
                  <a:pt x="124" y="83"/>
                  <a:pt x="119" y="76"/>
                  <a:pt x="109" y="76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0"/>
          <p:cNvSpPr>
            <a:spLocks noEditPoints="1"/>
          </p:cNvSpPr>
          <p:nvPr/>
        </p:nvSpPr>
        <p:spPr bwMode="auto">
          <a:xfrm>
            <a:off x="6480175" y="3683001"/>
            <a:ext cx="557212" cy="557213"/>
          </a:xfrm>
          <a:custGeom>
            <a:avLst/>
            <a:gdLst>
              <a:gd name="T0" fmla="*/ 94 w 176"/>
              <a:gd name="T1" fmla="*/ 108 h 176"/>
              <a:gd name="T2" fmla="*/ 92 w 176"/>
              <a:gd name="T3" fmla="*/ 106 h 176"/>
              <a:gd name="T4" fmla="*/ 92 w 176"/>
              <a:gd name="T5" fmla="*/ 84 h 176"/>
              <a:gd name="T6" fmla="*/ 108 w 176"/>
              <a:gd name="T7" fmla="*/ 84 h 176"/>
              <a:gd name="T8" fmla="*/ 108 w 176"/>
              <a:gd name="T9" fmla="*/ 72 h 176"/>
              <a:gd name="T10" fmla="*/ 92 w 176"/>
              <a:gd name="T11" fmla="*/ 72 h 176"/>
              <a:gd name="T12" fmla="*/ 92 w 176"/>
              <a:gd name="T13" fmla="*/ 56 h 176"/>
              <a:gd name="T14" fmla="*/ 82 w 176"/>
              <a:gd name="T15" fmla="*/ 56 h 176"/>
              <a:gd name="T16" fmla="*/ 79 w 176"/>
              <a:gd name="T17" fmla="*/ 64 h 176"/>
              <a:gd name="T18" fmla="*/ 75 w 176"/>
              <a:gd name="T19" fmla="*/ 70 h 176"/>
              <a:gd name="T20" fmla="*/ 68 w 176"/>
              <a:gd name="T21" fmla="*/ 73 h 176"/>
              <a:gd name="T22" fmla="*/ 68 w 176"/>
              <a:gd name="T23" fmla="*/ 84 h 176"/>
              <a:gd name="T24" fmla="*/ 76 w 176"/>
              <a:gd name="T25" fmla="*/ 84 h 176"/>
              <a:gd name="T26" fmla="*/ 76 w 176"/>
              <a:gd name="T27" fmla="*/ 105 h 176"/>
              <a:gd name="T28" fmla="*/ 77 w 176"/>
              <a:gd name="T29" fmla="*/ 111 h 176"/>
              <a:gd name="T30" fmla="*/ 80 w 176"/>
              <a:gd name="T31" fmla="*/ 116 h 176"/>
              <a:gd name="T32" fmla="*/ 87 w 176"/>
              <a:gd name="T33" fmla="*/ 119 h 176"/>
              <a:gd name="T34" fmla="*/ 95 w 176"/>
              <a:gd name="T35" fmla="*/ 120 h 176"/>
              <a:gd name="T36" fmla="*/ 102 w 176"/>
              <a:gd name="T37" fmla="*/ 119 h 176"/>
              <a:gd name="T38" fmla="*/ 111 w 176"/>
              <a:gd name="T39" fmla="*/ 116 h 176"/>
              <a:gd name="T40" fmla="*/ 111 w 176"/>
              <a:gd name="T41" fmla="*/ 107 h 176"/>
              <a:gd name="T42" fmla="*/ 100 w 176"/>
              <a:gd name="T43" fmla="*/ 110 h 176"/>
              <a:gd name="T44" fmla="*/ 94 w 176"/>
              <a:gd name="T45" fmla="*/ 108 h 176"/>
              <a:gd name="T46" fmla="*/ 88 w 176"/>
              <a:gd name="T47" fmla="*/ 0 h 176"/>
              <a:gd name="T48" fmla="*/ 0 w 176"/>
              <a:gd name="T49" fmla="*/ 88 h 176"/>
              <a:gd name="T50" fmla="*/ 88 w 176"/>
              <a:gd name="T51" fmla="*/ 176 h 176"/>
              <a:gd name="T52" fmla="*/ 176 w 176"/>
              <a:gd name="T53" fmla="*/ 88 h 176"/>
              <a:gd name="T54" fmla="*/ 88 w 176"/>
              <a:gd name="T55" fmla="*/ 0 h 176"/>
              <a:gd name="T56" fmla="*/ 88 w 176"/>
              <a:gd name="T57" fmla="*/ 168 h 176"/>
              <a:gd name="T58" fmla="*/ 8 w 176"/>
              <a:gd name="T59" fmla="*/ 88 h 176"/>
              <a:gd name="T60" fmla="*/ 88 w 176"/>
              <a:gd name="T61" fmla="*/ 8 h 176"/>
              <a:gd name="T62" fmla="*/ 168 w 176"/>
              <a:gd name="T63" fmla="*/ 88 h 176"/>
              <a:gd name="T64" fmla="*/ 88 w 176"/>
              <a:gd name="T65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6" h="176">
                <a:moveTo>
                  <a:pt x="94" y="108"/>
                </a:moveTo>
                <a:cubicBezTo>
                  <a:pt x="93" y="108"/>
                  <a:pt x="92" y="107"/>
                  <a:pt x="92" y="106"/>
                </a:cubicBezTo>
                <a:cubicBezTo>
                  <a:pt x="92" y="106"/>
                  <a:pt x="92" y="84"/>
                  <a:pt x="92" y="84"/>
                </a:cubicBezTo>
                <a:cubicBezTo>
                  <a:pt x="108" y="84"/>
                  <a:pt x="108" y="84"/>
                  <a:pt x="108" y="84"/>
                </a:cubicBezTo>
                <a:cubicBezTo>
                  <a:pt x="108" y="72"/>
                  <a:pt x="108" y="72"/>
                  <a:pt x="108" y="72"/>
                </a:cubicBezTo>
                <a:cubicBezTo>
                  <a:pt x="92" y="72"/>
                  <a:pt x="92" y="72"/>
                  <a:pt x="92" y="72"/>
                </a:cubicBezTo>
                <a:cubicBezTo>
                  <a:pt x="92" y="56"/>
                  <a:pt x="92" y="56"/>
                  <a:pt x="92" y="56"/>
                </a:cubicBezTo>
                <a:cubicBezTo>
                  <a:pt x="82" y="56"/>
                  <a:pt x="82" y="56"/>
                  <a:pt x="82" y="56"/>
                </a:cubicBezTo>
                <a:cubicBezTo>
                  <a:pt x="81" y="59"/>
                  <a:pt x="81" y="62"/>
                  <a:pt x="79" y="64"/>
                </a:cubicBezTo>
                <a:cubicBezTo>
                  <a:pt x="78" y="66"/>
                  <a:pt x="77" y="68"/>
                  <a:pt x="75" y="70"/>
                </a:cubicBezTo>
                <a:cubicBezTo>
                  <a:pt x="73" y="71"/>
                  <a:pt x="71" y="72"/>
                  <a:pt x="68" y="73"/>
                </a:cubicBezTo>
                <a:cubicBezTo>
                  <a:pt x="68" y="84"/>
                  <a:pt x="68" y="84"/>
                  <a:pt x="68" y="84"/>
                </a:cubicBezTo>
                <a:cubicBezTo>
                  <a:pt x="76" y="84"/>
                  <a:pt x="76" y="84"/>
                  <a:pt x="76" y="84"/>
                </a:cubicBezTo>
                <a:cubicBezTo>
                  <a:pt x="76" y="105"/>
                  <a:pt x="76" y="105"/>
                  <a:pt x="76" y="105"/>
                </a:cubicBezTo>
                <a:cubicBezTo>
                  <a:pt x="76" y="108"/>
                  <a:pt x="76" y="110"/>
                  <a:pt x="77" y="111"/>
                </a:cubicBezTo>
                <a:cubicBezTo>
                  <a:pt x="78" y="113"/>
                  <a:pt x="79" y="114"/>
                  <a:pt x="80" y="116"/>
                </a:cubicBezTo>
                <a:cubicBezTo>
                  <a:pt x="82" y="117"/>
                  <a:pt x="84" y="118"/>
                  <a:pt x="87" y="119"/>
                </a:cubicBezTo>
                <a:cubicBezTo>
                  <a:pt x="89" y="120"/>
                  <a:pt x="92" y="120"/>
                  <a:pt x="95" y="120"/>
                </a:cubicBezTo>
                <a:cubicBezTo>
                  <a:pt x="97" y="120"/>
                  <a:pt x="100" y="120"/>
                  <a:pt x="102" y="119"/>
                </a:cubicBezTo>
                <a:cubicBezTo>
                  <a:pt x="104" y="119"/>
                  <a:pt x="108" y="118"/>
                  <a:pt x="111" y="116"/>
                </a:cubicBezTo>
                <a:cubicBezTo>
                  <a:pt x="111" y="107"/>
                  <a:pt x="111" y="107"/>
                  <a:pt x="111" y="107"/>
                </a:cubicBezTo>
                <a:cubicBezTo>
                  <a:pt x="107" y="109"/>
                  <a:pt x="103" y="110"/>
                  <a:pt x="100" y="110"/>
                </a:cubicBezTo>
                <a:cubicBezTo>
                  <a:pt x="98" y="110"/>
                  <a:pt x="96" y="109"/>
                  <a:pt x="94" y="108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41"/>
          <p:cNvSpPr>
            <a:spLocks noEditPoints="1"/>
          </p:cNvSpPr>
          <p:nvPr/>
        </p:nvSpPr>
        <p:spPr bwMode="auto">
          <a:xfrm>
            <a:off x="7543800" y="3683001"/>
            <a:ext cx="557212" cy="557213"/>
          </a:xfrm>
          <a:custGeom>
            <a:avLst/>
            <a:gdLst>
              <a:gd name="T0" fmla="*/ 107 w 176"/>
              <a:gd name="T1" fmla="*/ 56 h 176"/>
              <a:gd name="T2" fmla="*/ 105 w 176"/>
              <a:gd name="T3" fmla="*/ 56 h 176"/>
              <a:gd name="T4" fmla="*/ 105 w 176"/>
              <a:gd name="T5" fmla="*/ 56 h 176"/>
              <a:gd name="T6" fmla="*/ 98 w 176"/>
              <a:gd name="T7" fmla="*/ 56 h 176"/>
              <a:gd name="T8" fmla="*/ 97 w 176"/>
              <a:gd name="T9" fmla="*/ 56 h 176"/>
              <a:gd name="T10" fmla="*/ 81 w 176"/>
              <a:gd name="T11" fmla="*/ 83 h 176"/>
              <a:gd name="T12" fmla="*/ 66 w 176"/>
              <a:gd name="T13" fmla="*/ 56 h 176"/>
              <a:gd name="T14" fmla="*/ 65 w 176"/>
              <a:gd name="T15" fmla="*/ 56 h 176"/>
              <a:gd name="T16" fmla="*/ 58 w 176"/>
              <a:gd name="T17" fmla="*/ 56 h 176"/>
              <a:gd name="T18" fmla="*/ 56 w 176"/>
              <a:gd name="T19" fmla="*/ 56 h 176"/>
              <a:gd name="T20" fmla="*/ 77 w 176"/>
              <a:gd name="T21" fmla="*/ 93 h 176"/>
              <a:gd name="T22" fmla="*/ 77 w 176"/>
              <a:gd name="T23" fmla="*/ 119 h 176"/>
              <a:gd name="T24" fmla="*/ 77 w 176"/>
              <a:gd name="T25" fmla="*/ 120 h 176"/>
              <a:gd name="T26" fmla="*/ 77 w 176"/>
              <a:gd name="T27" fmla="*/ 120 h 176"/>
              <a:gd name="T28" fmla="*/ 78 w 176"/>
              <a:gd name="T29" fmla="*/ 120 h 176"/>
              <a:gd name="T30" fmla="*/ 85 w 176"/>
              <a:gd name="T31" fmla="*/ 120 h 176"/>
              <a:gd name="T32" fmla="*/ 86 w 176"/>
              <a:gd name="T33" fmla="*/ 120 h 176"/>
              <a:gd name="T34" fmla="*/ 86 w 176"/>
              <a:gd name="T35" fmla="*/ 93 h 176"/>
              <a:gd name="T36" fmla="*/ 96 w 176"/>
              <a:gd name="T37" fmla="*/ 75 h 176"/>
              <a:gd name="T38" fmla="*/ 106 w 176"/>
              <a:gd name="T39" fmla="*/ 57 h 176"/>
              <a:gd name="T40" fmla="*/ 107 w 176"/>
              <a:gd name="T41" fmla="*/ 56 h 176"/>
              <a:gd name="T42" fmla="*/ 88 w 176"/>
              <a:gd name="T43" fmla="*/ 0 h 176"/>
              <a:gd name="T44" fmla="*/ 0 w 176"/>
              <a:gd name="T45" fmla="*/ 88 h 176"/>
              <a:gd name="T46" fmla="*/ 88 w 176"/>
              <a:gd name="T47" fmla="*/ 176 h 176"/>
              <a:gd name="T48" fmla="*/ 176 w 176"/>
              <a:gd name="T49" fmla="*/ 88 h 176"/>
              <a:gd name="T50" fmla="*/ 88 w 176"/>
              <a:gd name="T51" fmla="*/ 0 h 176"/>
              <a:gd name="T52" fmla="*/ 88 w 176"/>
              <a:gd name="T53" fmla="*/ 168 h 176"/>
              <a:gd name="T54" fmla="*/ 8 w 176"/>
              <a:gd name="T55" fmla="*/ 88 h 176"/>
              <a:gd name="T56" fmla="*/ 88 w 176"/>
              <a:gd name="T57" fmla="*/ 8 h 176"/>
              <a:gd name="T58" fmla="*/ 168 w 176"/>
              <a:gd name="T59" fmla="*/ 88 h 176"/>
              <a:gd name="T60" fmla="*/ 88 w 176"/>
              <a:gd name="T61" fmla="*/ 168 h 176"/>
              <a:gd name="T62" fmla="*/ 108 w 176"/>
              <a:gd name="T63" fmla="*/ 111 h 176"/>
              <a:gd name="T64" fmla="*/ 102 w 176"/>
              <a:gd name="T65" fmla="*/ 114 h 176"/>
              <a:gd name="T66" fmla="*/ 103 w 176"/>
              <a:gd name="T67" fmla="*/ 118 h 176"/>
              <a:gd name="T68" fmla="*/ 106 w 176"/>
              <a:gd name="T69" fmla="*/ 120 h 176"/>
              <a:gd name="T70" fmla="*/ 107 w 176"/>
              <a:gd name="T71" fmla="*/ 120 h 176"/>
              <a:gd name="T72" fmla="*/ 112 w 176"/>
              <a:gd name="T73" fmla="*/ 117 h 176"/>
              <a:gd name="T74" fmla="*/ 111 w 176"/>
              <a:gd name="T75" fmla="*/ 113 h 176"/>
              <a:gd name="T76" fmla="*/ 108 w 176"/>
              <a:gd name="T77" fmla="*/ 111 h 176"/>
              <a:gd name="T78" fmla="*/ 116 w 176"/>
              <a:gd name="T79" fmla="*/ 57 h 176"/>
              <a:gd name="T80" fmla="*/ 115 w 176"/>
              <a:gd name="T81" fmla="*/ 57 h 176"/>
              <a:gd name="T82" fmla="*/ 111 w 176"/>
              <a:gd name="T83" fmla="*/ 61 h 176"/>
              <a:gd name="T84" fmla="*/ 106 w 176"/>
              <a:gd name="T85" fmla="*/ 105 h 176"/>
              <a:gd name="T86" fmla="*/ 106 w 176"/>
              <a:gd name="T87" fmla="*/ 106 h 176"/>
              <a:gd name="T88" fmla="*/ 107 w 176"/>
              <a:gd name="T89" fmla="*/ 106 h 176"/>
              <a:gd name="T90" fmla="*/ 107 w 176"/>
              <a:gd name="T91" fmla="*/ 106 h 176"/>
              <a:gd name="T92" fmla="*/ 110 w 176"/>
              <a:gd name="T93" fmla="*/ 107 h 176"/>
              <a:gd name="T94" fmla="*/ 111 w 176"/>
              <a:gd name="T95" fmla="*/ 107 h 176"/>
              <a:gd name="T96" fmla="*/ 111 w 176"/>
              <a:gd name="T97" fmla="*/ 106 h 176"/>
              <a:gd name="T98" fmla="*/ 118 w 176"/>
              <a:gd name="T99" fmla="*/ 69 h 176"/>
              <a:gd name="T100" fmla="*/ 120 w 176"/>
              <a:gd name="T101" fmla="*/ 63 h 176"/>
              <a:gd name="T102" fmla="*/ 119 w 176"/>
              <a:gd name="T103" fmla="*/ 59 h 176"/>
              <a:gd name="T104" fmla="*/ 116 w 176"/>
              <a:gd name="T105" fmla="*/ 57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6" h="176">
                <a:moveTo>
                  <a:pt x="107" y="56"/>
                </a:moveTo>
                <a:cubicBezTo>
                  <a:pt x="105" y="56"/>
                  <a:pt x="105" y="56"/>
                  <a:pt x="105" y="56"/>
                </a:cubicBezTo>
                <a:cubicBezTo>
                  <a:pt x="105" y="56"/>
                  <a:pt x="105" y="56"/>
                  <a:pt x="105" y="56"/>
                </a:cubicBezTo>
                <a:cubicBezTo>
                  <a:pt x="103" y="57"/>
                  <a:pt x="100" y="57"/>
                  <a:pt x="98" y="56"/>
                </a:cubicBezTo>
                <a:cubicBezTo>
                  <a:pt x="97" y="56"/>
                  <a:pt x="97" y="56"/>
                  <a:pt x="97" y="56"/>
                </a:cubicBezTo>
                <a:cubicBezTo>
                  <a:pt x="81" y="83"/>
                  <a:pt x="81" y="83"/>
                  <a:pt x="81" y="83"/>
                </a:cubicBezTo>
                <a:cubicBezTo>
                  <a:pt x="66" y="56"/>
                  <a:pt x="66" y="56"/>
                  <a:pt x="66" y="56"/>
                </a:cubicBezTo>
                <a:cubicBezTo>
                  <a:pt x="65" y="56"/>
                  <a:pt x="65" y="56"/>
                  <a:pt x="65" y="56"/>
                </a:cubicBezTo>
                <a:cubicBezTo>
                  <a:pt x="63" y="57"/>
                  <a:pt x="60" y="57"/>
                  <a:pt x="58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77" y="93"/>
                  <a:pt x="77" y="93"/>
                  <a:pt x="77" y="93"/>
                </a:cubicBezTo>
                <a:cubicBezTo>
                  <a:pt x="77" y="119"/>
                  <a:pt x="77" y="119"/>
                  <a:pt x="77" y="119"/>
                </a:cubicBezTo>
                <a:cubicBezTo>
                  <a:pt x="77" y="120"/>
                  <a:pt x="77" y="120"/>
                  <a:pt x="77" y="120"/>
                </a:cubicBezTo>
                <a:cubicBezTo>
                  <a:pt x="77" y="120"/>
                  <a:pt x="77" y="120"/>
                  <a:pt x="77" y="120"/>
                </a:cubicBezTo>
                <a:cubicBezTo>
                  <a:pt x="78" y="120"/>
                  <a:pt x="78" y="120"/>
                  <a:pt x="78" y="120"/>
                </a:cubicBezTo>
                <a:cubicBezTo>
                  <a:pt x="80" y="119"/>
                  <a:pt x="83" y="119"/>
                  <a:pt x="85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86" y="93"/>
                  <a:pt x="86" y="93"/>
                  <a:pt x="86" y="93"/>
                </a:cubicBezTo>
                <a:cubicBezTo>
                  <a:pt x="86" y="91"/>
                  <a:pt x="91" y="83"/>
                  <a:pt x="96" y="75"/>
                </a:cubicBezTo>
                <a:cubicBezTo>
                  <a:pt x="101" y="66"/>
                  <a:pt x="106" y="57"/>
                  <a:pt x="106" y="57"/>
                </a:cubicBezTo>
                <a:lnTo>
                  <a:pt x="107" y="56"/>
                </a:lnTo>
                <a:close/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108" y="111"/>
                </a:moveTo>
                <a:cubicBezTo>
                  <a:pt x="105" y="110"/>
                  <a:pt x="103" y="111"/>
                  <a:pt x="102" y="114"/>
                </a:cubicBezTo>
                <a:cubicBezTo>
                  <a:pt x="102" y="116"/>
                  <a:pt x="102" y="117"/>
                  <a:pt x="103" y="118"/>
                </a:cubicBezTo>
                <a:cubicBezTo>
                  <a:pt x="104" y="119"/>
                  <a:pt x="105" y="119"/>
                  <a:pt x="106" y="120"/>
                </a:cubicBezTo>
                <a:cubicBezTo>
                  <a:pt x="106" y="120"/>
                  <a:pt x="107" y="120"/>
                  <a:pt x="107" y="120"/>
                </a:cubicBezTo>
                <a:cubicBezTo>
                  <a:pt x="109" y="120"/>
                  <a:pt x="111" y="119"/>
                  <a:pt x="112" y="117"/>
                </a:cubicBezTo>
                <a:cubicBezTo>
                  <a:pt x="112" y="115"/>
                  <a:pt x="112" y="114"/>
                  <a:pt x="111" y="113"/>
                </a:cubicBezTo>
                <a:cubicBezTo>
                  <a:pt x="111" y="112"/>
                  <a:pt x="110" y="111"/>
                  <a:pt x="108" y="111"/>
                </a:cubicBezTo>
                <a:moveTo>
                  <a:pt x="116" y="57"/>
                </a:moveTo>
                <a:cubicBezTo>
                  <a:pt x="116" y="57"/>
                  <a:pt x="116" y="57"/>
                  <a:pt x="115" y="57"/>
                </a:cubicBezTo>
                <a:cubicBezTo>
                  <a:pt x="113" y="57"/>
                  <a:pt x="111" y="58"/>
                  <a:pt x="111" y="61"/>
                </a:cubicBezTo>
                <a:cubicBezTo>
                  <a:pt x="108" y="95"/>
                  <a:pt x="106" y="105"/>
                  <a:pt x="106" y="105"/>
                </a:cubicBezTo>
                <a:cubicBezTo>
                  <a:pt x="106" y="106"/>
                  <a:pt x="106" y="106"/>
                  <a:pt x="106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8" y="106"/>
                  <a:pt x="109" y="106"/>
                  <a:pt x="110" y="107"/>
                </a:cubicBezTo>
                <a:cubicBezTo>
                  <a:pt x="111" y="107"/>
                  <a:pt x="111" y="107"/>
                  <a:pt x="111" y="107"/>
                </a:cubicBezTo>
                <a:cubicBezTo>
                  <a:pt x="111" y="106"/>
                  <a:pt x="111" y="106"/>
                  <a:pt x="111" y="106"/>
                </a:cubicBezTo>
                <a:cubicBezTo>
                  <a:pt x="113" y="94"/>
                  <a:pt x="116" y="78"/>
                  <a:pt x="118" y="69"/>
                </a:cubicBezTo>
                <a:cubicBezTo>
                  <a:pt x="119" y="66"/>
                  <a:pt x="120" y="64"/>
                  <a:pt x="120" y="63"/>
                </a:cubicBezTo>
                <a:cubicBezTo>
                  <a:pt x="120" y="61"/>
                  <a:pt x="120" y="60"/>
                  <a:pt x="119" y="59"/>
                </a:cubicBezTo>
                <a:cubicBezTo>
                  <a:pt x="119" y="58"/>
                  <a:pt x="118" y="57"/>
                  <a:pt x="116" y="57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2"/>
          <p:cNvSpPr>
            <a:spLocks noEditPoints="1"/>
          </p:cNvSpPr>
          <p:nvPr/>
        </p:nvSpPr>
        <p:spPr bwMode="auto">
          <a:xfrm>
            <a:off x="8607425" y="3683001"/>
            <a:ext cx="555625" cy="557213"/>
          </a:xfrm>
          <a:custGeom>
            <a:avLst/>
            <a:gdLst>
              <a:gd name="T0" fmla="*/ 113 w 176"/>
              <a:gd name="T1" fmla="*/ 79 h 176"/>
              <a:gd name="T2" fmla="*/ 113 w 176"/>
              <a:gd name="T3" fmla="*/ 79 h 176"/>
              <a:gd name="T4" fmla="*/ 113 w 176"/>
              <a:gd name="T5" fmla="*/ 79 h 176"/>
              <a:gd name="T6" fmla="*/ 113 w 176"/>
              <a:gd name="T7" fmla="*/ 79 h 176"/>
              <a:gd name="T8" fmla="*/ 62 w 176"/>
              <a:gd name="T9" fmla="*/ 80 h 176"/>
              <a:gd name="T10" fmla="*/ 44 w 176"/>
              <a:gd name="T11" fmla="*/ 94 h 176"/>
              <a:gd name="T12" fmla="*/ 60 w 176"/>
              <a:gd name="T13" fmla="*/ 104 h 176"/>
              <a:gd name="T14" fmla="*/ 60 w 176"/>
              <a:gd name="T15" fmla="*/ 104 h 176"/>
              <a:gd name="T16" fmla="*/ 63 w 176"/>
              <a:gd name="T17" fmla="*/ 106 h 176"/>
              <a:gd name="T18" fmla="*/ 70 w 176"/>
              <a:gd name="T19" fmla="*/ 110 h 176"/>
              <a:gd name="T20" fmla="*/ 82 w 176"/>
              <a:gd name="T21" fmla="*/ 101 h 176"/>
              <a:gd name="T22" fmla="*/ 88 w 176"/>
              <a:gd name="T23" fmla="*/ 97 h 176"/>
              <a:gd name="T24" fmla="*/ 88 w 176"/>
              <a:gd name="T25" fmla="*/ 97 h 176"/>
              <a:gd name="T26" fmla="*/ 88 w 176"/>
              <a:gd name="T27" fmla="*/ 97 h 176"/>
              <a:gd name="T28" fmla="*/ 88 w 176"/>
              <a:gd name="T29" fmla="*/ 97 h 176"/>
              <a:gd name="T30" fmla="*/ 88 w 176"/>
              <a:gd name="T31" fmla="*/ 97 h 176"/>
              <a:gd name="T32" fmla="*/ 102 w 176"/>
              <a:gd name="T33" fmla="*/ 107 h 176"/>
              <a:gd name="T34" fmla="*/ 106 w 176"/>
              <a:gd name="T35" fmla="*/ 110 h 176"/>
              <a:gd name="T36" fmla="*/ 132 w 176"/>
              <a:gd name="T37" fmla="*/ 94 h 176"/>
              <a:gd name="T38" fmla="*/ 113 w 176"/>
              <a:gd name="T39" fmla="*/ 79 h 176"/>
              <a:gd name="T40" fmla="*/ 88 w 176"/>
              <a:gd name="T41" fmla="*/ 95 h 176"/>
              <a:gd name="T42" fmla="*/ 62 w 176"/>
              <a:gd name="T43" fmla="*/ 80 h 176"/>
              <a:gd name="T44" fmla="*/ 106 w 176"/>
              <a:gd name="T45" fmla="*/ 120 h 176"/>
              <a:gd name="T46" fmla="*/ 106 w 176"/>
              <a:gd name="T47" fmla="*/ 120 h 176"/>
              <a:gd name="T48" fmla="*/ 88 w 176"/>
              <a:gd name="T49" fmla="*/ 107 h 176"/>
              <a:gd name="T50" fmla="*/ 71 w 176"/>
              <a:gd name="T51" fmla="*/ 120 h 176"/>
              <a:gd name="T52" fmla="*/ 71 w 176"/>
              <a:gd name="T53" fmla="*/ 120 h 176"/>
              <a:gd name="T54" fmla="*/ 62 w 176"/>
              <a:gd name="T55" fmla="*/ 114 h 176"/>
              <a:gd name="T56" fmla="*/ 62 w 176"/>
              <a:gd name="T57" fmla="*/ 119 h 176"/>
              <a:gd name="T58" fmla="*/ 88 w 176"/>
              <a:gd name="T59" fmla="*/ 136 h 176"/>
              <a:gd name="T60" fmla="*/ 114 w 176"/>
              <a:gd name="T61" fmla="*/ 119 h 176"/>
              <a:gd name="T62" fmla="*/ 114 w 176"/>
              <a:gd name="T63" fmla="*/ 115 h 176"/>
              <a:gd name="T64" fmla="*/ 106 w 176"/>
              <a:gd name="T65" fmla="*/ 120 h 176"/>
              <a:gd name="T66" fmla="*/ 44 w 176"/>
              <a:gd name="T67" fmla="*/ 65 h 176"/>
              <a:gd name="T68" fmla="*/ 62 w 176"/>
              <a:gd name="T69" fmla="*/ 80 h 176"/>
              <a:gd name="T70" fmla="*/ 88 w 176"/>
              <a:gd name="T71" fmla="*/ 63 h 176"/>
              <a:gd name="T72" fmla="*/ 70 w 176"/>
              <a:gd name="T73" fmla="*/ 48 h 176"/>
              <a:gd name="T74" fmla="*/ 44 w 176"/>
              <a:gd name="T75" fmla="*/ 65 h 176"/>
              <a:gd name="T76" fmla="*/ 106 w 176"/>
              <a:gd name="T77" fmla="*/ 48 h 176"/>
              <a:gd name="T78" fmla="*/ 88 w 176"/>
              <a:gd name="T79" fmla="*/ 63 h 176"/>
              <a:gd name="T80" fmla="*/ 113 w 176"/>
              <a:gd name="T81" fmla="*/ 79 h 176"/>
              <a:gd name="T82" fmla="*/ 132 w 176"/>
              <a:gd name="T83" fmla="*/ 65 h 176"/>
              <a:gd name="T84" fmla="*/ 106 w 176"/>
              <a:gd name="T85" fmla="*/ 48 h 176"/>
              <a:gd name="T86" fmla="*/ 88 w 176"/>
              <a:gd name="T87" fmla="*/ 0 h 176"/>
              <a:gd name="T88" fmla="*/ 0 w 176"/>
              <a:gd name="T89" fmla="*/ 88 h 176"/>
              <a:gd name="T90" fmla="*/ 88 w 176"/>
              <a:gd name="T91" fmla="*/ 176 h 176"/>
              <a:gd name="T92" fmla="*/ 176 w 176"/>
              <a:gd name="T93" fmla="*/ 88 h 176"/>
              <a:gd name="T94" fmla="*/ 88 w 176"/>
              <a:gd name="T95" fmla="*/ 0 h 176"/>
              <a:gd name="T96" fmla="*/ 88 w 176"/>
              <a:gd name="T97" fmla="*/ 168 h 176"/>
              <a:gd name="T98" fmla="*/ 8 w 176"/>
              <a:gd name="T99" fmla="*/ 88 h 176"/>
              <a:gd name="T100" fmla="*/ 88 w 176"/>
              <a:gd name="T101" fmla="*/ 8 h 176"/>
              <a:gd name="T102" fmla="*/ 168 w 176"/>
              <a:gd name="T103" fmla="*/ 88 h 176"/>
              <a:gd name="T104" fmla="*/ 88 w 176"/>
              <a:gd name="T105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6" h="176">
                <a:moveTo>
                  <a:pt x="113" y="79"/>
                </a:moveTo>
                <a:cubicBezTo>
                  <a:pt x="113" y="79"/>
                  <a:pt x="113" y="79"/>
                  <a:pt x="113" y="79"/>
                </a:cubicBezTo>
                <a:cubicBezTo>
                  <a:pt x="113" y="79"/>
                  <a:pt x="113" y="79"/>
                  <a:pt x="113" y="79"/>
                </a:cubicBezTo>
                <a:cubicBezTo>
                  <a:pt x="113" y="79"/>
                  <a:pt x="113" y="79"/>
                  <a:pt x="113" y="79"/>
                </a:cubicBezTo>
                <a:close/>
                <a:moveTo>
                  <a:pt x="62" y="80"/>
                </a:moveTo>
                <a:cubicBezTo>
                  <a:pt x="44" y="94"/>
                  <a:pt x="44" y="94"/>
                  <a:pt x="44" y="9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63" y="106"/>
                  <a:pt x="63" y="106"/>
                  <a:pt x="63" y="106"/>
                </a:cubicBezTo>
                <a:cubicBezTo>
                  <a:pt x="70" y="110"/>
                  <a:pt x="70" y="110"/>
                  <a:pt x="70" y="110"/>
                </a:cubicBezTo>
                <a:cubicBezTo>
                  <a:pt x="82" y="101"/>
                  <a:pt x="82" y="101"/>
                  <a:pt x="82" y="101"/>
                </a:cubicBezTo>
                <a:cubicBezTo>
                  <a:pt x="88" y="97"/>
                  <a:pt x="88" y="97"/>
                  <a:pt x="88" y="97"/>
                </a:cubicBezTo>
                <a:cubicBezTo>
                  <a:pt x="88" y="97"/>
                  <a:pt x="88" y="97"/>
                  <a:pt x="88" y="97"/>
                </a:cubicBezTo>
                <a:cubicBezTo>
                  <a:pt x="88" y="97"/>
                  <a:pt x="88" y="97"/>
                  <a:pt x="88" y="97"/>
                </a:cubicBezTo>
                <a:cubicBezTo>
                  <a:pt x="88" y="97"/>
                  <a:pt x="88" y="97"/>
                  <a:pt x="88" y="97"/>
                </a:cubicBezTo>
                <a:cubicBezTo>
                  <a:pt x="88" y="97"/>
                  <a:pt x="88" y="97"/>
                  <a:pt x="88" y="97"/>
                </a:cubicBezTo>
                <a:cubicBezTo>
                  <a:pt x="102" y="107"/>
                  <a:pt x="102" y="107"/>
                  <a:pt x="102" y="107"/>
                </a:cubicBezTo>
                <a:cubicBezTo>
                  <a:pt x="106" y="110"/>
                  <a:pt x="106" y="110"/>
                  <a:pt x="106" y="110"/>
                </a:cubicBezTo>
                <a:cubicBezTo>
                  <a:pt x="132" y="94"/>
                  <a:pt x="132" y="94"/>
                  <a:pt x="132" y="94"/>
                </a:cubicBezTo>
                <a:cubicBezTo>
                  <a:pt x="113" y="79"/>
                  <a:pt x="113" y="79"/>
                  <a:pt x="113" y="79"/>
                </a:cubicBezTo>
                <a:cubicBezTo>
                  <a:pt x="88" y="95"/>
                  <a:pt x="88" y="95"/>
                  <a:pt x="88" y="95"/>
                </a:cubicBezTo>
                <a:lnTo>
                  <a:pt x="62" y="80"/>
                </a:lnTo>
                <a:close/>
                <a:moveTo>
                  <a:pt x="106" y="120"/>
                </a:moveTo>
                <a:cubicBezTo>
                  <a:pt x="106" y="120"/>
                  <a:pt x="106" y="120"/>
                  <a:pt x="106" y="120"/>
                </a:cubicBezTo>
                <a:cubicBezTo>
                  <a:pt x="88" y="107"/>
                  <a:pt x="88" y="107"/>
                  <a:pt x="88" y="107"/>
                </a:cubicBezTo>
                <a:cubicBezTo>
                  <a:pt x="71" y="120"/>
                  <a:pt x="71" y="120"/>
                  <a:pt x="71" y="120"/>
                </a:cubicBezTo>
                <a:cubicBezTo>
                  <a:pt x="71" y="120"/>
                  <a:pt x="71" y="120"/>
                  <a:pt x="71" y="120"/>
                </a:cubicBezTo>
                <a:cubicBezTo>
                  <a:pt x="62" y="114"/>
                  <a:pt x="62" y="114"/>
                  <a:pt x="62" y="114"/>
                </a:cubicBezTo>
                <a:cubicBezTo>
                  <a:pt x="62" y="119"/>
                  <a:pt x="62" y="119"/>
                  <a:pt x="62" y="119"/>
                </a:cubicBezTo>
                <a:cubicBezTo>
                  <a:pt x="88" y="136"/>
                  <a:pt x="88" y="136"/>
                  <a:pt x="88" y="136"/>
                </a:cubicBezTo>
                <a:cubicBezTo>
                  <a:pt x="114" y="119"/>
                  <a:pt x="114" y="119"/>
                  <a:pt x="114" y="119"/>
                </a:cubicBezTo>
                <a:cubicBezTo>
                  <a:pt x="114" y="115"/>
                  <a:pt x="114" y="115"/>
                  <a:pt x="114" y="115"/>
                </a:cubicBezTo>
                <a:cubicBezTo>
                  <a:pt x="106" y="120"/>
                  <a:pt x="106" y="120"/>
                  <a:pt x="106" y="120"/>
                </a:cubicBezTo>
                <a:close/>
                <a:moveTo>
                  <a:pt x="44" y="65"/>
                </a:moveTo>
                <a:cubicBezTo>
                  <a:pt x="62" y="80"/>
                  <a:pt x="62" y="80"/>
                  <a:pt x="62" y="80"/>
                </a:cubicBezTo>
                <a:cubicBezTo>
                  <a:pt x="88" y="63"/>
                  <a:pt x="88" y="63"/>
                  <a:pt x="88" y="63"/>
                </a:cubicBezTo>
                <a:cubicBezTo>
                  <a:pt x="70" y="48"/>
                  <a:pt x="70" y="48"/>
                  <a:pt x="70" y="48"/>
                </a:cubicBezTo>
                <a:lnTo>
                  <a:pt x="44" y="65"/>
                </a:lnTo>
                <a:close/>
                <a:moveTo>
                  <a:pt x="106" y="48"/>
                </a:moveTo>
                <a:cubicBezTo>
                  <a:pt x="88" y="63"/>
                  <a:pt x="88" y="63"/>
                  <a:pt x="88" y="63"/>
                </a:cubicBezTo>
                <a:cubicBezTo>
                  <a:pt x="113" y="79"/>
                  <a:pt x="113" y="79"/>
                  <a:pt x="113" y="79"/>
                </a:cubicBezTo>
                <a:cubicBezTo>
                  <a:pt x="132" y="65"/>
                  <a:pt x="132" y="65"/>
                  <a:pt x="132" y="65"/>
                </a:cubicBezTo>
                <a:lnTo>
                  <a:pt x="106" y="48"/>
                </a:lnTo>
                <a:close/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3"/>
          <p:cNvSpPr>
            <a:spLocks noEditPoints="1"/>
          </p:cNvSpPr>
          <p:nvPr/>
        </p:nvSpPr>
        <p:spPr bwMode="auto">
          <a:xfrm>
            <a:off x="9669463" y="3683001"/>
            <a:ext cx="557212" cy="557213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8 w 176"/>
              <a:gd name="T13" fmla="*/ 88 h 176"/>
              <a:gd name="T14" fmla="*/ 88 w 176"/>
              <a:gd name="T15" fmla="*/ 8 h 176"/>
              <a:gd name="T16" fmla="*/ 168 w 176"/>
              <a:gd name="T17" fmla="*/ 88 h 176"/>
              <a:gd name="T18" fmla="*/ 88 w 176"/>
              <a:gd name="T19" fmla="*/ 168 h 176"/>
              <a:gd name="T20" fmla="*/ 112 w 176"/>
              <a:gd name="T21" fmla="*/ 48 h 176"/>
              <a:gd name="T22" fmla="*/ 64 w 176"/>
              <a:gd name="T23" fmla="*/ 48 h 176"/>
              <a:gd name="T24" fmla="*/ 48 w 176"/>
              <a:gd name="T25" fmla="*/ 64 h 176"/>
              <a:gd name="T26" fmla="*/ 48 w 176"/>
              <a:gd name="T27" fmla="*/ 112 h 176"/>
              <a:gd name="T28" fmla="*/ 64 w 176"/>
              <a:gd name="T29" fmla="*/ 128 h 176"/>
              <a:gd name="T30" fmla="*/ 112 w 176"/>
              <a:gd name="T31" fmla="*/ 128 h 176"/>
              <a:gd name="T32" fmla="*/ 128 w 176"/>
              <a:gd name="T33" fmla="*/ 112 h 176"/>
              <a:gd name="T34" fmla="*/ 128 w 176"/>
              <a:gd name="T35" fmla="*/ 64 h 176"/>
              <a:gd name="T36" fmla="*/ 112 w 176"/>
              <a:gd name="T37" fmla="*/ 48 h 176"/>
              <a:gd name="T38" fmla="*/ 104 w 176"/>
              <a:gd name="T39" fmla="*/ 60 h 176"/>
              <a:gd name="T40" fmla="*/ 116 w 176"/>
              <a:gd name="T41" fmla="*/ 60 h 176"/>
              <a:gd name="T42" fmla="*/ 116 w 176"/>
              <a:gd name="T43" fmla="*/ 72 h 176"/>
              <a:gd name="T44" fmla="*/ 104 w 176"/>
              <a:gd name="T45" fmla="*/ 72 h 176"/>
              <a:gd name="T46" fmla="*/ 104 w 176"/>
              <a:gd name="T47" fmla="*/ 60 h 176"/>
              <a:gd name="T48" fmla="*/ 88 w 176"/>
              <a:gd name="T49" fmla="*/ 72 h 176"/>
              <a:gd name="T50" fmla="*/ 104 w 176"/>
              <a:gd name="T51" fmla="*/ 88 h 176"/>
              <a:gd name="T52" fmla="*/ 88 w 176"/>
              <a:gd name="T53" fmla="*/ 104 h 176"/>
              <a:gd name="T54" fmla="*/ 72 w 176"/>
              <a:gd name="T55" fmla="*/ 88 h 176"/>
              <a:gd name="T56" fmla="*/ 88 w 176"/>
              <a:gd name="T57" fmla="*/ 72 h 176"/>
              <a:gd name="T58" fmla="*/ 120 w 176"/>
              <a:gd name="T59" fmla="*/ 112 h 176"/>
              <a:gd name="T60" fmla="*/ 112 w 176"/>
              <a:gd name="T61" fmla="*/ 120 h 176"/>
              <a:gd name="T62" fmla="*/ 64 w 176"/>
              <a:gd name="T63" fmla="*/ 120 h 176"/>
              <a:gd name="T64" fmla="*/ 56 w 176"/>
              <a:gd name="T65" fmla="*/ 112 h 176"/>
              <a:gd name="T66" fmla="*/ 56 w 176"/>
              <a:gd name="T67" fmla="*/ 84 h 176"/>
              <a:gd name="T68" fmla="*/ 64 w 176"/>
              <a:gd name="T69" fmla="*/ 84 h 176"/>
              <a:gd name="T70" fmla="*/ 64 w 176"/>
              <a:gd name="T71" fmla="*/ 88 h 176"/>
              <a:gd name="T72" fmla="*/ 88 w 176"/>
              <a:gd name="T73" fmla="*/ 112 h 176"/>
              <a:gd name="T74" fmla="*/ 112 w 176"/>
              <a:gd name="T75" fmla="*/ 88 h 176"/>
              <a:gd name="T76" fmla="*/ 112 w 176"/>
              <a:gd name="T77" fmla="*/ 84 h 176"/>
              <a:gd name="T78" fmla="*/ 120 w 176"/>
              <a:gd name="T79" fmla="*/ 84 h 176"/>
              <a:gd name="T80" fmla="*/ 120 w 176"/>
              <a:gd name="T81" fmla="*/ 11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112" y="48"/>
                </a:moveTo>
                <a:cubicBezTo>
                  <a:pt x="64" y="48"/>
                  <a:pt x="64" y="48"/>
                  <a:pt x="64" y="48"/>
                </a:cubicBezTo>
                <a:cubicBezTo>
                  <a:pt x="55" y="48"/>
                  <a:pt x="48" y="55"/>
                  <a:pt x="48" y="64"/>
                </a:cubicBezTo>
                <a:cubicBezTo>
                  <a:pt x="48" y="112"/>
                  <a:pt x="48" y="112"/>
                  <a:pt x="48" y="112"/>
                </a:cubicBezTo>
                <a:cubicBezTo>
                  <a:pt x="48" y="121"/>
                  <a:pt x="55" y="128"/>
                  <a:pt x="64" y="128"/>
                </a:cubicBezTo>
                <a:cubicBezTo>
                  <a:pt x="112" y="128"/>
                  <a:pt x="112" y="128"/>
                  <a:pt x="112" y="128"/>
                </a:cubicBezTo>
                <a:cubicBezTo>
                  <a:pt x="121" y="128"/>
                  <a:pt x="128" y="121"/>
                  <a:pt x="128" y="112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8" y="55"/>
                  <a:pt x="121" y="48"/>
                  <a:pt x="112" y="48"/>
                </a:cubicBezTo>
                <a:moveTo>
                  <a:pt x="104" y="60"/>
                </a:moveTo>
                <a:cubicBezTo>
                  <a:pt x="116" y="60"/>
                  <a:pt x="116" y="60"/>
                  <a:pt x="116" y="60"/>
                </a:cubicBezTo>
                <a:cubicBezTo>
                  <a:pt x="116" y="72"/>
                  <a:pt x="116" y="72"/>
                  <a:pt x="116" y="72"/>
                </a:cubicBezTo>
                <a:cubicBezTo>
                  <a:pt x="104" y="72"/>
                  <a:pt x="104" y="72"/>
                  <a:pt x="104" y="72"/>
                </a:cubicBezTo>
                <a:lnTo>
                  <a:pt x="104" y="60"/>
                </a:lnTo>
                <a:close/>
                <a:moveTo>
                  <a:pt x="88" y="72"/>
                </a:moveTo>
                <a:cubicBezTo>
                  <a:pt x="97" y="72"/>
                  <a:pt x="104" y="79"/>
                  <a:pt x="104" y="88"/>
                </a:cubicBezTo>
                <a:cubicBezTo>
                  <a:pt x="104" y="97"/>
                  <a:pt x="97" y="104"/>
                  <a:pt x="88" y="104"/>
                </a:cubicBezTo>
                <a:cubicBezTo>
                  <a:pt x="79" y="104"/>
                  <a:pt x="72" y="97"/>
                  <a:pt x="72" y="88"/>
                </a:cubicBezTo>
                <a:cubicBezTo>
                  <a:pt x="72" y="79"/>
                  <a:pt x="79" y="72"/>
                  <a:pt x="88" y="72"/>
                </a:cubicBezTo>
                <a:moveTo>
                  <a:pt x="120" y="112"/>
                </a:moveTo>
                <a:cubicBezTo>
                  <a:pt x="120" y="116"/>
                  <a:pt x="116" y="120"/>
                  <a:pt x="112" y="120"/>
                </a:cubicBezTo>
                <a:cubicBezTo>
                  <a:pt x="64" y="120"/>
                  <a:pt x="64" y="120"/>
                  <a:pt x="64" y="120"/>
                </a:cubicBezTo>
                <a:cubicBezTo>
                  <a:pt x="60" y="120"/>
                  <a:pt x="56" y="116"/>
                  <a:pt x="56" y="112"/>
                </a:cubicBezTo>
                <a:cubicBezTo>
                  <a:pt x="56" y="84"/>
                  <a:pt x="56" y="84"/>
                  <a:pt x="56" y="84"/>
                </a:cubicBezTo>
                <a:cubicBezTo>
                  <a:pt x="64" y="84"/>
                  <a:pt x="64" y="84"/>
                  <a:pt x="64" y="84"/>
                </a:cubicBezTo>
                <a:cubicBezTo>
                  <a:pt x="64" y="85"/>
                  <a:pt x="64" y="87"/>
                  <a:pt x="64" y="88"/>
                </a:cubicBezTo>
                <a:cubicBezTo>
                  <a:pt x="64" y="101"/>
                  <a:pt x="75" y="112"/>
                  <a:pt x="88" y="112"/>
                </a:cubicBezTo>
                <a:cubicBezTo>
                  <a:pt x="101" y="112"/>
                  <a:pt x="112" y="101"/>
                  <a:pt x="112" y="88"/>
                </a:cubicBezTo>
                <a:cubicBezTo>
                  <a:pt x="112" y="87"/>
                  <a:pt x="112" y="85"/>
                  <a:pt x="112" y="84"/>
                </a:cubicBezTo>
                <a:cubicBezTo>
                  <a:pt x="120" y="84"/>
                  <a:pt x="120" y="84"/>
                  <a:pt x="120" y="84"/>
                </a:cubicBezTo>
                <a:lnTo>
                  <a:pt x="120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4"/>
          <p:cNvSpPr>
            <a:spLocks noEditPoints="1"/>
          </p:cNvSpPr>
          <p:nvPr/>
        </p:nvSpPr>
        <p:spPr bwMode="auto">
          <a:xfrm>
            <a:off x="10733088" y="3683001"/>
            <a:ext cx="557212" cy="557213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8 w 176"/>
              <a:gd name="T13" fmla="*/ 88 h 176"/>
              <a:gd name="T14" fmla="*/ 88 w 176"/>
              <a:gd name="T15" fmla="*/ 8 h 176"/>
              <a:gd name="T16" fmla="*/ 168 w 176"/>
              <a:gd name="T17" fmla="*/ 88 h 176"/>
              <a:gd name="T18" fmla="*/ 88 w 176"/>
              <a:gd name="T19" fmla="*/ 168 h 176"/>
              <a:gd name="T20" fmla="*/ 88 w 176"/>
              <a:gd name="T21" fmla="*/ 40 h 176"/>
              <a:gd name="T22" fmla="*/ 40 w 176"/>
              <a:gd name="T23" fmla="*/ 88 h 176"/>
              <a:gd name="T24" fmla="*/ 88 w 176"/>
              <a:gd name="T25" fmla="*/ 136 h 176"/>
              <a:gd name="T26" fmla="*/ 136 w 176"/>
              <a:gd name="T27" fmla="*/ 88 h 176"/>
              <a:gd name="T28" fmla="*/ 88 w 176"/>
              <a:gd name="T29" fmla="*/ 40 h 176"/>
              <a:gd name="T30" fmla="*/ 48 w 176"/>
              <a:gd name="T31" fmla="*/ 88 h 176"/>
              <a:gd name="T32" fmla="*/ 51 w 176"/>
              <a:gd name="T33" fmla="*/ 72 h 176"/>
              <a:gd name="T34" fmla="*/ 70 w 176"/>
              <a:gd name="T35" fmla="*/ 124 h 176"/>
              <a:gd name="T36" fmla="*/ 48 w 176"/>
              <a:gd name="T37" fmla="*/ 88 h 176"/>
              <a:gd name="T38" fmla="*/ 88 w 176"/>
              <a:gd name="T39" fmla="*/ 128 h 176"/>
              <a:gd name="T40" fmla="*/ 77 w 176"/>
              <a:gd name="T41" fmla="*/ 126 h 176"/>
              <a:gd name="T42" fmla="*/ 89 w 176"/>
              <a:gd name="T43" fmla="*/ 92 h 176"/>
              <a:gd name="T44" fmla="*/ 101 w 176"/>
              <a:gd name="T45" fmla="*/ 126 h 176"/>
              <a:gd name="T46" fmla="*/ 88 w 176"/>
              <a:gd name="T47" fmla="*/ 128 h 176"/>
              <a:gd name="T48" fmla="*/ 94 w 176"/>
              <a:gd name="T49" fmla="*/ 69 h 176"/>
              <a:gd name="T50" fmla="*/ 98 w 176"/>
              <a:gd name="T51" fmla="*/ 69 h 176"/>
              <a:gd name="T52" fmla="*/ 98 w 176"/>
              <a:gd name="T53" fmla="*/ 65 h 176"/>
              <a:gd name="T54" fmla="*/ 87 w 176"/>
              <a:gd name="T55" fmla="*/ 66 h 176"/>
              <a:gd name="T56" fmla="*/ 76 w 176"/>
              <a:gd name="T57" fmla="*/ 65 h 176"/>
              <a:gd name="T58" fmla="*/ 76 w 176"/>
              <a:gd name="T59" fmla="*/ 69 h 176"/>
              <a:gd name="T60" fmla="*/ 80 w 176"/>
              <a:gd name="T61" fmla="*/ 69 h 176"/>
              <a:gd name="T62" fmla="*/ 87 w 176"/>
              <a:gd name="T63" fmla="*/ 86 h 176"/>
              <a:gd name="T64" fmla="*/ 78 w 176"/>
              <a:gd name="T65" fmla="*/ 113 h 176"/>
              <a:gd name="T66" fmla="*/ 63 w 176"/>
              <a:gd name="T67" fmla="*/ 69 h 176"/>
              <a:gd name="T68" fmla="*/ 68 w 176"/>
              <a:gd name="T69" fmla="*/ 69 h 176"/>
              <a:gd name="T70" fmla="*/ 67 w 176"/>
              <a:gd name="T71" fmla="*/ 65 h 176"/>
              <a:gd name="T72" fmla="*/ 57 w 176"/>
              <a:gd name="T73" fmla="*/ 66 h 176"/>
              <a:gd name="T74" fmla="*/ 55 w 176"/>
              <a:gd name="T75" fmla="*/ 66 h 176"/>
              <a:gd name="T76" fmla="*/ 88 w 176"/>
              <a:gd name="T77" fmla="*/ 48 h 176"/>
              <a:gd name="T78" fmla="*/ 114 w 176"/>
              <a:gd name="T79" fmla="*/ 58 h 176"/>
              <a:gd name="T80" fmla="*/ 108 w 176"/>
              <a:gd name="T81" fmla="*/ 65 h 176"/>
              <a:gd name="T82" fmla="*/ 112 w 176"/>
              <a:gd name="T83" fmla="*/ 75 h 176"/>
              <a:gd name="T84" fmla="*/ 115 w 176"/>
              <a:gd name="T85" fmla="*/ 86 h 176"/>
              <a:gd name="T86" fmla="*/ 112 w 176"/>
              <a:gd name="T87" fmla="*/ 99 h 176"/>
              <a:gd name="T88" fmla="*/ 108 w 176"/>
              <a:gd name="T89" fmla="*/ 113 h 176"/>
              <a:gd name="T90" fmla="*/ 94 w 176"/>
              <a:gd name="T91" fmla="*/ 69 h 176"/>
              <a:gd name="T92" fmla="*/ 128 w 176"/>
              <a:gd name="T93" fmla="*/ 88 h 176"/>
              <a:gd name="T94" fmla="*/ 109 w 176"/>
              <a:gd name="T95" fmla="*/ 122 h 176"/>
              <a:gd name="T96" fmla="*/ 121 w 176"/>
              <a:gd name="T97" fmla="*/ 87 h 176"/>
              <a:gd name="T98" fmla="*/ 124 w 176"/>
              <a:gd name="T99" fmla="*/ 73 h 176"/>
              <a:gd name="T100" fmla="*/ 124 w 176"/>
              <a:gd name="T101" fmla="*/ 70 h 176"/>
              <a:gd name="T102" fmla="*/ 128 w 176"/>
              <a:gd name="T103" fmla="*/ 8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88" y="40"/>
                </a:moveTo>
                <a:cubicBezTo>
                  <a:pt x="61" y="40"/>
                  <a:pt x="40" y="61"/>
                  <a:pt x="40" y="88"/>
                </a:cubicBezTo>
                <a:cubicBezTo>
                  <a:pt x="40" y="115"/>
                  <a:pt x="61" y="136"/>
                  <a:pt x="88" y="136"/>
                </a:cubicBezTo>
                <a:cubicBezTo>
                  <a:pt x="115" y="136"/>
                  <a:pt x="136" y="115"/>
                  <a:pt x="136" y="88"/>
                </a:cubicBezTo>
                <a:cubicBezTo>
                  <a:pt x="136" y="61"/>
                  <a:pt x="115" y="40"/>
                  <a:pt x="88" y="40"/>
                </a:cubicBezTo>
                <a:moveTo>
                  <a:pt x="48" y="88"/>
                </a:moveTo>
                <a:cubicBezTo>
                  <a:pt x="48" y="82"/>
                  <a:pt x="49" y="77"/>
                  <a:pt x="51" y="72"/>
                </a:cubicBezTo>
                <a:cubicBezTo>
                  <a:pt x="70" y="124"/>
                  <a:pt x="70" y="124"/>
                  <a:pt x="70" y="124"/>
                </a:cubicBezTo>
                <a:cubicBezTo>
                  <a:pt x="57" y="117"/>
                  <a:pt x="48" y="104"/>
                  <a:pt x="48" y="88"/>
                </a:cubicBezTo>
                <a:moveTo>
                  <a:pt x="88" y="128"/>
                </a:moveTo>
                <a:cubicBezTo>
                  <a:pt x="84" y="128"/>
                  <a:pt x="80" y="127"/>
                  <a:pt x="77" y="126"/>
                </a:cubicBezTo>
                <a:cubicBezTo>
                  <a:pt x="89" y="92"/>
                  <a:pt x="89" y="92"/>
                  <a:pt x="89" y="92"/>
                </a:cubicBezTo>
                <a:cubicBezTo>
                  <a:pt x="89" y="92"/>
                  <a:pt x="100" y="121"/>
                  <a:pt x="101" y="126"/>
                </a:cubicBezTo>
                <a:cubicBezTo>
                  <a:pt x="97" y="127"/>
                  <a:pt x="93" y="128"/>
                  <a:pt x="88" y="128"/>
                </a:cubicBezTo>
                <a:moveTo>
                  <a:pt x="94" y="69"/>
                </a:moveTo>
                <a:cubicBezTo>
                  <a:pt x="96" y="69"/>
                  <a:pt x="98" y="69"/>
                  <a:pt x="98" y="69"/>
                </a:cubicBezTo>
                <a:cubicBezTo>
                  <a:pt x="100" y="68"/>
                  <a:pt x="100" y="65"/>
                  <a:pt x="98" y="65"/>
                </a:cubicBezTo>
                <a:cubicBezTo>
                  <a:pt x="98" y="65"/>
                  <a:pt x="91" y="66"/>
                  <a:pt x="87" y="66"/>
                </a:cubicBezTo>
                <a:cubicBezTo>
                  <a:pt x="83" y="66"/>
                  <a:pt x="76" y="65"/>
                  <a:pt x="76" y="65"/>
                </a:cubicBezTo>
                <a:cubicBezTo>
                  <a:pt x="74" y="65"/>
                  <a:pt x="74" y="68"/>
                  <a:pt x="76" y="69"/>
                </a:cubicBezTo>
                <a:cubicBezTo>
                  <a:pt x="76" y="69"/>
                  <a:pt x="78" y="69"/>
                  <a:pt x="80" y="69"/>
                </a:cubicBezTo>
                <a:cubicBezTo>
                  <a:pt x="87" y="86"/>
                  <a:pt x="87" y="86"/>
                  <a:pt x="87" y="86"/>
                </a:cubicBezTo>
                <a:cubicBezTo>
                  <a:pt x="78" y="113"/>
                  <a:pt x="78" y="113"/>
                  <a:pt x="78" y="113"/>
                </a:cubicBezTo>
                <a:cubicBezTo>
                  <a:pt x="63" y="69"/>
                  <a:pt x="63" y="69"/>
                  <a:pt x="63" y="69"/>
                </a:cubicBezTo>
                <a:cubicBezTo>
                  <a:pt x="66" y="69"/>
                  <a:pt x="68" y="69"/>
                  <a:pt x="68" y="69"/>
                </a:cubicBezTo>
                <a:cubicBezTo>
                  <a:pt x="70" y="68"/>
                  <a:pt x="70" y="65"/>
                  <a:pt x="67" y="65"/>
                </a:cubicBezTo>
                <a:cubicBezTo>
                  <a:pt x="67" y="65"/>
                  <a:pt x="61" y="66"/>
                  <a:pt x="57" y="66"/>
                </a:cubicBezTo>
                <a:cubicBezTo>
                  <a:pt x="56" y="66"/>
                  <a:pt x="55" y="66"/>
                  <a:pt x="55" y="66"/>
                </a:cubicBezTo>
                <a:cubicBezTo>
                  <a:pt x="62" y="55"/>
                  <a:pt x="74" y="48"/>
                  <a:pt x="88" y="48"/>
                </a:cubicBezTo>
                <a:cubicBezTo>
                  <a:pt x="98" y="48"/>
                  <a:pt x="107" y="52"/>
                  <a:pt x="114" y="58"/>
                </a:cubicBezTo>
                <a:cubicBezTo>
                  <a:pt x="111" y="58"/>
                  <a:pt x="108" y="62"/>
                  <a:pt x="108" y="65"/>
                </a:cubicBezTo>
                <a:cubicBezTo>
                  <a:pt x="108" y="69"/>
                  <a:pt x="110" y="71"/>
                  <a:pt x="112" y="75"/>
                </a:cubicBezTo>
                <a:cubicBezTo>
                  <a:pt x="114" y="77"/>
                  <a:pt x="115" y="81"/>
                  <a:pt x="115" y="86"/>
                </a:cubicBezTo>
                <a:cubicBezTo>
                  <a:pt x="115" y="89"/>
                  <a:pt x="114" y="93"/>
                  <a:pt x="112" y="99"/>
                </a:cubicBezTo>
                <a:cubicBezTo>
                  <a:pt x="108" y="113"/>
                  <a:pt x="108" y="113"/>
                  <a:pt x="108" y="113"/>
                </a:cubicBezTo>
                <a:lnTo>
                  <a:pt x="94" y="69"/>
                </a:lnTo>
                <a:close/>
                <a:moveTo>
                  <a:pt x="128" y="88"/>
                </a:moveTo>
                <a:cubicBezTo>
                  <a:pt x="128" y="102"/>
                  <a:pt x="120" y="115"/>
                  <a:pt x="109" y="122"/>
                </a:cubicBezTo>
                <a:cubicBezTo>
                  <a:pt x="121" y="87"/>
                  <a:pt x="121" y="87"/>
                  <a:pt x="121" y="87"/>
                </a:cubicBezTo>
                <a:cubicBezTo>
                  <a:pt x="123" y="81"/>
                  <a:pt x="124" y="77"/>
                  <a:pt x="124" y="73"/>
                </a:cubicBezTo>
                <a:cubicBezTo>
                  <a:pt x="124" y="72"/>
                  <a:pt x="124" y="71"/>
                  <a:pt x="124" y="70"/>
                </a:cubicBezTo>
                <a:cubicBezTo>
                  <a:pt x="126" y="76"/>
                  <a:pt x="128" y="82"/>
                  <a:pt x="128" y="8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5"/>
          <p:cNvSpPr>
            <a:spLocks noEditPoints="1"/>
          </p:cNvSpPr>
          <p:nvPr/>
        </p:nvSpPr>
        <p:spPr bwMode="auto">
          <a:xfrm>
            <a:off x="1163638" y="4746626"/>
            <a:ext cx="557212" cy="557213"/>
          </a:xfrm>
          <a:custGeom>
            <a:avLst/>
            <a:gdLst>
              <a:gd name="T0" fmla="*/ 88 w 176"/>
              <a:gd name="T1" fmla="*/ 40 h 176"/>
              <a:gd name="T2" fmla="*/ 40 w 176"/>
              <a:gd name="T3" fmla="*/ 88 h 176"/>
              <a:gd name="T4" fmla="*/ 88 w 176"/>
              <a:gd name="T5" fmla="*/ 136 h 176"/>
              <a:gd name="T6" fmla="*/ 136 w 176"/>
              <a:gd name="T7" fmla="*/ 88 h 176"/>
              <a:gd name="T8" fmla="*/ 88 w 176"/>
              <a:gd name="T9" fmla="*/ 40 h 176"/>
              <a:gd name="T10" fmla="*/ 88 w 176"/>
              <a:gd name="T11" fmla="*/ 48 h 176"/>
              <a:gd name="T12" fmla="*/ 113 w 176"/>
              <a:gd name="T13" fmla="*/ 57 h 176"/>
              <a:gd name="T14" fmla="*/ 92 w 176"/>
              <a:gd name="T15" fmla="*/ 70 h 176"/>
              <a:gd name="T16" fmla="*/ 76 w 176"/>
              <a:gd name="T17" fmla="*/ 50 h 176"/>
              <a:gd name="T18" fmla="*/ 88 w 176"/>
              <a:gd name="T19" fmla="*/ 48 h 176"/>
              <a:gd name="T20" fmla="*/ 68 w 176"/>
              <a:gd name="T21" fmla="*/ 53 h 176"/>
              <a:gd name="T22" fmla="*/ 84 w 176"/>
              <a:gd name="T23" fmla="*/ 73 h 176"/>
              <a:gd name="T24" fmla="*/ 49 w 176"/>
              <a:gd name="T25" fmla="*/ 80 h 176"/>
              <a:gd name="T26" fmla="*/ 68 w 176"/>
              <a:gd name="T27" fmla="*/ 53 h 176"/>
              <a:gd name="T28" fmla="*/ 48 w 176"/>
              <a:gd name="T29" fmla="*/ 88 h 176"/>
              <a:gd name="T30" fmla="*/ 88 w 176"/>
              <a:gd name="T31" fmla="*/ 80 h 176"/>
              <a:gd name="T32" fmla="*/ 92 w 176"/>
              <a:gd name="T33" fmla="*/ 88 h 176"/>
              <a:gd name="T34" fmla="*/ 59 w 176"/>
              <a:gd name="T35" fmla="*/ 115 h 176"/>
              <a:gd name="T36" fmla="*/ 48 w 176"/>
              <a:gd name="T37" fmla="*/ 88 h 176"/>
              <a:gd name="T38" fmla="*/ 88 w 176"/>
              <a:gd name="T39" fmla="*/ 128 h 176"/>
              <a:gd name="T40" fmla="*/ 65 w 176"/>
              <a:gd name="T41" fmla="*/ 121 h 176"/>
              <a:gd name="T42" fmla="*/ 95 w 176"/>
              <a:gd name="T43" fmla="*/ 96 h 176"/>
              <a:gd name="T44" fmla="*/ 100 w 176"/>
              <a:gd name="T45" fmla="*/ 126 h 176"/>
              <a:gd name="T46" fmla="*/ 88 w 176"/>
              <a:gd name="T47" fmla="*/ 128 h 176"/>
              <a:gd name="T48" fmla="*/ 108 w 176"/>
              <a:gd name="T49" fmla="*/ 123 h 176"/>
              <a:gd name="T50" fmla="*/ 103 w 176"/>
              <a:gd name="T51" fmla="*/ 94 h 176"/>
              <a:gd name="T52" fmla="*/ 116 w 176"/>
              <a:gd name="T53" fmla="*/ 92 h 176"/>
              <a:gd name="T54" fmla="*/ 128 w 176"/>
              <a:gd name="T55" fmla="*/ 93 h 176"/>
              <a:gd name="T56" fmla="*/ 108 w 176"/>
              <a:gd name="T57" fmla="*/ 123 h 176"/>
              <a:gd name="T58" fmla="*/ 116 w 176"/>
              <a:gd name="T59" fmla="*/ 84 h 176"/>
              <a:gd name="T60" fmla="*/ 100 w 176"/>
              <a:gd name="T61" fmla="*/ 86 h 176"/>
              <a:gd name="T62" fmla="*/ 96 w 176"/>
              <a:gd name="T63" fmla="*/ 77 h 176"/>
              <a:gd name="T64" fmla="*/ 119 w 176"/>
              <a:gd name="T65" fmla="*/ 63 h 176"/>
              <a:gd name="T66" fmla="*/ 128 w 176"/>
              <a:gd name="T67" fmla="*/ 85 h 176"/>
              <a:gd name="T68" fmla="*/ 116 w 176"/>
              <a:gd name="T69" fmla="*/ 84 h 176"/>
              <a:gd name="T70" fmla="*/ 88 w 176"/>
              <a:gd name="T71" fmla="*/ 0 h 176"/>
              <a:gd name="T72" fmla="*/ 0 w 176"/>
              <a:gd name="T73" fmla="*/ 88 h 176"/>
              <a:gd name="T74" fmla="*/ 88 w 176"/>
              <a:gd name="T75" fmla="*/ 176 h 176"/>
              <a:gd name="T76" fmla="*/ 176 w 176"/>
              <a:gd name="T77" fmla="*/ 88 h 176"/>
              <a:gd name="T78" fmla="*/ 88 w 176"/>
              <a:gd name="T79" fmla="*/ 0 h 176"/>
              <a:gd name="T80" fmla="*/ 88 w 176"/>
              <a:gd name="T81" fmla="*/ 168 h 176"/>
              <a:gd name="T82" fmla="*/ 8 w 176"/>
              <a:gd name="T83" fmla="*/ 88 h 176"/>
              <a:gd name="T84" fmla="*/ 88 w 176"/>
              <a:gd name="T85" fmla="*/ 8 h 176"/>
              <a:gd name="T86" fmla="*/ 168 w 176"/>
              <a:gd name="T87" fmla="*/ 88 h 176"/>
              <a:gd name="T88" fmla="*/ 88 w 176"/>
              <a:gd name="T89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88" y="40"/>
                </a:moveTo>
                <a:cubicBezTo>
                  <a:pt x="61" y="40"/>
                  <a:pt x="40" y="61"/>
                  <a:pt x="40" y="88"/>
                </a:cubicBezTo>
                <a:cubicBezTo>
                  <a:pt x="40" y="115"/>
                  <a:pt x="61" y="136"/>
                  <a:pt x="88" y="136"/>
                </a:cubicBezTo>
                <a:cubicBezTo>
                  <a:pt x="115" y="136"/>
                  <a:pt x="136" y="115"/>
                  <a:pt x="136" y="88"/>
                </a:cubicBezTo>
                <a:cubicBezTo>
                  <a:pt x="136" y="61"/>
                  <a:pt x="115" y="40"/>
                  <a:pt x="88" y="40"/>
                </a:cubicBezTo>
                <a:moveTo>
                  <a:pt x="88" y="48"/>
                </a:moveTo>
                <a:cubicBezTo>
                  <a:pt x="98" y="48"/>
                  <a:pt x="106" y="51"/>
                  <a:pt x="113" y="57"/>
                </a:cubicBezTo>
                <a:cubicBezTo>
                  <a:pt x="107" y="62"/>
                  <a:pt x="100" y="67"/>
                  <a:pt x="92" y="70"/>
                </a:cubicBezTo>
                <a:cubicBezTo>
                  <a:pt x="87" y="63"/>
                  <a:pt x="82" y="56"/>
                  <a:pt x="76" y="50"/>
                </a:cubicBezTo>
                <a:cubicBezTo>
                  <a:pt x="80" y="49"/>
                  <a:pt x="84" y="48"/>
                  <a:pt x="88" y="48"/>
                </a:cubicBezTo>
                <a:moveTo>
                  <a:pt x="68" y="53"/>
                </a:moveTo>
                <a:cubicBezTo>
                  <a:pt x="74" y="59"/>
                  <a:pt x="80" y="66"/>
                  <a:pt x="84" y="73"/>
                </a:cubicBezTo>
                <a:cubicBezTo>
                  <a:pt x="73" y="77"/>
                  <a:pt x="61" y="80"/>
                  <a:pt x="49" y="80"/>
                </a:cubicBezTo>
                <a:cubicBezTo>
                  <a:pt x="51" y="69"/>
                  <a:pt x="58" y="59"/>
                  <a:pt x="68" y="53"/>
                </a:cubicBezTo>
                <a:moveTo>
                  <a:pt x="48" y="88"/>
                </a:moveTo>
                <a:cubicBezTo>
                  <a:pt x="62" y="88"/>
                  <a:pt x="76" y="85"/>
                  <a:pt x="88" y="80"/>
                </a:cubicBezTo>
                <a:cubicBezTo>
                  <a:pt x="90" y="83"/>
                  <a:pt x="91" y="86"/>
                  <a:pt x="92" y="88"/>
                </a:cubicBezTo>
                <a:cubicBezTo>
                  <a:pt x="78" y="94"/>
                  <a:pt x="67" y="103"/>
                  <a:pt x="59" y="115"/>
                </a:cubicBezTo>
                <a:cubicBezTo>
                  <a:pt x="52" y="108"/>
                  <a:pt x="48" y="99"/>
                  <a:pt x="48" y="88"/>
                </a:cubicBezTo>
                <a:moveTo>
                  <a:pt x="88" y="128"/>
                </a:moveTo>
                <a:cubicBezTo>
                  <a:pt x="79" y="128"/>
                  <a:pt x="71" y="125"/>
                  <a:pt x="65" y="121"/>
                </a:cubicBezTo>
                <a:cubicBezTo>
                  <a:pt x="72" y="109"/>
                  <a:pt x="82" y="101"/>
                  <a:pt x="95" y="96"/>
                </a:cubicBezTo>
                <a:cubicBezTo>
                  <a:pt x="98" y="105"/>
                  <a:pt x="100" y="116"/>
                  <a:pt x="100" y="126"/>
                </a:cubicBezTo>
                <a:cubicBezTo>
                  <a:pt x="96" y="127"/>
                  <a:pt x="92" y="128"/>
                  <a:pt x="88" y="128"/>
                </a:cubicBezTo>
                <a:moveTo>
                  <a:pt x="108" y="123"/>
                </a:moveTo>
                <a:cubicBezTo>
                  <a:pt x="107" y="113"/>
                  <a:pt x="106" y="103"/>
                  <a:pt x="103" y="94"/>
                </a:cubicBezTo>
                <a:cubicBezTo>
                  <a:pt x="107" y="93"/>
                  <a:pt x="111" y="92"/>
                  <a:pt x="116" y="92"/>
                </a:cubicBezTo>
                <a:cubicBezTo>
                  <a:pt x="120" y="92"/>
                  <a:pt x="124" y="93"/>
                  <a:pt x="128" y="93"/>
                </a:cubicBezTo>
                <a:cubicBezTo>
                  <a:pt x="126" y="106"/>
                  <a:pt x="118" y="117"/>
                  <a:pt x="108" y="123"/>
                </a:cubicBezTo>
                <a:moveTo>
                  <a:pt x="116" y="84"/>
                </a:moveTo>
                <a:cubicBezTo>
                  <a:pt x="110" y="84"/>
                  <a:pt x="105" y="85"/>
                  <a:pt x="100" y="86"/>
                </a:cubicBezTo>
                <a:cubicBezTo>
                  <a:pt x="99" y="83"/>
                  <a:pt x="97" y="80"/>
                  <a:pt x="96" y="77"/>
                </a:cubicBezTo>
                <a:cubicBezTo>
                  <a:pt x="104" y="73"/>
                  <a:pt x="112" y="68"/>
                  <a:pt x="119" y="63"/>
                </a:cubicBezTo>
                <a:cubicBezTo>
                  <a:pt x="124" y="69"/>
                  <a:pt x="127" y="77"/>
                  <a:pt x="128" y="85"/>
                </a:cubicBezTo>
                <a:cubicBezTo>
                  <a:pt x="124" y="84"/>
                  <a:pt x="120" y="84"/>
                  <a:pt x="116" y="84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6"/>
          <p:cNvSpPr>
            <a:spLocks noEditPoints="1"/>
          </p:cNvSpPr>
          <p:nvPr/>
        </p:nvSpPr>
        <p:spPr bwMode="auto">
          <a:xfrm>
            <a:off x="2227263" y="4746626"/>
            <a:ext cx="557212" cy="557213"/>
          </a:xfrm>
          <a:custGeom>
            <a:avLst/>
            <a:gdLst>
              <a:gd name="T0" fmla="*/ 130 w 176"/>
              <a:gd name="T1" fmla="*/ 57 h 176"/>
              <a:gd name="T2" fmla="*/ 119 w 176"/>
              <a:gd name="T3" fmla="*/ 61 h 176"/>
              <a:gd name="T4" fmla="*/ 107 w 176"/>
              <a:gd name="T5" fmla="*/ 56 h 176"/>
              <a:gd name="T6" fmla="*/ 91 w 176"/>
              <a:gd name="T7" fmla="*/ 72 h 176"/>
              <a:gd name="T8" fmla="*/ 91 w 176"/>
              <a:gd name="T9" fmla="*/ 76 h 176"/>
              <a:gd name="T10" fmla="*/ 58 w 176"/>
              <a:gd name="T11" fmla="*/ 59 h 176"/>
              <a:gd name="T12" fmla="*/ 55 w 176"/>
              <a:gd name="T13" fmla="*/ 67 h 176"/>
              <a:gd name="T14" fmla="*/ 63 w 176"/>
              <a:gd name="T15" fmla="*/ 81 h 176"/>
              <a:gd name="T16" fmla="*/ 55 w 176"/>
              <a:gd name="T17" fmla="*/ 79 h 176"/>
              <a:gd name="T18" fmla="*/ 55 w 176"/>
              <a:gd name="T19" fmla="*/ 79 h 176"/>
              <a:gd name="T20" fmla="*/ 68 w 176"/>
              <a:gd name="T21" fmla="*/ 95 h 176"/>
              <a:gd name="T22" fmla="*/ 64 w 176"/>
              <a:gd name="T23" fmla="*/ 95 h 176"/>
              <a:gd name="T24" fmla="*/ 61 w 176"/>
              <a:gd name="T25" fmla="*/ 95 h 176"/>
              <a:gd name="T26" fmla="*/ 76 w 176"/>
              <a:gd name="T27" fmla="*/ 106 h 176"/>
              <a:gd name="T28" fmla="*/ 56 w 176"/>
              <a:gd name="T29" fmla="*/ 113 h 176"/>
              <a:gd name="T30" fmla="*/ 52 w 176"/>
              <a:gd name="T31" fmla="*/ 113 h 176"/>
              <a:gd name="T32" fmla="*/ 77 w 176"/>
              <a:gd name="T33" fmla="*/ 120 h 176"/>
              <a:gd name="T34" fmla="*/ 124 w 176"/>
              <a:gd name="T35" fmla="*/ 74 h 176"/>
              <a:gd name="T36" fmla="*/ 124 w 176"/>
              <a:gd name="T37" fmla="*/ 72 h 176"/>
              <a:gd name="T38" fmla="*/ 132 w 176"/>
              <a:gd name="T39" fmla="*/ 64 h 176"/>
              <a:gd name="T40" fmla="*/ 123 w 176"/>
              <a:gd name="T41" fmla="*/ 66 h 176"/>
              <a:gd name="T42" fmla="*/ 130 w 176"/>
              <a:gd name="T43" fmla="*/ 57 h 176"/>
              <a:gd name="T44" fmla="*/ 160 w 176"/>
              <a:gd name="T45" fmla="*/ 0 h 176"/>
              <a:gd name="T46" fmla="*/ 16 w 176"/>
              <a:gd name="T47" fmla="*/ 0 h 176"/>
              <a:gd name="T48" fmla="*/ 0 w 176"/>
              <a:gd name="T49" fmla="*/ 16 h 176"/>
              <a:gd name="T50" fmla="*/ 0 w 176"/>
              <a:gd name="T51" fmla="*/ 160 h 176"/>
              <a:gd name="T52" fmla="*/ 16 w 176"/>
              <a:gd name="T53" fmla="*/ 176 h 176"/>
              <a:gd name="T54" fmla="*/ 160 w 176"/>
              <a:gd name="T55" fmla="*/ 176 h 176"/>
              <a:gd name="T56" fmla="*/ 176 w 176"/>
              <a:gd name="T57" fmla="*/ 160 h 176"/>
              <a:gd name="T58" fmla="*/ 176 w 176"/>
              <a:gd name="T59" fmla="*/ 16 h 176"/>
              <a:gd name="T60" fmla="*/ 160 w 176"/>
              <a:gd name="T61" fmla="*/ 0 h 176"/>
              <a:gd name="T62" fmla="*/ 168 w 176"/>
              <a:gd name="T63" fmla="*/ 160 h 176"/>
              <a:gd name="T64" fmla="*/ 160 w 176"/>
              <a:gd name="T65" fmla="*/ 168 h 176"/>
              <a:gd name="T66" fmla="*/ 16 w 176"/>
              <a:gd name="T67" fmla="*/ 168 h 176"/>
              <a:gd name="T68" fmla="*/ 8 w 176"/>
              <a:gd name="T69" fmla="*/ 160 h 176"/>
              <a:gd name="T70" fmla="*/ 8 w 176"/>
              <a:gd name="T71" fmla="*/ 16 h 176"/>
              <a:gd name="T72" fmla="*/ 16 w 176"/>
              <a:gd name="T73" fmla="*/ 8 h 176"/>
              <a:gd name="T74" fmla="*/ 160 w 176"/>
              <a:gd name="T75" fmla="*/ 8 h 176"/>
              <a:gd name="T76" fmla="*/ 168 w 176"/>
              <a:gd name="T77" fmla="*/ 16 h 176"/>
              <a:gd name="T78" fmla="*/ 168 w 176"/>
              <a:gd name="T79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130" y="57"/>
                </a:moveTo>
                <a:cubicBezTo>
                  <a:pt x="127" y="59"/>
                  <a:pt x="123" y="60"/>
                  <a:pt x="119" y="61"/>
                </a:cubicBezTo>
                <a:cubicBezTo>
                  <a:pt x="116" y="58"/>
                  <a:pt x="112" y="56"/>
                  <a:pt x="107" y="56"/>
                </a:cubicBezTo>
                <a:cubicBezTo>
                  <a:pt x="98" y="56"/>
                  <a:pt x="91" y="63"/>
                  <a:pt x="91" y="72"/>
                </a:cubicBezTo>
                <a:cubicBezTo>
                  <a:pt x="91" y="73"/>
                  <a:pt x="91" y="75"/>
                  <a:pt x="91" y="76"/>
                </a:cubicBezTo>
                <a:cubicBezTo>
                  <a:pt x="78" y="75"/>
                  <a:pt x="66" y="69"/>
                  <a:pt x="58" y="59"/>
                </a:cubicBezTo>
                <a:cubicBezTo>
                  <a:pt x="56" y="61"/>
                  <a:pt x="55" y="64"/>
                  <a:pt x="55" y="67"/>
                </a:cubicBezTo>
                <a:cubicBezTo>
                  <a:pt x="55" y="73"/>
                  <a:pt x="58" y="78"/>
                  <a:pt x="63" y="81"/>
                </a:cubicBezTo>
                <a:cubicBezTo>
                  <a:pt x="60" y="80"/>
                  <a:pt x="57" y="80"/>
                  <a:pt x="55" y="79"/>
                </a:cubicBezTo>
                <a:cubicBezTo>
                  <a:pt x="55" y="79"/>
                  <a:pt x="55" y="79"/>
                  <a:pt x="55" y="79"/>
                </a:cubicBezTo>
                <a:cubicBezTo>
                  <a:pt x="55" y="87"/>
                  <a:pt x="61" y="93"/>
                  <a:pt x="68" y="95"/>
                </a:cubicBezTo>
                <a:cubicBezTo>
                  <a:pt x="67" y="95"/>
                  <a:pt x="66" y="95"/>
                  <a:pt x="64" y="95"/>
                </a:cubicBezTo>
                <a:cubicBezTo>
                  <a:pt x="63" y="95"/>
                  <a:pt x="62" y="95"/>
                  <a:pt x="61" y="95"/>
                </a:cubicBezTo>
                <a:cubicBezTo>
                  <a:pt x="63" y="101"/>
                  <a:pt x="69" y="106"/>
                  <a:pt x="76" y="106"/>
                </a:cubicBezTo>
                <a:cubicBezTo>
                  <a:pt x="71" y="110"/>
                  <a:pt x="64" y="113"/>
                  <a:pt x="56" y="113"/>
                </a:cubicBezTo>
                <a:cubicBezTo>
                  <a:pt x="55" y="113"/>
                  <a:pt x="53" y="113"/>
                  <a:pt x="52" y="113"/>
                </a:cubicBezTo>
                <a:cubicBezTo>
                  <a:pt x="59" y="117"/>
                  <a:pt x="68" y="120"/>
                  <a:pt x="77" y="120"/>
                </a:cubicBezTo>
                <a:cubicBezTo>
                  <a:pt x="107" y="120"/>
                  <a:pt x="124" y="95"/>
                  <a:pt x="124" y="74"/>
                </a:cubicBezTo>
                <a:cubicBezTo>
                  <a:pt x="124" y="73"/>
                  <a:pt x="124" y="73"/>
                  <a:pt x="124" y="72"/>
                </a:cubicBezTo>
                <a:cubicBezTo>
                  <a:pt x="127" y="70"/>
                  <a:pt x="130" y="67"/>
                  <a:pt x="132" y="64"/>
                </a:cubicBezTo>
                <a:cubicBezTo>
                  <a:pt x="129" y="65"/>
                  <a:pt x="126" y="66"/>
                  <a:pt x="123" y="66"/>
                </a:cubicBezTo>
                <a:cubicBezTo>
                  <a:pt x="126" y="64"/>
                  <a:pt x="129" y="61"/>
                  <a:pt x="130" y="57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47"/>
          <p:cNvSpPr>
            <a:spLocks noEditPoints="1"/>
          </p:cNvSpPr>
          <p:nvPr/>
        </p:nvSpPr>
        <p:spPr bwMode="auto">
          <a:xfrm>
            <a:off x="3290888" y="4746626"/>
            <a:ext cx="555625" cy="557213"/>
          </a:xfrm>
          <a:custGeom>
            <a:avLst/>
            <a:gdLst>
              <a:gd name="T0" fmla="*/ 160 w 176"/>
              <a:gd name="T1" fmla="*/ 0 h 176"/>
              <a:gd name="T2" fmla="*/ 16 w 176"/>
              <a:gd name="T3" fmla="*/ 0 h 176"/>
              <a:gd name="T4" fmla="*/ 0 w 176"/>
              <a:gd name="T5" fmla="*/ 16 h 176"/>
              <a:gd name="T6" fmla="*/ 0 w 176"/>
              <a:gd name="T7" fmla="*/ 160 h 176"/>
              <a:gd name="T8" fmla="*/ 16 w 176"/>
              <a:gd name="T9" fmla="*/ 176 h 176"/>
              <a:gd name="T10" fmla="*/ 160 w 176"/>
              <a:gd name="T11" fmla="*/ 176 h 176"/>
              <a:gd name="T12" fmla="*/ 176 w 176"/>
              <a:gd name="T13" fmla="*/ 160 h 176"/>
              <a:gd name="T14" fmla="*/ 176 w 176"/>
              <a:gd name="T15" fmla="*/ 16 h 176"/>
              <a:gd name="T16" fmla="*/ 160 w 176"/>
              <a:gd name="T17" fmla="*/ 0 h 176"/>
              <a:gd name="T18" fmla="*/ 168 w 176"/>
              <a:gd name="T19" fmla="*/ 160 h 176"/>
              <a:gd name="T20" fmla="*/ 160 w 176"/>
              <a:gd name="T21" fmla="*/ 168 h 176"/>
              <a:gd name="T22" fmla="*/ 16 w 176"/>
              <a:gd name="T23" fmla="*/ 168 h 176"/>
              <a:gd name="T24" fmla="*/ 8 w 176"/>
              <a:gd name="T25" fmla="*/ 160 h 176"/>
              <a:gd name="T26" fmla="*/ 8 w 176"/>
              <a:gd name="T27" fmla="*/ 16 h 176"/>
              <a:gd name="T28" fmla="*/ 16 w 176"/>
              <a:gd name="T29" fmla="*/ 8 h 176"/>
              <a:gd name="T30" fmla="*/ 160 w 176"/>
              <a:gd name="T31" fmla="*/ 8 h 176"/>
              <a:gd name="T32" fmla="*/ 168 w 176"/>
              <a:gd name="T33" fmla="*/ 16 h 176"/>
              <a:gd name="T34" fmla="*/ 168 w 176"/>
              <a:gd name="T35" fmla="*/ 160 h 176"/>
              <a:gd name="T36" fmla="*/ 96 w 176"/>
              <a:gd name="T37" fmla="*/ 69 h 176"/>
              <a:gd name="T38" fmla="*/ 101 w 176"/>
              <a:gd name="T39" fmla="*/ 64 h 176"/>
              <a:gd name="T40" fmla="*/ 108 w 176"/>
              <a:gd name="T41" fmla="*/ 64 h 176"/>
              <a:gd name="T42" fmla="*/ 108 w 176"/>
              <a:gd name="T43" fmla="*/ 52 h 176"/>
              <a:gd name="T44" fmla="*/ 97 w 176"/>
              <a:gd name="T45" fmla="*/ 52 h 176"/>
              <a:gd name="T46" fmla="*/ 80 w 176"/>
              <a:gd name="T47" fmla="*/ 68 h 176"/>
              <a:gd name="T48" fmla="*/ 80 w 176"/>
              <a:gd name="T49" fmla="*/ 76 h 176"/>
              <a:gd name="T50" fmla="*/ 72 w 176"/>
              <a:gd name="T51" fmla="*/ 76 h 176"/>
              <a:gd name="T52" fmla="*/ 72 w 176"/>
              <a:gd name="T53" fmla="*/ 88 h 176"/>
              <a:gd name="T54" fmla="*/ 80 w 176"/>
              <a:gd name="T55" fmla="*/ 88 h 176"/>
              <a:gd name="T56" fmla="*/ 80 w 176"/>
              <a:gd name="T57" fmla="*/ 124 h 176"/>
              <a:gd name="T58" fmla="*/ 96 w 176"/>
              <a:gd name="T59" fmla="*/ 124 h 176"/>
              <a:gd name="T60" fmla="*/ 96 w 176"/>
              <a:gd name="T61" fmla="*/ 88 h 176"/>
              <a:gd name="T62" fmla="*/ 107 w 176"/>
              <a:gd name="T63" fmla="*/ 88 h 176"/>
              <a:gd name="T64" fmla="*/ 108 w 176"/>
              <a:gd name="T65" fmla="*/ 76 h 176"/>
              <a:gd name="T66" fmla="*/ 96 w 176"/>
              <a:gd name="T67" fmla="*/ 76 h 176"/>
              <a:gd name="T68" fmla="*/ 96 w 176"/>
              <a:gd name="T69" fmla="*/ 6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6" h="176"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96" y="69"/>
                </a:moveTo>
                <a:cubicBezTo>
                  <a:pt x="96" y="66"/>
                  <a:pt x="96" y="64"/>
                  <a:pt x="101" y="64"/>
                </a:cubicBezTo>
                <a:cubicBezTo>
                  <a:pt x="108" y="64"/>
                  <a:pt x="108" y="64"/>
                  <a:pt x="108" y="64"/>
                </a:cubicBezTo>
                <a:cubicBezTo>
                  <a:pt x="108" y="52"/>
                  <a:pt x="108" y="52"/>
                  <a:pt x="108" y="52"/>
                </a:cubicBezTo>
                <a:cubicBezTo>
                  <a:pt x="97" y="52"/>
                  <a:pt x="97" y="52"/>
                  <a:pt x="97" y="52"/>
                </a:cubicBezTo>
                <a:cubicBezTo>
                  <a:pt x="84" y="52"/>
                  <a:pt x="80" y="58"/>
                  <a:pt x="80" y="68"/>
                </a:cubicBezTo>
                <a:cubicBezTo>
                  <a:pt x="80" y="76"/>
                  <a:pt x="80" y="76"/>
                  <a:pt x="80" y="76"/>
                </a:cubicBezTo>
                <a:cubicBezTo>
                  <a:pt x="72" y="76"/>
                  <a:pt x="72" y="76"/>
                  <a:pt x="72" y="76"/>
                </a:cubicBezTo>
                <a:cubicBezTo>
                  <a:pt x="72" y="88"/>
                  <a:pt x="72" y="88"/>
                  <a:pt x="72" y="88"/>
                </a:cubicBezTo>
                <a:cubicBezTo>
                  <a:pt x="80" y="88"/>
                  <a:pt x="80" y="88"/>
                  <a:pt x="80" y="88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96" y="124"/>
                  <a:pt x="96" y="124"/>
                  <a:pt x="96" y="124"/>
                </a:cubicBezTo>
                <a:cubicBezTo>
                  <a:pt x="96" y="88"/>
                  <a:pt x="96" y="88"/>
                  <a:pt x="96" y="88"/>
                </a:cubicBezTo>
                <a:cubicBezTo>
                  <a:pt x="107" y="88"/>
                  <a:pt x="107" y="88"/>
                  <a:pt x="107" y="88"/>
                </a:cubicBezTo>
                <a:cubicBezTo>
                  <a:pt x="108" y="76"/>
                  <a:pt x="108" y="76"/>
                  <a:pt x="108" y="76"/>
                </a:cubicBezTo>
                <a:cubicBezTo>
                  <a:pt x="96" y="76"/>
                  <a:pt x="96" y="76"/>
                  <a:pt x="96" y="76"/>
                </a:cubicBezTo>
                <a:lnTo>
                  <a:pt x="96" y="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8"/>
          <p:cNvSpPr>
            <a:spLocks noEditPoints="1"/>
          </p:cNvSpPr>
          <p:nvPr/>
        </p:nvSpPr>
        <p:spPr bwMode="auto">
          <a:xfrm>
            <a:off x="4352925" y="4746626"/>
            <a:ext cx="557212" cy="557213"/>
          </a:xfrm>
          <a:custGeom>
            <a:avLst/>
            <a:gdLst>
              <a:gd name="T0" fmla="*/ 107 w 176"/>
              <a:gd name="T1" fmla="*/ 71 h 176"/>
              <a:gd name="T2" fmla="*/ 107 w 176"/>
              <a:gd name="T3" fmla="*/ 48 h 176"/>
              <a:gd name="T4" fmla="*/ 102 w 176"/>
              <a:gd name="T5" fmla="*/ 67 h 176"/>
              <a:gd name="T6" fmla="*/ 97 w 176"/>
              <a:gd name="T7" fmla="*/ 68 h 176"/>
              <a:gd name="T8" fmla="*/ 86 w 176"/>
              <a:gd name="T9" fmla="*/ 72 h 176"/>
              <a:gd name="T10" fmla="*/ 86 w 176"/>
              <a:gd name="T11" fmla="*/ 48 h 176"/>
              <a:gd name="T12" fmla="*/ 78 w 176"/>
              <a:gd name="T13" fmla="*/ 65 h 176"/>
              <a:gd name="T14" fmla="*/ 85 w 176"/>
              <a:gd name="T15" fmla="*/ 52 h 176"/>
              <a:gd name="T16" fmla="*/ 85 w 176"/>
              <a:gd name="T17" fmla="*/ 68 h 176"/>
              <a:gd name="T18" fmla="*/ 65 w 176"/>
              <a:gd name="T19" fmla="*/ 71 h 176"/>
              <a:gd name="T20" fmla="*/ 77 w 176"/>
              <a:gd name="T21" fmla="*/ 40 h 176"/>
              <a:gd name="T22" fmla="*/ 64 w 176"/>
              <a:gd name="T23" fmla="*/ 40 h 176"/>
              <a:gd name="T24" fmla="*/ 65 w 176"/>
              <a:gd name="T25" fmla="*/ 71 h 176"/>
              <a:gd name="T26" fmla="*/ 0 w 176"/>
              <a:gd name="T27" fmla="*/ 16 h 176"/>
              <a:gd name="T28" fmla="*/ 160 w 176"/>
              <a:gd name="T29" fmla="*/ 176 h 176"/>
              <a:gd name="T30" fmla="*/ 160 w 176"/>
              <a:gd name="T31" fmla="*/ 0 h 176"/>
              <a:gd name="T32" fmla="*/ 16 w 176"/>
              <a:gd name="T33" fmla="*/ 168 h 176"/>
              <a:gd name="T34" fmla="*/ 16 w 176"/>
              <a:gd name="T35" fmla="*/ 8 h 176"/>
              <a:gd name="T36" fmla="*/ 168 w 176"/>
              <a:gd name="T37" fmla="*/ 160 h 176"/>
              <a:gd name="T38" fmla="*/ 95 w 176"/>
              <a:gd name="T39" fmla="*/ 116 h 176"/>
              <a:gd name="T40" fmla="*/ 100 w 176"/>
              <a:gd name="T41" fmla="*/ 101 h 176"/>
              <a:gd name="T42" fmla="*/ 88 w 176"/>
              <a:gd name="T43" fmla="*/ 76 h 176"/>
              <a:gd name="T44" fmla="*/ 44 w 176"/>
              <a:gd name="T45" fmla="*/ 104 h 176"/>
              <a:gd name="T46" fmla="*/ 88 w 176"/>
              <a:gd name="T47" fmla="*/ 132 h 176"/>
              <a:gd name="T48" fmla="*/ 132 w 176"/>
              <a:gd name="T49" fmla="*/ 104 h 176"/>
              <a:gd name="T50" fmla="*/ 70 w 176"/>
              <a:gd name="T51" fmla="*/ 90 h 176"/>
              <a:gd name="T52" fmla="*/ 58 w 176"/>
              <a:gd name="T53" fmla="*/ 121 h 176"/>
              <a:gd name="T54" fmla="*/ 52 w 176"/>
              <a:gd name="T55" fmla="*/ 85 h 176"/>
              <a:gd name="T56" fmla="*/ 86 w 176"/>
              <a:gd name="T57" fmla="*/ 121 h 176"/>
              <a:gd name="T58" fmla="*/ 75 w 176"/>
              <a:gd name="T59" fmla="*/ 122 h 176"/>
              <a:gd name="T60" fmla="*/ 76 w 176"/>
              <a:gd name="T61" fmla="*/ 94 h 176"/>
              <a:gd name="T62" fmla="*/ 81 w 176"/>
              <a:gd name="T63" fmla="*/ 116 h 176"/>
              <a:gd name="T64" fmla="*/ 86 w 176"/>
              <a:gd name="T65" fmla="*/ 121 h 176"/>
              <a:gd name="T66" fmla="*/ 95 w 176"/>
              <a:gd name="T67" fmla="*/ 119 h 176"/>
              <a:gd name="T68" fmla="*/ 90 w 176"/>
              <a:gd name="T69" fmla="*/ 85 h 176"/>
              <a:gd name="T70" fmla="*/ 101 w 176"/>
              <a:gd name="T71" fmla="*/ 94 h 176"/>
              <a:gd name="T72" fmla="*/ 125 w 176"/>
              <a:gd name="T73" fmla="*/ 101 h 176"/>
              <a:gd name="T74" fmla="*/ 114 w 176"/>
              <a:gd name="T75" fmla="*/ 115 h 176"/>
              <a:gd name="T76" fmla="*/ 119 w 176"/>
              <a:gd name="T77" fmla="*/ 112 h 176"/>
              <a:gd name="T78" fmla="*/ 117 w 176"/>
              <a:gd name="T79" fmla="*/ 122 h 176"/>
              <a:gd name="T80" fmla="*/ 117 w 176"/>
              <a:gd name="T81" fmla="*/ 94 h 176"/>
              <a:gd name="T82" fmla="*/ 114 w 176"/>
              <a:gd name="T83" fmla="*/ 101 h 176"/>
              <a:gd name="T84" fmla="*/ 119 w 176"/>
              <a:gd name="T85" fmla="*/ 10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101" y="72"/>
                </a:moveTo>
                <a:cubicBezTo>
                  <a:pt x="104" y="72"/>
                  <a:pt x="107" y="69"/>
                  <a:pt x="107" y="69"/>
                </a:cubicBezTo>
                <a:cubicBezTo>
                  <a:pt x="107" y="71"/>
                  <a:pt x="107" y="71"/>
                  <a:pt x="107" y="71"/>
                </a:cubicBezTo>
                <a:cubicBezTo>
                  <a:pt x="112" y="71"/>
                  <a:pt x="112" y="71"/>
                  <a:pt x="112" y="71"/>
                </a:cubicBezTo>
                <a:cubicBezTo>
                  <a:pt x="112" y="48"/>
                  <a:pt x="112" y="48"/>
                  <a:pt x="112" y="48"/>
                </a:cubicBezTo>
                <a:cubicBezTo>
                  <a:pt x="107" y="48"/>
                  <a:pt x="107" y="48"/>
                  <a:pt x="107" y="48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7" y="66"/>
                  <a:pt x="106" y="68"/>
                  <a:pt x="104" y="68"/>
                </a:cubicBezTo>
                <a:cubicBezTo>
                  <a:pt x="102" y="68"/>
                  <a:pt x="102" y="67"/>
                  <a:pt x="102" y="67"/>
                </a:cubicBezTo>
                <a:cubicBezTo>
                  <a:pt x="102" y="48"/>
                  <a:pt x="102" y="48"/>
                  <a:pt x="102" y="48"/>
                </a:cubicBezTo>
                <a:cubicBezTo>
                  <a:pt x="97" y="48"/>
                  <a:pt x="97" y="48"/>
                  <a:pt x="97" y="48"/>
                </a:cubicBezTo>
                <a:cubicBezTo>
                  <a:pt x="97" y="68"/>
                  <a:pt x="97" y="68"/>
                  <a:pt x="97" y="68"/>
                </a:cubicBezTo>
                <a:cubicBezTo>
                  <a:pt x="97" y="68"/>
                  <a:pt x="98" y="72"/>
                  <a:pt x="101" y="72"/>
                </a:cubicBezTo>
                <a:moveTo>
                  <a:pt x="84" y="72"/>
                </a:moveTo>
                <a:cubicBezTo>
                  <a:pt x="86" y="72"/>
                  <a:pt x="86" y="72"/>
                  <a:pt x="86" y="72"/>
                </a:cubicBezTo>
                <a:cubicBezTo>
                  <a:pt x="90" y="72"/>
                  <a:pt x="93" y="69"/>
                  <a:pt x="93" y="65"/>
                </a:cubicBezTo>
                <a:cubicBezTo>
                  <a:pt x="93" y="54"/>
                  <a:pt x="93" y="54"/>
                  <a:pt x="93" y="54"/>
                </a:cubicBezTo>
                <a:cubicBezTo>
                  <a:pt x="93" y="51"/>
                  <a:pt x="90" y="48"/>
                  <a:pt x="86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1" y="48"/>
                  <a:pt x="78" y="51"/>
                  <a:pt x="78" y="54"/>
                </a:cubicBezTo>
                <a:cubicBezTo>
                  <a:pt x="78" y="65"/>
                  <a:pt x="78" y="65"/>
                  <a:pt x="78" y="65"/>
                </a:cubicBezTo>
                <a:cubicBezTo>
                  <a:pt x="78" y="69"/>
                  <a:pt x="81" y="72"/>
                  <a:pt x="84" y="72"/>
                </a:cubicBezTo>
                <a:moveTo>
                  <a:pt x="83" y="54"/>
                </a:moveTo>
                <a:cubicBezTo>
                  <a:pt x="83" y="53"/>
                  <a:pt x="84" y="52"/>
                  <a:pt x="85" y="52"/>
                </a:cubicBezTo>
                <a:cubicBezTo>
                  <a:pt x="87" y="52"/>
                  <a:pt x="88" y="53"/>
                  <a:pt x="88" y="54"/>
                </a:cubicBezTo>
                <a:cubicBezTo>
                  <a:pt x="88" y="66"/>
                  <a:pt x="88" y="66"/>
                  <a:pt x="88" y="66"/>
                </a:cubicBezTo>
                <a:cubicBezTo>
                  <a:pt x="88" y="67"/>
                  <a:pt x="87" y="68"/>
                  <a:pt x="85" y="68"/>
                </a:cubicBezTo>
                <a:cubicBezTo>
                  <a:pt x="84" y="68"/>
                  <a:pt x="83" y="67"/>
                  <a:pt x="83" y="66"/>
                </a:cubicBezTo>
                <a:lnTo>
                  <a:pt x="83" y="54"/>
                </a:lnTo>
                <a:close/>
                <a:moveTo>
                  <a:pt x="65" y="71"/>
                </a:moveTo>
                <a:cubicBezTo>
                  <a:pt x="71" y="71"/>
                  <a:pt x="71" y="71"/>
                  <a:pt x="71" y="71"/>
                </a:cubicBezTo>
                <a:cubicBezTo>
                  <a:pt x="71" y="59"/>
                  <a:pt x="71" y="59"/>
                  <a:pt x="71" y="59"/>
                </a:cubicBezTo>
                <a:cubicBezTo>
                  <a:pt x="77" y="40"/>
                  <a:pt x="77" y="40"/>
                  <a:pt x="77" y="40"/>
                </a:cubicBezTo>
                <a:cubicBezTo>
                  <a:pt x="72" y="40"/>
                  <a:pt x="72" y="40"/>
                  <a:pt x="72" y="40"/>
                </a:cubicBezTo>
                <a:cubicBezTo>
                  <a:pt x="68" y="52"/>
                  <a:pt x="68" y="52"/>
                  <a:pt x="68" y="52"/>
                </a:cubicBezTo>
                <a:cubicBezTo>
                  <a:pt x="64" y="40"/>
                  <a:pt x="64" y="40"/>
                  <a:pt x="64" y="40"/>
                </a:cubicBezTo>
                <a:cubicBezTo>
                  <a:pt x="58" y="40"/>
                  <a:pt x="58" y="40"/>
                  <a:pt x="58" y="40"/>
                </a:cubicBezTo>
                <a:cubicBezTo>
                  <a:pt x="65" y="59"/>
                  <a:pt x="65" y="59"/>
                  <a:pt x="65" y="59"/>
                </a:cubicBezTo>
                <a:lnTo>
                  <a:pt x="65" y="71"/>
                </a:lnTo>
                <a:close/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98" y="99"/>
                </a:moveTo>
                <a:cubicBezTo>
                  <a:pt x="97" y="99"/>
                  <a:pt x="96" y="99"/>
                  <a:pt x="95" y="100"/>
                </a:cubicBezTo>
                <a:cubicBezTo>
                  <a:pt x="95" y="116"/>
                  <a:pt x="95" y="116"/>
                  <a:pt x="95" y="116"/>
                </a:cubicBezTo>
                <a:cubicBezTo>
                  <a:pt x="96" y="117"/>
                  <a:pt x="97" y="117"/>
                  <a:pt x="98" y="117"/>
                </a:cubicBezTo>
                <a:cubicBezTo>
                  <a:pt x="100" y="117"/>
                  <a:pt x="100" y="115"/>
                  <a:pt x="100" y="115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101"/>
                  <a:pt x="100" y="99"/>
                  <a:pt x="98" y="99"/>
                </a:cubicBezTo>
                <a:moveTo>
                  <a:pt x="118" y="77"/>
                </a:moveTo>
                <a:cubicBezTo>
                  <a:pt x="118" y="77"/>
                  <a:pt x="103" y="76"/>
                  <a:pt x="88" y="76"/>
                </a:cubicBezTo>
                <a:cubicBezTo>
                  <a:pt x="73" y="76"/>
                  <a:pt x="58" y="77"/>
                  <a:pt x="58" y="77"/>
                </a:cubicBezTo>
                <a:cubicBezTo>
                  <a:pt x="51" y="77"/>
                  <a:pt x="45" y="82"/>
                  <a:pt x="45" y="89"/>
                </a:cubicBezTo>
                <a:cubicBezTo>
                  <a:pt x="45" y="89"/>
                  <a:pt x="44" y="96"/>
                  <a:pt x="44" y="104"/>
                </a:cubicBezTo>
                <a:cubicBezTo>
                  <a:pt x="44" y="112"/>
                  <a:pt x="45" y="119"/>
                  <a:pt x="45" y="119"/>
                </a:cubicBezTo>
                <a:cubicBezTo>
                  <a:pt x="45" y="126"/>
                  <a:pt x="51" y="131"/>
                  <a:pt x="58" y="131"/>
                </a:cubicBezTo>
                <a:cubicBezTo>
                  <a:pt x="58" y="131"/>
                  <a:pt x="73" y="132"/>
                  <a:pt x="88" y="132"/>
                </a:cubicBezTo>
                <a:cubicBezTo>
                  <a:pt x="103" y="132"/>
                  <a:pt x="118" y="131"/>
                  <a:pt x="118" y="131"/>
                </a:cubicBezTo>
                <a:cubicBezTo>
                  <a:pt x="125" y="131"/>
                  <a:pt x="131" y="126"/>
                  <a:pt x="131" y="119"/>
                </a:cubicBezTo>
                <a:cubicBezTo>
                  <a:pt x="131" y="119"/>
                  <a:pt x="132" y="112"/>
                  <a:pt x="132" y="104"/>
                </a:cubicBezTo>
                <a:cubicBezTo>
                  <a:pt x="132" y="96"/>
                  <a:pt x="131" y="89"/>
                  <a:pt x="131" y="89"/>
                </a:cubicBezTo>
                <a:cubicBezTo>
                  <a:pt x="131" y="82"/>
                  <a:pt x="125" y="77"/>
                  <a:pt x="118" y="77"/>
                </a:cubicBezTo>
                <a:moveTo>
                  <a:pt x="70" y="90"/>
                </a:moveTo>
                <a:cubicBezTo>
                  <a:pt x="64" y="90"/>
                  <a:pt x="64" y="90"/>
                  <a:pt x="64" y="90"/>
                </a:cubicBezTo>
                <a:cubicBezTo>
                  <a:pt x="64" y="121"/>
                  <a:pt x="64" y="121"/>
                  <a:pt x="64" y="121"/>
                </a:cubicBezTo>
                <a:cubicBezTo>
                  <a:pt x="58" y="121"/>
                  <a:pt x="58" y="121"/>
                  <a:pt x="58" y="121"/>
                </a:cubicBezTo>
                <a:cubicBezTo>
                  <a:pt x="58" y="90"/>
                  <a:pt x="58" y="90"/>
                  <a:pt x="58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2" y="85"/>
                  <a:pt x="52" y="85"/>
                  <a:pt x="52" y="85"/>
                </a:cubicBezTo>
                <a:cubicBezTo>
                  <a:pt x="70" y="85"/>
                  <a:pt x="70" y="85"/>
                  <a:pt x="70" y="85"/>
                </a:cubicBezTo>
                <a:lnTo>
                  <a:pt x="70" y="90"/>
                </a:lnTo>
                <a:close/>
                <a:moveTo>
                  <a:pt x="86" y="121"/>
                </a:moveTo>
                <a:cubicBezTo>
                  <a:pt x="81" y="121"/>
                  <a:pt x="81" y="121"/>
                  <a:pt x="81" y="121"/>
                </a:cubicBezTo>
                <a:cubicBezTo>
                  <a:pt x="81" y="119"/>
                  <a:pt x="81" y="119"/>
                  <a:pt x="81" y="119"/>
                </a:cubicBezTo>
                <a:cubicBezTo>
                  <a:pt x="81" y="119"/>
                  <a:pt x="78" y="122"/>
                  <a:pt x="75" y="122"/>
                </a:cubicBezTo>
                <a:cubicBezTo>
                  <a:pt x="71" y="122"/>
                  <a:pt x="71" y="119"/>
                  <a:pt x="71" y="119"/>
                </a:cubicBezTo>
                <a:cubicBezTo>
                  <a:pt x="71" y="94"/>
                  <a:pt x="71" y="94"/>
                  <a:pt x="71" y="94"/>
                </a:cubicBezTo>
                <a:cubicBezTo>
                  <a:pt x="76" y="94"/>
                  <a:pt x="76" y="94"/>
                  <a:pt x="76" y="94"/>
                </a:cubicBezTo>
                <a:cubicBezTo>
                  <a:pt x="76" y="117"/>
                  <a:pt x="76" y="117"/>
                  <a:pt x="76" y="117"/>
                </a:cubicBezTo>
                <a:cubicBezTo>
                  <a:pt x="76" y="117"/>
                  <a:pt x="76" y="118"/>
                  <a:pt x="77" y="118"/>
                </a:cubicBezTo>
                <a:cubicBezTo>
                  <a:pt x="79" y="118"/>
                  <a:pt x="81" y="116"/>
                  <a:pt x="81" y="116"/>
                </a:cubicBezTo>
                <a:cubicBezTo>
                  <a:pt x="81" y="94"/>
                  <a:pt x="81" y="94"/>
                  <a:pt x="81" y="94"/>
                </a:cubicBezTo>
                <a:cubicBezTo>
                  <a:pt x="86" y="94"/>
                  <a:pt x="86" y="94"/>
                  <a:pt x="86" y="94"/>
                </a:cubicBezTo>
                <a:lnTo>
                  <a:pt x="86" y="121"/>
                </a:lnTo>
                <a:close/>
                <a:moveTo>
                  <a:pt x="105" y="115"/>
                </a:moveTo>
                <a:cubicBezTo>
                  <a:pt x="105" y="115"/>
                  <a:pt x="105" y="122"/>
                  <a:pt x="101" y="122"/>
                </a:cubicBezTo>
                <a:cubicBezTo>
                  <a:pt x="98" y="122"/>
                  <a:pt x="96" y="120"/>
                  <a:pt x="95" y="119"/>
                </a:cubicBezTo>
                <a:cubicBezTo>
                  <a:pt x="95" y="121"/>
                  <a:pt x="95" y="121"/>
                  <a:pt x="95" y="121"/>
                </a:cubicBezTo>
                <a:cubicBezTo>
                  <a:pt x="90" y="121"/>
                  <a:pt x="90" y="121"/>
                  <a:pt x="90" y="121"/>
                </a:cubicBezTo>
                <a:cubicBezTo>
                  <a:pt x="90" y="85"/>
                  <a:pt x="90" y="85"/>
                  <a:pt x="90" y="85"/>
                </a:cubicBezTo>
                <a:cubicBezTo>
                  <a:pt x="95" y="85"/>
                  <a:pt x="95" y="85"/>
                  <a:pt x="95" y="85"/>
                </a:cubicBezTo>
                <a:cubicBezTo>
                  <a:pt x="95" y="97"/>
                  <a:pt x="95" y="97"/>
                  <a:pt x="95" y="97"/>
                </a:cubicBezTo>
                <a:cubicBezTo>
                  <a:pt x="96" y="96"/>
                  <a:pt x="98" y="94"/>
                  <a:pt x="101" y="94"/>
                </a:cubicBezTo>
                <a:cubicBezTo>
                  <a:pt x="104" y="94"/>
                  <a:pt x="105" y="97"/>
                  <a:pt x="105" y="100"/>
                </a:cubicBezTo>
                <a:lnTo>
                  <a:pt x="105" y="115"/>
                </a:lnTo>
                <a:close/>
                <a:moveTo>
                  <a:pt x="125" y="101"/>
                </a:moveTo>
                <a:cubicBezTo>
                  <a:pt x="125" y="109"/>
                  <a:pt x="125" y="109"/>
                  <a:pt x="125" y="109"/>
                </a:cubicBezTo>
                <a:cubicBezTo>
                  <a:pt x="114" y="109"/>
                  <a:pt x="114" y="109"/>
                  <a:pt x="114" y="109"/>
                </a:cubicBezTo>
                <a:cubicBezTo>
                  <a:pt x="114" y="115"/>
                  <a:pt x="114" y="115"/>
                  <a:pt x="114" y="115"/>
                </a:cubicBezTo>
                <a:cubicBezTo>
                  <a:pt x="114" y="115"/>
                  <a:pt x="114" y="117"/>
                  <a:pt x="117" y="117"/>
                </a:cubicBezTo>
                <a:cubicBezTo>
                  <a:pt x="119" y="117"/>
                  <a:pt x="119" y="115"/>
                  <a:pt x="119" y="115"/>
                </a:cubicBezTo>
                <a:cubicBezTo>
                  <a:pt x="119" y="112"/>
                  <a:pt x="119" y="112"/>
                  <a:pt x="119" y="112"/>
                </a:cubicBezTo>
                <a:cubicBezTo>
                  <a:pt x="125" y="112"/>
                  <a:pt x="125" y="112"/>
                  <a:pt x="125" y="112"/>
                </a:cubicBezTo>
                <a:cubicBezTo>
                  <a:pt x="125" y="116"/>
                  <a:pt x="125" y="116"/>
                  <a:pt x="125" y="116"/>
                </a:cubicBezTo>
                <a:cubicBezTo>
                  <a:pt x="125" y="116"/>
                  <a:pt x="124" y="122"/>
                  <a:pt x="117" y="122"/>
                </a:cubicBezTo>
                <a:cubicBezTo>
                  <a:pt x="111" y="122"/>
                  <a:pt x="109" y="116"/>
                  <a:pt x="109" y="116"/>
                </a:cubicBezTo>
                <a:cubicBezTo>
                  <a:pt x="109" y="101"/>
                  <a:pt x="109" y="101"/>
                  <a:pt x="109" y="101"/>
                </a:cubicBezTo>
                <a:cubicBezTo>
                  <a:pt x="109" y="101"/>
                  <a:pt x="109" y="94"/>
                  <a:pt x="117" y="94"/>
                </a:cubicBezTo>
                <a:cubicBezTo>
                  <a:pt x="125" y="94"/>
                  <a:pt x="125" y="101"/>
                  <a:pt x="125" y="101"/>
                </a:cubicBezTo>
                <a:moveTo>
                  <a:pt x="117" y="99"/>
                </a:moveTo>
                <a:cubicBezTo>
                  <a:pt x="114" y="99"/>
                  <a:pt x="114" y="101"/>
                  <a:pt x="114" y="101"/>
                </a:cubicBezTo>
                <a:cubicBezTo>
                  <a:pt x="114" y="105"/>
                  <a:pt x="114" y="105"/>
                  <a:pt x="114" y="105"/>
                </a:cubicBezTo>
                <a:cubicBezTo>
                  <a:pt x="119" y="105"/>
                  <a:pt x="119" y="105"/>
                  <a:pt x="119" y="105"/>
                </a:cubicBezTo>
                <a:cubicBezTo>
                  <a:pt x="119" y="101"/>
                  <a:pt x="119" y="101"/>
                  <a:pt x="119" y="101"/>
                </a:cubicBezTo>
                <a:cubicBezTo>
                  <a:pt x="119" y="101"/>
                  <a:pt x="119" y="99"/>
                  <a:pt x="117" y="9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49"/>
          <p:cNvSpPr>
            <a:spLocks noEditPoints="1"/>
          </p:cNvSpPr>
          <p:nvPr/>
        </p:nvSpPr>
        <p:spPr bwMode="auto">
          <a:xfrm>
            <a:off x="5416550" y="4746626"/>
            <a:ext cx="557212" cy="557213"/>
          </a:xfrm>
          <a:custGeom>
            <a:avLst/>
            <a:gdLst>
              <a:gd name="T0" fmla="*/ 82 w 176"/>
              <a:gd name="T1" fmla="*/ 53 h 176"/>
              <a:gd name="T2" fmla="*/ 58 w 176"/>
              <a:gd name="T3" fmla="*/ 72 h 176"/>
              <a:gd name="T4" fmla="*/ 64 w 176"/>
              <a:gd name="T5" fmla="*/ 97 h 176"/>
              <a:gd name="T6" fmla="*/ 69 w 176"/>
              <a:gd name="T7" fmla="*/ 95 h 176"/>
              <a:gd name="T8" fmla="*/ 67 w 176"/>
              <a:gd name="T9" fmla="*/ 89 h 176"/>
              <a:gd name="T10" fmla="*/ 65 w 176"/>
              <a:gd name="T11" fmla="*/ 81 h 176"/>
              <a:gd name="T12" fmla="*/ 82 w 176"/>
              <a:gd name="T13" fmla="*/ 61 h 176"/>
              <a:gd name="T14" fmla="*/ 96 w 176"/>
              <a:gd name="T15" fmla="*/ 61 h 176"/>
              <a:gd name="T16" fmla="*/ 108 w 176"/>
              <a:gd name="T17" fmla="*/ 83 h 176"/>
              <a:gd name="T18" fmla="*/ 95 w 176"/>
              <a:gd name="T19" fmla="*/ 102 h 176"/>
              <a:gd name="T20" fmla="*/ 86 w 176"/>
              <a:gd name="T21" fmla="*/ 94 h 176"/>
              <a:gd name="T22" fmla="*/ 85 w 176"/>
              <a:gd name="T23" fmla="*/ 70 h 176"/>
              <a:gd name="T24" fmla="*/ 75 w 176"/>
              <a:gd name="T25" fmla="*/ 85 h 176"/>
              <a:gd name="T26" fmla="*/ 73 w 176"/>
              <a:gd name="T27" fmla="*/ 101 h 176"/>
              <a:gd name="T28" fmla="*/ 69 w 176"/>
              <a:gd name="T29" fmla="*/ 119 h 176"/>
              <a:gd name="T30" fmla="*/ 69 w 176"/>
              <a:gd name="T31" fmla="*/ 128 h 176"/>
              <a:gd name="T32" fmla="*/ 70 w 176"/>
              <a:gd name="T33" fmla="*/ 132 h 176"/>
              <a:gd name="T34" fmla="*/ 79 w 176"/>
              <a:gd name="T35" fmla="*/ 119 h 176"/>
              <a:gd name="T36" fmla="*/ 83 w 176"/>
              <a:gd name="T37" fmla="*/ 104 h 176"/>
              <a:gd name="T38" fmla="*/ 85 w 176"/>
              <a:gd name="T39" fmla="*/ 107 h 176"/>
              <a:gd name="T40" fmla="*/ 113 w 176"/>
              <a:gd name="T41" fmla="*/ 101 h 176"/>
              <a:gd name="T42" fmla="*/ 120 w 176"/>
              <a:gd name="T43" fmla="*/ 84 h 176"/>
              <a:gd name="T44" fmla="*/ 87 w 176"/>
              <a:gd name="T45" fmla="*/ 52 h 176"/>
              <a:gd name="T46" fmla="*/ 16 w 176"/>
              <a:gd name="T47" fmla="*/ 0 h 176"/>
              <a:gd name="T48" fmla="*/ 0 w 176"/>
              <a:gd name="T49" fmla="*/ 160 h 176"/>
              <a:gd name="T50" fmla="*/ 160 w 176"/>
              <a:gd name="T51" fmla="*/ 176 h 176"/>
              <a:gd name="T52" fmla="*/ 176 w 176"/>
              <a:gd name="T53" fmla="*/ 16 h 176"/>
              <a:gd name="T54" fmla="*/ 168 w 176"/>
              <a:gd name="T55" fmla="*/ 160 h 176"/>
              <a:gd name="T56" fmla="*/ 16 w 176"/>
              <a:gd name="T57" fmla="*/ 168 h 176"/>
              <a:gd name="T58" fmla="*/ 8 w 176"/>
              <a:gd name="T59" fmla="*/ 16 h 176"/>
              <a:gd name="T60" fmla="*/ 160 w 176"/>
              <a:gd name="T61" fmla="*/ 8 h 176"/>
              <a:gd name="T62" fmla="*/ 168 w 176"/>
              <a:gd name="T63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87" y="52"/>
                </a:moveTo>
                <a:cubicBezTo>
                  <a:pt x="85" y="52"/>
                  <a:pt x="84" y="52"/>
                  <a:pt x="82" y="53"/>
                </a:cubicBezTo>
                <a:cubicBezTo>
                  <a:pt x="79" y="53"/>
                  <a:pt x="75" y="54"/>
                  <a:pt x="73" y="56"/>
                </a:cubicBezTo>
                <a:cubicBezTo>
                  <a:pt x="66" y="60"/>
                  <a:pt x="61" y="64"/>
                  <a:pt x="58" y="72"/>
                </a:cubicBezTo>
                <a:cubicBezTo>
                  <a:pt x="57" y="73"/>
                  <a:pt x="57" y="75"/>
                  <a:pt x="57" y="76"/>
                </a:cubicBezTo>
                <a:cubicBezTo>
                  <a:pt x="54" y="85"/>
                  <a:pt x="59" y="94"/>
                  <a:pt x="64" y="97"/>
                </a:cubicBezTo>
                <a:cubicBezTo>
                  <a:pt x="65" y="98"/>
                  <a:pt x="67" y="99"/>
                  <a:pt x="68" y="98"/>
                </a:cubicBezTo>
                <a:cubicBezTo>
                  <a:pt x="69" y="97"/>
                  <a:pt x="68" y="96"/>
                  <a:pt x="69" y="95"/>
                </a:cubicBezTo>
                <a:cubicBezTo>
                  <a:pt x="69" y="94"/>
                  <a:pt x="70" y="93"/>
                  <a:pt x="69" y="92"/>
                </a:cubicBezTo>
                <a:cubicBezTo>
                  <a:pt x="69" y="91"/>
                  <a:pt x="68" y="90"/>
                  <a:pt x="67" y="89"/>
                </a:cubicBezTo>
                <a:cubicBezTo>
                  <a:pt x="66" y="87"/>
                  <a:pt x="66" y="85"/>
                  <a:pt x="65" y="82"/>
                </a:cubicBezTo>
                <a:cubicBezTo>
                  <a:pt x="65" y="82"/>
                  <a:pt x="65" y="81"/>
                  <a:pt x="65" y="81"/>
                </a:cubicBezTo>
                <a:cubicBezTo>
                  <a:pt x="66" y="78"/>
                  <a:pt x="66" y="76"/>
                  <a:pt x="67" y="73"/>
                </a:cubicBezTo>
                <a:cubicBezTo>
                  <a:pt x="70" y="67"/>
                  <a:pt x="75" y="63"/>
                  <a:pt x="82" y="61"/>
                </a:cubicBezTo>
                <a:cubicBezTo>
                  <a:pt x="84" y="60"/>
                  <a:pt x="89" y="59"/>
                  <a:pt x="91" y="60"/>
                </a:cubicBezTo>
                <a:cubicBezTo>
                  <a:pt x="93" y="60"/>
                  <a:pt x="94" y="60"/>
                  <a:pt x="96" y="61"/>
                </a:cubicBezTo>
                <a:cubicBezTo>
                  <a:pt x="101" y="62"/>
                  <a:pt x="105" y="65"/>
                  <a:pt x="107" y="70"/>
                </a:cubicBezTo>
                <a:cubicBezTo>
                  <a:pt x="108" y="73"/>
                  <a:pt x="109" y="79"/>
                  <a:pt x="108" y="83"/>
                </a:cubicBezTo>
                <a:cubicBezTo>
                  <a:pt x="107" y="85"/>
                  <a:pt x="107" y="87"/>
                  <a:pt x="107" y="88"/>
                </a:cubicBezTo>
                <a:cubicBezTo>
                  <a:pt x="105" y="94"/>
                  <a:pt x="102" y="100"/>
                  <a:pt x="95" y="102"/>
                </a:cubicBezTo>
                <a:cubicBezTo>
                  <a:pt x="91" y="103"/>
                  <a:pt x="87" y="100"/>
                  <a:pt x="86" y="97"/>
                </a:cubicBezTo>
                <a:cubicBezTo>
                  <a:pt x="86" y="97"/>
                  <a:pt x="85" y="95"/>
                  <a:pt x="86" y="94"/>
                </a:cubicBezTo>
                <a:cubicBezTo>
                  <a:pt x="87" y="89"/>
                  <a:pt x="89" y="84"/>
                  <a:pt x="90" y="79"/>
                </a:cubicBezTo>
                <a:cubicBezTo>
                  <a:pt x="91" y="75"/>
                  <a:pt x="89" y="71"/>
                  <a:pt x="85" y="70"/>
                </a:cubicBezTo>
                <a:cubicBezTo>
                  <a:pt x="80" y="69"/>
                  <a:pt x="77" y="73"/>
                  <a:pt x="76" y="76"/>
                </a:cubicBezTo>
                <a:cubicBezTo>
                  <a:pt x="75" y="78"/>
                  <a:pt x="74" y="82"/>
                  <a:pt x="75" y="85"/>
                </a:cubicBezTo>
                <a:cubicBezTo>
                  <a:pt x="75" y="86"/>
                  <a:pt x="76" y="89"/>
                  <a:pt x="76" y="90"/>
                </a:cubicBezTo>
                <a:cubicBezTo>
                  <a:pt x="75" y="93"/>
                  <a:pt x="74" y="98"/>
                  <a:pt x="73" y="101"/>
                </a:cubicBezTo>
                <a:cubicBezTo>
                  <a:pt x="72" y="105"/>
                  <a:pt x="71" y="109"/>
                  <a:pt x="70" y="113"/>
                </a:cubicBezTo>
                <a:cubicBezTo>
                  <a:pt x="70" y="115"/>
                  <a:pt x="70" y="117"/>
                  <a:pt x="69" y="119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69" y="123"/>
                  <a:pt x="69" y="126"/>
                  <a:pt x="69" y="128"/>
                </a:cubicBezTo>
                <a:cubicBezTo>
                  <a:pt x="70" y="129"/>
                  <a:pt x="69" y="130"/>
                  <a:pt x="70" y="131"/>
                </a:cubicBezTo>
                <a:cubicBezTo>
                  <a:pt x="70" y="132"/>
                  <a:pt x="70" y="132"/>
                  <a:pt x="70" y="132"/>
                </a:cubicBezTo>
                <a:cubicBezTo>
                  <a:pt x="72" y="132"/>
                  <a:pt x="74" y="128"/>
                  <a:pt x="75" y="126"/>
                </a:cubicBezTo>
                <a:cubicBezTo>
                  <a:pt x="76" y="124"/>
                  <a:pt x="78" y="121"/>
                  <a:pt x="79" y="119"/>
                </a:cubicBezTo>
                <a:cubicBezTo>
                  <a:pt x="80" y="116"/>
                  <a:pt x="80" y="113"/>
                  <a:pt x="81" y="111"/>
                </a:cubicBezTo>
                <a:cubicBezTo>
                  <a:pt x="82" y="109"/>
                  <a:pt x="83" y="106"/>
                  <a:pt x="83" y="104"/>
                </a:cubicBezTo>
                <a:cubicBezTo>
                  <a:pt x="83" y="104"/>
                  <a:pt x="83" y="104"/>
                  <a:pt x="83" y="104"/>
                </a:cubicBezTo>
                <a:cubicBezTo>
                  <a:pt x="83" y="105"/>
                  <a:pt x="84" y="106"/>
                  <a:pt x="85" y="107"/>
                </a:cubicBezTo>
                <a:cubicBezTo>
                  <a:pt x="88" y="109"/>
                  <a:pt x="93" y="111"/>
                  <a:pt x="99" y="110"/>
                </a:cubicBezTo>
                <a:cubicBezTo>
                  <a:pt x="105" y="108"/>
                  <a:pt x="110" y="105"/>
                  <a:pt x="113" y="101"/>
                </a:cubicBezTo>
                <a:cubicBezTo>
                  <a:pt x="115" y="98"/>
                  <a:pt x="117" y="94"/>
                  <a:pt x="118" y="90"/>
                </a:cubicBezTo>
                <a:cubicBezTo>
                  <a:pt x="119" y="88"/>
                  <a:pt x="119" y="86"/>
                  <a:pt x="120" y="84"/>
                </a:cubicBezTo>
                <a:cubicBezTo>
                  <a:pt x="121" y="78"/>
                  <a:pt x="119" y="72"/>
                  <a:pt x="118" y="68"/>
                </a:cubicBezTo>
                <a:cubicBezTo>
                  <a:pt x="113" y="58"/>
                  <a:pt x="103" y="52"/>
                  <a:pt x="87" y="52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50"/>
          <p:cNvSpPr>
            <a:spLocks noEditPoints="1"/>
          </p:cNvSpPr>
          <p:nvPr/>
        </p:nvSpPr>
        <p:spPr bwMode="auto">
          <a:xfrm>
            <a:off x="6480175" y="4746626"/>
            <a:ext cx="557212" cy="557213"/>
          </a:xfrm>
          <a:custGeom>
            <a:avLst/>
            <a:gdLst>
              <a:gd name="T0" fmla="*/ 160 w 176"/>
              <a:gd name="T1" fmla="*/ 0 h 176"/>
              <a:gd name="T2" fmla="*/ 16 w 176"/>
              <a:gd name="T3" fmla="*/ 0 h 176"/>
              <a:gd name="T4" fmla="*/ 0 w 176"/>
              <a:gd name="T5" fmla="*/ 16 h 176"/>
              <a:gd name="T6" fmla="*/ 0 w 176"/>
              <a:gd name="T7" fmla="*/ 160 h 176"/>
              <a:gd name="T8" fmla="*/ 16 w 176"/>
              <a:gd name="T9" fmla="*/ 176 h 176"/>
              <a:gd name="T10" fmla="*/ 160 w 176"/>
              <a:gd name="T11" fmla="*/ 176 h 176"/>
              <a:gd name="T12" fmla="*/ 176 w 176"/>
              <a:gd name="T13" fmla="*/ 160 h 176"/>
              <a:gd name="T14" fmla="*/ 176 w 176"/>
              <a:gd name="T15" fmla="*/ 16 h 176"/>
              <a:gd name="T16" fmla="*/ 160 w 176"/>
              <a:gd name="T17" fmla="*/ 0 h 176"/>
              <a:gd name="T18" fmla="*/ 168 w 176"/>
              <a:gd name="T19" fmla="*/ 160 h 176"/>
              <a:gd name="T20" fmla="*/ 160 w 176"/>
              <a:gd name="T21" fmla="*/ 168 h 176"/>
              <a:gd name="T22" fmla="*/ 16 w 176"/>
              <a:gd name="T23" fmla="*/ 168 h 176"/>
              <a:gd name="T24" fmla="*/ 8 w 176"/>
              <a:gd name="T25" fmla="*/ 160 h 176"/>
              <a:gd name="T26" fmla="*/ 8 w 176"/>
              <a:gd name="T27" fmla="*/ 16 h 176"/>
              <a:gd name="T28" fmla="*/ 16 w 176"/>
              <a:gd name="T29" fmla="*/ 8 h 176"/>
              <a:gd name="T30" fmla="*/ 160 w 176"/>
              <a:gd name="T31" fmla="*/ 8 h 176"/>
              <a:gd name="T32" fmla="*/ 168 w 176"/>
              <a:gd name="T33" fmla="*/ 16 h 176"/>
              <a:gd name="T34" fmla="*/ 168 w 176"/>
              <a:gd name="T35" fmla="*/ 160 h 176"/>
              <a:gd name="T36" fmla="*/ 116 w 176"/>
              <a:gd name="T37" fmla="*/ 56 h 176"/>
              <a:gd name="T38" fmla="*/ 94 w 176"/>
              <a:gd name="T39" fmla="*/ 73 h 176"/>
              <a:gd name="T40" fmla="*/ 100 w 176"/>
              <a:gd name="T41" fmla="*/ 72 h 176"/>
              <a:gd name="T42" fmla="*/ 105 w 176"/>
              <a:gd name="T43" fmla="*/ 78 h 176"/>
              <a:gd name="T44" fmla="*/ 100 w 176"/>
              <a:gd name="T45" fmla="*/ 90 h 176"/>
              <a:gd name="T46" fmla="*/ 92 w 176"/>
              <a:gd name="T47" fmla="*/ 97 h 176"/>
              <a:gd name="T48" fmla="*/ 86 w 176"/>
              <a:gd name="T49" fmla="*/ 86 h 176"/>
              <a:gd name="T50" fmla="*/ 83 w 176"/>
              <a:gd name="T51" fmla="*/ 69 h 176"/>
              <a:gd name="T52" fmla="*/ 71 w 176"/>
              <a:gd name="T53" fmla="*/ 57 h 176"/>
              <a:gd name="T54" fmla="*/ 60 w 176"/>
              <a:gd name="T55" fmla="*/ 63 h 176"/>
              <a:gd name="T56" fmla="*/ 48 w 176"/>
              <a:gd name="T57" fmla="*/ 73 h 176"/>
              <a:gd name="T58" fmla="*/ 52 w 176"/>
              <a:gd name="T59" fmla="*/ 78 h 176"/>
              <a:gd name="T60" fmla="*/ 58 w 176"/>
              <a:gd name="T61" fmla="*/ 74 h 176"/>
              <a:gd name="T62" fmla="*/ 66 w 176"/>
              <a:gd name="T63" fmla="*/ 86 h 176"/>
              <a:gd name="T64" fmla="*/ 72 w 176"/>
              <a:gd name="T65" fmla="*/ 108 h 176"/>
              <a:gd name="T66" fmla="*/ 84 w 176"/>
              <a:gd name="T67" fmla="*/ 120 h 176"/>
              <a:gd name="T68" fmla="*/ 112 w 176"/>
              <a:gd name="T69" fmla="*/ 100 h 176"/>
              <a:gd name="T70" fmla="*/ 128 w 176"/>
              <a:gd name="T71" fmla="*/ 71 h 176"/>
              <a:gd name="T72" fmla="*/ 116 w 176"/>
              <a:gd name="T73" fmla="*/ 5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76" h="176"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116" y="56"/>
                </a:moveTo>
                <a:cubicBezTo>
                  <a:pt x="105" y="56"/>
                  <a:pt x="98" y="61"/>
                  <a:pt x="94" y="73"/>
                </a:cubicBezTo>
                <a:cubicBezTo>
                  <a:pt x="96" y="72"/>
                  <a:pt x="98" y="72"/>
                  <a:pt x="100" y="72"/>
                </a:cubicBezTo>
                <a:cubicBezTo>
                  <a:pt x="104" y="72"/>
                  <a:pt x="106" y="74"/>
                  <a:pt x="105" y="78"/>
                </a:cubicBezTo>
                <a:cubicBezTo>
                  <a:pt x="105" y="81"/>
                  <a:pt x="103" y="85"/>
                  <a:pt x="100" y="90"/>
                </a:cubicBezTo>
                <a:cubicBezTo>
                  <a:pt x="96" y="94"/>
                  <a:pt x="94" y="97"/>
                  <a:pt x="92" y="97"/>
                </a:cubicBezTo>
                <a:cubicBezTo>
                  <a:pt x="90" y="97"/>
                  <a:pt x="88" y="93"/>
                  <a:pt x="86" y="86"/>
                </a:cubicBezTo>
                <a:cubicBezTo>
                  <a:pt x="86" y="83"/>
                  <a:pt x="85" y="78"/>
                  <a:pt x="83" y="69"/>
                </a:cubicBezTo>
                <a:cubicBezTo>
                  <a:pt x="82" y="60"/>
                  <a:pt x="78" y="56"/>
                  <a:pt x="71" y="57"/>
                </a:cubicBezTo>
                <a:cubicBezTo>
                  <a:pt x="69" y="57"/>
                  <a:pt x="65" y="59"/>
                  <a:pt x="60" y="63"/>
                </a:cubicBezTo>
                <a:cubicBezTo>
                  <a:pt x="56" y="67"/>
                  <a:pt x="52" y="70"/>
                  <a:pt x="48" y="73"/>
                </a:cubicBezTo>
                <a:cubicBezTo>
                  <a:pt x="52" y="78"/>
                  <a:pt x="52" y="78"/>
                  <a:pt x="52" y="78"/>
                </a:cubicBezTo>
                <a:cubicBezTo>
                  <a:pt x="55" y="75"/>
                  <a:pt x="57" y="74"/>
                  <a:pt x="58" y="74"/>
                </a:cubicBezTo>
                <a:cubicBezTo>
                  <a:pt x="61" y="74"/>
                  <a:pt x="63" y="78"/>
                  <a:pt x="66" y="86"/>
                </a:cubicBezTo>
                <a:cubicBezTo>
                  <a:pt x="68" y="93"/>
                  <a:pt x="70" y="101"/>
                  <a:pt x="72" y="108"/>
                </a:cubicBezTo>
                <a:cubicBezTo>
                  <a:pt x="75" y="116"/>
                  <a:pt x="79" y="120"/>
                  <a:pt x="84" y="120"/>
                </a:cubicBezTo>
                <a:cubicBezTo>
                  <a:pt x="92" y="120"/>
                  <a:pt x="101" y="113"/>
                  <a:pt x="112" y="100"/>
                </a:cubicBezTo>
                <a:cubicBezTo>
                  <a:pt x="122" y="88"/>
                  <a:pt x="128" y="78"/>
                  <a:pt x="128" y="71"/>
                </a:cubicBezTo>
                <a:cubicBezTo>
                  <a:pt x="129" y="61"/>
                  <a:pt x="125" y="56"/>
                  <a:pt x="116" y="5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51"/>
          <p:cNvSpPr>
            <a:spLocks noEditPoints="1"/>
          </p:cNvSpPr>
          <p:nvPr/>
        </p:nvSpPr>
        <p:spPr bwMode="auto">
          <a:xfrm>
            <a:off x="7543800" y="4746626"/>
            <a:ext cx="557212" cy="557213"/>
          </a:xfrm>
          <a:custGeom>
            <a:avLst/>
            <a:gdLst>
              <a:gd name="T0" fmla="*/ 84 w 176"/>
              <a:gd name="T1" fmla="*/ 87 h 176"/>
              <a:gd name="T2" fmla="*/ 93 w 176"/>
              <a:gd name="T3" fmla="*/ 72 h 176"/>
              <a:gd name="T4" fmla="*/ 92 w 176"/>
              <a:gd name="T5" fmla="*/ 62 h 176"/>
              <a:gd name="T6" fmla="*/ 77 w 176"/>
              <a:gd name="T7" fmla="*/ 56 h 176"/>
              <a:gd name="T8" fmla="*/ 74 w 176"/>
              <a:gd name="T9" fmla="*/ 87 h 176"/>
              <a:gd name="T10" fmla="*/ 75 w 176"/>
              <a:gd name="T11" fmla="*/ 92 h 176"/>
              <a:gd name="T12" fmla="*/ 76 w 176"/>
              <a:gd name="T13" fmla="*/ 120 h 176"/>
              <a:gd name="T14" fmla="*/ 88 w 176"/>
              <a:gd name="T15" fmla="*/ 91 h 176"/>
              <a:gd name="T16" fmla="*/ 71 w 176"/>
              <a:gd name="T17" fmla="*/ 64 h 176"/>
              <a:gd name="T18" fmla="*/ 75 w 176"/>
              <a:gd name="T19" fmla="*/ 60 h 176"/>
              <a:gd name="T20" fmla="*/ 75 w 176"/>
              <a:gd name="T21" fmla="*/ 62 h 176"/>
              <a:gd name="T22" fmla="*/ 81 w 176"/>
              <a:gd name="T23" fmla="*/ 80 h 176"/>
              <a:gd name="T24" fmla="*/ 78 w 176"/>
              <a:gd name="T25" fmla="*/ 81 h 176"/>
              <a:gd name="T26" fmla="*/ 76 w 176"/>
              <a:gd name="T27" fmla="*/ 114 h 176"/>
              <a:gd name="T28" fmla="*/ 77 w 176"/>
              <a:gd name="T29" fmla="*/ 97 h 176"/>
              <a:gd name="T30" fmla="*/ 77 w 176"/>
              <a:gd name="T31" fmla="*/ 97 h 176"/>
              <a:gd name="T32" fmla="*/ 82 w 176"/>
              <a:gd name="T33" fmla="*/ 99 h 176"/>
              <a:gd name="T34" fmla="*/ 87 w 176"/>
              <a:gd name="T35" fmla="*/ 106 h 176"/>
              <a:gd name="T36" fmla="*/ 120 w 176"/>
              <a:gd name="T37" fmla="*/ 60 h 176"/>
              <a:gd name="T38" fmla="*/ 112 w 176"/>
              <a:gd name="T39" fmla="*/ 72 h 176"/>
              <a:gd name="T40" fmla="*/ 100 w 176"/>
              <a:gd name="T41" fmla="*/ 80 h 176"/>
              <a:gd name="T42" fmla="*/ 112 w 176"/>
              <a:gd name="T43" fmla="*/ 92 h 176"/>
              <a:gd name="T44" fmla="*/ 120 w 176"/>
              <a:gd name="T45" fmla="*/ 80 h 176"/>
              <a:gd name="T46" fmla="*/ 132 w 176"/>
              <a:gd name="T47" fmla="*/ 72 h 176"/>
              <a:gd name="T48" fmla="*/ 120 w 176"/>
              <a:gd name="T49" fmla="*/ 60 h 176"/>
              <a:gd name="T50" fmla="*/ 16 w 176"/>
              <a:gd name="T51" fmla="*/ 0 h 176"/>
              <a:gd name="T52" fmla="*/ 0 w 176"/>
              <a:gd name="T53" fmla="*/ 160 h 176"/>
              <a:gd name="T54" fmla="*/ 160 w 176"/>
              <a:gd name="T55" fmla="*/ 176 h 176"/>
              <a:gd name="T56" fmla="*/ 176 w 176"/>
              <a:gd name="T57" fmla="*/ 16 h 176"/>
              <a:gd name="T58" fmla="*/ 168 w 176"/>
              <a:gd name="T59" fmla="*/ 160 h 176"/>
              <a:gd name="T60" fmla="*/ 16 w 176"/>
              <a:gd name="T61" fmla="*/ 168 h 176"/>
              <a:gd name="T62" fmla="*/ 8 w 176"/>
              <a:gd name="T63" fmla="*/ 16 h 176"/>
              <a:gd name="T64" fmla="*/ 160 w 176"/>
              <a:gd name="T65" fmla="*/ 8 h 176"/>
              <a:gd name="T66" fmla="*/ 168 w 176"/>
              <a:gd name="T67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76" h="176">
                <a:moveTo>
                  <a:pt x="88" y="91"/>
                </a:moveTo>
                <a:cubicBezTo>
                  <a:pt x="86" y="90"/>
                  <a:pt x="84" y="87"/>
                  <a:pt x="84" y="87"/>
                </a:cubicBezTo>
                <a:cubicBezTo>
                  <a:pt x="84" y="86"/>
                  <a:pt x="84" y="85"/>
                  <a:pt x="87" y="83"/>
                </a:cubicBezTo>
                <a:cubicBezTo>
                  <a:pt x="91" y="80"/>
                  <a:pt x="93" y="76"/>
                  <a:pt x="93" y="72"/>
                </a:cubicBezTo>
                <a:cubicBezTo>
                  <a:pt x="93" y="68"/>
                  <a:pt x="92" y="65"/>
                  <a:pt x="90" y="62"/>
                </a:cubicBezTo>
                <a:cubicBezTo>
                  <a:pt x="92" y="62"/>
                  <a:pt x="92" y="62"/>
                  <a:pt x="92" y="62"/>
                </a:cubicBezTo>
                <a:cubicBezTo>
                  <a:pt x="100" y="56"/>
                  <a:pt x="100" y="56"/>
                  <a:pt x="100" y="56"/>
                </a:cubicBezTo>
                <a:cubicBezTo>
                  <a:pt x="77" y="56"/>
                  <a:pt x="77" y="56"/>
                  <a:pt x="77" y="56"/>
                </a:cubicBezTo>
                <a:cubicBezTo>
                  <a:pt x="68" y="56"/>
                  <a:pt x="60" y="63"/>
                  <a:pt x="60" y="71"/>
                </a:cubicBezTo>
                <a:cubicBezTo>
                  <a:pt x="60" y="80"/>
                  <a:pt x="66" y="86"/>
                  <a:pt x="74" y="87"/>
                </a:cubicBezTo>
                <a:cubicBezTo>
                  <a:pt x="74" y="87"/>
                  <a:pt x="74" y="88"/>
                  <a:pt x="74" y="89"/>
                </a:cubicBezTo>
                <a:cubicBezTo>
                  <a:pt x="74" y="90"/>
                  <a:pt x="75" y="91"/>
                  <a:pt x="75" y="92"/>
                </a:cubicBezTo>
                <a:cubicBezTo>
                  <a:pt x="65" y="92"/>
                  <a:pt x="56" y="99"/>
                  <a:pt x="56" y="107"/>
                </a:cubicBezTo>
                <a:cubicBezTo>
                  <a:pt x="56" y="115"/>
                  <a:pt x="64" y="120"/>
                  <a:pt x="76" y="120"/>
                </a:cubicBezTo>
                <a:cubicBezTo>
                  <a:pt x="89" y="120"/>
                  <a:pt x="95" y="112"/>
                  <a:pt x="95" y="105"/>
                </a:cubicBezTo>
                <a:cubicBezTo>
                  <a:pt x="95" y="99"/>
                  <a:pt x="93" y="95"/>
                  <a:pt x="88" y="91"/>
                </a:cubicBezTo>
                <a:moveTo>
                  <a:pt x="70" y="71"/>
                </a:moveTo>
                <a:cubicBezTo>
                  <a:pt x="69" y="68"/>
                  <a:pt x="70" y="65"/>
                  <a:pt x="71" y="64"/>
                </a:cubicBezTo>
                <a:cubicBezTo>
                  <a:pt x="72" y="63"/>
                  <a:pt x="73" y="62"/>
                  <a:pt x="75" y="62"/>
                </a:cubicBezTo>
                <a:cubicBezTo>
                  <a:pt x="75" y="60"/>
                  <a:pt x="75" y="60"/>
                  <a:pt x="75" y="60"/>
                </a:cubicBezTo>
                <a:cubicBezTo>
                  <a:pt x="75" y="60"/>
                  <a:pt x="75" y="60"/>
                  <a:pt x="75" y="60"/>
                </a:cubicBezTo>
                <a:cubicBezTo>
                  <a:pt x="75" y="62"/>
                  <a:pt x="75" y="62"/>
                  <a:pt x="75" y="62"/>
                </a:cubicBezTo>
                <a:cubicBezTo>
                  <a:pt x="79" y="62"/>
                  <a:pt x="82" y="67"/>
                  <a:pt x="83" y="72"/>
                </a:cubicBezTo>
                <a:cubicBezTo>
                  <a:pt x="83" y="75"/>
                  <a:pt x="83" y="78"/>
                  <a:pt x="81" y="80"/>
                </a:cubicBezTo>
                <a:cubicBezTo>
                  <a:pt x="80" y="81"/>
                  <a:pt x="79" y="81"/>
                  <a:pt x="78" y="81"/>
                </a:cubicBezTo>
                <a:cubicBezTo>
                  <a:pt x="78" y="81"/>
                  <a:pt x="78" y="81"/>
                  <a:pt x="78" y="81"/>
                </a:cubicBezTo>
                <a:cubicBezTo>
                  <a:pt x="74" y="81"/>
                  <a:pt x="70" y="77"/>
                  <a:pt x="70" y="71"/>
                </a:cubicBezTo>
                <a:moveTo>
                  <a:pt x="76" y="114"/>
                </a:moveTo>
                <a:cubicBezTo>
                  <a:pt x="70" y="114"/>
                  <a:pt x="66" y="110"/>
                  <a:pt x="66" y="105"/>
                </a:cubicBezTo>
                <a:cubicBezTo>
                  <a:pt x="66" y="101"/>
                  <a:pt x="71" y="97"/>
                  <a:pt x="77" y="97"/>
                </a:cubicBezTo>
                <a:cubicBezTo>
                  <a:pt x="77" y="96"/>
                  <a:pt x="77" y="96"/>
                  <a:pt x="77" y="96"/>
                </a:cubicBezTo>
                <a:cubicBezTo>
                  <a:pt x="77" y="97"/>
                  <a:pt x="77" y="97"/>
                  <a:pt x="77" y="97"/>
                </a:cubicBezTo>
                <a:cubicBezTo>
                  <a:pt x="78" y="97"/>
                  <a:pt x="80" y="97"/>
                  <a:pt x="81" y="98"/>
                </a:cubicBezTo>
                <a:cubicBezTo>
                  <a:pt x="82" y="99"/>
                  <a:pt x="82" y="99"/>
                  <a:pt x="82" y="99"/>
                </a:cubicBezTo>
                <a:cubicBezTo>
                  <a:pt x="85" y="101"/>
                  <a:pt x="87" y="102"/>
                  <a:pt x="87" y="104"/>
                </a:cubicBezTo>
                <a:cubicBezTo>
                  <a:pt x="87" y="105"/>
                  <a:pt x="87" y="105"/>
                  <a:pt x="87" y="106"/>
                </a:cubicBezTo>
                <a:cubicBezTo>
                  <a:pt x="87" y="111"/>
                  <a:pt x="83" y="114"/>
                  <a:pt x="76" y="114"/>
                </a:cubicBezTo>
                <a:moveTo>
                  <a:pt x="120" y="60"/>
                </a:moveTo>
                <a:cubicBezTo>
                  <a:pt x="112" y="60"/>
                  <a:pt x="112" y="60"/>
                  <a:pt x="112" y="60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00" y="72"/>
                  <a:pt x="100" y="72"/>
                  <a:pt x="100" y="72"/>
                </a:cubicBezTo>
                <a:cubicBezTo>
                  <a:pt x="100" y="80"/>
                  <a:pt x="100" y="80"/>
                  <a:pt x="100" y="80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12" y="92"/>
                  <a:pt x="112" y="92"/>
                  <a:pt x="112" y="92"/>
                </a:cubicBezTo>
                <a:cubicBezTo>
                  <a:pt x="120" y="92"/>
                  <a:pt x="120" y="92"/>
                  <a:pt x="120" y="92"/>
                </a:cubicBezTo>
                <a:cubicBezTo>
                  <a:pt x="120" y="80"/>
                  <a:pt x="120" y="80"/>
                  <a:pt x="120" y="80"/>
                </a:cubicBezTo>
                <a:cubicBezTo>
                  <a:pt x="132" y="80"/>
                  <a:pt x="132" y="80"/>
                  <a:pt x="132" y="80"/>
                </a:cubicBezTo>
                <a:cubicBezTo>
                  <a:pt x="132" y="72"/>
                  <a:pt x="132" y="72"/>
                  <a:pt x="132" y="72"/>
                </a:cubicBezTo>
                <a:cubicBezTo>
                  <a:pt x="120" y="72"/>
                  <a:pt x="120" y="72"/>
                  <a:pt x="120" y="72"/>
                </a:cubicBezTo>
                <a:lnTo>
                  <a:pt x="120" y="60"/>
                </a:lnTo>
                <a:close/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2"/>
          <p:cNvSpPr>
            <a:spLocks noEditPoints="1"/>
          </p:cNvSpPr>
          <p:nvPr/>
        </p:nvSpPr>
        <p:spPr bwMode="auto">
          <a:xfrm>
            <a:off x="8607425" y="4746626"/>
            <a:ext cx="555625" cy="557213"/>
          </a:xfrm>
          <a:custGeom>
            <a:avLst/>
            <a:gdLst>
              <a:gd name="T0" fmla="*/ 64 w 176"/>
              <a:gd name="T1" fmla="*/ 56 h 176"/>
              <a:gd name="T2" fmla="*/ 56 w 176"/>
              <a:gd name="T3" fmla="*/ 64 h 176"/>
              <a:gd name="T4" fmla="*/ 64 w 176"/>
              <a:gd name="T5" fmla="*/ 72 h 176"/>
              <a:gd name="T6" fmla="*/ 72 w 176"/>
              <a:gd name="T7" fmla="*/ 64 h 176"/>
              <a:gd name="T8" fmla="*/ 64 w 176"/>
              <a:gd name="T9" fmla="*/ 56 h 176"/>
              <a:gd name="T10" fmla="*/ 160 w 176"/>
              <a:gd name="T11" fmla="*/ 0 h 176"/>
              <a:gd name="T12" fmla="*/ 16 w 176"/>
              <a:gd name="T13" fmla="*/ 0 h 176"/>
              <a:gd name="T14" fmla="*/ 0 w 176"/>
              <a:gd name="T15" fmla="*/ 16 h 176"/>
              <a:gd name="T16" fmla="*/ 0 w 176"/>
              <a:gd name="T17" fmla="*/ 160 h 176"/>
              <a:gd name="T18" fmla="*/ 16 w 176"/>
              <a:gd name="T19" fmla="*/ 176 h 176"/>
              <a:gd name="T20" fmla="*/ 160 w 176"/>
              <a:gd name="T21" fmla="*/ 176 h 176"/>
              <a:gd name="T22" fmla="*/ 176 w 176"/>
              <a:gd name="T23" fmla="*/ 160 h 176"/>
              <a:gd name="T24" fmla="*/ 176 w 176"/>
              <a:gd name="T25" fmla="*/ 16 h 176"/>
              <a:gd name="T26" fmla="*/ 160 w 176"/>
              <a:gd name="T27" fmla="*/ 0 h 176"/>
              <a:gd name="T28" fmla="*/ 168 w 176"/>
              <a:gd name="T29" fmla="*/ 160 h 176"/>
              <a:gd name="T30" fmla="*/ 160 w 176"/>
              <a:gd name="T31" fmla="*/ 168 h 176"/>
              <a:gd name="T32" fmla="*/ 16 w 176"/>
              <a:gd name="T33" fmla="*/ 168 h 176"/>
              <a:gd name="T34" fmla="*/ 8 w 176"/>
              <a:gd name="T35" fmla="*/ 160 h 176"/>
              <a:gd name="T36" fmla="*/ 8 w 176"/>
              <a:gd name="T37" fmla="*/ 16 h 176"/>
              <a:gd name="T38" fmla="*/ 16 w 176"/>
              <a:gd name="T39" fmla="*/ 8 h 176"/>
              <a:gd name="T40" fmla="*/ 160 w 176"/>
              <a:gd name="T41" fmla="*/ 8 h 176"/>
              <a:gd name="T42" fmla="*/ 168 w 176"/>
              <a:gd name="T43" fmla="*/ 16 h 176"/>
              <a:gd name="T44" fmla="*/ 168 w 176"/>
              <a:gd name="T45" fmla="*/ 160 h 176"/>
              <a:gd name="T46" fmla="*/ 56 w 176"/>
              <a:gd name="T47" fmla="*/ 120 h 176"/>
              <a:gd name="T48" fmla="*/ 72 w 176"/>
              <a:gd name="T49" fmla="*/ 120 h 176"/>
              <a:gd name="T50" fmla="*/ 72 w 176"/>
              <a:gd name="T51" fmla="*/ 76 h 176"/>
              <a:gd name="T52" fmla="*/ 56 w 176"/>
              <a:gd name="T53" fmla="*/ 76 h 176"/>
              <a:gd name="T54" fmla="*/ 56 w 176"/>
              <a:gd name="T55" fmla="*/ 120 h 176"/>
              <a:gd name="T56" fmla="*/ 109 w 176"/>
              <a:gd name="T57" fmla="*/ 76 h 176"/>
              <a:gd name="T58" fmla="*/ 96 w 176"/>
              <a:gd name="T59" fmla="*/ 83 h 176"/>
              <a:gd name="T60" fmla="*/ 96 w 176"/>
              <a:gd name="T61" fmla="*/ 76 h 176"/>
              <a:gd name="T62" fmla="*/ 80 w 176"/>
              <a:gd name="T63" fmla="*/ 76 h 176"/>
              <a:gd name="T64" fmla="*/ 80 w 176"/>
              <a:gd name="T65" fmla="*/ 120 h 176"/>
              <a:gd name="T66" fmla="*/ 96 w 176"/>
              <a:gd name="T67" fmla="*/ 120 h 176"/>
              <a:gd name="T68" fmla="*/ 96 w 176"/>
              <a:gd name="T69" fmla="*/ 96 h 176"/>
              <a:gd name="T70" fmla="*/ 103 w 176"/>
              <a:gd name="T71" fmla="*/ 88 h 176"/>
              <a:gd name="T72" fmla="*/ 108 w 176"/>
              <a:gd name="T73" fmla="*/ 96 h 176"/>
              <a:gd name="T74" fmla="*/ 108 w 176"/>
              <a:gd name="T75" fmla="*/ 120 h 176"/>
              <a:gd name="T76" fmla="*/ 124 w 176"/>
              <a:gd name="T77" fmla="*/ 120 h 176"/>
              <a:gd name="T78" fmla="*/ 124 w 176"/>
              <a:gd name="T79" fmla="*/ 96 h 176"/>
              <a:gd name="T80" fmla="*/ 109 w 176"/>
              <a:gd name="T81" fmla="*/ 7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176">
                <a:moveTo>
                  <a:pt x="64" y="56"/>
                </a:moveTo>
                <a:cubicBezTo>
                  <a:pt x="60" y="56"/>
                  <a:pt x="56" y="60"/>
                  <a:pt x="56" y="64"/>
                </a:cubicBezTo>
                <a:cubicBezTo>
                  <a:pt x="56" y="68"/>
                  <a:pt x="60" y="72"/>
                  <a:pt x="64" y="72"/>
                </a:cubicBezTo>
                <a:cubicBezTo>
                  <a:pt x="68" y="72"/>
                  <a:pt x="72" y="68"/>
                  <a:pt x="72" y="64"/>
                </a:cubicBezTo>
                <a:cubicBezTo>
                  <a:pt x="72" y="60"/>
                  <a:pt x="68" y="56"/>
                  <a:pt x="64" y="56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56" y="120"/>
                </a:moveTo>
                <a:cubicBezTo>
                  <a:pt x="72" y="120"/>
                  <a:pt x="72" y="120"/>
                  <a:pt x="72" y="120"/>
                </a:cubicBezTo>
                <a:cubicBezTo>
                  <a:pt x="72" y="76"/>
                  <a:pt x="72" y="76"/>
                  <a:pt x="72" y="76"/>
                </a:cubicBezTo>
                <a:cubicBezTo>
                  <a:pt x="56" y="76"/>
                  <a:pt x="56" y="76"/>
                  <a:pt x="56" y="76"/>
                </a:cubicBezTo>
                <a:lnTo>
                  <a:pt x="56" y="120"/>
                </a:lnTo>
                <a:close/>
                <a:moveTo>
                  <a:pt x="109" y="76"/>
                </a:moveTo>
                <a:cubicBezTo>
                  <a:pt x="98" y="76"/>
                  <a:pt x="96" y="83"/>
                  <a:pt x="96" y="83"/>
                </a:cubicBezTo>
                <a:cubicBezTo>
                  <a:pt x="96" y="76"/>
                  <a:pt x="96" y="76"/>
                  <a:pt x="96" y="76"/>
                </a:cubicBezTo>
                <a:cubicBezTo>
                  <a:pt x="80" y="76"/>
                  <a:pt x="80" y="76"/>
                  <a:pt x="80" y="76"/>
                </a:cubicBezTo>
                <a:cubicBezTo>
                  <a:pt x="80" y="120"/>
                  <a:pt x="80" y="120"/>
                  <a:pt x="80" y="120"/>
                </a:cubicBezTo>
                <a:cubicBezTo>
                  <a:pt x="96" y="120"/>
                  <a:pt x="96" y="120"/>
                  <a:pt x="96" y="120"/>
                </a:cubicBezTo>
                <a:cubicBezTo>
                  <a:pt x="96" y="96"/>
                  <a:pt x="96" y="96"/>
                  <a:pt x="96" y="96"/>
                </a:cubicBezTo>
                <a:cubicBezTo>
                  <a:pt x="96" y="96"/>
                  <a:pt x="96" y="88"/>
                  <a:pt x="103" y="88"/>
                </a:cubicBezTo>
                <a:cubicBezTo>
                  <a:pt x="107" y="88"/>
                  <a:pt x="108" y="92"/>
                  <a:pt x="108" y="96"/>
                </a:cubicBezTo>
                <a:cubicBezTo>
                  <a:pt x="108" y="120"/>
                  <a:pt x="108" y="120"/>
                  <a:pt x="108" y="120"/>
                </a:cubicBezTo>
                <a:cubicBezTo>
                  <a:pt x="124" y="120"/>
                  <a:pt x="124" y="120"/>
                  <a:pt x="124" y="120"/>
                </a:cubicBezTo>
                <a:cubicBezTo>
                  <a:pt x="124" y="96"/>
                  <a:pt x="124" y="96"/>
                  <a:pt x="124" y="96"/>
                </a:cubicBezTo>
                <a:cubicBezTo>
                  <a:pt x="124" y="83"/>
                  <a:pt x="119" y="76"/>
                  <a:pt x="109" y="76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3"/>
          <p:cNvSpPr>
            <a:spLocks noEditPoints="1"/>
          </p:cNvSpPr>
          <p:nvPr/>
        </p:nvSpPr>
        <p:spPr bwMode="auto">
          <a:xfrm>
            <a:off x="9669463" y="4746626"/>
            <a:ext cx="557212" cy="557213"/>
          </a:xfrm>
          <a:custGeom>
            <a:avLst/>
            <a:gdLst>
              <a:gd name="T0" fmla="*/ 94 w 176"/>
              <a:gd name="T1" fmla="*/ 108 h 176"/>
              <a:gd name="T2" fmla="*/ 92 w 176"/>
              <a:gd name="T3" fmla="*/ 106 h 176"/>
              <a:gd name="T4" fmla="*/ 92 w 176"/>
              <a:gd name="T5" fmla="*/ 84 h 176"/>
              <a:gd name="T6" fmla="*/ 108 w 176"/>
              <a:gd name="T7" fmla="*/ 84 h 176"/>
              <a:gd name="T8" fmla="*/ 108 w 176"/>
              <a:gd name="T9" fmla="*/ 72 h 176"/>
              <a:gd name="T10" fmla="*/ 92 w 176"/>
              <a:gd name="T11" fmla="*/ 72 h 176"/>
              <a:gd name="T12" fmla="*/ 92 w 176"/>
              <a:gd name="T13" fmla="*/ 56 h 176"/>
              <a:gd name="T14" fmla="*/ 82 w 176"/>
              <a:gd name="T15" fmla="*/ 56 h 176"/>
              <a:gd name="T16" fmla="*/ 79 w 176"/>
              <a:gd name="T17" fmla="*/ 64 h 176"/>
              <a:gd name="T18" fmla="*/ 75 w 176"/>
              <a:gd name="T19" fmla="*/ 70 h 176"/>
              <a:gd name="T20" fmla="*/ 68 w 176"/>
              <a:gd name="T21" fmla="*/ 73 h 176"/>
              <a:gd name="T22" fmla="*/ 68 w 176"/>
              <a:gd name="T23" fmla="*/ 84 h 176"/>
              <a:gd name="T24" fmla="*/ 76 w 176"/>
              <a:gd name="T25" fmla="*/ 84 h 176"/>
              <a:gd name="T26" fmla="*/ 76 w 176"/>
              <a:gd name="T27" fmla="*/ 105 h 176"/>
              <a:gd name="T28" fmla="*/ 77 w 176"/>
              <a:gd name="T29" fmla="*/ 111 h 176"/>
              <a:gd name="T30" fmla="*/ 80 w 176"/>
              <a:gd name="T31" fmla="*/ 116 h 176"/>
              <a:gd name="T32" fmla="*/ 87 w 176"/>
              <a:gd name="T33" fmla="*/ 119 h 176"/>
              <a:gd name="T34" fmla="*/ 95 w 176"/>
              <a:gd name="T35" fmla="*/ 120 h 176"/>
              <a:gd name="T36" fmla="*/ 102 w 176"/>
              <a:gd name="T37" fmla="*/ 119 h 176"/>
              <a:gd name="T38" fmla="*/ 111 w 176"/>
              <a:gd name="T39" fmla="*/ 116 h 176"/>
              <a:gd name="T40" fmla="*/ 111 w 176"/>
              <a:gd name="T41" fmla="*/ 107 h 176"/>
              <a:gd name="T42" fmla="*/ 100 w 176"/>
              <a:gd name="T43" fmla="*/ 110 h 176"/>
              <a:gd name="T44" fmla="*/ 94 w 176"/>
              <a:gd name="T45" fmla="*/ 108 h 176"/>
              <a:gd name="T46" fmla="*/ 160 w 176"/>
              <a:gd name="T47" fmla="*/ 0 h 176"/>
              <a:gd name="T48" fmla="*/ 16 w 176"/>
              <a:gd name="T49" fmla="*/ 0 h 176"/>
              <a:gd name="T50" fmla="*/ 0 w 176"/>
              <a:gd name="T51" fmla="*/ 16 h 176"/>
              <a:gd name="T52" fmla="*/ 0 w 176"/>
              <a:gd name="T53" fmla="*/ 160 h 176"/>
              <a:gd name="T54" fmla="*/ 16 w 176"/>
              <a:gd name="T55" fmla="*/ 176 h 176"/>
              <a:gd name="T56" fmla="*/ 160 w 176"/>
              <a:gd name="T57" fmla="*/ 176 h 176"/>
              <a:gd name="T58" fmla="*/ 176 w 176"/>
              <a:gd name="T59" fmla="*/ 160 h 176"/>
              <a:gd name="T60" fmla="*/ 176 w 176"/>
              <a:gd name="T61" fmla="*/ 16 h 176"/>
              <a:gd name="T62" fmla="*/ 160 w 176"/>
              <a:gd name="T63" fmla="*/ 0 h 176"/>
              <a:gd name="T64" fmla="*/ 168 w 176"/>
              <a:gd name="T65" fmla="*/ 160 h 176"/>
              <a:gd name="T66" fmla="*/ 160 w 176"/>
              <a:gd name="T67" fmla="*/ 168 h 176"/>
              <a:gd name="T68" fmla="*/ 16 w 176"/>
              <a:gd name="T69" fmla="*/ 168 h 176"/>
              <a:gd name="T70" fmla="*/ 8 w 176"/>
              <a:gd name="T71" fmla="*/ 160 h 176"/>
              <a:gd name="T72" fmla="*/ 8 w 176"/>
              <a:gd name="T73" fmla="*/ 16 h 176"/>
              <a:gd name="T74" fmla="*/ 16 w 176"/>
              <a:gd name="T75" fmla="*/ 8 h 176"/>
              <a:gd name="T76" fmla="*/ 160 w 176"/>
              <a:gd name="T77" fmla="*/ 8 h 176"/>
              <a:gd name="T78" fmla="*/ 168 w 176"/>
              <a:gd name="T79" fmla="*/ 16 h 176"/>
              <a:gd name="T80" fmla="*/ 168 w 176"/>
              <a:gd name="T81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6" h="176">
                <a:moveTo>
                  <a:pt x="94" y="108"/>
                </a:moveTo>
                <a:cubicBezTo>
                  <a:pt x="93" y="108"/>
                  <a:pt x="92" y="107"/>
                  <a:pt x="92" y="106"/>
                </a:cubicBezTo>
                <a:cubicBezTo>
                  <a:pt x="92" y="106"/>
                  <a:pt x="92" y="84"/>
                  <a:pt x="92" y="84"/>
                </a:cubicBezTo>
                <a:cubicBezTo>
                  <a:pt x="108" y="84"/>
                  <a:pt x="108" y="84"/>
                  <a:pt x="108" y="84"/>
                </a:cubicBezTo>
                <a:cubicBezTo>
                  <a:pt x="108" y="72"/>
                  <a:pt x="108" y="72"/>
                  <a:pt x="108" y="72"/>
                </a:cubicBezTo>
                <a:cubicBezTo>
                  <a:pt x="92" y="72"/>
                  <a:pt x="92" y="72"/>
                  <a:pt x="92" y="72"/>
                </a:cubicBezTo>
                <a:cubicBezTo>
                  <a:pt x="92" y="56"/>
                  <a:pt x="92" y="56"/>
                  <a:pt x="92" y="56"/>
                </a:cubicBezTo>
                <a:cubicBezTo>
                  <a:pt x="82" y="56"/>
                  <a:pt x="82" y="56"/>
                  <a:pt x="82" y="56"/>
                </a:cubicBezTo>
                <a:cubicBezTo>
                  <a:pt x="81" y="59"/>
                  <a:pt x="81" y="62"/>
                  <a:pt x="79" y="64"/>
                </a:cubicBezTo>
                <a:cubicBezTo>
                  <a:pt x="78" y="66"/>
                  <a:pt x="77" y="68"/>
                  <a:pt x="75" y="70"/>
                </a:cubicBezTo>
                <a:cubicBezTo>
                  <a:pt x="73" y="71"/>
                  <a:pt x="71" y="72"/>
                  <a:pt x="68" y="73"/>
                </a:cubicBezTo>
                <a:cubicBezTo>
                  <a:pt x="68" y="84"/>
                  <a:pt x="68" y="84"/>
                  <a:pt x="68" y="84"/>
                </a:cubicBezTo>
                <a:cubicBezTo>
                  <a:pt x="76" y="84"/>
                  <a:pt x="76" y="84"/>
                  <a:pt x="76" y="84"/>
                </a:cubicBezTo>
                <a:cubicBezTo>
                  <a:pt x="76" y="105"/>
                  <a:pt x="76" y="105"/>
                  <a:pt x="76" y="105"/>
                </a:cubicBezTo>
                <a:cubicBezTo>
                  <a:pt x="76" y="108"/>
                  <a:pt x="76" y="110"/>
                  <a:pt x="77" y="111"/>
                </a:cubicBezTo>
                <a:cubicBezTo>
                  <a:pt x="78" y="113"/>
                  <a:pt x="79" y="114"/>
                  <a:pt x="80" y="116"/>
                </a:cubicBezTo>
                <a:cubicBezTo>
                  <a:pt x="82" y="117"/>
                  <a:pt x="84" y="118"/>
                  <a:pt x="87" y="119"/>
                </a:cubicBezTo>
                <a:cubicBezTo>
                  <a:pt x="89" y="120"/>
                  <a:pt x="92" y="120"/>
                  <a:pt x="95" y="120"/>
                </a:cubicBezTo>
                <a:cubicBezTo>
                  <a:pt x="97" y="120"/>
                  <a:pt x="100" y="120"/>
                  <a:pt x="102" y="119"/>
                </a:cubicBezTo>
                <a:cubicBezTo>
                  <a:pt x="104" y="119"/>
                  <a:pt x="108" y="118"/>
                  <a:pt x="111" y="116"/>
                </a:cubicBezTo>
                <a:cubicBezTo>
                  <a:pt x="111" y="107"/>
                  <a:pt x="111" y="107"/>
                  <a:pt x="111" y="107"/>
                </a:cubicBezTo>
                <a:cubicBezTo>
                  <a:pt x="107" y="109"/>
                  <a:pt x="103" y="110"/>
                  <a:pt x="100" y="110"/>
                </a:cubicBezTo>
                <a:cubicBezTo>
                  <a:pt x="98" y="110"/>
                  <a:pt x="96" y="109"/>
                  <a:pt x="94" y="108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54"/>
          <p:cNvSpPr>
            <a:spLocks noEditPoints="1"/>
          </p:cNvSpPr>
          <p:nvPr/>
        </p:nvSpPr>
        <p:spPr bwMode="auto">
          <a:xfrm>
            <a:off x="10733088" y="4746626"/>
            <a:ext cx="557212" cy="557213"/>
          </a:xfrm>
          <a:custGeom>
            <a:avLst/>
            <a:gdLst>
              <a:gd name="T0" fmla="*/ 106 w 176"/>
              <a:gd name="T1" fmla="*/ 57 h 176"/>
              <a:gd name="T2" fmla="*/ 107 w 176"/>
              <a:gd name="T3" fmla="*/ 56 h 176"/>
              <a:gd name="T4" fmla="*/ 105 w 176"/>
              <a:gd name="T5" fmla="*/ 56 h 176"/>
              <a:gd name="T6" fmla="*/ 105 w 176"/>
              <a:gd name="T7" fmla="*/ 56 h 176"/>
              <a:gd name="T8" fmla="*/ 98 w 176"/>
              <a:gd name="T9" fmla="*/ 56 h 176"/>
              <a:gd name="T10" fmla="*/ 97 w 176"/>
              <a:gd name="T11" fmla="*/ 56 h 176"/>
              <a:gd name="T12" fmla="*/ 81 w 176"/>
              <a:gd name="T13" fmla="*/ 83 h 176"/>
              <a:gd name="T14" fmla="*/ 66 w 176"/>
              <a:gd name="T15" fmla="*/ 56 h 176"/>
              <a:gd name="T16" fmla="*/ 65 w 176"/>
              <a:gd name="T17" fmla="*/ 56 h 176"/>
              <a:gd name="T18" fmla="*/ 58 w 176"/>
              <a:gd name="T19" fmla="*/ 56 h 176"/>
              <a:gd name="T20" fmla="*/ 56 w 176"/>
              <a:gd name="T21" fmla="*/ 56 h 176"/>
              <a:gd name="T22" fmla="*/ 77 w 176"/>
              <a:gd name="T23" fmla="*/ 93 h 176"/>
              <a:gd name="T24" fmla="*/ 77 w 176"/>
              <a:gd name="T25" fmla="*/ 119 h 176"/>
              <a:gd name="T26" fmla="*/ 77 w 176"/>
              <a:gd name="T27" fmla="*/ 120 h 176"/>
              <a:gd name="T28" fmla="*/ 77 w 176"/>
              <a:gd name="T29" fmla="*/ 120 h 176"/>
              <a:gd name="T30" fmla="*/ 78 w 176"/>
              <a:gd name="T31" fmla="*/ 120 h 176"/>
              <a:gd name="T32" fmla="*/ 85 w 176"/>
              <a:gd name="T33" fmla="*/ 120 h 176"/>
              <a:gd name="T34" fmla="*/ 86 w 176"/>
              <a:gd name="T35" fmla="*/ 120 h 176"/>
              <a:gd name="T36" fmla="*/ 86 w 176"/>
              <a:gd name="T37" fmla="*/ 93 h 176"/>
              <a:gd name="T38" fmla="*/ 96 w 176"/>
              <a:gd name="T39" fmla="*/ 75 h 176"/>
              <a:gd name="T40" fmla="*/ 106 w 176"/>
              <a:gd name="T41" fmla="*/ 57 h 176"/>
              <a:gd name="T42" fmla="*/ 108 w 176"/>
              <a:gd name="T43" fmla="*/ 111 h 176"/>
              <a:gd name="T44" fmla="*/ 102 w 176"/>
              <a:gd name="T45" fmla="*/ 114 h 176"/>
              <a:gd name="T46" fmla="*/ 103 w 176"/>
              <a:gd name="T47" fmla="*/ 118 h 176"/>
              <a:gd name="T48" fmla="*/ 106 w 176"/>
              <a:gd name="T49" fmla="*/ 120 h 176"/>
              <a:gd name="T50" fmla="*/ 107 w 176"/>
              <a:gd name="T51" fmla="*/ 120 h 176"/>
              <a:gd name="T52" fmla="*/ 112 w 176"/>
              <a:gd name="T53" fmla="*/ 117 h 176"/>
              <a:gd name="T54" fmla="*/ 111 w 176"/>
              <a:gd name="T55" fmla="*/ 113 h 176"/>
              <a:gd name="T56" fmla="*/ 108 w 176"/>
              <a:gd name="T57" fmla="*/ 111 h 176"/>
              <a:gd name="T58" fmla="*/ 116 w 176"/>
              <a:gd name="T59" fmla="*/ 57 h 176"/>
              <a:gd name="T60" fmla="*/ 115 w 176"/>
              <a:gd name="T61" fmla="*/ 57 h 176"/>
              <a:gd name="T62" fmla="*/ 111 w 176"/>
              <a:gd name="T63" fmla="*/ 61 h 176"/>
              <a:gd name="T64" fmla="*/ 106 w 176"/>
              <a:gd name="T65" fmla="*/ 105 h 176"/>
              <a:gd name="T66" fmla="*/ 106 w 176"/>
              <a:gd name="T67" fmla="*/ 106 h 176"/>
              <a:gd name="T68" fmla="*/ 107 w 176"/>
              <a:gd name="T69" fmla="*/ 106 h 176"/>
              <a:gd name="T70" fmla="*/ 107 w 176"/>
              <a:gd name="T71" fmla="*/ 106 h 176"/>
              <a:gd name="T72" fmla="*/ 110 w 176"/>
              <a:gd name="T73" fmla="*/ 107 h 176"/>
              <a:gd name="T74" fmla="*/ 111 w 176"/>
              <a:gd name="T75" fmla="*/ 107 h 176"/>
              <a:gd name="T76" fmla="*/ 111 w 176"/>
              <a:gd name="T77" fmla="*/ 106 h 176"/>
              <a:gd name="T78" fmla="*/ 118 w 176"/>
              <a:gd name="T79" fmla="*/ 69 h 176"/>
              <a:gd name="T80" fmla="*/ 120 w 176"/>
              <a:gd name="T81" fmla="*/ 63 h 176"/>
              <a:gd name="T82" fmla="*/ 119 w 176"/>
              <a:gd name="T83" fmla="*/ 59 h 176"/>
              <a:gd name="T84" fmla="*/ 116 w 176"/>
              <a:gd name="T85" fmla="*/ 57 h 176"/>
              <a:gd name="T86" fmla="*/ 160 w 176"/>
              <a:gd name="T87" fmla="*/ 0 h 176"/>
              <a:gd name="T88" fmla="*/ 16 w 176"/>
              <a:gd name="T89" fmla="*/ 0 h 176"/>
              <a:gd name="T90" fmla="*/ 0 w 176"/>
              <a:gd name="T91" fmla="*/ 16 h 176"/>
              <a:gd name="T92" fmla="*/ 0 w 176"/>
              <a:gd name="T93" fmla="*/ 160 h 176"/>
              <a:gd name="T94" fmla="*/ 16 w 176"/>
              <a:gd name="T95" fmla="*/ 176 h 176"/>
              <a:gd name="T96" fmla="*/ 160 w 176"/>
              <a:gd name="T97" fmla="*/ 176 h 176"/>
              <a:gd name="T98" fmla="*/ 176 w 176"/>
              <a:gd name="T99" fmla="*/ 160 h 176"/>
              <a:gd name="T100" fmla="*/ 176 w 176"/>
              <a:gd name="T101" fmla="*/ 16 h 176"/>
              <a:gd name="T102" fmla="*/ 160 w 176"/>
              <a:gd name="T103" fmla="*/ 0 h 176"/>
              <a:gd name="T104" fmla="*/ 168 w 176"/>
              <a:gd name="T105" fmla="*/ 160 h 176"/>
              <a:gd name="T106" fmla="*/ 160 w 176"/>
              <a:gd name="T107" fmla="*/ 168 h 176"/>
              <a:gd name="T108" fmla="*/ 16 w 176"/>
              <a:gd name="T109" fmla="*/ 168 h 176"/>
              <a:gd name="T110" fmla="*/ 8 w 176"/>
              <a:gd name="T111" fmla="*/ 160 h 176"/>
              <a:gd name="T112" fmla="*/ 8 w 176"/>
              <a:gd name="T113" fmla="*/ 16 h 176"/>
              <a:gd name="T114" fmla="*/ 16 w 176"/>
              <a:gd name="T115" fmla="*/ 8 h 176"/>
              <a:gd name="T116" fmla="*/ 160 w 176"/>
              <a:gd name="T117" fmla="*/ 8 h 176"/>
              <a:gd name="T118" fmla="*/ 168 w 176"/>
              <a:gd name="T119" fmla="*/ 16 h 176"/>
              <a:gd name="T120" fmla="*/ 168 w 176"/>
              <a:gd name="T121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106" y="57"/>
                </a:moveTo>
                <a:cubicBezTo>
                  <a:pt x="107" y="56"/>
                  <a:pt x="107" y="56"/>
                  <a:pt x="107" y="56"/>
                </a:cubicBezTo>
                <a:cubicBezTo>
                  <a:pt x="105" y="56"/>
                  <a:pt x="105" y="56"/>
                  <a:pt x="105" y="56"/>
                </a:cubicBezTo>
                <a:cubicBezTo>
                  <a:pt x="105" y="56"/>
                  <a:pt x="105" y="56"/>
                  <a:pt x="105" y="56"/>
                </a:cubicBezTo>
                <a:cubicBezTo>
                  <a:pt x="103" y="57"/>
                  <a:pt x="100" y="57"/>
                  <a:pt x="98" y="56"/>
                </a:cubicBezTo>
                <a:cubicBezTo>
                  <a:pt x="97" y="56"/>
                  <a:pt x="97" y="56"/>
                  <a:pt x="97" y="56"/>
                </a:cubicBezTo>
                <a:cubicBezTo>
                  <a:pt x="81" y="83"/>
                  <a:pt x="81" y="83"/>
                  <a:pt x="81" y="83"/>
                </a:cubicBezTo>
                <a:cubicBezTo>
                  <a:pt x="66" y="56"/>
                  <a:pt x="66" y="56"/>
                  <a:pt x="66" y="56"/>
                </a:cubicBezTo>
                <a:cubicBezTo>
                  <a:pt x="65" y="56"/>
                  <a:pt x="65" y="56"/>
                  <a:pt x="65" y="56"/>
                </a:cubicBezTo>
                <a:cubicBezTo>
                  <a:pt x="63" y="57"/>
                  <a:pt x="60" y="57"/>
                  <a:pt x="58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77" y="93"/>
                  <a:pt x="77" y="93"/>
                  <a:pt x="77" y="93"/>
                </a:cubicBezTo>
                <a:cubicBezTo>
                  <a:pt x="77" y="119"/>
                  <a:pt x="77" y="119"/>
                  <a:pt x="77" y="119"/>
                </a:cubicBezTo>
                <a:cubicBezTo>
                  <a:pt x="77" y="120"/>
                  <a:pt x="77" y="120"/>
                  <a:pt x="77" y="120"/>
                </a:cubicBezTo>
                <a:cubicBezTo>
                  <a:pt x="77" y="120"/>
                  <a:pt x="77" y="120"/>
                  <a:pt x="77" y="120"/>
                </a:cubicBezTo>
                <a:cubicBezTo>
                  <a:pt x="78" y="120"/>
                  <a:pt x="78" y="120"/>
                  <a:pt x="78" y="120"/>
                </a:cubicBezTo>
                <a:cubicBezTo>
                  <a:pt x="80" y="119"/>
                  <a:pt x="83" y="119"/>
                  <a:pt x="85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86" y="93"/>
                  <a:pt x="86" y="93"/>
                  <a:pt x="86" y="93"/>
                </a:cubicBezTo>
                <a:cubicBezTo>
                  <a:pt x="86" y="91"/>
                  <a:pt x="91" y="83"/>
                  <a:pt x="96" y="75"/>
                </a:cubicBezTo>
                <a:cubicBezTo>
                  <a:pt x="101" y="66"/>
                  <a:pt x="106" y="57"/>
                  <a:pt x="106" y="57"/>
                </a:cubicBezTo>
                <a:moveTo>
                  <a:pt x="108" y="111"/>
                </a:moveTo>
                <a:cubicBezTo>
                  <a:pt x="105" y="110"/>
                  <a:pt x="103" y="111"/>
                  <a:pt x="102" y="114"/>
                </a:cubicBezTo>
                <a:cubicBezTo>
                  <a:pt x="102" y="116"/>
                  <a:pt x="102" y="117"/>
                  <a:pt x="103" y="118"/>
                </a:cubicBezTo>
                <a:cubicBezTo>
                  <a:pt x="104" y="119"/>
                  <a:pt x="105" y="119"/>
                  <a:pt x="106" y="120"/>
                </a:cubicBezTo>
                <a:cubicBezTo>
                  <a:pt x="106" y="120"/>
                  <a:pt x="107" y="120"/>
                  <a:pt x="107" y="120"/>
                </a:cubicBezTo>
                <a:cubicBezTo>
                  <a:pt x="109" y="120"/>
                  <a:pt x="111" y="119"/>
                  <a:pt x="112" y="117"/>
                </a:cubicBezTo>
                <a:cubicBezTo>
                  <a:pt x="112" y="115"/>
                  <a:pt x="112" y="114"/>
                  <a:pt x="111" y="113"/>
                </a:cubicBezTo>
                <a:cubicBezTo>
                  <a:pt x="111" y="112"/>
                  <a:pt x="110" y="111"/>
                  <a:pt x="108" y="111"/>
                </a:cubicBezTo>
                <a:moveTo>
                  <a:pt x="116" y="57"/>
                </a:moveTo>
                <a:cubicBezTo>
                  <a:pt x="116" y="57"/>
                  <a:pt x="116" y="57"/>
                  <a:pt x="115" y="57"/>
                </a:cubicBezTo>
                <a:cubicBezTo>
                  <a:pt x="113" y="57"/>
                  <a:pt x="111" y="58"/>
                  <a:pt x="111" y="61"/>
                </a:cubicBezTo>
                <a:cubicBezTo>
                  <a:pt x="108" y="95"/>
                  <a:pt x="106" y="105"/>
                  <a:pt x="106" y="105"/>
                </a:cubicBezTo>
                <a:cubicBezTo>
                  <a:pt x="106" y="106"/>
                  <a:pt x="106" y="106"/>
                  <a:pt x="106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8" y="106"/>
                  <a:pt x="109" y="106"/>
                  <a:pt x="110" y="107"/>
                </a:cubicBezTo>
                <a:cubicBezTo>
                  <a:pt x="111" y="107"/>
                  <a:pt x="111" y="107"/>
                  <a:pt x="111" y="107"/>
                </a:cubicBezTo>
                <a:cubicBezTo>
                  <a:pt x="111" y="106"/>
                  <a:pt x="111" y="106"/>
                  <a:pt x="111" y="106"/>
                </a:cubicBezTo>
                <a:cubicBezTo>
                  <a:pt x="113" y="94"/>
                  <a:pt x="116" y="78"/>
                  <a:pt x="118" y="69"/>
                </a:cubicBezTo>
                <a:cubicBezTo>
                  <a:pt x="119" y="66"/>
                  <a:pt x="120" y="64"/>
                  <a:pt x="120" y="63"/>
                </a:cubicBezTo>
                <a:cubicBezTo>
                  <a:pt x="120" y="61"/>
                  <a:pt x="120" y="60"/>
                  <a:pt x="119" y="59"/>
                </a:cubicBezTo>
                <a:cubicBezTo>
                  <a:pt x="119" y="58"/>
                  <a:pt x="118" y="57"/>
                  <a:pt x="116" y="57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55"/>
          <p:cNvSpPr>
            <a:spLocks noEditPoints="1"/>
          </p:cNvSpPr>
          <p:nvPr/>
        </p:nvSpPr>
        <p:spPr bwMode="auto">
          <a:xfrm>
            <a:off x="1163638" y="5810251"/>
            <a:ext cx="557212" cy="557213"/>
          </a:xfrm>
          <a:custGeom>
            <a:avLst/>
            <a:gdLst>
              <a:gd name="T0" fmla="*/ 62 w 176"/>
              <a:gd name="T1" fmla="*/ 80 h 176"/>
              <a:gd name="T2" fmla="*/ 44 w 176"/>
              <a:gd name="T3" fmla="*/ 94 h 176"/>
              <a:gd name="T4" fmla="*/ 60 w 176"/>
              <a:gd name="T5" fmla="*/ 104 h 176"/>
              <a:gd name="T6" fmla="*/ 60 w 176"/>
              <a:gd name="T7" fmla="*/ 104 h 176"/>
              <a:gd name="T8" fmla="*/ 63 w 176"/>
              <a:gd name="T9" fmla="*/ 106 h 176"/>
              <a:gd name="T10" fmla="*/ 70 w 176"/>
              <a:gd name="T11" fmla="*/ 110 h 176"/>
              <a:gd name="T12" fmla="*/ 82 w 176"/>
              <a:gd name="T13" fmla="*/ 101 h 176"/>
              <a:gd name="T14" fmla="*/ 88 w 176"/>
              <a:gd name="T15" fmla="*/ 97 h 176"/>
              <a:gd name="T16" fmla="*/ 88 w 176"/>
              <a:gd name="T17" fmla="*/ 97 h 176"/>
              <a:gd name="T18" fmla="*/ 88 w 176"/>
              <a:gd name="T19" fmla="*/ 97 h 176"/>
              <a:gd name="T20" fmla="*/ 88 w 176"/>
              <a:gd name="T21" fmla="*/ 97 h 176"/>
              <a:gd name="T22" fmla="*/ 88 w 176"/>
              <a:gd name="T23" fmla="*/ 97 h 176"/>
              <a:gd name="T24" fmla="*/ 102 w 176"/>
              <a:gd name="T25" fmla="*/ 107 h 176"/>
              <a:gd name="T26" fmla="*/ 106 w 176"/>
              <a:gd name="T27" fmla="*/ 110 h 176"/>
              <a:gd name="T28" fmla="*/ 132 w 176"/>
              <a:gd name="T29" fmla="*/ 94 h 176"/>
              <a:gd name="T30" fmla="*/ 113 w 176"/>
              <a:gd name="T31" fmla="*/ 79 h 176"/>
              <a:gd name="T32" fmla="*/ 88 w 176"/>
              <a:gd name="T33" fmla="*/ 95 h 176"/>
              <a:gd name="T34" fmla="*/ 62 w 176"/>
              <a:gd name="T35" fmla="*/ 80 h 176"/>
              <a:gd name="T36" fmla="*/ 106 w 176"/>
              <a:gd name="T37" fmla="*/ 120 h 176"/>
              <a:gd name="T38" fmla="*/ 106 w 176"/>
              <a:gd name="T39" fmla="*/ 120 h 176"/>
              <a:gd name="T40" fmla="*/ 88 w 176"/>
              <a:gd name="T41" fmla="*/ 107 h 176"/>
              <a:gd name="T42" fmla="*/ 71 w 176"/>
              <a:gd name="T43" fmla="*/ 120 h 176"/>
              <a:gd name="T44" fmla="*/ 71 w 176"/>
              <a:gd name="T45" fmla="*/ 120 h 176"/>
              <a:gd name="T46" fmla="*/ 62 w 176"/>
              <a:gd name="T47" fmla="*/ 114 h 176"/>
              <a:gd name="T48" fmla="*/ 62 w 176"/>
              <a:gd name="T49" fmla="*/ 119 h 176"/>
              <a:gd name="T50" fmla="*/ 88 w 176"/>
              <a:gd name="T51" fmla="*/ 136 h 176"/>
              <a:gd name="T52" fmla="*/ 114 w 176"/>
              <a:gd name="T53" fmla="*/ 119 h 176"/>
              <a:gd name="T54" fmla="*/ 114 w 176"/>
              <a:gd name="T55" fmla="*/ 115 h 176"/>
              <a:gd name="T56" fmla="*/ 106 w 176"/>
              <a:gd name="T57" fmla="*/ 120 h 176"/>
              <a:gd name="T58" fmla="*/ 113 w 176"/>
              <a:gd name="T59" fmla="*/ 79 h 176"/>
              <a:gd name="T60" fmla="*/ 113 w 176"/>
              <a:gd name="T61" fmla="*/ 79 h 176"/>
              <a:gd name="T62" fmla="*/ 113 w 176"/>
              <a:gd name="T63" fmla="*/ 79 h 176"/>
              <a:gd name="T64" fmla="*/ 113 w 176"/>
              <a:gd name="T65" fmla="*/ 79 h 176"/>
              <a:gd name="T66" fmla="*/ 44 w 176"/>
              <a:gd name="T67" fmla="*/ 65 h 176"/>
              <a:gd name="T68" fmla="*/ 62 w 176"/>
              <a:gd name="T69" fmla="*/ 80 h 176"/>
              <a:gd name="T70" fmla="*/ 88 w 176"/>
              <a:gd name="T71" fmla="*/ 63 h 176"/>
              <a:gd name="T72" fmla="*/ 70 w 176"/>
              <a:gd name="T73" fmla="*/ 48 h 176"/>
              <a:gd name="T74" fmla="*/ 44 w 176"/>
              <a:gd name="T75" fmla="*/ 65 h 176"/>
              <a:gd name="T76" fmla="*/ 160 w 176"/>
              <a:gd name="T77" fmla="*/ 0 h 176"/>
              <a:gd name="T78" fmla="*/ 16 w 176"/>
              <a:gd name="T79" fmla="*/ 0 h 176"/>
              <a:gd name="T80" fmla="*/ 0 w 176"/>
              <a:gd name="T81" fmla="*/ 16 h 176"/>
              <a:gd name="T82" fmla="*/ 0 w 176"/>
              <a:gd name="T83" fmla="*/ 160 h 176"/>
              <a:gd name="T84" fmla="*/ 16 w 176"/>
              <a:gd name="T85" fmla="*/ 176 h 176"/>
              <a:gd name="T86" fmla="*/ 160 w 176"/>
              <a:gd name="T87" fmla="*/ 176 h 176"/>
              <a:gd name="T88" fmla="*/ 176 w 176"/>
              <a:gd name="T89" fmla="*/ 160 h 176"/>
              <a:gd name="T90" fmla="*/ 176 w 176"/>
              <a:gd name="T91" fmla="*/ 16 h 176"/>
              <a:gd name="T92" fmla="*/ 160 w 176"/>
              <a:gd name="T93" fmla="*/ 0 h 176"/>
              <a:gd name="T94" fmla="*/ 168 w 176"/>
              <a:gd name="T95" fmla="*/ 160 h 176"/>
              <a:gd name="T96" fmla="*/ 160 w 176"/>
              <a:gd name="T97" fmla="*/ 168 h 176"/>
              <a:gd name="T98" fmla="*/ 16 w 176"/>
              <a:gd name="T99" fmla="*/ 168 h 176"/>
              <a:gd name="T100" fmla="*/ 8 w 176"/>
              <a:gd name="T101" fmla="*/ 160 h 176"/>
              <a:gd name="T102" fmla="*/ 8 w 176"/>
              <a:gd name="T103" fmla="*/ 16 h 176"/>
              <a:gd name="T104" fmla="*/ 16 w 176"/>
              <a:gd name="T105" fmla="*/ 8 h 176"/>
              <a:gd name="T106" fmla="*/ 160 w 176"/>
              <a:gd name="T107" fmla="*/ 8 h 176"/>
              <a:gd name="T108" fmla="*/ 168 w 176"/>
              <a:gd name="T109" fmla="*/ 16 h 176"/>
              <a:gd name="T110" fmla="*/ 168 w 176"/>
              <a:gd name="T111" fmla="*/ 160 h 176"/>
              <a:gd name="T112" fmla="*/ 106 w 176"/>
              <a:gd name="T113" fmla="*/ 48 h 176"/>
              <a:gd name="T114" fmla="*/ 88 w 176"/>
              <a:gd name="T115" fmla="*/ 63 h 176"/>
              <a:gd name="T116" fmla="*/ 113 w 176"/>
              <a:gd name="T117" fmla="*/ 79 h 176"/>
              <a:gd name="T118" fmla="*/ 132 w 176"/>
              <a:gd name="T119" fmla="*/ 65 h 176"/>
              <a:gd name="T120" fmla="*/ 106 w 176"/>
              <a:gd name="T121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62" y="80"/>
                </a:moveTo>
                <a:cubicBezTo>
                  <a:pt x="44" y="94"/>
                  <a:pt x="44" y="94"/>
                  <a:pt x="44" y="9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63" y="106"/>
                  <a:pt x="63" y="106"/>
                  <a:pt x="63" y="106"/>
                </a:cubicBezTo>
                <a:cubicBezTo>
                  <a:pt x="70" y="110"/>
                  <a:pt x="70" y="110"/>
                  <a:pt x="70" y="110"/>
                </a:cubicBezTo>
                <a:cubicBezTo>
                  <a:pt x="82" y="101"/>
                  <a:pt x="82" y="101"/>
                  <a:pt x="82" y="101"/>
                </a:cubicBezTo>
                <a:cubicBezTo>
                  <a:pt x="88" y="97"/>
                  <a:pt x="88" y="97"/>
                  <a:pt x="88" y="97"/>
                </a:cubicBezTo>
                <a:cubicBezTo>
                  <a:pt x="88" y="97"/>
                  <a:pt x="88" y="97"/>
                  <a:pt x="88" y="97"/>
                </a:cubicBezTo>
                <a:cubicBezTo>
                  <a:pt x="88" y="97"/>
                  <a:pt x="88" y="97"/>
                  <a:pt x="88" y="97"/>
                </a:cubicBezTo>
                <a:cubicBezTo>
                  <a:pt x="88" y="97"/>
                  <a:pt x="88" y="97"/>
                  <a:pt x="88" y="97"/>
                </a:cubicBezTo>
                <a:cubicBezTo>
                  <a:pt x="88" y="97"/>
                  <a:pt x="88" y="97"/>
                  <a:pt x="88" y="97"/>
                </a:cubicBezTo>
                <a:cubicBezTo>
                  <a:pt x="102" y="107"/>
                  <a:pt x="102" y="107"/>
                  <a:pt x="102" y="107"/>
                </a:cubicBezTo>
                <a:cubicBezTo>
                  <a:pt x="106" y="110"/>
                  <a:pt x="106" y="110"/>
                  <a:pt x="106" y="110"/>
                </a:cubicBezTo>
                <a:cubicBezTo>
                  <a:pt x="132" y="94"/>
                  <a:pt x="132" y="94"/>
                  <a:pt x="132" y="94"/>
                </a:cubicBezTo>
                <a:cubicBezTo>
                  <a:pt x="113" y="79"/>
                  <a:pt x="113" y="79"/>
                  <a:pt x="113" y="79"/>
                </a:cubicBezTo>
                <a:cubicBezTo>
                  <a:pt x="88" y="95"/>
                  <a:pt x="88" y="95"/>
                  <a:pt x="88" y="95"/>
                </a:cubicBezTo>
                <a:lnTo>
                  <a:pt x="62" y="80"/>
                </a:lnTo>
                <a:close/>
                <a:moveTo>
                  <a:pt x="106" y="120"/>
                </a:moveTo>
                <a:cubicBezTo>
                  <a:pt x="106" y="120"/>
                  <a:pt x="106" y="120"/>
                  <a:pt x="106" y="120"/>
                </a:cubicBezTo>
                <a:cubicBezTo>
                  <a:pt x="88" y="107"/>
                  <a:pt x="88" y="107"/>
                  <a:pt x="88" y="107"/>
                </a:cubicBezTo>
                <a:cubicBezTo>
                  <a:pt x="71" y="120"/>
                  <a:pt x="71" y="120"/>
                  <a:pt x="71" y="120"/>
                </a:cubicBezTo>
                <a:cubicBezTo>
                  <a:pt x="71" y="120"/>
                  <a:pt x="71" y="120"/>
                  <a:pt x="71" y="120"/>
                </a:cubicBezTo>
                <a:cubicBezTo>
                  <a:pt x="62" y="114"/>
                  <a:pt x="62" y="114"/>
                  <a:pt x="62" y="114"/>
                </a:cubicBezTo>
                <a:cubicBezTo>
                  <a:pt x="62" y="119"/>
                  <a:pt x="62" y="119"/>
                  <a:pt x="62" y="119"/>
                </a:cubicBezTo>
                <a:cubicBezTo>
                  <a:pt x="88" y="136"/>
                  <a:pt x="88" y="136"/>
                  <a:pt x="88" y="136"/>
                </a:cubicBezTo>
                <a:cubicBezTo>
                  <a:pt x="114" y="119"/>
                  <a:pt x="114" y="119"/>
                  <a:pt x="114" y="119"/>
                </a:cubicBezTo>
                <a:cubicBezTo>
                  <a:pt x="114" y="115"/>
                  <a:pt x="114" y="115"/>
                  <a:pt x="114" y="115"/>
                </a:cubicBezTo>
                <a:cubicBezTo>
                  <a:pt x="106" y="120"/>
                  <a:pt x="106" y="120"/>
                  <a:pt x="106" y="120"/>
                </a:cubicBezTo>
                <a:close/>
                <a:moveTo>
                  <a:pt x="113" y="79"/>
                </a:moveTo>
                <a:cubicBezTo>
                  <a:pt x="113" y="79"/>
                  <a:pt x="113" y="79"/>
                  <a:pt x="113" y="79"/>
                </a:cubicBezTo>
                <a:cubicBezTo>
                  <a:pt x="113" y="79"/>
                  <a:pt x="113" y="79"/>
                  <a:pt x="113" y="79"/>
                </a:cubicBezTo>
                <a:cubicBezTo>
                  <a:pt x="113" y="79"/>
                  <a:pt x="113" y="79"/>
                  <a:pt x="113" y="79"/>
                </a:cubicBezTo>
                <a:close/>
                <a:moveTo>
                  <a:pt x="44" y="65"/>
                </a:moveTo>
                <a:cubicBezTo>
                  <a:pt x="62" y="80"/>
                  <a:pt x="62" y="80"/>
                  <a:pt x="62" y="80"/>
                </a:cubicBezTo>
                <a:cubicBezTo>
                  <a:pt x="88" y="63"/>
                  <a:pt x="88" y="63"/>
                  <a:pt x="88" y="63"/>
                </a:cubicBezTo>
                <a:cubicBezTo>
                  <a:pt x="70" y="48"/>
                  <a:pt x="70" y="48"/>
                  <a:pt x="70" y="48"/>
                </a:cubicBezTo>
                <a:lnTo>
                  <a:pt x="44" y="65"/>
                </a:lnTo>
                <a:close/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106" y="48"/>
                </a:moveTo>
                <a:cubicBezTo>
                  <a:pt x="88" y="63"/>
                  <a:pt x="88" y="63"/>
                  <a:pt x="88" y="63"/>
                </a:cubicBezTo>
                <a:cubicBezTo>
                  <a:pt x="113" y="79"/>
                  <a:pt x="113" y="79"/>
                  <a:pt x="113" y="79"/>
                </a:cubicBezTo>
                <a:cubicBezTo>
                  <a:pt x="132" y="65"/>
                  <a:pt x="132" y="65"/>
                  <a:pt x="132" y="65"/>
                </a:cubicBezTo>
                <a:lnTo>
                  <a:pt x="106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56"/>
          <p:cNvSpPr>
            <a:spLocks noEditPoints="1"/>
          </p:cNvSpPr>
          <p:nvPr/>
        </p:nvSpPr>
        <p:spPr bwMode="auto">
          <a:xfrm>
            <a:off x="2227263" y="5810251"/>
            <a:ext cx="557212" cy="557213"/>
          </a:xfrm>
          <a:custGeom>
            <a:avLst/>
            <a:gdLst>
              <a:gd name="T0" fmla="*/ 160 w 176"/>
              <a:gd name="T1" fmla="*/ 0 h 176"/>
              <a:gd name="T2" fmla="*/ 16 w 176"/>
              <a:gd name="T3" fmla="*/ 0 h 176"/>
              <a:gd name="T4" fmla="*/ 0 w 176"/>
              <a:gd name="T5" fmla="*/ 16 h 176"/>
              <a:gd name="T6" fmla="*/ 0 w 176"/>
              <a:gd name="T7" fmla="*/ 160 h 176"/>
              <a:gd name="T8" fmla="*/ 16 w 176"/>
              <a:gd name="T9" fmla="*/ 176 h 176"/>
              <a:gd name="T10" fmla="*/ 160 w 176"/>
              <a:gd name="T11" fmla="*/ 176 h 176"/>
              <a:gd name="T12" fmla="*/ 176 w 176"/>
              <a:gd name="T13" fmla="*/ 160 h 176"/>
              <a:gd name="T14" fmla="*/ 176 w 176"/>
              <a:gd name="T15" fmla="*/ 16 h 176"/>
              <a:gd name="T16" fmla="*/ 160 w 176"/>
              <a:gd name="T17" fmla="*/ 0 h 176"/>
              <a:gd name="T18" fmla="*/ 168 w 176"/>
              <a:gd name="T19" fmla="*/ 160 h 176"/>
              <a:gd name="T20" fmla="*/ 160 w 176"/>
              <a:gd name="T21" fmla="*/ 168 h 176"/>
              <a:gd name="T22" fmla="*/ 16 w 176"/>
              <a:gd name="T23" fmla="*/ 168 h 176"/>
              <a:gd name="T24" fmla="*/ 8 w 176"/>
              <a:gd name="T25" fmla="*/ 160 h 176"/>
              <a:gd name="T26" fmla="*/ 8 w 176"/>
              <a:gd name="T27" fmla="*/ 16 h 176"/>
              <a:gd name="T28" fmla="*/ 16 w 176"/>
              <a:gd name="T29" fmla="*/ 8 h 176"/>
              <a:gd name="T30" fmla="*/ 160 w 176"/>
              <a:gd name="T31" fmla="*/ 8 h 176"/>
              <a:gd name="T32" fmla="*/ 168 w 176"/>
              <a:gd name="T33" fmla="*/ 16 h 176"/>
              <a:gd name="T34" fmla="*/ 168 w 176"/>
              <a:gd name="T35" fmla="*/ 160 h 176"/>
              <a:gd name="T36" fmla="*/ 112 w 176"/>
              <a:gd name="T37" fmla="*/ 48 h 176"/>
              <a:gd name="T38" fmla="*/ 64 w 176"/>
              <a:gd name="T39" fmla="*/ 48 h 176"/>
              <a:gd name="T40" fmla="*/ 48 w 176"/>
              <a:gd name="T41" fmla="*/ 64 h 176"/>
              <a:gd name="T42" fmla="*/ 48 w 176"/>
              <a:gd name="T43" fmla="*/ 112 h 176"/>
              <a:gd name="T44" fmla="*/ 64 w 176"/>
              <a:gd name="T45" fmla="*/ 128 h 176"/>
              <a:gd name="T46" fmla="*/ 112 w 176"/>
              <a:gd name="T47" fmla="*/ 128 h 176"/>
              <a:gd name="T48" fmla="*/ 128 w 176"/>
              <a:gd name="T49" fmla="*/ 112 h 176"/>
              <a:gd name="T50" fmla="*/ 128 w 176"/>
              <a:gd name="T51" fmla="*/ 64 h 176"/>
              <a:gd name="T52" fmla="*/ 112 w 176"/>
              <a:gd name="T53" fmla="*/ 48 h 176"/>
              <a:gd name="T54" fmla="*/ 104 w 176"/>
              <a:gd name="T55" fmla="*/ 60 h 176"/>
              <a:gd name="T56" fmla="*/ 116 w 176"/>
              <a:gd name="T57" fmla="*/ 60 h 176"/>
              <a:gd name="T58" fmla="*/ 116 w 176"/>
              <a:gd name="T59" fmla="*/ 72 h 176"/>
              <a:gd name="T60" fmla="*/ 104 w 176"/>
              <a:gd name="T61" fmla="*/ 72 h 176"/>
              <a:gd name="T62" fmla="*/ 104 w 176"/>
              <a:gd name="T63" fmla="*/ 60 h 176"/>
              <a:gd name="T64" fmla="*/ 88 w 176"/>
              <a:gd name="T65" fmla="*/ 72 h 176"/>
              <a:gd name="T66" fmla="*/ 104 w 176"/>
              <a:gd name="T67" fmla="*/ 88 h 176"/>
              <a:gd name="T68" fmla="*/ 88 w 176"/>
              <a:gd name="T69" fmla="*/ 104 h 176"/>
              <a:gd name="T70" fmla="*/ 72 w 176"/>
              <a:gd name="T71" fmla="*/ 88 h 176"/>
              <a:gd name="T72" fmla="*/ 88 w 176"/>
              <a:gd name="T73" fmla="*/ 72 h 176"/>
              <a:gd name="T74" fmla="*/ 120 w 176"/>
              <a:gd name="T75" fmla="*/ 112 h 176"/>
              <a:gd name="T76" fmla="*/ 112 w 176"/>
              <a:gd name="T77" fmla="*/ 120 h 176"/>
              <a:gd name="T78" fmla="*/ 64 w 176"/>
              <a:gd name="T79" fmla="*/ 120 h 176"/>
              <a:gd name="T80" fmla="*/ 56 w 176"/>
              <a:gd name="T81" fmla="*/ 112 h 176"/>
              <a:gd name="T82" fmla="*/ 56 w 176"/>
              <a:gd name="T83" fmla="*/ 84 h 176"/>
              <a:gd name="T84" fmla="*/ 64 w 176"/>
              <a:gd name="T85" fmla="*/ 84 h 176"/>
              <a:gd name="T86" fmla="*/ 64 w 176"/>
              <a:gd name="T87" fmla="*/ 88 h 176"/>
              <a:gd name="T88" fmla="*/ 88 w 176"/>
              <a:gd name="T89" fmla="*/ 112 h 176"/>
              <a:gd name="T90" fmla="*/ 112 w 176"/>
              <a:gd name="T91" fmla="*/ 88 h 176"/>
              <a:gd name="T92" fmla="*/ 112 w 176"/>
              <a:gd name="T93" fmla="*/ 84 h 176"/>
              <a:gd name="T94" fmla="*/ 120 w 176"/>
              <a:gd name="T95" fmla="*/ 84 h 176"/>
              <a:gd name="T96" fmla="*/ 120 w 176"/>
              <a:gd name="T97" fmla="*/ 11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6" h="176"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112" y="48"/>
                </a:moveTo>
                <a:cubicBezTo>
                  <a:pt x="64" y="48"/>
                  <a:pt x="64" y="48"/>
                  <a:pt x="64" y="48"/>
                </a:cubicBezTo>
                <a:cubicBezTo>
                  <a:pt x="55" y="48"/>
                  <a:pt x="48" y="55"/>
                  <a:pt x="48" y="64"/>
                </a:cubicBezTo>
                <a:cubicBezTo>
                  <a:pt x="48" y="112"/>
                  <a:pt x="48" y="112"/>
                  <a:pt x="48" y="112"/>
                </a:cubicBezTo>
                <a:cubicBezTo>
                  <a:pt x="48" y="121"/>
                  <a:pt x="55" y="128"/>
                  <a:pt x="64" y="128"/>
                </a:cubicBezTo>
                <a:cubicBezTo>
                  <a:pt x="112" y="128"/>
                  <a:pt x="112" y="128"/>
                  <a:pt x="112" y="128"/>
                </a:cubicBezTo>
                <a:cubicBezTo>
                  <a:pt x="121" y="128"/>
                  <a:pt x="128" y="121"/>
                  <a:pt x="128" y="112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8" y="55"/>
                  <a:pt x="121" y="48"/>
                  <a:pt x="112" y="48"/>
                </a:cubicBezTo>
                <a:moveTo>
                  <a:pt x="104" y="60"/>
                </a:moveTo>
                <a:cubicBezTo>
                  <a:pt x="116" y="60"/>
                  <a:pt x="116" y="60"/>
                  <a:pt x="116" y="60"/>
                </a:cubicBezTo>
                <a:cubicBezTo>
                  <a:pt x="116" y="72"/>
                  <a:pt x="116" y="72"/>
                  <a:pt x="116" y="72"/>
                </a:cubicBezTo>
                <a:cubicBezTo>
                  <a:pt x="104" y="72"/>
                  <a:pt x="104" y="72"/>
                  <a:pt x="104" y="72"/>
                </a:cubicBezTo>
                <a:lnTo>
                  <a:pt x="104" y="60"/>
                </a:lnTo>
                <a:close/>
                <a:moveTo>
                  <a:pt x="88" y="72"/>
                </a:moveTo>
                <a:cubicBezTo>
                  <a:pt x="97" y="72"/>
                  <a:pt x="104" y="79"/>
                  <a:pt x="104" y="88"/>
                </a:cubicBezTo>
                <a:cubicBezTo>
                  <a:pt x="104" y="97"/>
                  <a:pt x="97" y="104"/>
                  <a:pt x="88" y="104"/>
                </a:cubicBezTo>
                <a:cubicBezTo>
                  <a:pt x="79" y="104"/>
                  <a:pt x="72" y="97"/>
                  <a:pt x="72" y="88"/>
                </a:cubicBezTo>
                <a:cubicBezTo>
                  <a:pt x="72" y="79"/>
                  <a:pt x="79" y="72"/>
                  <a:pt x="88" y="72"/>
                </a:cubicBezTo>
                <a:moveTo>
                  <a:pt x="120" y="112"/>
                </a:moveTo>
                <a:cubicBezTo>
                  <a:pt x="120" y="116"/>
                  <a:pt x="116" y="120"/>
                  <a:pt x="112" y="120"/>
                </a:cubicBezTo>
                <a:cubicBezTo>
                  <a:pt x="64" y="120"/>
                  <a:pt x="64" y="120"/>
                  <a:pt x="64" y="120"/>
                </a:cubicBezTo>
                <a:cubicBezTo>
                  <a:pt x="60" y="120"/>
                  <a:pt x="56" y="116"/>
                  <a:pt x="56" y="112"/>
                </a:cubicBezTo>
                <a:cubicBezTo>
                  <a:pt x="56" y="84"/>
                  <a:pt x="56" y="84"/>
                  <a:pt x="56" y="84"/>
                </a:cubicBezTo>
                <a:cubicBezTo>
                  <a:pt x="64" y="84"/>
                  <a:pt x="64" y="84"/>
                  <a:pt x="64" y="84"/>
                </a:cubicBezTo>
                <a:cubicBezTo>
                  <a:pt x="64" y="85"/>
                  <a:pt x="64" y="87"/>
                  <a:pt x="64" y="88"/>
                </a:cubicBezTo>
                <a:cubicBezTo>
                  <a:pt x="64" y="101"/>
                  <a:pt x="75" y="112"/>
                  <a:pt x="88" y="112"/>
                </a:cubicBezTo>
                <a:cubicBezTo>
                  <a:pt x="101" y="112"/>
                  <a:pt x="112" y="101"/>
                  <a:pt x="112" y="88"/>
                </a:cubicBezTo>
                <a:cubicBezTo>
                  <a:pt x="112" y="87"/>
                  <a:pt x="112" y="85"/>
                  <a:pt x="112" y="84"/>
                </a:cubicBezTo>
                <a:cubicBezTo>
                  <a:pt x="120" y="84"/>
                  <a:pt x="120" y="84"/>
                  <a:pt x="120" y="84"/>
                </a:cubicBezTo>
                <a:lnTo>
                  <a:pt x="120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7"/>
          <p:cNvSpPr>
            <a:spLocks noEditPoints="1"/>
          </p:cNvSpPr>
          <p:nvPr/>
        </p:nvSpPr>
        <p:spPr bwMode="auto">
          <a:xfrm>
            <a:off x="3290888" y="5810251"/>
            <a:ext cx="555625" cy="557213"/>
          </a:xfrm>
          <a:custGeom>
            <a:avLst/>
            <a:gdLst>
              <a:gd name="T0" fmla="*/ 160 w 176"/>
              <a:gd name="T1" fmla="*/ 0 h 176"/>
              <a:gd name="T2" fmla="*/ 16 w 176"/>
              <a:gd name="T3" fmla="*/ 0 h 176"/>
              <a:gd name="T4" fmla="*/ 0 w 176"/>
              <a:gd name="T5" fmla="*/ 16 h 176"/>
              <a:gd name="T6" fmla="*/ 0 w 176"/>
              <a:gd name="T7" fmla="*/ 160 h 176"/>
              <a:gd name="T8" fmla="*/ 16 w 176"/>
              <a:gd name="T9" fmla="*/ 176 h 176"/>
              <a:gd name="T10" fmla="*/ 160 w 176"/>
              <a:gd name="T11" fmla="*/ 176 h 176"/>
              <a:gd name="T12" fmla="*/ 176 w 176"/>
              <a:gd name="T13" fmla="*/ 160 h 176"/>
              <a:gd name="T14" fmla="*/ 176 w 176"/>
              <a:gd name="T15" fmla="*/ 16 h 176"/>
              <a:gd name="T16" fmla="*/ 160 w 176"/>
              <a:gd name="T17" fmla="*/ 0 h 176"/>
              <a:gd name="T18" fmla="*/ 168 w 176"/>
              <a:gd name="T19" fmla="*/ 160 h 176"/>
              <a:gd name="T20" fmla="*/ 160 w 176"/>
              <a:gd name="T21" fmla="*/ 168 h 176"/>
              <a:gd name="T22" fmla="*/ 16 w 176"/>
              <a:gd name="T23" fmla="*/ 168 h 176"/>
              <a:gd name="T24" fmla="*/ 8 w 176"/>
              <a:gd name="T25" fmla="*/ 160 h 176"/>
              <a:gd name="T26" fmla="*/ 8 w 176"/>
              <a:gd name="T27" fmla="*/ 16 h 176"/>
              <a:gd name="T28" fmla="*/ 16 w 176"/>
              <a:gd name="T29" fmla="*/ 8 h 176"/>
              <a:gd name="T30" fmla="*/ 160 w 176"/>
              <a:gd name="T31" fmla="*/ 8 h 176"/>
              <a:gd name="T32" fmla="*/ 168 w 176"/>
              <a:gd name="T33" fmla="*/ 16 h 176"/>
              <a:gd name="T34" fmla="*/ 168 w 176"/>
              <a:gd name="T35" fmla="*/ 160 h 176"/>
              <a:gd name="T36" fmla="*/ 88 w 176"/>
              <a:gd name="T37" fmla="*/ 40 h 176"/>
              <a:gd name="T38" fmla="*/ 40 w 176"/>
              <a:gd name="T39" fmla="*/ 88 h 176"/>
              <a:gd name="T40" fmla="*/ 88 w 176"/>
              <a:gd name="T41" fmla="*/ 136 h 176"/>
              <a:gd name="T42" fmla="*/ 136 w 176"/>
              <a:gd name="T43" fmla="*/ 88 h 176"/>
              <a:gd name="T44" fmla="*/ 88 w 176"/>
              <a:gd name="T45" fmla="*/ 40 h 176"/>
              <a:gd name="T46" fmla="*/ 48 w 176"/>
              <a:gd name="T47" fmla="*/ 88 h 176"/>
              <a:gd name="T48" fmla="*/ 51 w 176"/>
              <a:gd name="T49" fmla="*/ 72 h 176"/>
              <a:gd name="T50" fmla="*/ 70 w 176"/>
              <a:gd name="T51" fmla="*/ 124 h 176"/>
              <a:gd name="T52" fmla="*/ 48 w 176"/>
              <a:gd name="T53" fmla="*/ 88 h 176"/>
              <a:gd name="T54" fmla="*/ 88 w 176"/>
              <a:gd name="T55" fmla="*/ 128 h 176"/>
              <a:gd name="T56" fmla="*/ 77 w 176"/>
              <a:gd name="T57" fmla="*/ 126 h 176"/>
              <a:gd name="T58" fmla="*/ 89 w 176"/>
              <a:gd name="T59" fmla="*/ 92 h 176"/>
              <a:gd name="T60" fmla="*/ 101 w 176"/>
              <a:gd name="T61" fmla="*/ 126 h 176"/>
              <a:gd name="T62" fmla="*/ 88 w 176"/>
              <a:gd name="T63" fmla="*/ 128 h 176"/>
              <a:gd name="T64" fmla="*/ 94 w 176"/>
              <a:gd name="T65" fmla="*/ 69 h 176"/>
              <a:gd name="T66" fmla="*/ 98 w 176"/>
              <a:gd name="T67" fmla="*/ 69 h 176"/>
              <a:gd name="T68" fmla="*/ 98 w 176"/>
              <a:gd name="T69" fmla="*/ 65 h 176"/>
              <a:gd name="T70" fmla="*/ 87 w 176"/>
              <a:gd name="T71" fmla="*/ 66 h 176"/>
              <a:gd name="T72" fmla="*/ 76 w 176"/>
              <a:gd name="T73" fmla="*/ 65 h 176"/>
              <a:gd name="T74" fmla="*/ 76 w 176"/>
              <a:gd name="T75" fmla="*/ 69 h 176"/>
              <a:gd name="T76" fmla="*/ 80 w 176"/>
              <a:gd name="T77" fmla="*/ 69 h 176"/>
              <a:gd name="T78" fmla="*/ 87 w 176"/>
              <a:gd name="T79" fmla="*/ 86 h 176"/>
              <a:gd name="T80" fmla="*/ 78 w 176"/>
              <a:gd name="T81" fmla="*/ 113 h 176"/>
              <a:gd name="T82" fmla="*/ 63 w 176"/>
              <a:gd name="T83" fmla="*/ 69 h 176"/>
              <a:gd name="T84" fmla="*/ 68 w 176"/>
              <a:gd name="T85" fmla="*/ 69 h 176"/>
              <a:gd name="T86" fmla="*/ 67 w 176"/>
              <a:gd name="T87" fmla="*/ 65 h 176"/>
              <a:gd name="T88" fmla="*/ 57 w 176"/>
              <a:gd name="T89" fmla="*/ 66 h 176"/>
              <a:gd name="T90" fmla="*/ 55 w 176"/>
              <a:gd name="T91" fmla="*/ 66 h 176"/>
              <a:gd name="T92" fmla="*/ 88 w 176"/>
              <a:gd name="T93" fmla="*/ 48 h 176"/>
              <a:gd name="T94" fmla="*/ 114 w 176"/>
              <a:gd name="T95" fmla="*/ 58 h 176"/>
              <a:gd name="T96" fmla="*/ 108 w 176"/>
              <a:gd name="T97" fmla="*/ 65 h 176"/>
              <a:gd name="T98" fmla="*/ 112 w 176"/>
              <a:gd name="T99" fmla="*/ 75 h 176"/>
              <a:gd name="T100" fmla="*/ 115 w 176"/>
              <a:gd name="T101" fmla="*/ 86 h 176"/>
              <a:gd name="T102" fmla="*/ 112 w 176"/>
              <a:gd name="T103" fmla="*/ 99 h 176"/>
              <a:gd name="T104" fmla="*/ 108 w 176"/>
              <a:gd name="T105" fmla="*/ 113 h 176"/>
              <a:gd name="T106" fmla="*/ 94 w 176"/>
              <a:gd name="T107" fmla="*/ 69 h 176"/>
              <a:gd name="T108" fmla="*/ 128 w 176"/>
              <a:gd name="T109" fmla="*/ 88 h 176"/>
              <a:gd name="T110" fmla="*/ 109 w 176"/>
              <a:gd name="T111" fmla="*/ 122 h 176"/>
              <a:gd name="T112" fmla="*/ 121 w 176"/>
              <a:gd name="T113" fmla="*/ 87 h 176"/>
              <a:gd name="T114" fmla="*/ 124 w 176"/>
              <a:gd name="T115" fmla="*/ 73 h 176"/>
              <a:gd name="T116" fmla="*/ 124 w 176"/>
              <a:gd name="T117" fmla="*/ 70 h 176"/>
              <a:gd name="T118" fmla="*/ 128 w 176"/>
              <a:gd name="T119" fmla="*/ 8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76" h="176"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88" y="40"/>
                </a:moveTo>
                <a:cubicBezTo>
                  <a:pt x="61" y="40"/>
                  <a:pt x="40" y="61"/>
                  <a:pt x="40" y="88"/>
                </a:cubicBezTo>
                <a:cubicBezTo>
                  <a:pt x="40" y="115"/>
                  <a:pt x="61" y="136"/>
                  <a:pt x="88" y="136"/>
                </a:cubicBezTo>
                <a:cubicBezTo>
                  <a:pt x="115" y="136"/>
                  <a:pt x="136" y="115"/>
                  <a:pt x="136" y="88"/>
                </a:cubicBezTo>
                <a:cubicBezTo>
                  <a:pt x="136" y="61"/>
                  <a:pt x="115" y="40"/>
                  <a:pt x="88" y="40"/>
                </a:cubicBezTo>
                <a:moveTo>
                  <a:pt x="48" y="88"/>
                </a:moveTo>
                <a:cubicBezTo>
                  <a:pt x="48" y="82"/>
                  <a:pt x="49" y="77"/>
                  <a:pt x="51" y="72"/>
                </a:cubicBezTo>
                <a:cubicBezTo>
                  <a:pt x="70" y="124"/>
                  <a:pt x="70" y="124"/>
                  <a:pt x="70" y="124"/>
                </a:cubicBezTo>
                <a:cubicBezTo>
                  <a:pt x="57" y="117"/>
                  <a:pt x="48" y="104"/>
                  <a:pt x="48" y="88"/>
                </a:cubicBezTo>
                <a:moveTo>
                  <a:pt x="88" y="128"/>
                </a:moveTo>
                <a:cubicBezTo>
                  <a:pt x="84" y="128"/>
                  <a:pt x="80" y="127"/>
                  <a:pt x="77" y="126"/>
                </a:cubicBezTo>
                <a:cubicBezTo>
                  <a:pt x="89" y="92"/>
                  <a:pt x="89" y="92"/>
                  <a:pt x="89" y="92"/>
                </a:cubicBezTo>
                <a:cubicBezTo>
                  <a:pt x="89" y="92"/>
                  <a:pt x="100" y="121"/>
                  <a:pt x="101" y="126"/>
                </a:cubicBezTo>
                <a:cubicBezTo>
                  <a:pt x="97" y="127"/>
                  <a:pt x="93" y="128"/>
                  <a:pt x="88" y="128"/>
                </a:cubicBezTo>
                <a:moveTo>
                  <a:pt x="94" y="69"/>
                </a:moveTo>
                <a:cubicBezTo>
                  <a:pt x="96" y="69"/>
                  <a:pt x="98" y="69"/>
                  <a:pt x="98" y="69"/>
                </a:cubicBezTo>
                <a:cubicBezTo>
                  <a:pt x="100" y="68"/>
                  <a:pt x="100" y="65"/>
                  <a:pt x="98" y="65"/>
                </a:cubicBezTo>
                <a:cubicBezTo>
                  <a:pt x="98" y="65"/>
                  <a:pt x="91" y="66"/>
                  <a:pt x="87" y="66"/>
                </a:cubicBezTo>
                <a:cubicBezTo>
                  <a:pt x="83" y="66"/>
                  <a:pt x="76" y="65"/>
                  <a:pt x="76" y="65"/>
                </a:cubicBezTo>
                <a:cubicBezTo>
                  <a:pt x="74" y="65"/>
                  <a:pt x="74" y="68"/>
                  <a:pt x="76" y="69"/>
                </a:cubicBezTo>
                <a:cubicBezTo>
                  <a:pt x="76" y="69"/>
                  <a:pt x="78" y="69"/>
                  <a:pt x="80" y="69"/>
                </a:cubicBezTo>
                <a:cubicBezTo>
                  <a:pt x="87" y="86"/>
                  <a:pt x="87" y="86"/>
                  <a:pt x="87" y="86"/>
                </a:cubicBezTo>
                <a:cubicBezTo>
                  <a:pt x="78" y="113"/>
                  <a:pt x="78" y="113"/>
                  <a:pt x="78" y="113"/>
                </a:cubicBezTo>
                <a:cubicBezTo>
                  <a:pt x="63" y="69"/>
                  <a:pt x="63" y="69"/>
                  <a:pt x="63" y="69"/>
                </a:cubicBezTo>
                <a:cubicBezTo>
                  <a:pt x="66" y="69"/>
                  <a:pt x="68" y="69"/>
                  <a:pt x="68" y="69"/>
                </a:cubicBezTo>
                <a:cubicBezTo>
                  <a:pt x="70" y="68"/>
                  <a:pt x="70" y="65"/>
                  <a:pt x="67" y="65"/>
                </a:cubicBezTo>
                <a:cubicBezTo>
                  <a:pt x="67" y="65"/>
                  <a:pt x="61" y="66"/>
                  <a:pt x="57" y="66"/>
                </a:cubicBezTo>
                <a:cubicBezTo>
                  <a:pt x="56" y="66"/>
                  <a:pt x="55" y="66"/>
                  <a:pt x="55" y="66"/>
                </a:cubicBezTo>
                <a:cubicBezTo>
                  <a:pt x="62" y="55"/>
                  <a:pt x="74" y="48"/>
                  <a:pt x="88" y="48"/>
                </a:cubicBezTo>
                <a:cubicBezTo>
                  <a:pt x="98" y="48"/>
                  <a:pt x="107" y="52"/>
                  <a:pt x="114" y="58"/>
                </a:cubicBezTo>
                <a:cubicBezTo>
                  <a:pt x="111" y="58"/>
                  <a:pt x="108" y="62"/>
                  <a:pt x="108" y="65"/>
                </a:cubicBezTo>
                <a:cubicBezTo>
                  <a:pt x="108" y="69"/>
                  <a:pt x="110" y="71"/>
                  <a:pt x="112" y="75"/>
                </a:cubicBezTo>
                <a:cubicBezTo>
                  <a:pt x="114" y="77"/>
                  <a:pt x="115" y="81"/>
                  <a:pt x="115" y="86"/>
                </a:cubicBezTo>
                <a:cubicBezTo>
                  <a:pt x="115" y="89"/>
                  <a:pt x="114" y="93"/>
                  <a:pt x="112" y="99"/>
                </a:cubicBezTo>
                <a:cubicBezTo>
                  <a:pt x="108" y="113"/>
                  <a:pt x="108" y="113"/>
                  <a:pt x="108" y="113"/>
                </a:cubicBezTo>
                <a:lnTo>
                  <a:pt x="94" y="69"/>
                </a:lnTo>
                <a:close/>
                <a:moveTo>
                  <a:pt x="128" y="88"/>
                </a:moveTo>
                <a:cubicBezTo>
                  <a:pt x="128" y="102"/>
                  <a:pt x="120" y="115"/>
                  <a:pt x="109" y="122"/>
                </a:cubicBezTo>
                <a:cubicBezTo>
                  <a:pt x="121" y="87"/>
                  <a:pt x="121" y="87"/>
                  <a:pt x="121" y="87"/>
                </a:cubicBezTo>
                <a:cubicBezTo>
                  <a:pt x="123" y="81"/>
                  <a:pt x="124" y="77"/>
                  <a:pt x="124" y="73"/>
                </a:cubicBezTo>
                <a:cubicBezTo>
                  <a:pt x="124" y="72"/>
                  <a:pt x="124" y="71"/>
                  <a:pt x="124" y="70"/>
                </a:cubicBezTo>
                <a:cubicBezTo>
                  <a:pt x="126" y="76"/>
                  <a:pt x="128" y="82"/>
                  <a:pt x="128" y="88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58"/>
          <p:cNvSpPr>
            <a:spLocks noEditPoints="1"/>
          </p:cNvSpPr>
          <p:nvPr/>
        </p:nvSpPr>
        <p:spPr bwMode="auto">
          <a:xfrm>
            <a:off x="4352925" y="5810251"/>
            <a:ext cx="557212" cy="557213"/>
          </a:xfrm>
          <a:custGeom>
            <a:avLst/>
            <a:gdLst>
              <a:gd name="T0" fmla="*/ 160 w 176"/>
              <a:gd name="T1" fmla="*/ 0 h 176"/>
              <a:gd name="T2" fmla="*/ 16 w 176"/>
              <a:gd name="T3" fmla="*/ 0 h 176"/>
              <a:gd name="T4" fmla="*/ 0 w 176"/>
              <a:gd name="T5" fmla="*/ 16 h 176"/>
              <a:gd name="T6" fmla="*/ 0 w 176"/>
              <a:gd name="T7" fmla="*/ 160 h 176"/>
              <a:gd name="T8" fmla="*/ 16 w 176"/>
              <a:gd name="T9" fmla="*/ 176 h 176"/>
              <a:gd name="T10" fmla="*/ 160 w 176"/>
              <a:gd name="T11" fmla="*/ 176 h 176"/>
              <a:gd name="T12" fmla="*/ 176 w 176"/>
              <a:gd name="T13" fmla="*/ 160 h 176"/>
              <a:gd name="T14" fmla="*/ 176 w 176"/>
              <a:gd name="T15" fmla="*/ 16 h 176"/>
              <a:gd name="T16" fmla="*/ 160 w 176"/>
              <a:gd name="T17" fmla="*/ 0 h 176"/>
              <a:gd name="T18" fmla="*/ 168 w 176"/>
              <a:gd name="T19" fmla="*/ 160 h 176"/>
              <a:gd name="T20" fmla="*/ 160 w 176"/>
              <a:gd name="T21" fmla="*/ 168 h 176"/>
              <a:gd name="T22" fmla="*/ 16 w 176"/>
              <a:gd name="T23" fmla="*/ 168 h 176"/>
              <a:gd name="T24" fmla="*/ 8 w 176"/>
              <a:gd name="T25" fmla="*/ 160 h 176"/>
              <a:gd name="T26" fmla="*/ 8 w 176"/>
              <a:gd name="T27" fmla="*/ 16 h 176"/>
              <a:gd name="T28" fmla="*/ 16 w 176"/>
              <a:gd name="T29" fmla="*/ 8 h 176"/>
              <a:gd name="T30" fmla="*/ 160 w 176"/>
              <a:gd name="T31" fmla="*/ 8 h 176"/>
              <a:gd name="T32" fmla="*/ 168 w 176"/>
              <a:gd name="T33" fmla="*/ 16 h 176"/>
              <a:gd name="T34" fmla="*/ 168 w 176"/>
              <a:gd name="T35" fmla="*/ 160 h 176"/>
              <a:gd name="T36" fmla="*/ 88 w 176"/>
              <a:gd name="T37" fmla="*/ 40 h 176"/>
              <a:gd name="T38" fmla="*/ 40 w 176"/>
              <a:gd name="T39" fmla="*/ 88 h 176"/>
              <a:gd name="T40" fmla="*/ 88 w 176"/>
              <a:gd name="T41" fmla="*/ 136 h 176"/>
              <a:gd name="T42" fmla="*/ 136 w 176"/>
              <a:gd name="T43" fmla="*/ 88 h 176"/>
              <a:gd name="T44" fmla="*/ 88 w 176"/>
              <a:gd name="T45" fmla="*/ 40 h 176"/>
              <a:gd name="T46" fmla="*/ 88 w 176"/>
              <a:gd name="T47" fmla="*/ 48 h 176"/>
              <a:gd name="T48" fmla="*/ 113 w 176"/>
              <a:gd name="T49" fmla="*/ 57 h 176"/>
              <a:gd name="T50" fmla="*/ 92 w 176"/>
              <a:gd name="T51" fmla="*/ 70 h 176"/>
              <a:gd name="T52" fmla="*/ 76 w 176"/>
              <a:gd name="T53" fmla="*/ 50 h 176"/>
              <a:gd name="T54" fmla="*/ 88 w 176"/>
              <a:gd name="T55" fmla="*/ 48 h 176"/>
              <a:gd name="T56" fmla="*/ 68 w 176"/>
              <a:gd name="T57" fmla="*/ 53 h 176"/>
              <a:gd name="T58" fmla="*/ 84 w 176"/>
              <a:gd name="T59" fmla="*/ 73 h 176"/>
              <a:gd name="T60" fmla="*/ 49 w 176"/>
              <a:gd name="T61" fmla="*/ 80 h 176"/>
              <a:gd name="T62" fmla="*/ 68 w 176"/>
              <a:gd name="T63" fmla="*/ 53 h 176"/>
              <a:gd name="T64" fmla="*/ 48 w 176"/>
              <a:gd name="T65" fmla="*/ 88 h 176"/>
              <a:gd name="T66" fmla="*/ 88 w 176"/>
              <a:gd name="T67" fmla="*/ 80 h 176"/>
              <a:gd name="T68" fmla="*/ 92 w 176"/>
              <a:gd name="T69" fmla="*/ 88 h 176"/>
              <a:gd name="T70" fmla="*/ 59 w 176"/>
              <a:gd name="T71" fmla="*/ 115 h 176"/>
              <a:gd name="T72" fmla="*/ 48 w 176"/>
              <a:gd name="T73" fmla="*/ 88 h 176"/>
              <a:gd name="T74" fmla="*/ 88 w 176"/>
              <a:gd name="T75" fmla="*/ 128 h 176"/>
              <a:gd name="T76" fmla="*/ 65 w 176"/>
              <a:gd name="T77" fmla="*/ 121 h 176"/>
              <a:gd name="T78" fmla="*/ 95 w 176"/>
              <a:gd name="T79" fmla="*/ 96 h 176"/>
              <a:gd name="T80" fmla="*/ 100 w 176"/>
              <a:gd name="T81" fmla="*/ 126 h 176"/>
              <a:gd name="T82" fmla="*/ 88 w 176"/>
              <a:gd name="T83" fmla="*/ 128 h 176"/>
              <a:gd name="T84" fmla="*/ 108 w 176"/>
              <a:gd name="T85" fmla="*/ 123 h 176"/>
              <a:gd name="T86" fmla="*/ 103 w 176"/>
              <a:gd name="T87" fmla="*/ 94 h 176"/>
              <a:gd name="T88" fmla="*/ 116 w 176"/>
              <a:gd name="T89" fmla="*/ 92 h 176"/>
              <a:gd name="T90" fmla="*/ 128 w 176"/>
              <a:gd name="T91" fmla="*/ 93 h 176"/>
              <a:gd name="T92" fmla="*/ 108 w 176"/>
              <a:gd name="T93" fmla="*/ 123 h 176"/>
              <a:gd name="T94" fmla="*/ 116 w 176"/>
              <a:gd name="T95" fmla="*/ 84 h 176"/>
              <a:gd name="T96" fmla="*/ 100 w 176"/>
              <a:gd name="T97" fmla="*/ 86 h 176"/>
              <a:gd name="T98" fmla="*/ 96 w 176"/>
              <a:gd name="T99" fmla="*/ 77 h 176"/>
              <a:gd name="T100" fmla="*/ 119 w 176"/>
              <a:gd name="T101" fmla="*/ 63 h 176"/>
              <a:gd name="T102" fmla="*/ 128 w 176"/>
              <a:gd name="T103" fmla="*/ 85 h 176"/>
              <a:gd name="T104" fmla="*/ 116 w 176"/>
              <a:gd name="T105" fmla="*/ 8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6" h="176"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  <a:moveTo>
                  <a:pt x="88" y="40"/>
                </a:moveTo>
                <a:cubicBezTo>
                  <a:pt x="61" y="40"/>
                  <a:pt x="40" y="61"/>
                  <a:pt x="40" y="88"/>
                </a:cubicBezTo>
                <a:cubicBezTo>
                  <a:pt x="40" y="115"/>
                  <a:pt x="61" y="136"/>
                  <a:pt x="88" y="136"/>
                </a:cubicBezTo>
                <a:cubicBezTo>
                  <a:pt x="115" y="136"/>
                  <a:pt x="136" y="115"/>
                  <a:pt x="136" y="88"/>
                </a:cubicBezTo>
                <a:cubicBezTo>
                  <a:pt x="136" y="61"/>
                  <a:pt x="115" y="40"/>
                  <a:pt x="88" y="40"/>
                </a:cubicBezTo>
                <a:moveTo>
                  <a:pt x="88" y="48"/>
                </a:moveTo>
                <a:cubicBezTo>
                  <a:pt x="98" y="48"/>
                  <a:pt x="106" y="51"/>
                  <a:pt x="113" y="57"/>
                </a:cubicBezTo>
                <a:cubicBezTo>
                  <a:pt x="107" y="62"/>
                  <a:pt x="100" y="67"/>
                  <a:pt x="92" y="70"/>
                </a:cubicBezTo>
                <a:cubicBezTo>
                  <a:pt x="87" y="63"/>
                  <a:pt x="82" y="56"/>
                  <a:pt x="76" y="50"/>
                </a:cubicBezTo>
                <a:cubicBezTo>
                  <a:pt x="80" y="49"/>
                  <a:pt x="84" y="48"/>
                  <a:pt x="88" y="48"/>
                </a:cubicBezTo>
                <a:moveTo>
                  <a:pt x="68" y="53"/>
                </a:moveTo>
                <a:cubicBezTo>
                  <a:pt x="74" y="59"/>
                  <a:pt x="80" y="66"/>
                  <a:pt x="84" y="73"/>
                </a:cubicBezTo>
                <a:cubicBezTo>
                  <a:pt x="73" y="77"/>
                  <a:pt x="61" y="80"/>
                  <a:pt x="49" y="80"/>
                </a:cubicBezTo>
                <a:cubicBezTo>
                  <a:pt x="51" y="69"/>
                  <a:pt x="58" y="59"/>
                  <a:pt x="68" y="53"/>
                </a:cubicBezTo>
                <a:moveTo>
                  <a:pt x="48" y="88"/>
                </a:moveTo>
                <a:cubicBezTo>
                  <a:pt x="62" y="88"/>
                  <a:pt x="76" y="85"/>
                  <a:pt x="88" y="80"/>
                </a:cubicBezTo>
                <a:cubicBezTo>
                  <a:pt x="90" y="83"/>
                  <a:pt x="91" y="86"/>
                  <a:pt x="92" y="88"/>
                </a:cubicBezTo>
                <a:cubicBezTo>
                  <a:pt x="78" y="94"/>
                  <a:pt x="67" y="103"/>
                  <a:pt x="59" y="115"/>
                </a:cubicBezTo>
                <a:cubicBezTo>
                  <a:pt x="52" y="108"/>
                  <a:pt x="48" y="99"/>
                  <a:pt x="48" y="88"/>
                </a:cubicBezTo>
                <a:moveTo>
                  <a:pt x="88" y="128"/>
                </a:moveTo>
                <a:cubicBezTo>
                  <a:pt x="79" y="128"/>
                  <a:pt x="71" y="125"/>
                  <a:pt x="65" y="121"/>
                </a:cubicBezTo>
                <a:cubicBezTo>
                  <a:pt x="72" y="109"/>
                  <a:pt x="82" y="101"/>
                  <a:pt x="95" y="96"/>
                </a:cubicBezTo>
                <a:cubicBezTo>
                  <a:pt x="98" y="105"/>
                  <a:pt x="100" y="116"/>
                  <a:pt x="100" y="126"/>
                </a:cubicBezTo>
                <a:cubicBezTo>
                  <a:pt x="96" y="127"/>
                  <a:pt x="92" y="128"/>
                  <a:pt x="88" y="128"/>
                </a:cubicBezTo>
                <a:moveTo>
                  <a:pt x="108" y="123"/>
                </a:moveTo>
                <a:cubicBezTo>
                  <a:pt x="107" y="113"/>
                  <a:pt x="106" y="103"/>
                  <a:pt x="103" y="94"/>
                </a:cubicBezTo>
                <a:cubicBezTo>
                  <a:pt x="107" y="93"/>
                  <a:pt x="111" y="92"/>
                  <a:pt x="116" y="92"/>
                </a:cubicBezTo>
                <a:cubicBezTo>
                  <a:pt x="120" y="92"/>
                  <a:pt x="124" y="93"/>
                  <a:pt x="128" y="93"/>
                </a:cubicBezTo>
                <a:cubicBezTo>
                  <a:pt x="126" y="106"/>
                  <a:pt x="118" y="117"/>
                  <a:pt x="108" y="123"/>
                </a:cubicBezTo>
                <a:moveTo>
                  <a:pt x="116" y="84"/>
                </a:moveTo>
                <a:cubicBezTo>
                  <a:pt x="110" y="84"/>
                  <a:pt x="105" y="85"/>
                  <a:pt x="100" y="86"/>
                </a:cubicBezTo>
                <a:cubicBezTo>
                  <a:pt x="99" y="83"/>
                  <a:pt x="97" y="80"/>
                  <a:pt x="96" y="77"/>
                </a:cubicBezTo>
                <a:cubicBezTo>
                  <a:pt x="104" y="73"/>
                  <a:pt x="112" y="68"/>
                  <a:pt x="119" y="63"/>
                </a:cubicBezTo>
                <a:cubicBezTo>
                  <a:pt x="124" y="69"/>
                  <a:pt x="127" y="77"/>
                  <a:pt x="128" y="85"/>
                </a:cubicBezTo>
                <a:cubicBezTo>
                  <a:pt x="124" y="84"/>
                  <a:pt x="120" y="84"/>
                  <a:pt x="116" y="8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59"/>
          <p:cNvSpPr>
            <a:spLocks noEditPoints="1"/>
          </p:cNvSpPr>
          <p:nvPr/>
        </p:nvSpPr>
        <p:spPr bwMode="auto">
          <a:xfrm>
            <a:off x="5467350" y="5810251"/>
            <a:ext cx="455612" cy="557213"/>
          </a:xfrm>
          <a:custGeom>
            <a:avLst/>
            <a:gdLst>
              <a:gd name="T0" fmla="*/ 66 w 144"/>
              <a:gd name="T1" fmla="*/ 105 h 176"/>
              <a:gd name="T2" fmla="*/ 77 w 144"/>
              <a:gd name="T3" fmla="*/ 103 h 176"/>
              <a:gd name="T4" fmla="*/ 71 w 144"/>
              <a:gd name="T5" fmla="*/ 96 h 176"/>
              <a:gd name="T6" fmla="*/ 68 w 144"/>
              <a:gd name="T7" fmla="*/ 115 h 176"/>
              <a:gd name="T8" fmla="*/ 68 w 144"/>
              <a:gd name="T9" fmla="*/ 123 h 176"/>
              <a:gd name="T10" fmla="*/ 59 w 144"/>
              <a:gd name="T11" fmla="*/ 127 h 176"/>
              <a:gd name="T12" fmla="*/ 79 w 144"/>
              <a:gd name="T13" fmla="*/ 119 h 176"/>
              <a:gd name="T14" fmla="*/ 45 w 144"/>
              <a:gd name="T15" fmla="*/ 96 h 176"/>
              <a:gd name="T16" fmla="*/ 36 w 144"/>
              <a:gd name="T17" fmla="*/ 128 h 176"/>
              <a:gd name="T18" fmla="*/ 43 w 144"/>
              <a:gd name="T19" fmla="*/ 117 h 176"/>
              <a:gd name="T20" fmla="*/ 55 w 144"/>
              <a:gd name="T21" fmla="*/ 113 h 176"/>
              <a:gd name="T22" fmla="*/ 54 w 144"/>
              <a:gd name="T23" fmla="*/ 99 h 176"/>
              <a:gd name="T24" fmla="*/ 45 w 144"/>
              <a:gd name="T25" fmla="*/ 111 h 176"/>
              <a:gd name="T26" fmla="*/ 43 w 144"/>
              <a:gd name="T27" fmla="*/ 102 h 176"/>
              <a:gd name="T28" fmla="*/ 51 w 144"/>
              <a:gd name="T29" fmla="*/ 106 h 176"/>
              <a:gd name="T30" fmla="*/ 104 w 144"/>
              <a:gd name="T31" fmla="*/ 0 h 176"/>
              <a:gd name="T32" fmla="*/ 0 w 144"/>
              <a:gd name="T33" fmla="*/ 16 h 176"/>
              <a:gd name="T34" fmla="*/ 16 w 144"/>
              <a:gd name="T35" fmla="*/ 176 h 176"/>
              <a:gd name="T36" fmla="*/ 144 w 144"/>
              <a:gd name="T37" fmla="*/ 160 h 176"/>
              <a:gd name="T38" fmla="*/ 104 w 144"/>
              <a:gd name="T39" fmla="*/ 0 h 176"/>
              <a:gd name="T40" fmla="*/ 128 w 144"/>
              <a:gd name="T41" fmla="*/ 168 h 176"/>
              <a:gd name="T42" fmla="*/ 8 w 144"/>
              <a:gd name="T43" fmla="*/ 160 h 176"/>
              <a:gd name="T44" fmla="*/ 16 w 144"/>
              <a:gd name="T45" fmla="*/ 8 h 176"/>
              <a:gd name="T46" fmla="*/ 88 w 144"/>
              <a:gd name="T47" fmla="*/ 48 h 176"/>
              <a:gd name="T48" fmla="*/ 136 w 144"/>
              <a:gd name="T49" fmla="*/ 56 h 176"/>
              <a:gd name="T50" fmla="*/ 96 w 144"/>
              <a:gd name="T51" fmla="*/ 48 h 176"/>
              <a:gd name="T52" fmla="*/ 100 w 144"/>
              <a:gd name="T53" fmla="*/ 8 h 176"/>
              <a:gd name="T54" fmla="*/ 96 w 144"/>
              <a:gd name="T55" fmla="*/ 48 h 176"/>
              <a:gd name="T56" fmla="*/ 84 w 144"/>
              <a:gd name="T57" fmla="*/ 128 h 176"/>
              <a:gd name="T58" fmla="*/ 106 w 144"/>
              <a:gd name="T59" fmla="*/ 124 h 176"/>
              <a:gd name="T60" fmla="*/ 105 w 144"/>
              <a:gd name="T61" fmla="*/ 99 h 176"/>
              <a:gd name="T62" fmla="*/ 84 w 144"/>
              <a:gd name="T63" fmla="*/ 97 h 176"/>
              <a:gd name="T64" fmla="*/ 93 w 144"/>
              <a:gd name="T65" fmla="*/ 123 h 176"/>
              <a:gd name="T66" fmla="*/ 91 w 144"/>
              <a:gd name="T67" fmla="*/ 102 h 176"/>
              <a:gd name="T68" fmla="*/ 103 w 144"/>
              <a:gd name="T69" fmla="*/ 11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44" h="176">
                <a:moveTo>
                  <a:pt x="72" y="109"/>
                </a:moveTo>
                <a:cubicBezTo>
                  <a:pt x="68" y="108"/>
                  <a:pt x="66" y="107"/>
                  <a:pt x="66" y="105"/>
                </a:cubicBezTo>
                <a:cubicBezTo>
                  <a:pt x="66" y="103"/>
                  <a:pt x="68" y="102"/>
                  <a:pt x="71" y="102"/>
                </a:cubicBezTo>
                <a:cubicBezTo>
                  <a:pt x="73" y="102"/>
                  <a:pt x="76" y="103"/>
                  <a:pt x="77" y="103"/>
                </a:cubicBezTo>
                <a:cubicBezTo>
                  <a:pt x="78" y="97"/>
                  <a:pt x="78" y="97"/>
                  <a:pt x="78" y="97"/>
                </a:cubicBezTo>
                <a:cubicBezTo>
                  <a:pt x="77" y="97"/>
                  <a:pt x="74" y="96"/>
                  <a:pt x="71" y="96"/>
                </a:cubicBezTo>
                <a:cubicBezTo>
                  <a:pt x="64" y="96"/>
                  <a:pt x="59" y="100"/>
                  <a:pt x="59" y="105"/>
                </a:cubicBezTo>
                <a:cubicBezTo>
                  <a:pt x="59" y="110"/>
                  <a:pt x="63" y="113"/>
                  <a:pt x="68" y="115"/>
                </a:cubicBezTo>
                <a:cubicBezTo>
                  <a:pt x="71" y="116"/>
                  <a:pt x="73" y="117"/>
                  <a:pt x="73" y="119"/>
                </a:cubicBezTo>
                <a:cubicBezTo>
                  <a:pt x="73" y="121"/>
                  <a:pt x="71" y="123"/>
                  <a:pt x="68" y="123"/>
                </a:cubicBezTo>
                <a:cubicBezTo>
                  <a:pt x="65" y="123"/>
                  <a:pt x="62" y="122"/>
                  <a:pt x="60" y="121"/>
                </a:cubicBezTo>
                <a:cubicBezTo>
                  <a:pt x="59" y="127"/>
                  <a:pt x="59" y="127"/>
                  <a:pt x="59" y="127"/>
                </a:cubicBezTo>
                <a:cubicBezTo>
                  <a:pt x="61" y="128"/>
                  <a:pt x="64" y="128"/>
                  <a:pt x="67" y="128"/>
                </a:cubicBezTo>
                <a:cubicBezTo>
                  <a:pt x="76" y="128"/>
                  <a:pt x="79" y="124"/>
                  <a:pt x="79" y="119"/>
                </a:cubicBezTo>
                <a:cubicBezTo>
                  <a:pt x="79" y="114"/>
                  <a:pt x="77" y="111"/>
                  <a:pt x="72" y="109"/>
                </a:cubicBezTo>
                <a:moveTo>
                  <a:pt x="45" y="96"/>
                </a:moveTo>
                <a:cubicBezTo>
                  <a:pt x="41" y="96"/>
                  <a:pt x="38" y="96"/>
                  <a:pt x="36" y="97"/>
                </a:cubicBezTo>
                <a:cubicBezTo>
                  <a:pt x="36" y="128"/>
                  <a:pt x="36" y="128"/>
                  <a:pt x="36" y="128"/>
                </a:cubicBezTo>
                <a:cubicBezTo>
                  <a:pt x="43" y="128"/>
                  <a:pt x="43" y="128"/>
                  <a:pt x="43" y="128"/>
                </a:cubicBezTo>
                <a:cubicBezTo>
                  <a:pt x="43" y="117"/>
                  <a:pt x="43" y="117"/>
                  <a:pt x="43" y="117"/>
                </a:cubicBezTo>
                <a:cubicBezTo>
                  <a:pt x="43" y="117"/>
                  <a:pt x="44" y="117"/>
                  <a:pt x="45" y="117"/>
                </a:cubicBezTo>
                <a:cubicBezTo>
                  <a:pt x="49" y="117"/>
                  <a:pt x="53" y="116"/>
                  <a:pt x="55" y="113"/>
                </a:cubicBezTo>
                <a:cubicBezTo>
                  <a:pt x="57" y="112"/>
                  <a:pt x="58" y="109"/>
                  <a:pt x="58" y="106"/>
                </a:cubicBezTo>
                <a:cubicBezTo>
                  <a:pt x="58" y="103"/>
                  <a:pt x="56" y="100"/>
                  <a:pt x="54" y="99"/>
                </a:cubicBezTo>
                <a:cubicBezTo>
                  <a:pt x="52" y="97"/>
                  <a:pt x="49" y="96"/>
                  <a:pt x="45" y="96"/>
                </a:cubicBezTo>
                <a:moveTo>
                  <a:pt x="45" y="111"/>
                </a:moveTo>
                <a:cubicBezTo>
                  <a:pt x="44" y="111"/>
                  <a:pt x="43" y="111"/>
                  <a:pt x="43" y="111"/>
                </a:cubicBezTo>
                <a:cubicBezTo>
                  <a:pt x="43" y="102"/>
                  <a:pt x="43" y="102"/>
                  <a:pt x="43" y="102"/>
                </a:cubicBezTo>
                <a:cubicBezTo>
                  <a:pt x="43" y="102"/>
                  <a:pt x="44" y="101"/>
                  <a:pt x="46" y="101"/>
                </a:cubicBezTo>
                <a:cubicBezTo>
                  <a:pt x="49" y="101"/>
                  <a:pt x="51" y="103"/>
                  <a:pt x="51" y="106"/>
                </a:cubicBezTo>
                <a:cubicBezTo>
                  <a:pt x="51" y="109"/>
                  <a:pt x="49" y="111"/>
                  <a:pt x="45" y="111"/>
                </a:cubicBezTo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  <a:moveTo>
                  <a:pt x="84" y="97"/>
                </a:moveTo>
                <a:cubicBezTo>
                  <a:pt x="84" y="128"/>
                  <a:pt x="84" y="128"/>
                  <a:pt x="84" y="128"/>
                </a:cubicBezTo>
                <a:cubicBezTo>
                  <a:pt x="86" y="128"/>
                  <a:pt x="88" y="128"/>
                  <a:pt x="92" y="128"/>
                </a:cubicBezTo>
                <a:cubicBezTo>
                  <a:pt x="98" y="128"/>
                  <a:pt x="102" y="127"/>
                  <a:pt x="106" y="124"/>
                </a:cubicBezTo>
                <a:cubicBezTo>
                  <a:pt x="108" y="122"/>
                  <a:pt x="110" y="117"/>
                  <a:pt x="110" y="111"/>
                </a:cubicBezTo>
                <a:cubicBezTo>
                  <a:pt x="110" y="106"/>
                  <a:pt x="109" y="102"/>
                  <a:pt x="105" y="99"/>
                </a:cubicBezTo>
                <a:cubicBezTo>
                  <a:pt x="103" y="97"/>
                  <a:pt x="99" y="96"/>
                  <a:pt x="93" y="96"/>
                </a:cubicBezTo>
                <a:cubicBezTo>
                  <a:pt x="90" y="96"/>
                  <a:pt x="87" y="96"/>
                  <a:pt x="84" y="97"/>
                </a:cubicBezTo>
                <a:moveTo>
                  <a:pt x="103" y="112"/>
                </a:moveTo>
                <a:cubicBezTo>
                  <a:pt x="103" y="119"/>
                  <a:pt x="99" y="123"/>
                  <a:pt x="93" y="123"/>
                </a:cubicBezTo>
                <a:cubicBezTo>
                  <a:pt x="92" y="123"/>
                  <a:pt x="92" y="123"/>
                  <a:pt x="91" y="123"/>
                </a:cubicBezTo>
                <a:cubicBezTo>
                  <a:pt x="91" y="102"/>
                  <a:pt x="91" y="102"/>
                  <a:pt x="91" y="102"/>
                </a:cubicBezTo>
                <a:cubicBezTo>
                  <a:pt x="92" y="102"/>
                  <a:pt x="93" y="102"/>
                  <a:pt x="94" y="102"/>
                </a:cubicBezTo>
                <a:cubicBezTo>
                  <a:pt x="100" y="102"/>
                  <a:pt x="103" y="105"/>
                  <a:pt x="103" y="112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60"/>
          <p:cNvSpPr>
            <a:spLocks noEditPoints="1"/>
          </p:cNvSpPr>
          <p:nvPr/>
        </p:nvSpPr>
        <p:spPr bwMode="auto">
          <a:xfrm>
            <a:off x="6530975" y="5810251"/>
            <a:ext cx="455612" cy="557213"/>
          </a:xfrm>
          <a:custGeom>
            <a:avLst/>
            <a:gdLst>
              <a:gd name="T0" fmla="*/ 63 w 144"/>
              <a:gd name="T1" fmla="*/ 96 h 176"/>
              <a:gd name="T2" fmla="*/ 54 w 144"/>
              <a:gd name="T3" fmla="*/ 128 h 176"/>
              <a:gd name="T4" fmla="*/ 61 w 144"/>
              <a:gd name="T5" fmla="*/ 128 h 176"/>
              <a:gd name="T6" fmla="*/ 63 w 144"/>
              <a:gd name="T7" fmla="*/ 120 h 176"/>
              <a:gd name="T8" fmla="*/ 72 w 144"/>
              <a:gd name="T9" fmla="*/ 120 h 176"/>
              <a:gd name="T10" fmla="*/ 74 w 144"/>
              <a:gd name="T11" fmla="*/ 128 h 176"/>
              <a:gd name="T12" fmla="*/ 81 w 144"/>
              <a:gd name="T13" fmla="*/ 128 h 176"/>
              <a:gd name="T14" fmla="*/ 72 w 144"/>
              <a:gd name="T15" fmla="*/ 96 h 176"/>
              <a:gd name="T16" fmla="*/ 63 w 144"/>
              <a:gd name="T17" fmla="*/ 96 h 176"/>
              <a:gd name="T18" fmla="*/ 64 w 144"/>
              <a:gd name="T19" fmla="*/ 114 h 176"/>
              <a:gd name="T20" fmla="*/ 66 w 144"/>
              <a:gd name="T21" fmla="*/ 108 h 176"/>
              <a:gd name="T22" fmla="*/ 67 w 144"/>
              <a:gd name="T23" fmla="*/ 102 h 176"/>
              <a:gd name="T24" fmla="*/ 67 w 144"/>
              <a:gd name="T25" fmla="*/ 102 h 176"/>
              <a:gd name="T26" fmla="*/ 69 w 144"/>
              <a:gd name="T27" fmla="*/ 108 h 176"/>
              <a:gd name="T28" fmla="*/ 71 w 144"/>
              <a:gd name="T29" fmla="*/ 114 h 176"/>
              <a:gd name="T30" fmla="*/ 64 w 144"/>
              <a:gd name="T31" fmla="*/ 114 h 176"/>
              <a:gd name="T32" fmla="*/ 104 w 144"/>
              <a:gd name="T33" fmla="*/ 0 h 176"/>
              <a:gd name="T34" fmla="*/ 16 w 144"/>
              <a:gd name="T35" fmla="*/ 0 h 176"/>
              <a:gd name="T36" fmla="*/ 0 w 144"/>
              <a:gd name="T37" fmla="*/ 16 h 176"/>
              <a:gd name="T38" fmla="*/ 0 w 144"/>
              <a:gd name="T39" fmla="*/ 160 h 176"/>
              <a:gd name="T40" fmla="*/ 16 w 144"/>
              <a:gd name="T41" fmla="*/ 176 h 176"/>
              <a:gd name="T42" fmla="*/ 128 w 144"/>
              <a:gd name="T43" fmla="*/ 176 h 176"/>
              <a:gd name="T44" fmla="*/ 144 w 144"/>
              <a:gd name="T45" fmla="*/ 160 h 176"/>
              <a:gd name="T46" fmla="*/ 144 w 144"/>
              <a:gd name="T47" fmla="*/ 44 h 176"/>
              <a:gd name="T48" fmla="*/ 104 w 144"/>
              <a:gd name="T49" fmla="*/ 0 h 176"/>
              <a:gd name="T50" fmla="*/ 136 w 144"/>
              <a:gd name="T51" fmla="*/ 160 h 176"/>
              <a:gd name="T52" fmla="*/ 128 w 144"/>
              <a:gd name="T53" fmla="*/ 168 h 176"/>
              <a:gd name="T54" fmla="*/ 16 w 144"/>
              <a:gd name="T55" fmla="*/ 168 h 176"/>
              <a:gd name="T56" fmla="*/ 8 w 144"/>
              <a:gd name="T57" fmla="*/ 160 h 176"/>
              <a:gd name="T58" fmla="*/ 8 w 144"/>
              <a:gd name="T59" fmla="*/ 16 h 176"/>
              <a:gd name="T60" fmla="*/ 16 w 144"/>
              <a:gd name="T61" fmla="*/ 8 h 176"/>
              <a:gd name="T62" fmla="*/ 88 w 144"/>
              <a:gd name="T63" fmla="*/ 8 h 176"/>
              <a:gd name="T64" fmla="*/ 88 w 144"/>
              <a:gd name="T65" fmla="*/ 48 h 176"/>
              <a:gd name="T66" fmla="*/ 96 w 144"/>
              <a:gd name="T67" fmla="*/ 56 h 176"/>
              <a:gd name="T68" fmla="*/ 136 w 144"/>
              <a:gd name="T69" fmla="*/ 56 h 176"/>
              <a:gd name="T70" fmla="*/ 136 w 144"/>
              <a:gd name="T71" fmla="*/ 160 h 176"/>
              <a:gd name="T72" fmla="*/ 96 w 144"/>
              <a:gd name="T73" fmla="*/ 48 h 176"/>
              <a:gd name="T74" fmla="*/ 96 w 144"/>
              <a:gd name="T75" fmla="*/ 8 h 176"/>
              <a:gd name="T76" fmla="*/ 100 w 144"/>
              <a:gd name="T77" fmla="*/ 8 h 176"/>
              <a:gd name="T78" fmla="*/ 136 w 144"/>
              <a:gd name="T79" fmla="*/ 48 h 176"/>
              <a:gd name="T80" fmla="*/ 96 w 144"/>
              <a:gd name="T81" fmla="*/ 48 h 176"/>
              <a:gd name="T82" fmla="*/ 84 w 144"/>
              <a:gd name="T83" fmla="*/ 128 h 176"/>
              <a:gd name="T84" fmla="*/ 91 w 144"/>
              <a:gd name="T85" fmla="*/ 128 h 176"/>
              <a:gd name="T86" fmla="*/ 91 w 144"/>
              <a:gd name="T87" fmla="*/ 96 h 176"/>
              <a:gd name="T88" fmla="*/ 84 w 144"/>
              <a:gd name="T89" fmla="*/ 96 h 176"/>
              <a:gd name="T90" fmla="*/ 84 w 144"/>
              <a:gd name="T91" fmla="*/ 12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44" h="176">
                <a:moveTo>
                  <a:pt x="63" y="96"/>
                </a:moveTo>
                <a:cubicBezTo>
                  <a:pt x="54" y="128"/>
                  <a:pt x="54" y="128"/>
                  <a:pt x="54" y="128"/>
                </a:cubicBezTo>
                <a:cubicBezTo>
                  <a:pt x="61" y="128"/>
                  <a:pt x="61" y="128"/>
                  <a:pt x="61" y="128"/>
                </a:cubicBezTo>
                <a:cubicBezTo>
                  <a:pt x="63" y="120"/>
                  <a:pt x="63" y="120"/>
                  <a:pt x="63" y="120"/>
                </a:cubicBezTo>
                <a:cubicBezTo>
                  <a:pt x="72" y="120"/>
                  <a:pt x="72" y="120"/>
                  <a:pt x="72" y="120"/>
                </a:cubicBezTo>
                <a:cubicBezTo>
                  <a:pt x="74" y="128"/>
                  <a:pt x="74" y="128"/>
                  <a:pt x="74" y="128"/>
                </a:cubicBezTo>
                <a:cubicBezTo>
                  <a:pt x="81" y="128"/>
                  <a:pt x="81" y="128"/>
                  <a:pt x="81" y="128"/>
                </a:cubicBezTo>
                <a:cubicBezTo>
                  <a:pt x="72" y="96"/>
                  <a:pt x="72" y="96"/>
                  <a:pt x="72" y="96"/>
                </a:cubicBezTo>
                <a:lnTo>
                  <a:pt x="63" y="96"/>
                </a:lnTo>
                <a:close/>
                <a:moveTo>
                  <a:pt x="64" y="114"/>
                </a:moveTo>
                <a:cubicBezTo>
                  <a:pt x="66" y="108"/>
                  <a:pt x="66" y="108"/>
                  <a:pt x="66" y="108"/>
                </a:cubicBezTo>
                <a:cubicBezTo>
                  <a:pt x="66" y="106"/>
                  <a:pt x="67" y="104"/>
                  <a:pt x="67" y="102"/>
                </a:cubicBezTo>
                <a:cubicBezTo>
                  <a:pt x="67" y="102"/>
                  <a:pt x="67" y="102"/>
                  <a:pt x="67" y="102"/>
                </a:cubicBezTo>
                <a:cubicBezTo>
                  <a:pt x="68" y="104"/>
                  <a:pt x="68" y="106"/>
                  <a:pt x="69" y="108"/>
                </a:cubicBezTo>
                <a:cubicBezTo>
                  <a:pt x="71" y="114"/>
                  <a:pt x="71" y="114"/>
                  <a:pt x="71" y="114"/>
                </a:cubicBezTo>
                <a:lnTo>
                  <a:pt x="64" y="114"/>
                </a:lnTo>
                <a:close/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  <a:moveTo>
                  <a:pt x="84" y="128"/>
                </a:moveTo>
                <a:cubicBezTo>
                  <a:pt x="91" y="128"/>
                  <a:pt x="91" y="128"/>
                  <a:pt x="91" y="128"/>
                </a:cubicBezTo>
                <a:cubicBezTo>
                  <a:pt x="91" y="96"/>
                  <a:pt x="91" y="96"/>
                  <a:pt x="91" y="96"/>
                </a:cubicBezTo>
                <a:cubicBezTo>
                  <a:pt x="84" y="96"/>
                  <a:pt x="84" y="96"/>
                  <a:pt x="84" y="96"/>
                </a:cubicBezTo>
                <a:lnTo>
                  <a:pt x="84" y="1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61"/>
          <p:cNvSpPr>
            <a:spLocks noEditPoints="1"/>
          </p:cNvSpPr>
          <p:nvPr/>
        </p:nvSpPr>
        <p:spPr bwMode="auto">
          <a:xfrm>
            <a:off x="7594600" y="5810251"/>
            <a:ext cx="455612" cy="557213"/>
          </a:xfrm>
          <a:custGeom>
            <a:avLst/>
            <a:gdLst>
              <a:gd name="T0" fmla="*/ 36 w 144"/>
              <a:gd name="T1" fmla="*/ 97 h 176"/>
              <a:gd name="T2" fmla="*/ 43 w 144"/>
              <a:gd name="T3" fmla="*/ 128 h 176"/>
              <a:gd name="T4" fmla="*/ 45 w 144"/>
              <a:gd name="T5" fmla="*/ 117 h 176"/>
              <a:gd name="T6" fmla="*/ 58 w 144"/>
              <a:gd name="T7" fmla="*/ 106 h 176"/>
              <a:gd name="T8" fmla="*/ 45 w 144"/>
              <a:gd name="T9" fmla="*/ 96 h 176"/>
              <a:gd name="T10" fmla="*/ 43 w 144"/>
              <a:gd name="T11" fmla="*/ 111 h 176"/>
              <a:gd name="T12" fmla="*/ 46 w 144"/>
              <a:gd name="T13" fmla="*/ 101 h 176"/>
              <a:gd name="T14" fmla="*/ 45 w 144"/>
              <a:gd name="T15" fmla="*/ 111 h 176"/>
              <a:gd name="T16" fmla="*/ 60 w 144"/>
              <a:gd name="T17" fmla="*/ 97 h 176"/>
              <a:gd name="T18" fmla="*/ 68 w 144"/>
              <a:gd name="T19" fmla="*/ 128 h 176"/>
              <a:gd name="T20" fmla="*/ 86 w 144"/>
              <a:gd name="T21" fmla="*/ 111 h 176"/>
              <a:gd name="T22" fmla="*/ 69 w 144"/>
              <a:gd name="T23" fmla="*/ 96 h 176"/>
              <a:gd name="T24" fmla="*/ 67 w 144"/>
              <a:gd name="T25" fmla="*/ 123 h 176"/>
              <a:gd name="T26" fmla="*/ 70 w 144"/>
              <a:gd name="T27" fmla="*/ 102 h 176"/>
              <a:gd name="T28" fmla="*/ 69 w 144"/>
              <a:gd name="T29" fmla="*/ 123 h 176"/>
              <a:gd name="T30" fmla="*/ 16 w 144"/>
              <a:gd name="T31" fmla="*/ 0 h 176"/>
              <a:gd name="T32" fmla="*/ 0 w 144"/>
              <a:gd name="T33" fmla="*/ 160 h 176"/>
              <a:gd name="T34" fmla="*/ 128 w 144"/>
              <a:gd name="T35" fmla="*/ 176 h 176"/>
              <a:gd name="T36" fmla="*/ 144 w 144"/>
              <a:gd name="T37" fmla="*/ 44 h 176"/>
              <a:gd name="T38" fmla="*/ 136 w 144"/>
              <a:gd name="T39" fmla="*/ 160 h 176"/>
              <a:gd name="T40" fmla="*/ 16 w 144"/>
              <a:gd name="T41" fmla="*/ 168 h 176"/>
              <a:gd name="T42" fmla="*/ 8 w 144"/>
              <a:gd name="T43" fmla="*/ 16 h 176"/>
              <a:gd name="T44" fmla="*/ 88 w 144"/>
              <a:gd name="T45" fmla="*/ 8 h 176"/>
              <a:gd name="T46" fmla="*/ 96 w 144"/>
              <a:gd name="T47" fmla="*/ 56 h 176"/>
              <a:gd name="T48" fmla="*/ 136 w 144"/>
              <a:gd name="T49" fmla="*/ 160 h 176"/>
              <a:gd name="T50" fmla="*/ 96 w 144"/>
              <a:gd name="T51" fmla="*/ 8 h 176"/>
              <a:gd name="T52" fmla="*/ 136 w 144"/>
              <a:gd name="T53" fmla="*/ 48 h 176"/>
              <a:gd name="T54" fmla="*/ 92 w 144"/>
              <a:gd name="T55" fmla="*/ 128 h 176"/>
              <a:gd name="T56" fmla="*/ 99 w 144"/>
              <a:gd name="T57" fmla="*/ 115 h 176"/>
              <a:gd name="T58" fmla="*/ 110 w 144"/>
              <a:gd name="T59" fmla="*/ 109 h 176"/>
              <a:gd name="T60" fmla="*/ 99 w 144"/>
              <a:gd name="T61" fmla="*/ 102 h 176"/>
              <a:gd name="T62" fmla="*/ 110 w 144"/>
              <a:gd name="T63" fmla="*/ 96 h 176"/>
              <a:gd name="T64" fmla="*/ 92 w 144"/>
              <a:gd name="T65" fmla="*/ 12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4" h="176">
                <a:moveTo>
                  <a:pt x="45" y="96"/>
                </a:moveTo>
                <a:cubicBezTo>
                  <a:pt x="41" y="96"/>
                  <a:pt x="38" y="96"/>
                  <a:pt x="36" y="97"/>
                </a:cubicBezTo>
                <a:cubicBezTo>
                  <a:pt x="36" y="128"/>
                  <a:pt x="36" y="128"/>
                  <a:pt x="36" y="128"/>
                </a:cubicBezTo>
                <a:cubicBezTo>
                  <a:pt x="43" y="128"/>
                  <a:pt x="43" y="128"/>
                  <a:pt x="43" y="128"/>
                </a:cubicBezTo>
                <a:cubicBezTo>
                  <a:pt x="43" y="117"/>
                  <a:pt x="43" y="117"/>
                  <a:pt x="43" y="117"/>
                </a:cubicBezTo>
                <a:cubicBezTo>
                  <a:pt x="44" y="117"/>
                  <a:pt x="44" y="117"/>
                  <a:pt x="45" y="117"/>
                </a:cubicBezTo>
                <a:cubicBezTo>
                  <a:pt x="49" y="117"/>
                  <a:pt x="53" y="116"/>
                  <a:pt x="55" y="113"/>
                </a:cubicBezTo>
                <a:cubicBezTo>
                  <a:pt x="57" y="112"/>
                  <a:pt x="58" y="109"/>
                  <a:pt x="58" y="106"/>
                </a:cubicBezTo>
                <a:cubicBezTo>
                  <a:pt x="58" y="103"/>
                  <a:pt x="56" y="100"/>
                  <a:pt x="54" y="99"/>
                </a:cubicBezTo>
                <a:cubicBezTo>
                  <a:pt x="52" y="97"/>
                  <a:pt x="49" y="96"/>
                  <a:pt x="45" y="96"/>
                </a:cubicBezTo>
                <a:moveTo>
                  <a:pt x="45" y="111"/>
                </a:moveTo>
                <a:cubicBezTo>
                  <a:pt x="44" y="111"/>
                  <a:pt x="43" y="111"/>
                  <a:pt x="43" y="111"/>
                </a:cubicBezTo>
                <a:cubicBezTo>
                  <a:pt x="43" y="102"/>
                  <a:pt x="43" y="102"/>
                  <a:pt x="43" y="102"/>
                </a:cubicBezTo>
                <a:cubicBezTo>
                  <a:pt x="43" y="102"/>
                  <a:pt x="44" y="101"/>
                  <a:pt x="46" y="101"/>
                </a:cubicBezTo>
                <a:cubicBezTo>
                  <a:pt x="49" y="101"/>
                  <a:pt x="51" y="103"/>
                  <a:pt x="51" y="106"/>
                </a:cubicBezTo>
                <a:cubicBezTo>
                  <a:pt x="51" y="109"/>
                  <a:pt x="49" y="111"/>
                  <a:pt x="45" y="111"/>
                </a:cubicBezTo>
                <a:moveTo>
                  <a:pt x="69" y="96"/>
                </a:moveTo>
                <a:cubicBezTo>
                  <a:pt x="66" y="96"/>
                  <a:pt x="63" y="96"/>
                  <a:pt x="60" y="97"/>
                </a:cubicBezTo>
                <a:cubicBezTo>
                  <a:pt x="60" y="128"/>
                  <a:pt x="60" y="128"/>
                  <a:pt x="60" y="128"/>
                </a:cubicBezTo>
                <a:cubicBezTo>
                  <a:pt x="62" y="128"/>
                  <a:pt x="64" y="128"/>
                  <a:pt x="68" y="128"/>
                </a:cubicBezTo>
                <a:cubicBezTo>
                  <a:pt x="74" y="128"/>
                  <a:pt x="78" y="127"/>
                  <a:pt x="82" y="124"/>
                </a:cubicBezTo>
                <a:cubicBezTo>
                  <a:pt x="84" y="122"/>
                  <a:pt x="86" y="117"/>
                  <a:pt x="86" y="111"/>
                </a:cubicBezTo>
                <a:cubicBezTo>
                  <a:pt x="86" y="106"/>
                  <a:pt x="85" y="102"/>
                  <a:pt x="81" y="99"/>
                </a:cubicBezTo>
                <a:cubicBezTo>
                  <a:pt x="79" y="97"/>
                  <a:pt x="75" y="96"/>
                  <a:pt x="69" y="96"/>
                </a:cubicBezTo>
                <a:moveTo>
                  <a:pt x="69" y="123"/>
                </a:moveTo>
                <a:cubicBezTo>
                  <a:pt x="68" y="123"/>
                  <a:pt x="68" y="123"/>
                  <a:pt x="67" y="123"/>
                </a:cubicBezTo>
                <a:cubicBezTo>
                  <a:pt x="67" y="102"/>
                  <a:pt x="67" y="102"/>
                  <a:pt x="67" y="102"/>
                </a:cubicBezTo>
                <a:cubicBezTo>
                  <a:pt x="68" y="102"/>
                  <a:pt x="69" y="102"/>
                  <a:pt x="70" y="102"/>
                </a:cubicBezTo>
                <a:cubicBezTo>
                  <a:pt x="76" y="102"/>
                  <a:pt x="79" y="105"/>
                  <a:pt x="79" y="112"/>
                </a:cubicBezTo>
                <a:cubicBezTo>
                  <a:pt x="79" y="119"/>
                  <a:pt x="75" y="123"/>
                  <a:pt x="69" y="123"/>
                </a:cubicBezTo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  <a:moveTo>
                  <a:pt x="92" y="128"/>
                </a:moveTo>
                <a:cubicBezTo>
                  <a:pt x="99" y="128"/>
                  <a:pt x="99" y="128"/>
                  <a:pt x="99" y="128"/>
                </a:cubicBezTo>
                <a:cubicBezTo>
                  <a:pt x="99" y="115"/>
                  <a:pt x="99" y="115"/>
                  <a:pt x="99" y="115"/>
                </a:cubicBezTo>
                <a:cubicBezTo>
                  <a:pt x="110" y="115"/>
                  <a:pt x="110" y="115"/>
                  <a:pt x="110" y="115"/>
                </a:cubicBezTo>
                <a:cubicBezTo>
                  <a:pt x="110" y="109"/>
                  <a:pt x="110" y="109"/>
                  <a:pt x="110" y="109"/>
                </a:cubicBezTo>
                <a:cubicBezTo>
                  <a:pt x="99" y="109"/>
                  <a:pt x="99" y="109"/>
                  <a:pt x="99" y="109"/>
                </a:cubicBezTo>
                <a:cubicBezTo>
                  <a:pt x="99" y="102"/>
                  <a:pt x="99" y="102"/>
                  <a:pt x="99" y="102"/>
                </a:cubicBezTo>
                <a:cubicBezTo>
                  <a:pt x="110" y="102"/>
                  <a:pt x="110" y="102"/>
                  <a:pt x="110" y="102"/>
                </a:cubicBezTo>
                <a:cubicBezTo>
                  <a:pt x="110" y="96"/>
                  <a:pt x="110" y="96"/>
                  <a:pt x="110" y="96"/>
                </a:cubicBezTo>
                <a:cubicBezTo>
                  <a:pt x="92" y="96"/>
                  <a:pt x="92" y="96"/>
                  <a:pt x="92" y="96"/>
                </a:cubicBezTo>
                <a:lnTo>
                  <a:pt x="92" y="1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2"/>
          <p:cNvSpPr>
            <a:spLocks noEditPoints="1"/>
          </p:cNvSpPr>
          <p:nvPr/>
        </p:nvSpPr>
        <p:spPr bwMode="auto">
          <a:xfrm>
            <a:off x="8656638" y="5810251"/>
            <a:ext cx="457200" cy="557213"/>
          </a:xfrm>
          <a:custGeom>
            <a:avLst/>
            <a:gdLst>
              <a:gd name="T0" fmla="*/ 56 w 144"/>
              <a:gd name="T1" fmla="*/ 115 h 176"/>
              <a:gd name="T2" fmla="*/ 61 w 144"/>
              <a:gd name="T3" fmla="*/ 115 h 176"/>
              <a:gd name="T4" fmla="*/ 61 w 144"/>
              <a:gd name="T5" fmla="*/ 122 h 176"/>
              <a:gd name="T6" fmla="*/ 57 w 144"/>
              <a:gd name="T7" fmla="*/ 123 h 176"/>
              <a:gd name="T8" fmla="*/ 48 w 144"/>
              <a:gd name="T9" fmla="*/ 112 h 176"/>
              <a:gd name="T10" fmla="*/ 58 w 144"/>
              <a:gd name="T11" fmla="*/ 102 h 176"/>
              <a:gd name="T12" fmla="*/ 65 w 144"/>
              <a:gd name="T13" fmla="*/ 103 h 176"/>
              <a:gd name="T14" fmla="*/ 66 w 144"/>
              <a:gd name="T15" fmla="*/ 98 h 176"/>
              <a:gd name="T16" fmla="*/ 58 w 144"/>
              <a:gd name="T17" fmla="*/ 96 h 176"/>
              <a:gd name="T18" fmla="*/ 41 w 144"/>
              <a:gd name="T19" fmla="*/ 113 h 176"/>
              <a:gd name="T20" fmla="*/ 45 w 144"/>
              <a:gd name="T21" fmla="*/ 124 h 176"/>
              <a:gd name="T22" fmla="*/ 57 w 144"/>
              <a:gd name="T23" fmla="*/ 128 h 176"/>
              <a:gd name="T24" fmla="*/ 67 w 144"/>
              <a:gd name="T25" fmla="*/ 127 h 176"/>
              <a:gd name="T26" fmla="*/ 67 w 144"/>
              <a:gd name="T27" fmla="*/ 110 h 176"/>
              <a:gd name="T28" fmla="*/ 56 w 144"/>
              <a:gd name="T29" fmla="*/ 110 h 176"/>
              <a:gd name="T30" fmla="*/ 56 w 144"/>
              <a:gd name="T31" fmla="*/ 115 h 176"/>
              <a:gd name="T32" fmla="*/ 74 w 144"/>
              <a:gd name="T33" fmla="*/ 128 h 176"/>
              <a:gd name="T34" fmla="*/ 81 w 144"/>
              <a:gd name="T35" fmla="*/ 128 h 176"/>
              <a:gd name="T36" fmla="*/ 81 w 144"/>
              <a:gd name="T37" fmla="*/ 96 h 176"/>
              <a:gd name="T38" fmla="*/ 74 w 144"/>
              <a:gd name="T39" fmla="*/ 96 h 176"/>
              <a:gd name="T40" fmla="*/ 74 w 144"/>
              <a:gd name="T41" fmla="*/ 128 h 176"/>
              <a:gd name="T42" fmla="*/ 104 w 144"/>
              <a:gd name="T43" fmla="*/ 0 h 176"/>
              <a:gd name="T44" fmla="*/ 16 w 144"/>
              <a:gd name="T45" fmla="*/ 0 h 176"/>
              <a:gd name="T46" fmla="*/ 0 w 144"/>
              <a:gd name="T47" fmla="*/ 16 h 176"/>
              <a:gd name="T48" fmla="*/ 0 w 144"/>
              <a:gd name="T49" fmla="*/ 160 h 176"/>
              <a:gd name="T50" fmla="*/ 16 w 144"/>
              <a:gd name="T51" fmla="*/ 176 h 176"/>
              <a:gd name="T52" fmla="*/ 128 w 144"/>
              <a:gd name="T53" fmla="*/ 176 h 176"/>
              <a:gd name="T54" fmla="*/ 144 w 144"/>
              <a:gd name="T55" fmla="*/ 160 h 176"/>
              <a:gd name="T56" fmla="*/ 144 w 144"/>
              <a:gd name="T57" fmla="*/ 44 h 176"/>
              <a:gd name="T58" fmla="*/ 104 w 144"/>
              <a:gd name="T59" fmla="*/ 0 h 176"/>
              <a:gd name="T60" fmla="*/ 136 w 144"/>
              <a:gd name="T61" fmla="*/ 160 h 176"/>
              <a:gd name="T62" fmla="*/ 128 w 144"/>
              <a:gd name="T63" fmla="*/ 168 h 176"/>
              <a:gd name="T64" fmla="*/ 16 w 144"/>
              <a:gd name="T65" fmla="*/ 168 h 176"/>
              <a:gd name="T66" fmla="*/ 8 w 144"/>
              <a:gd name="T67" fmla="*/ 160 h 176"/>
              <a:gd name="T68" fmla="*/ 8 w 144"/>
              <a:gd name="T69" fmla="*/ 16 h 176"/>
              <a:gd name="T70" fmla="*/ 16 w 144"/>
              <a:gd name="T71" fmla="*/ 8 h 176"/>
              <a:gd name="T72" fmla="*/ 88 w 144"/>
              <a:gd name="T73" fmla="*/ 8 h 176"/>
              <a:gd name="T74" fmla="*/ 88 w 144"/>
              <a:gd name="T75" fmla="*/ 48 h 176"/>
              <a:gd name="T76" fmla="*/ 96 w 144"/>
              <a:gd name="T77" fmla="*/ 56 h 176"/>
              <a:gd name="T78" fmla="*/ 136 w 144"/>
              <a:gd name="T79" fmla="*/ 56 h 176"/>
              <a:gd name="T80" fmla="*/ 136 w 144"/>
              <a:gd name="T81" fmla="*/ 160 h 176"/>
              <a:gd name="T82" fmla="*/ 96 w 144"/>
              <a:gd name="T83" fmla="*/ 48 h 176"/>
              <a:gd name="T84" fmla="*/ 96 w 144"/>
              <a:gd name="T85" fmla="*/ 8 h 176"/>
              <a:gd name="T86" fmla="*/ 100 w 144"/>
              <a:gd name="T87" fmla="*/ 8 h 176"/>
              <a:gd name="T88" fmla="*/ 136 w 144"/>
              <a:gd name="T89" fmla="*/ 48 h 176"/>
              <a:gd name="T90" fmla="*/ 96 w 144"/>
              <a:gd name="T91" fmla="*/ 48 h 176"/>
              <a:gd name="T92" fmla="*/ 86 w 144"/>
              <a:gd name="T93" fmla="*/ 128 h 176"/>
              <a:gd name="T94" fmla="*/ 93 w 144"/>
              <a:gd name="T95" fmla="*/ 128 h 176"/>
              <a:gd name="T96" fmla="*/ 93 w 144"/>
              <a:gd name="T97" fmla="*/ 115 h 176"/>
              <a:gd name="T98" fmla="*/ 104 w 144"/>
              <a:gd name="T99" fmla="*/ 115 h 176"/>
              <a:gd name="T100" fmla="*/ 104 w 144"/>
              <a:gd name="T101" fmla="*/ 109 h 176"/>
              <a:gd name="T102" fmla="*/ 93 w 144"/>
              <a:gd name="T103" fmla="*/ 109 h 176"/>
              <a:gd name="T104" fmla="*/ 93 w 144"/>
              <a:gd name="T105" fmla="*/ 102 h 176"/>
              <a:gd name="T106" fmla="*/ 104 w 144"/>
              <a:gd name="T107" fmla="*/ 102 h 176"/>
              <a:gd name="T108" fmla="*/ 104 w 144"/>
              <a:gd name="T109" fmla="*/ 96 h 176"/>
              <a:gd name="T110" fmla="*/ 86 w 144"/>
              <a:gd name="T111" fmla="*/ 96 h 176"/>
              <a:gd name="T112" fmla="*/ 86 w 144"/>
              <a:gd name="T113" fmla="*/ 12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44" h="176">
                <a:moveTo>
                  <a:pt x="56" y="115"/>
                </a:moveTo>
                <a:cubicBezTo>
                  <a:pt x="61" y="115"/>
                  <a:pt x="61" y="115"/>
                  <a:pt x="61" y="115"/>
                </a:cubicBezTo>
                <a:cubicBezTo>
                  <a:pt x="61" y="122"/>
                  <a:pt x="61" y="122"/>
                  <a:pt x="61" y="122"/>
                </a:cubicBezTo>
                <a:cubicBezTo>
                  <a:pt x="60" y="122"/>
                  <a:pt x="59" y="123"/>
                  <a:pt x="57" y="123"/>
                </a:cubicBezTo>
                <a:cubicBezTo>
                  <a:pt x="52" y="123"/>
                  <a:pt x="48" y="119"/>
                  <a:pt x="48" y="112"/>
                </a:cubicBezTo>
                <a:cubicBezTo>
                  <a:pt x="48" y="105"/>
                  <a:pt x="52" y="102"/>
                  <a:pt x="58" y="102"/>
                </a:cubicBezTo>
                <a:cubicBezTo>
                  <a:pt x="61" y="102"/>
                  <a:pt x="63" y="102"/>
                  <a:pt x="65" y="103"/>
                </a:cubicBezTo>
                <a:cubicBezTo>
                  <a:pt x="66" y="98"/>
                  <a:pt x="66" y="98"/>
                  <a:pt x="66" y="98"/>
                </a:cubicBezTo>
                <a:cubicBezTo>
                  <a:pt x="65" y="97"/>
                  <a:pt x="62" y="96"/>
                  <a:pt x="58" y="96"/>
                </a:cubicBezTo>
                <a:cubicBezTo>
                  <a:pt x="48" y="96"/>
                  <a:pt x="41" y="102"/>
                  <a:pt x="41" y="113"/>
                </a:cubicBezTo>
                <a:cubicBezTo>
                  <a:pt x="41" y="117"/>
                  <a:pt x="42" y="121"/>
                  <a:pt x="45" y="124"/>
                </a:cubicBezTo>
                <a:cubicBezTo>
                  <a:pt x="48" y="127"/>
                  <a:pt x="52" y="128"/>
                  <a:pt x="57" y="128"/>
                </a:cubicBezTo>
                <a:cubicBezTo>
                  <a:pt x="61" y="128"/>
                  <a:pt x="65" y="127"/>
                  <a:pt x="67" y="127"/>
                </a:cubicBezTo>
                <a:cubicBezTo>
                  <a:pt x="67" y="110"/>
                  <a:pt x="67" y="110"/>
                  <a:pt x="67" y="110"/>
                </a:cubicBezTo>
                <a:cubicBezTo>
                  <a:pt x="56" y="110"/>
                  <a:pt x="56" y="110"/>
                  <a:pt x="56" y="110"/>
                </a:cubicBezTo>
                <a:lnTo>
                  <a:pt x="56" y="115"/>
                </a:lnTo>
                <a:close/>
                <a:moveTo>
                  <a:pt x="74" y="128"/>
                </a:moveTo>
                <a:cubicBezTo>
                  <a:pt x="81" y="128"/>
                  <a:pt x="81" y="128"/>
                  <a:pt x="81" y="128"/>
                </a:cubicBezTo>
                <a:cubicBezTo>
                  <a:pt x="81" y="96"/>
                  <a:pt x="81" y="96"/>
                  <a:pt x="81" y="96"/>
                </a:cubicBezTo>
                <a:cubicBezTo>
                  <a:pt x="74" y="96"/>
                  <a:pt x="74" y="96"/>
                  <a:pt x="74" y="96"/>
                </a:cubicBezTo>
                <a:lnTo>
                  <a:pt x="74" y="128"/>
                </a:lnTo>
                <a:close/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  <a:moveTo>
                  <a:pt x="86" y="128"/>
                </a:moveTo>
                <a:cubicBezTo>
                  <a:pt x="93" y="128"/>
                  <a:pt x="93" y="128"/>
                  <a:pt x="93" y="128"/>
                </a:cubicBezTo>
                <a:cubicBezTo>
                  <a:pt x="93" y="115"/>
                  <a:pt x="93" y="115"/>
                  <a:pt x="93" y="115"/>
                </a:cubicBezTo>
                <a:cubicBezTo>
                  <a:pt x="104" y="115"/>
                  <a:pt x="104" y="115"/>
                  <a:pt x="104" y="115"/>
                </a:cubicBezTo>
                <a:cubicBezTo>
                  <a:pt x="104" y="109"/>
                  <a:pt x="104" y="109"/>
                  <a:pt x="104" y="109"/>
                </a:cubicBezTo>
                <a:cubicBezTo>
                  <a:pt x="93" y="109"/>
                  <a:pt x="93" y="109"/>
                  <a:pt x="93" y="109"/>
                </a:cubicBezTo>
                <a:cubicBezTo>
                  <a:pt x="93" y="102"/>
                  <a:pt x="93" y="102"/>
                  <a:pt x="93" y="102"/>
                </a:cubicBezTo>
                <a:cubicBezTo>
                  <a:pt x="104" y="102"/>
                  <a:pt x="104" y="102"/>
                  <a:pt x="104" y="102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86" y="96"/>
                  <a:pt x="86" y="96"/>
                  <a:pt x="86" y="96"/>
                </a:cubicBezTo>
                <a:lnTo>
                  <a:pt x="86" y="1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63"/>
          <p:cNvSpPr>
            <a:spLocks noEditPoints="1"/>
          </p:cNvSpPr>
          <p:nvPr/>
        </p:nvSpPr>
        <p:spPr bwMode="auto">
          <a:xfrm>
            <a:off x="9720263" y="5810251"/>
            <a:ext cx="455612" cy="557213"/>
          </a:xfrm>
          <a:custGeom>
            <a:avLst/>
            <a:gdLst>
              <a:gd name="T0" fmla="*/ 39 w 144"/>
              <a:gd name="T1" fmla="*/ 123 h 176"/>
              <a:gd name="T2" fmla="*/ 35 w 144"/>
              <a:gd name="T3" fmla="*/ 128 h 176"/>
              <a:gd name="T4" fmla="*/ 51 w 144"/>
              <a:gd name="T5" fmla="*/ 116 h 176"/>
              <a:gd name="T6" fmla="*/ 44 w 144"/>
              <a:gd name="T7" fmla="*/ 96 h 176"/>
              <a:gd name="T8" fmla="*/ 104 w 144"/>
              <a:gd name="T9" fmla="*/ 0 h 176"/>
              <a:gd name="T10" fmla="*/ 0 w 144"/>
              <a:gd name="T11" fmla="*/ 16 h 176"/>
              <a:gd name="T12" fmla="*/ 16 w 144"/>
              <a:gd name="T13" fmla="*/ 176 h 176"/>
              <a:gd name="T14" fmla="*/ 144 w 144"/>
              <a:gd name="T15" fmla="*/ 160 h 176"/>
              <a:gd name="T16" fmla="*/ 104 w 144"/>
              <a:gd name="T17" fmla="*/ 0 h 176"/>
              <a:gd name="T18" fmla="*/ 128 w 144"/>
              <a:gd name="T19" fmla="*/ 168 h 176"/>
              <a:gd name="T20" fmla="*/ 8 w 144"/>
              <a:gd name="T21" fmla="*/ 160 h 176"/>
              <a:gd name="T22" fmla="*/ 16 w 144"/>
              <a:gd name="T23" fmla="*/ 8 h 176"/>
              <a:gd name="T24" fmla="*/ 88 w 144"/>
              <a:gd name="T25" fmla="*/ 48 h 176"/>
              <a:gd name="T26" fmla="*/ 136 w 144"/>
              <a:gd name="T27" fmla="*/ 56 h 176"/>
              <a:gd name="T28" fmla="*/ 96 w 144"/>
              <a:gd name="T29" fmla="*/ 48 h 176"/>
              <a:gd name="T30" fmla="*/ 100 w 144"/>
              <a:gd name="T31" fmla="*/ 8 h 176"/>
              <a:gd name="T32" fmla="*/ 96 w 144"/>
              <a:gd name="T33" fmla="*/ 48 h 176"/>
              <a:gd name="T34" fmla="*/ 85 w 144"/>
              <a:gd name="T35" fmla="*/ 124 h 176"/>
              <a:gd name="T36" fmla="*/ 107 w 144"/>
              <a:gd name="T37" fmla="*/ 127 h 176"/>
              <a:gd name="T38" fmla="*/ 96 w 144"/>
              <a:gd name="T39" fmla="*/ 110 h 176"/>
              <a:gd name="T40" fmla="*/ 101 w 144"/>
              <a:gd name="T41" fmla="*/ 115 h 176"/>
              <a:gd name="T42" fmla="*/ 97 w 144"/>
              <a:gd name="T43" fmla="*/ 123 h 176"/>
              <a:gd name="T44" fmla="*/ 98 w 144"/>
              <a:gd name="T45" fmla="*/ 102 h 176"/>
              <a:gd name="T46" fmla="*/ 106 w 144"/>
              <a:gd name="T47" fmla="*/ 98 h 176"/>
              <a:gd name="T48" fmla="*/ 81 w 144"/>
              <a:gd name="T49" fmla="*/ 113 h 176"/>
              <a:gd name="T50" fmla="*/ 58 w 144"/>
              <a:gd name="T51" fmla="*/ 97 h 176"/>
              <a:gd name="T52" fmla="*/ 65 w 144"/>
              <a:gd name="T53" fmla="*/ 128 h 176"/>
              <a:gd name="T54" fmla="*/ 67 w 144"/>
              <a:gd name="T55" fmla="*/ 117 h 176"/>
              <a:gd name="T56" fmla="*/ 80 w 144"/>
              <a:gd name="T57" fmla="*/ 106 h 176"/>
              <a:gd name="T58" fmla="*/ 67 w 144"/>
              <a:gd name="T59" fmla="*/ 96 h 176"/>
              <a:gd name="T60" fmla="*/ 65 w 144"/>
              <a:gd name="T61" fmla="*/ 111 h 176"/>
              <a:gd name="T62" fmla="*/ 68 w 144"/>
              <a:gd name="T63" fmla="*/ 101 h 176"/>
              <a:gd name="T64" fmla="*/ 67 w 144"/>
              <a:gd name="T65" fmla="*/ 11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4" h="176">
                <a:moveTo>
                  <a:pt x="44" y="116"/>
                </a:moveTo>
                <a:cubicBezTo>
                  <a:pt x="44" y="121"/>
                  <a:pt x="42" y="123"/>
                  <a:pt x="39" y="123"/>
                </a:cubicBezTo>
                <a:cubicBezTo>
                  <a:pt x="38" y="123"/>
                  <a:pt x="37" y="122"/>
                  <a:pt x="36" y="122"/>
                </a:cubicBezTo>
                <a:cubicBezTo>
                  <a:pt x="35" y="128"/>
                  <a:pt x="35" y="128"/>
                  <a:pt x="35" y="128"/>
                </a:cubicBezTo>
                <a:cubicBezTo>
                  <a:pt x="37" y="128"/>
                  <a:pt x="39" y="129"/>
                  <a:pt x="40" y="129"/>
                </a:cubicBezTo>
                <a:cubicBezTo>
                  <a:pt x="47" y="129"/>
                  <a:pt x="51" y="125"/>
                  <a:pt x="51" y="116"/>
                </a:cubicBezTo>
                <a:cubicBezTo>
                  <a:pt x="51" y="96"/>
                  <a:pt x="51" y="96"/>
                  <a:pt x="51" y="96"/>
                </a:cubicBezTo>
                <a:cubicBezTo>
                  <a:pt x="44" y="96"/>
                  <a:pt x="44" y="96"/>
                  <a:pt x="44" y="96"/>
                </a:cubicBezTo>
                <a:lnTo>
                  <a:pt x="44" y="116"/>
                </a:lnTo>
                <a:close/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  <a:moveTo>
                  <a:pt x="81" y="113"/>
                </a:moveTo>
                <a:cubicBezTo>
                  <a:pt x="81" y="117"/>
                  <a:pt x="82" y="121"/>
                  <a:pt x="85" y="124"/>
                </a:cubicBezTo>
                <a:cubicBezTo>
                  <a:pt x="88" y="127"/>
                  <a:pt x="92" y="128"/>
                  <a:pt x="97" y="128"/>
                </a:cubicBezTo>
                <a:cubicBezTo>
                  <a:pt x="101" y="128"/>
                  <a:pt x="105" y="127"/>
                  <a:pt x="107" y="127"/>
                </a:cubicBezTo>
                <a:cubicBezTo>
                  <a:pt x="107" y="110"/>
                  <a:pt x="107" y="110"/>
                  <a:pt x="107" y="110"/>
                </a:cubicBezTo>
                <a:cubicBezTo>
                  <a:pt x="96" y="110"/>
                  <a:pt x="96" y="110"/>
                  <a:pt x="96" y="110"/>
                </a:cubicBezTo>
                <a:cubicBezTo>
                  <a:pt x="96" y="115"/>
                  <a:pt x="96" y="115"/>
                  <a:pt x="96" y="115"/>
                </a:cubicBezTo>
                <a:cubicBezTo>
                  <a:pt x="101" y="115"/>
                  <a:pt x="101" y="115"/>
                  <a:pt x="101" y="115"/>
                </a:cubicBezTo>
                <a:cubicBezTo>
                  <a:pt x="101" y="122"/>
                  <a:pt x="101" y="122"/>
                  <a:pt x="101" y="122"/>
                </a:cubicBezTo>
                <a:cubicBezTo>
                  <a:pt x="100" y="122"/>
                  <a:pt x="99" y="123"/>
                  <a:pt x="97" y="123"/>
                </a:cubicBezTo>
                <a:cubicBezTo>
                  <a:pt x="92" y="123"/>
                  <a:pt x="88" y="119"/>
                  <a:pt x="88" y="112"/>
                </a:cubicBezTo>
                <a:cubicBezTo>
                  <a:pt x="88" y="105"/>
                  <a:pt x="92" y="102"/>
                  <a:pt x="98" y="102"/>
                </a:cubicBezTo>
                <a:cubicBezTo>
                  <a:pt x="101" y="102"/>
                  <a:pt x="103" y="102"/>
                  <a:pt x="105" y="10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05" y="97"/>
                  <a:pt x="102" y="96"/>
                  <a:pt x="98" y="96"/>
                </a:cubicBezTo>
                <a:cubicBezTo>
                  <a:pt x="88" y="96"/>
                  <a:pt x="81" y="102"/>
                  <a:pt x="81" y="113"/>
                </a:cubicBezTo>
                <a:moveTo>
                  <a:pt x="67" y="96"/>
                </a:moveTo>
                <a:cubicBezTo>
                  <a:pt x="63" y="96"/>
                  <a:pt x="60" y="96"/>
                  <a:pt x="58" y="97"/>
                </a:cubicBezTo>
                <a:cubicBezTo>
                  <a:pt x="58" y="128"/>
                  <a:pt x="58" y="128"/>
                  <a:pt x="58" y="128"/>
                </a:cubicBezTo>
                <a:cubicBezTo>
                  <a:pt x="65" y="128"/>
                  <a:pt x="65" y="128"/>
                  <a:pt x="65" y="128"/>
                </a:cubicBezTo>
                <a:cubicBezTo>
                  <a:pt x="65" y="117"/>
                  <a:pt x="65" y="117"/>
                  <a:pt x="65" y="117"/>
                </a:cubicBezTo>
                <a:cubicBezTo>
                  <a:pt x="66" y="117"/>
                  <a:pt x="66" y="117"/>
                  <a:pt x="67" y="117"/>
                </a:cubicBezTo>
                <a:cubicBezTo>
                  <a:pt x="71" y="117"/>
                  <a:pt x="75" y="116"/>
                  <a:pt x="77" y="113"/>
                </a:cubicBezTo>
                <a:cubicBezTo>
                  <a:pt x="79" y="112"/>
                  <a:pt x="80" y="109"/>
                  <a:pt x="80" y="106"/>
                </a:cubicBezTo>
                <a:cubicBezTo>
                  <a:pt x="80" y="103"/>
                  <a:pt x="78" y="100"/>
                  <a:pt x="76" y="99"/>
                </a:cubicBezTo>
                <a:cubicBezTo>
                  <a:pt x="74" y="97"/>
                  <a:pt x="71" y="96"/>
                  <a:pt x="67" y="96"/>
                </a:cubicBezTo>
                <a:moveTo>
                  <a:pt x="67" y="111"/>
                </a:moveTo>
                <a:cubicBezTo>
                  <a:pt x="66" y="111"/>
                  <a:pt x="65" y="111"/>
                  <a:pt x="65" y="111"/>
                </a:cubicBezTo>
                <a:cubicBezTo>
                  <a:pt x="65" y="102"/>
                  <a:pt x="65" y="102"/>
                  <a:pt x="65" y="102"/>
                </a:cubicBezTo>
                <a:cubicBezTo>
                  <a:pt x="65" y="102"/>
                  <a:pt x="66" y="101"/>
                  <a:pt x="68" y="101"/>
                </a:cubicBezTo>
                <a:cubicBezTo>
                  <a:pt x="71" y="101"/>
                  <a:pt x="73" y="103"/>
                  <a:pt x="73" y="106"/>
                </a:cubicBezTo>
                <a:cubicBezTo>
                  <a:pt x="73" y="109"/>
                  <a:pt x="71" y="111"/>
                  <a:pt x="67" y="111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64"/>
          <p:cNvSpPr>
            <a:spLocks noEditPoints="1"/>
          </p:cNvSpPr>
          <p:nvPr/>
        </p:nvSpPr>
        <p:spPr bwMode="auto">
          <a:xfrm>
            <a:off x="10783888" y="5810251"/>
            <a:ext cx="455612" cy="557213"/>
          </a:xfrm>
          <a:custGeom>
            <a:avLst/>
            <a:gdLst>
              <a:gd name="T0" fmla="*/ 75 w 144"/>
              <a:gd name="T1" fmla="*/ 119 h 176"/>
              <a:gd name="T2" fmla="*/ 70 w 144"/>
              <a:gd name="T3" fmla="*/ 108 h 176"/>
              <a:gd name="T4" fmla="*/ 56 w 144"/>
              <a:gd name="T5" fmla="*/ 96 h 176"/>
              <a:gd name="T6" fmla="*/ 62 w 144"/>
              <a:gd name="T7" fmla="*/ 128 h 176"/>
              <a:gd name="T8" fmla="*/ 62 w 144"/>
              <a:gd name="T9" fmla="*/ 105 h 176"/>
              <a:gd name="T10" fmla="*/ 67 w 144"/>
              <a:gd name="T11" fmla="*/ 116 h 176"/>
              <a:gd name="T12" fmla="*/ 81 w 144"/>
              <a:gd name="T13" fmla="*/ 128 h 176"/>
              <a:gd name="T14" fmla="*/ 75 w 144"/>
              <a:gd name="T15" fmla="*/ 96 h 176"/>
              <a:gd name="T16" fmla="*/ 41 w 144"/>
              <a:gd name="T17" fmla="*/ 96 h 176"/>
              <a:gd name="T18" fmla="*/ 32 w 144"/>
              <a:gd name="T19" fmla="*/ 128 h 176"/>
              <a:gd name="T20" fmla="*/ 39 w 144"/>
              <a:gd name="T21" fmla="*/ 117 h 176"/>
              <a:gd name="T22" fmla="*/ 51 w 144"/>
              <a:gd name="T23" fmla="*/ 113 h 176"/>
              <a:gd name="T24" fmla="*/ 50 w 144"/>
              <a:gd name="T25" fmla="*/ 99 h 176"/>
              <a:gd name="T26" fmla="*/ 41 w 144"/>
              <a:gd name="T27" fmla="*/ 111 h 176"/>
              <a:gd name="T28" fmla="*/ 39 w 144"/>
              <a:gd name="T29" fmla="*/ 102 h 176"/>
              <a:gd name="T30" fmla="*/ 47 w 144"/>
              <a:gd name="T31" fmla="*/ 106 h 176"/>
              <a:gd name="T32" fmla="*/ 87 w 144"/>
              <a:gd name="T33" fmla="*/ 113 h 176"/>
              <a:gd name="T34" fmla="*/ 103 w 144"/>
              <a:gd name="T35" fmla="*/ 128 h 176"/>
              <a:gd name="T36" fmla="*/ 113 w 144"/>
              <a:gd name="T37" fmla="*/ 110 h 176"/>
              <a:gd name="T38" fmla="*/ 102 w 144"/>
              <a:gd name="T39" fmla="*/ 115 h 176"/>
              <a:gd name="T40" fmla="*/ 107 w 144"/>
              <a:gd name="T41" fmla="*/ 122 h 176"/>
              <a:gd name="T42" fmla="*/ 94 w 144"/>
              <a:gd name="T43" fmla="*/ 112 h 176"/>
              <a:gd name="T44" fmla="*/ 111 w 144"/>
              <a:gd name="T45" fmla="*/ 103 h 176"/>
              <a:gd name="T46" fmla="*/ 104 w 144"/>
              <a:gd name="T47" fmla="*/ 96 h 176"/>
              <a:gd name="T48" fmla="*/ 104 w 144"/>
              <a:gd name="T49" fmla="*/ 0 h 176"/>
              <a:gd name="T50" fmla="*/ 0 w 144"/>
              <a:gd name="T51" fmla="*/ 16 h 176"/>
              <a:gd name="T52" fmla="*/ 16 w 144"/>
              <a:gd name="T53" fmla="*/ 176 h 176"/>
              <a:gd name="T54" fmla="*/ 144 w 144"/>
              <a:gd name="T55" fmla="*/ 160 h 176"/>
              <a:gd name="T56" fmla="*/ 104 w 144"/>
              <a:gd name="T57" fmla="*/ 0 h 176"/>
              <a:gd name="T58" fmla="*/ 128 w 144"/>
              <a:gd name="T59" fmla="*/ 168 h 176"/>
              <a:gd name="T60" fmla="*/ 8 w 144"/>
              <a:gd name="T61" fmla="*/ 160 h 176"/>
              <a:gd name="T62" fmla="*/ 16 w 144"/>
              <a:gd name="T63" fmla="*/ 8 h 176"/>
              <a:gd name="T64" fmla="*/ 88 w 144"/>
              <a:gd name="T65" fmla="*/ 48 h 176"/>
              <a:gd name="T66" fmla="*/ 136 w 144"/>
              <a:gd name="T67" fmla="*/ 56 h 176"/>
              <a:gd name="T68" fmla="*/ 96 w 144"/>
              <a:gd name="T69" fmla="*/ 48 h 176"/>
              <a:gd name="T70" fmla="*/ 100 w 144"/>
              <a:gd name="T71" fmla="*/ 8 h 176"/>
              <a:gd name="T72" fmla="*/ 96 w 144"/>
              <a:gd name="T73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44" h="176">
                <a:moveTo>
                  <a:pt x="75" y="106"/>
                </a:moveTo>
                <a:cubicBezTo>
                  <a:pt x="75" y="110"/>
                  <a:pt x="75" y="115"/>
                  <a:pt x="75" y="119"/>
                </a:cubicBezTo>
                <a:cubicBezTo>
                  <a:pt x="75" y="119"/>
                  <a:pt x="75" y="119"/>
                  <a:pt x="75" y="119"/>
                </a:cubicBezTo>
                <a:cubicBezTo>
                  <a:pt x="74" y="115"/>
                  <a:pt x="72" y="111"/>
                  <a:pt x="70" y="108"/>
                </a:cubicBezTo>
                <a:cubicBezTo>
                  <a:pt x="64" y="96"/>
                  <a:pt x="64" y="96"/>
                  <a:pt x="64" y="96"/>
                </a:cubicBezTo>
                <a:cubicBezTo>
                  <a:pt x="56" y="96"/>
                  <a:pt x="56" y="96"/>
                  <a:pt x="56" y="96"/>
                </a:cubicBezTo>
                <a:cubicBezTo>
                  <a:pt x="56" y="128"/>
                  <a:pt x="56" y="128"/>
                  <a:pt x="56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62" y="118"/>
                  <a:pt x="62" y="118"/>
                  <a:pt x="62" y="118"/>
                </a:cubicBezTo>
                <a:cubicBezTo>
                  <a:pt x="62" y="113"/>
                  <a:pt x="62" y="109"/>
                  <a:pt x="62" y="105"/>
                </a:cubicBezTo>
                <a:cubicBezTo>
                  <a:pt x="62" y="105"/>
                  <a:pt x="62" y="105"/>
                  <a:pt x="62" y="105"/>
                </a:cubicBezTo>
                <a:cubicBezTo>
                  <a:pt x="64" y="108"/>
                  <a:pt x="66" y="112"/>
                  <a:pt x="67" y="116"/>
                </a:cubicBezTo>
                <a:cubicBezTo>
                  <a:pt x="74" y="128"/>
                  <a:pt x="74" y="128"/>
                  <a:pt x="74" y="128"/>
                </a:cubicBezTo>
                <a:cubicBezTo>
                  <a:pt x="81" y="128"/>
                  <a:pt x="81" y="128"/>
                  <a:pt x="81" y="128"/>
                </a:cubicBezTo>
                <a:cubicBezTo>
                  <a:pt x="81" y="96"/>
                  <a:pt x="81" y="96"/>
                  <a:pt x="81" y="96"/>
                </a:cubicBezTo>
                <a:cubicBezTo>
                  <a:pt x="75" y="96"/>
                  <a:pt x="75" y="96"/>
                  <a:pt x="75" y="96"/>
                </a:cubicBezTo>
                <a:lnTo>
                  <a:pt x="75" y="106"/>
                </a:lnTo>
                <a:close/>
                <a:moveTo>
                  <a:pt x="41" y="96"/>
                </a:moveTo>
                <a:cubicBezTo>
                  <a:pt x="37" y="96"/>
                  <a:pt x="34" y="96"/>
                  <a:pt x="32" y="97"/>
                </a:cubicBezTo>
                <a:cubicBezTo>
                  <a:pt x="32" y="128"/>
                  <a:pt x="32" y="128"/>
                  <a:pt x="32" y="128"/>
                </a:cubicBezTo>
                <a:cubicBezTo>
                  <a:pt x="39" y="128"/>
                  <a:pt x="39" y="128"/>
                  <a:pt x="39" y="128"/>
                </a:cubicBezTo>
                <a:cubicBezTo>
                  <a:pt x="39" y="117"/>
                  <a:pt x="39" y="117"/>
                  <a:pt x="39" y="117"/>
                </a:cubicBezTo>
                <a:cubicBezTo>
                  <a:pt x="40" y="117"/>
                  <a:pt x="40" y="117"/>
                  <a:pt x="41" y="117"/>
                </a:cubicBezTo>
                <a:cubicBezTo>
                  <a:pt x="45" y="117"/>
                  <a:pt x="49" y="116"/>
                  <a:pt x="51" y="113"/>
                </a:cubicBezTo>
                <a:cubicBezTo>
                  <a:pt x="53" y="112"/>
                  <a:pt x="54" y="109"/>
                  <a:pt x="54" y="106"/>
                </a:cubicBezTo>
                <a:cubicBezTo>
                  <a:pt x="54" y="103"/>
                  <a:pt x="52" y="100"/>
                  <a:pt x="50" y="99"/>
                </a:cubicBezTo>
                <a:cubicBezTo>
                  <a:pt x="48" y="97"/>
                  <a:pt x="45" y="96"/>
                  <a:pt x="41" y="96"/>
                </a:cubicBezTo>
                <a:moveTo>
                  <a:pt x="41" y="111"/>
                </a:moveTo>
                <a:cubicBezTo>
                  <a:pt x="40" y="111"/>
                  <a:pt x="39" y="111"/>
                  <a:pt x="39" y="111"/>
                </a:cubicBezTo>
                <a:cubicBezTo>
                  <a:pt x="39" y="102"/>
                  <a:pt x="39" y="102"/>
                  <a:pt x="39" y="102"/>
                </a:cubicBezTo>
                <a:cubicBezTo>
                  <a:pt x="39" y="102"/>
                  <a:pt x="40" y="101"/>
                  <a:pt x="42" y="101"/>
                </a:cubicBezTo>
                <a:cubicBezTo>
                  <a:pt x="45" y="101"/>
                  <a:pt x="47" y="103"/>
                  <a:pt x="47" y="106"/>
                </a:cubicBezTo>
                <a:cubicBezTo>
                  <a:pt x="47" y="109"/>
                  <a:pt x="45" y="111"/>
                  <a:pt x="41" y="111"/>
                </a:cubicBezTo>
                <a:moveTo>
                  <a:pt x="87" y="113"/>
                </a:moveTo>
                <a:cubicBezTo>
                  <a:pt x="87" y="117"/>
                  <a:pt x="88" y="121"/>
                  <a:pt x="91" y="124"/>
                </a:cubicBezTo>
                <a:cubicBezTo>
                  <a:pt x="94" y="127"/>
                  <a:pt x="98" y="128"/>
                  <a:pt x="103" y="128"/>
                </a:cubicBezTo>
                <a:cubicBezTo>
                  <a:pt x="107" y="128"/>
                  <a:pt x="111" y="127"/>
                  <a:pt x="113" y="127"/>
                </a:cubicBezTo>
                <a:cubicBezTo>
                  <a:pt x="113" y="110"/>
                  <a:pt x="113" y="110"/>
                  <a:pt x="113" y="110"/>
                </a:cubicBezTo>
                <a:cubicBezTo>
                  <a:pt x="102" y="110"/>
                  <a:pt x="102" y="110"/>
                  <a:pt x="102" y="110"/>
                </a:cubicBezTo>
                <a:cubicBezTo>
                  <a:pt x="102" y="115"/>
                  <a:pt x="102" y="115"/>
                  <a:pt x="102" y="115"/>
                </a:cubicBezTo>
                <a:cubicBezTo>
                  <a:pt x="107" y="115"/>
                  <a:pt x="107" y="115"/>
                  <a:pt x="107" y="115"/>
                </a:cubicBezTo>
                <a:cubicBezTo>
                  <a:pt x="107" y="122"/>
                  <a:pt x="107" y="122"/>
                  <a:pt x="107" y="122"/>
                </a:cubicBezTo>
                <a:cubicBezTo>
                  <a:pt x="106" y="122"/>
                  <a:pt x="105" y="123"/>
                  <a:pt x="103" y="123"/>
                </a:cubicBezTo>
                <a:cubicBezTo>
                  <a:pt x="98" y="123"/>
                  <a:pt x="94" y="119"/>
                  <a:pt x="94" y="112"/>
                </a:cubicBezTo>
                <a:cubicBezTo>
                  <a:pt x="94" y="105"/>
                  <a:pt x="98" y="102"/>
                  <a:pt x="104" y="102"/>
                </a:cubicBezTo>
                <a:cubicBezTo>
                  <a:pt x="107" y="102"/>
                  <a:pt x="109" y="102"/>
                  <a:pt x="111" y="103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1" y="97"/>
                  <a:pt x="108" y="96"/>
                  <a:pt x="104" y="96"/>
                </a:cubicBezTo>
                <a:cubicBezTo>
                  <a:pt x="94" y="96"/>
                  <a:pt x="87" y="102"/>
                  <a:pt x="87" y="113"/>
                </a:cubicBezTo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27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388221" y="929748"/>
            <a:ext cx="4794456" cy="3203749"/>
            <a:chOff x="5338914" y="1033587"/>
            <a:chExt cx="4794456" cy="3203749"/>
          </a:xfrm>
        </p:grpSpPr>
        <p:sp>
          <p:nvSpPr>
            <p:cNvPr id="8" name="TextBox 7"/>
            <p:cNvSpPr txBox="1"/>
            <p:nvPr/>
          </p:nvSpPr>
          <p:spPr>
            <a:xfrm>
              <a:off x="5338914" y="1604410"/>
              <a:ext cx="4794456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Don't Let Your Happiness Depend On Something You Might Lose-</a:t>
              </a:r>
              <a:endParaRPr lang="en-US" sz="3200" spc="300">
                <a:latin typeface="+mj-lt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444324" y="4237336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367489" y="1033587"/>
              <a:ext cx="4365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004580" y="4948498"/>
            <a:ext cx="3749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adipiscin elit niba sem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iaculis nec felis nec, efficitur dapibus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enim vestibulum sagittisali ipsum lacinia</a:t>
            </a:r>
            <a:endParaRPr lang="en-US" sz="12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743993"/>
            <a:ext cx="3276594" cy="13323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69802" y="5040831"/>
            <a:ext cx="1506790" cy="669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smtClean="0"/>
              <a:t>79</a:t>
            </a:r>
            <a:r>
              <a:rPr lang="en-US" sz="2000" smtClean="0"/>
              <a:t>%</a:t>
            </a:r>
            <a:endParaRPr lang="en-US" sz="2000"/>
          </a:p>
        </p:txBody>
      </p:sp>
      <p:sp>
        <p:nvSpPr>
          <p:cNvPr id="14" name="Freeform 49"/>
          <p:cNvSpPr>
            <a:spLocks noEditPoints="1"/>
          </p:cNvSpPr>
          <p:nvPr/>
        </p:nvSpPr>
        <p:spPr bwMode="auto">
          <a:xfrm>
            <a:off x="1133472" y="829868"/>
            <a:ext cx="446986" cy="446987"/>
          </a:xfrm>
          <a:custGeom>
            <a:avLst/>
            <a:gdLst>
              <a:gd name="T0" fmla="*/ 82 w 176"/>
              <a:gd name="T1" fmla="*/ 53 h 176"/>
              <a:gd name="T2" fmla="*/ 58 w 176"/>
              <a:gd name="T3" fmla="*/ 72 h 176"/>
              <a:gd name="T4" fmla="*/ 64 w 176"/>
              <a:gd name="T5" fmla="*/ 97 h 176"/>
              <a:gd name="T6" fmla="*/ 69 w 176"/>
              <a:gd name="T7" fmla="*/ 95 h 176"/>
              <a:gd name="T8" fmla="*/ 67 w 176"/>
              <a:gd name="T9" fmla="*/ 89 h 176"/>
              <a:gd name="T10" fmla="*/ 65 w 176"/>
              <a:gd name="T11" fmla="*/ 81 h 176"/>
              <a:gd name="T12" fmla="*/ 82 w 176"/>
              <a:gd name="T13" fmla="*/ 61 h 176"/>
              <a:gd name="T14" fmla="*/ 96 w 176"/>
              <a:gd name="T15" fmla="*/ 61 h 176"/>
              <a:gd name="T16" fmla="*/ 108 w 176"/>
              <a:gd name="T17" fmla="*/ 83 h 176"/>
              <a:gd name="T18" fmla="*/ 95 w 176"/>
              <a:gd name="T19" fmla="*/ 102 h 176"/>
              <a:gd name="T20" fmla="*/ 86 w 176"/>
              <a:gd name="T21" fmla="*/ 94 h 176"/>
              <a:gd name="T22" fmla="*/ 85 w 176"/>
              <a:gd name="T23" fmla="*/ 70 h 176"/>
              <a:gd name="T24" fmla="*/ 75 w 176"/>
              <a:gd name="T25" fmla="*/ 85 h 176"/>
              <a:gd name="T26" fmla="*/ 73 w 176"/>
              <a:gd name="T27" fmla="*/ 101 h 176"/>
              <a:gd name="T28" fmla="*/ 69 w 176"/>
              <a:gd name="T29" fmla="*/ 119 h 176"/>
              <a:gd name="T30" fmla="*/ 69 w 176"/>
              <a:gd name="T31" fmla="*/ 128 h 176"/>
              <a:gd name="T32" fmla="*/ 70 w 176"/>
              <a:gd name="T33" fmla="*/ 132 h 176"/>
              <a:gd name="T34" fmla="*/ 79 w 176"/>
              <a:gd name="T35" fmla="*/ 119 h 176"/>
              <a:gd name="T36" fmla="*/ 83 w 176"/>
              <a:gd name="T37" fmla="*/ 104 h 176"/>
              <a:gd name="T38" fmla="*/ 85 w 176"/>
              <a:gd name="T39" fmla="*/ 107 h 176"/>
              <a:gd name="T40" fmla="*/ 113 w 176"/>
              <a:gd name="T41" fmla="*/ 101 h 176"/>
              <a:gd name="T42" fmla="*/ 120 w 176"/>
              <a:gd name="T43" fmla="*/ 84 h 176"/>
              <a:gd name="T44" fmla="*/ 87 w 176"/>
              <a:gd name="T45" fmla="*/ 52 h 176"/>
              <a:gd name="T46" fmla="*/ 16 w 176"/>
              <a:gd name="T47" fmla="*/ 0 h 176"/>
              <a:gd name="T48" fmla="*/ 0 w 176"/>
              <a:gd name="T49" fmla="*/ 160 h 176"/>
              <a:gd name="T50" fmla="*/ 160 w 176"/>
              <a:gd name="T51" fmla="*/ 176 h 176"/>
              <a:gd name="T52" fmla="*/ 176 w 176"/>
              <a:gd name="T53" fmla="*/ 16 h 176"/>
              <a:gd name="T54" fmla="*/ 168 w 176"/>
              <a:gd name="T55" fmla="*/ 160 h 176"/>
              <a:gd name="T56" fmla="*/ 16 w 176"/>
              <a:gd name="T57" fmla="*/ 168 h 176"/>
              <a:gd name="T58" fmla="*/ 8 w 176"/>
              <a:gd name="T59" fmla="*/ 16 h 176"/>
              <a:gd name="T60" fmla="*/ 160 w 176"/>
              <a:gd name="T61" fmla="*/ 8 h 176"/>
              <a:gd name="T62" fmla="*/ 168 w 176"/>
              <a:gd name="T63" fmla="*/ 1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87" y="52"/>
                </a:moveTo>
                <a:cubicBezTo>
                  <a:pt x="85" y="52"/>
                  <a:pt x="84" y="52"/>
                  <a:pt x="82" y="53"/>
                </a:cubicBezTo>
                <a:cubicBezTo>
                  <a:pt x="79" y="53"/>
                  <a:pt x="75" y="54"/>
                  <a:pt x="73" y="56"/>
                </a:cubicBezTo>
                <a:cubicBezTo>
                  <a:pt x="66" y="60"/>
                  <a:pt x="61" y="64"/>
                  <a:pt x="58" y="72"/>
                </a:cubicBezTo>
                <a:cubicBezTo>
                  <a:pt x="57" y="73"/>
                  <a:pt x="57" y="75"/>
                  <a:pt x="57" y="76"/>
                </a:cubicBezTo>
                <a:cubicBezTo>
                  <a:pt x="54" y="85"/>
                  <a:pt x="59" y="94"/>
                  <a:pt x="64" y="97"/>
                </a:cubicBezTo>
                <a:cubicBezTo>
                  <a:pt x="65" y="98"/>
                  <a:pt x="67" y="99"/>
                  <a:pt x="68" y="98"/>
                </a:cubicBezTo>
                <a:cubicBezTo>
                  <a:pt x="69" y="97"/>
                  <a:pt x="68" y="96"/>
                  <a:pt x="69" y="95"/>
                </a:cubicBezTo>
                <a:cubicBezTo>
                  <a:pt x="69" y="94"/>
                  <a:pt x="70" y="93"/>
                  <a:pt x="69" y="92"/>
                </a:cubicBezTo>
                <a:cubicBezTo>
                  <a:pt x="69" y="91"/>
                  <a:pt x="68" y="90"/>
                  <a:pt x="67" y="89"/>
                </a:cubicBezTo>
                <a:cubicBezTo>
                  <a:pt x="66" y="87"/>
                  <a:pt x="66" y="85"/>
                  <a:pt x="65" y="82"/>
                </a:cubicBezTo>
                <a:cubicBezTo>
                  <a:pt x="65" y="82"/>
                  <a:pt x="65" y="81"/>
                  <a:pt x="65" y="81"/>
                </a:cubicBezTo>
                <a:cubicBezTo>
                  <a:pt x="66" y="78"/>
                  <a:pt x="66" y="76"/>
                  <a:pt x="67" y="73"/>
                </a:cubicBezTo>
                <a:cubicBezTo>
                  <a:pt x="70" y="67"/>
                  <a:pt x="75" y="63"/>
                  <a:pt x="82" y="61"/>
                </a:cubicBezTo>
                <a:cubicBezTo>
                  <a:pt x="84" y="60"/>
                  <a:pt x="89" y="59"/>
                  <a:pt x="91" y="60"/>
                </a:cubicBezTo>
                <a:cubicBezTo>
                  <a:pt x="93" y="60"/>
                  <a:pt x="94" y="60"/>
                  <a:pt x="96" y="61"/>
                </a:cubicBezTo>
                <a:cubicBezTo>
                  <a:pt x="101" y="62"/>
                  <a:pt x="105" y="65"/>
                  <a:pt x="107" y="70"/>
                </a:cubicBezTo>
                <a:cubicBezTo>
                  <a:pt x="108" y="73"/>
                  <a:pt x="109" y="79"/>
                  <a:pt x="108" y="83"/>
                </a:cubicBezTo>
                <a:cubicBezTo>
                  <a:pt x="107" y="85"/>
                  <a:pt x="107" y="87"/>
                  <a:pt x="107" y="88"/>
                </a:cubicBezTo>
                <a:cubicBezTo>
                  <a:pt x="105" y="94"/>
                  <a:pt x="102" y="100"/>
                  <a:pt x="95" y="102"/>
                </a:cubicBezTo>
                <a:cubicBezTo>
                  <a:pt x="91" y="103"/>
                  <a:pt x="87" y="100"/>
                  <a:pt x="86" y="97"/>
                </a:cubicBezTo>
                <a:cubicBezTo>
                  <a:pt x="86" y="97"/>
                  <a:pt x="85" y="95"/>
                  <a:pt x="86" y="94"/>
                </a:cubicBezTo>
                <a:cubicBezTo>
                  <a:pt x="87" y="89"/>
                  <a:pt x="89" y="84"/>
                  <a:pt x="90" y="79"/>
                </a:cubicBezTo>
                <a:cubicBezTo>
                  <a:pt x="91" y="75"/>
                  <a:pt x="89" y="71"/>
                  <a:pt x="85" y="70"/>
                </a:cubicBezTo>
                <a:cubicBezTo>
                  <a:pt x="80" y="69"/>
                  <a:pt x="77" y="73"/>
                  <a:pt x="76" y="76"/>
                </a:cubicBezTo>
                <a:cubicBezTo>
                  <a:pt x="75" y="78"/>
                  <a:pt x="74" y="82"/>
                  <a:pt x="75" y="85"/>
                </a:cubicBezTo>
                <a:cubicBezTo>
                  <a:pt x="75" y="86"/>
                  <a:pt x="76" y="89"/>
                  <a:pt x="76" y="90"/>
                </a:cubicBezTo>
                <a:cubicBezTo>
                  <a:pt x="75" y="93"/>
                  <a:pt x="74" y="98"/>
                  <a:pt x="73" y="101"/>
                </a:cubicBezTo>
                <a:cubicBezTo>
                  <a:pt x="72" y="105"/>
                  <a:pt x="71" y="109"/>
                  <a:pt x="70" y="113"/>
                </a:cubicBezTo>
                <a:cubicBezTo>
                  <a:pt x="70" y="115"/>
                  <a:pt x="70" y="117"/>
                  <a:pt x="69" y="119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69" y="123"/>
                  <a:pt x="69" y="126"/>
                  <a:pt x="69" y="128"/>
                </a:cubicBezTo>
                <a:cubicBezTo>
                  <a:pt x="70" y="129"/>
                  <a:pt x="69" y="130"/>
                  <a:pt x="70" y="131"/>
                </a:cubicBezTo>
                <a:cubicBezTo>
                  <a:pt x="70" y="132"/>
                  <a:pt x="70" y="132"/>
                  <a:pt x="70" y="132"/>
                </a:cubicBezTo>
                <a:cubicBezTo>
                  <a:pt x="72" y="132"/>
                  <a:pt x="74" y="128"/>
                  <a:pt x="75" y="126"/>
                </a:cubicBezTo>
                <a:cubicBezTo>
                  <a:pt x="76" y="124"/>
                  <a:pt x="78" y="121"/>
                  <a:pt x="79" y="119"/>
                </a:cubicBezTo>
                <a:cubicBezTo>
                  <a:pt x="80" y="116"/>
                  <a:pt x="80" y="113"/>
                  <a:pt x="81" y="111"/>
                </a:cubicBezTo>
                <a:cubicBezTo>
                  <a:pt x="82" y="109"/>
                  <a:pt x="83" y="106"/>
                  <a:pt x="83" y="104"/>
                </a:cubicBezTo>
                <a:cubicBezTo>
                  <a:pt x="83" y="104"/>
                  <a:pt x="83" y="104"/>
                  <a:pt x="83" y="104"/>
                </a:cubicBezTo>
                <a:cubicBezTo>
                  <a:pt x="83" y="105"/>
                  <a:pt x="84" y="106"/>
                  <a:pt x="85" y="107"/>
                </a:cubicBezTo>
                <a:cubicBezTo>
                  <a:pt x="88" y="109"/>
                  <a:pt x="93" y="111"/>
                  <a:pt x="99" y="110"/>
                </a:cubicBezTo>
                <a:cubicBezTo>
                  <a:pt x="105" y="108"/>
                  <a:pt x="110" y="105"/>
                  <a:pt x="113" y="101"/>
                </a:cubicBezTo>
                <a:cubicBezTo>
                  <a:pt x="115" y="98"/>
                  <a:pt x="117" y="94"/>
                  <a:pt x="118" y="90"/>
                </a:cubicBezTo>
                <a:cubicBezTo>
                  <a:pt x="119" y="88"/>
                  <a:pt x="119" y="86"/>
                  <a:pt x="120" y="84"/>
                </a:cubicBezTo>
                <a:cubicBezTo>
                  <a:pt x="121" y="78"/>
                  <a:pt x="119" y="72"/>
                  <a:pt x="118" y="68"/>
                </a:cubicBezTo>
                <a:cubicBezTo>
                  <a:pt x="113" y="58"/>
                  <a:pt x="103" y="52"/>
                  <a:pt x="87" y="52"/>
                </a:cubicBezTo>
                <a:moveTo>
                  <a:pt x="160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60" y="176"/>
                  <a:pt x="160" y="176"/>
                  <a:pt x="160" y="176"/>
                </a:cubicBezTo>
                <a:cubicBezTo>
                  <a:pt x="169" y="176"/>
                  <a:pt x="176" y="169"/>
                  <a:pt x="176" y="160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moveTo>
                  <a:pt x="168" y="160"/>
                </a:moveTo>
                <a:cubicBezTo>
                  <a:pt x="168" y="164"/>
                  <a:pt x="164" y="168"/>
                  <a:pt x="160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60" y="8"/>
                  <a:pt x="160" y="8"/>
                  <a:pt x="160" y="8"/>
                </a:cubicBezTo>
                <a:cubicBezTo>
                  <a:pt x="164" y="8"/>
                  <a:pt x="168" y="12"/>
                  <a:pt x="168" y="16"/>
                </a:cubicBezTo>
                <a:lnTo>
                  <a:pt x="168" y="16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5371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Rectangle 11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938696" y="778315"/>
            <a:ext cx="6291837" cy="2879284"/>
            <a:chOff x="5338912" y="1033587"/>
            <a:chExt cx="6160162" cy="2879284"/>
          </a:xfrm>
        </p:grpSpPr>
        <p:sp>
          <p:nvSpPr>
            <p:cNvPr id="14" name="TextBox 13"/>
            <p:cNvSpPr txBox="1"/>
            <p:nvPr/>
          </p:nvSpPr>
          <p:spPr>
            <a:xfrm>
              <a:off x="5338912" y="1604410"/>
              <a:ext cx="616016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Don't Let Your Happiness Depend On Something You Might Lose-</a:t>
              </a:r>
              <a:endParaRPr lang="en-US" sz="3200" spc="300">
                <a:latin typeface="+mj-lt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444324" y="3912871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363782" y="1033587"/>
              <a:ext cx="4365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046361" y="4715018"/>
            <a:ext cx="4740489" cy="923330"/>
            <a:chOff x="877031" y="4715018"/>
            <a:chExt cx="4740489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1868356" y="4715018"/>
              <a:ext cx="37491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consectetur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adipiscin elit niba sem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iaculis nec felis nec, efficitur dapibus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enim vestibulum sagittisali ipsum lacinia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877031" y="4941733"/>
              <a:ext cx="409575" cy="46990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67961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832200" y="5121728"/>
            <a:ext cx="10834020" cy="713764"/>
            <a:chOff x="832200" y="4911829"/>
            <a:chExt cx="10834020" cy="973392"/>
          </a:xfrm>
        </p:grpSpPr>
        <p:sp>
          <p:nvSpPr>
            <p:cNvPr id="25" name="Rectangle 24"/>
            <p:cNvSpPr/>
            <p:nvPr/>
          </p:nvSpPr>
          <p:spPr>
            <a:xfrm>
              <a:off x="5953820" y="4911829"/>
              <a:ext cx="5712400" cy="9733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32200" y="4911829"/>
              <a:ext cx="2052194" cy="973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639226" y="913576"/>
            <a:ext cx="4794456" cy="3237615"/>
            <a:chOff x="5338914" y="1033587"/>
            <a:chExt cx="4794456" cy="3237615"/>
          </a:xfrm>
        </p:grpSpPr>
        <p:sp>
          <p:nvSpPr>
            <p:cNvPr id="11" name="TextBox 10"/>
            <p:cNvSpPr txBox="1"/>
            <p:nvPr/>
          </p:nvSpPr>
          <p:spPr>
            <a:xfrm>
              <a:off x="5338914" y="1604410"/>
              <a:ext cx="4794456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Don't Let Your Happiness Depend On Something You Might Lose-</a:t>
              </a:r>
              <a:endParaRPr lang="en-US" sz="3200" spc="300">
                <a:latin typeface="+mj-lt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444324" y="4271202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338914" y="1033587"/>
              <a:ext cx="4365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8" name="Freeform 37"/>
          <p:cNvSpPr>
            <a:spLocks noEditPoints="1"/>
          </p:cNvSpPr>
          <p:nvPr/>
        </p:nvSpPr>
        <p:spPr bwMode="auto">
          <a:xfrm>
            <a:off x="1198247" y="5297651"/>
            <a:ext cx="294004" cy="336004"/>
          </a:xfrm>
          <a:custGeom>
            <a:avLst/>
            <a:gdLst>
              <a:gd name="T0" fmla="*/ 199 w 232"/>
              <a:gd name="T1" fmla="*/ 108 h 265"/>
              <a:gd name="T2" fmla="*/ 226 w 232"/>
              <a:gd name="T3" fmla="*/ 114 h 265"/>
              <a:gd name="T4" fmla="*/ 232 w 232"/>
              <a:gd name="T5" fmla="*/ 244 h 265"/>
              <a:gd name="T6" fmla="*/ 211 w 232"/>
              <a:gd name="T7" fmla="*/ 265 h 265"/>
              <a:gd name="T8" fmla="*/ 6 w 232"/>
              <a:gd name="T9" fmla="*/ 259 h 265"/>
              <a:gd name="T10" fmla="*/ 0 w 232"/>
              <a:gd name="T11" fmla="*/ 128 h 265"/>
              <a:gd name="T12" fmla="*/ 21 w 232"/>
              <a:gd name="T13" fmla="*/ 108 h 265"/>
              <a:gd name="T14" fmla="*/ 33 w 232"/>
              <a:gd name="T15" fmla="*/ 83 h 265"/>
              <a:gd name="T16" fmla="*/ 116 w 232"/>
              <a:gd name="T17" fmla="*/ 0 h 265"/>
              <a:gd name="T18" fmla="*/ 199 w 232"/>
              <a:gd name="T19" fmla="*/ 83 h 265"/>
              <a:gd name="T20" fmla="*/ 211 w 232"/>
              <a:gd name="T21" fmla="*/ 116 h 265"/>
              <a:gd name="T22" fmla="*/ 12 w 232"/>
              <a:gd name="T23" fmla="*/ 120 h 265"/>
              <a:gd name="T24" fmla="*/ 9 w 232"/>
              <a:gd name="T25" fmla="*/ 166 h 265"/>
              <a:gd name="T26" fmla="*/ 224 w 232"/>
              <a:gd name="T27" fmla="*/ 128 h 265"/>
              <a:gd name="T28" fmla="*/ 53 w 232"/>
              <a:gd name="T29" fmla="*/ 174 h 265"/>
              <a:gd name="T30" fmla="*/ 9 w 232"/>
              <a:gd name="T31" fmla="*/ 215 h 265"/>
              <a:gd name="T32" fmla="*/ 53 w 232"/>
              <a:gd name="T33" fmla="*/ 174 h 265"/>
              <a:gd name="T34" fmla="*/ 224 w 232"/>
              <a:gd name="T35" fmla="*/ 244 h 265"/>
              <a:gd name="T36" fmla="*/ 9 w 232"/>
              <a:gd name="T37" fmla="*/ 224 h 265"/>
              <a:gd name="T38" fmla="*/ 12 w 232"/>
              <a:gd name="T39" fmla="*/ 253 h 265"/>
              <a:gd name="T40" fmla="*/ 211 w 232"/>
              <a:gd name="T41" fmla="*/ 257 h 265"/>
              <a:gd name="T42" fmla="*/ 64 w 232"/>
              <a:gd name="T43" fmla="*/ 174 h 265"/>
              <a:gd name="T44" fmla="*/ 61 w 232"/>
              <a:gd name="T45" fmla="*/ 215 h 265"/>
              <a:gd name="T46" fmla="*/ 64 w 232"/>
              <a:gd name="T47" fmla="*/ 174 h 265"/>
              <a:gd name="T48" fmla="*/ 66 w 232"/>
              <a:gd name="T49" fmla="*/ 108 h 265"/>
              <a:gd name="T50" fmla="*/ 81 w 232"/>
              <a:gd name="T51" fmla="*/ 48 h 265"/>
              <a:gd name="T52" fmla="*/ 151 w 232"/>
              <a:gd name="T53" fmla="*/ 48 h 265"/>
              <a:gd name="T54" fmla="*/ 166 w 232"/>
              <a:gd name="T55" fmla="*/ 108 h 265"/>
              <a:gd name="T56" fmla="*/ 191 w 232"/>
              <a:gd name="T57" fmla="*/ 83 h 265"/>
              <a:gd name="T58" fmla="*/ 116 w 232"/>
              <a:gd name="T59" fmla="*/ 8 h 265"/>
              <a:gd name="T60" fmla="*/ 42 w 232"/>
              <a:gd name="T61" fmla="*/ 83 h 265"/>
              <a:gd name="T62" fmla="*/ 114 w 232"/>
              <a:gd name="T63" fmla="*/ 174 h 265"/>
              <a:gd name="T64" fmla="*/ 110 w 232"/>
              <a:gd name="T65" fmla="*/ 215 h 265"/>
              <a:gd name="T66" fmla="*/ 114 w 232"/>
              <a:gd name="T67" fmla="*/ 174 h 265"/>
              <a:gd name="T68" fmla="*/ 145 w 232"/>
              <a:gd name="T69" fmla="*/ 54 h 265"/>
              <a:gd name="T70" fmla="*/ 87 w 232"/>
              <a:gd name="T71" fmla="*/ 54 h 265"/>
              <a:gd name="T72" fmla="*/ 75 w 232"/>
              <a:gd name="T73" fmla="*/ 108 h 265"/>
              <a:gd name="T74" fmla="*/ 158 w 232"/>
              <a:gd name="T75" fmla="*/ 83 h 265"/>
              <a:gd name="T76" fmla="*/ 122 w 232"/>
              <a:gd name="T77" fmla="*/ 215 h 265"/>
              <a:gd name="T78" fmla="*/ 202 w 232"/>
              <a:gd name="T79" fmla="*/ 174 h 265"/>
              <a:gd name="T80" fmla="*/ 213 w 232"/>
              <a:gd name="T81" fmla="*/ 174 h 265"/>
              <a:gd name="T82" fmla="*/ 224 w 232"/>
              <a:gd name="T83" fmla="*/ 215 h 265"/>
              <a:gd name="T84" fmla="*/ 213 w 232"/>
              <a:gd name="T85" fmla="*/ 174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32" h="265">
                <a:moveTo>
                  <a:pt x="199" y="83"/>
                </a:moveTo>
                <a:cubicBezTo>
                  <a:pt x="199" y="108"/>
                  <a:pt x="199" y="108"/>
                  <a:pt x="199" y="108"/>
                </a:cubicBezTo>
                <a:cubicBezTo>
                  <a:pt x="211" y="108"/>
                  <a:pt x="211" y="108"/>
                  <a:pt x="211" y="108"/>
                </a:cubicBezTo>
                <a:cubicBezTo>
                  <a:pt x="217" y="108"/>
                  <a:pt x="222" y="110"/>
                  <a:pt x="226" y="114"/>
                </a:cubicBezTo>
                <a:cubicBezTo>
                  <a:pt x="230" y="118"/>
                  <a:pt x="232" y="122"/>
                  <a:pt x="232" y="128"/>
                </a:cubicBezTo>
                <a:cubicBezTo>
                  <a:pt x="232" y="244"/>
                  <a:pt x="232" y="244"/>
                  <a:pt x="232" y="244"/>
                </a:cubicBezTo>
                <a:cubicBezTo>
                  <a:pt x="232" y="250"/>
                  <a:pt x="230" y="255"/>
                  <a:pt x="226" y="259"/>
                </a:cubicBezTo>
                <a:cubicBezTo>
                  <a:pt x="222" y="263"/>
                  <a:pt x="217" y="265"/>
                  <a:pt x="211" y="265"/>
                </a:cubicBezTo>
                <a:cubicBezTo>
                  <a:pt x="21" y="265"/>
                  <a:pt x="21" y="265"/>
                  <a:pt x="21" y="265"/>
                </a:cubicBezTo>
                <a:cubicBezTo>
                  <a:pt x="15" y="265"/>
                  <a:pt x="10" y="263"/>
                  <a:pt x="6" y="259"/>
                </a:cubicBezTo>
                <a:cubicBezTo>
                  <a:pt x="2" y="255"/>
                  <a:pt x="0" y="250"/>
                  <a:pt x="0" y="244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22"/>
                  <a:pt x="2" y="118"/>
                  <a:pt x="6" y="114"/>
                </a:cubicBezTo>
                <a:cubicBezTo>
                  <a:pt x="10" y="110"/>
                  <a:pt x="15" y="108"/>
                  <a:pt x="21" y="108"/>
                </a:cubicBezTo>
                <a:cubicBezTo>
                  <a:pt x="33" y="108"/>
                  <a:pt x="33" y="108"/>
                  <a:pt x="33" y="108"/>
                </a:cubicBezTo>
                <a:cubicBezTo>
                  <a:pt x="33" y="83"/>
                  <a:pt x="33" y="83"/>
                  <a:pt x="33" y="83"/>
                </a:cubicBezTo>
                <a:cubicBezTo>
                  <a:pt x="33" y="60"/>
                  <a:pt x="41" y="41"/>
                  <a:pt x="58" y="24"/>
                </a:cubicBezTo>
                <a:cubicBezTo>
                  <a:pt x="74" y="8"/>
                  <a:pt x="93" y="0"/>
                  <a:pt x="116" y="0"/>
                </a:cubicBezTo>
                <a:cubicBezTo>
                  <a:pt x="139" y="0"/>
                  <a:pt x="158" y="8"/>
                  <a:pt x="175" y="24"/>
                </a:cubicBezTo>
                <a:cubicBezTo>
                  <a:pt x="191" y="41"/>
                  <a:pt x="199" y="60"/>
                  <a:pt x="199" y="83"/>
                </a:cubicBezTo>
                <a:close/>
                <a:moveTo>
                  <a:pt x="220" y="120"/>
                </a:moveTo>
                <a:cubicBezTo>
                  <a:pt x="218" y="117"/>
                  <a:pt x="215" y="116"/>
                  <a:pt x="211" y="116"/>
                </a:cubicBezTo>
                <a:cubicBezTo>
                  <a:pt x="21" y="116"/>
                  <a:pt x="21" y="116"/>
                  <a:pt x="21" y="116"/>
                </a:cubicBezTo>
                <a:cubicBezTo>
                  <a:pt x="18" y="116"/>
                  <a:pt x="15" y="117"/>
                  <a:pt x="12" y="120"/>
                </a:cubicBezTo>
                <a:cubicBezTo>
                  <a:pt x="10" y="122"/>
                  <a:pt x="9" y="125"/>
                  <a:pt x="9" y="128"/>
                </a:cubicBezTo>
                <a:cubicBezTo>
                  <a:pt x="9" y="166"/>
                  <a:pt x="9" y="166"/>
                  <a:pt x="9" y="166"/>
                </a:cubicBezTo>
                <a:cubicBezTo>
                  <a:pt x="224" y="166"/>
                  <a:pt x="224" y="166"/>
                  <a:pt x="224" y="166"/>
                </a:cubicBezTo>
                <a:cubicBezTo>
                  <a:pt x="224" y="128"/>
                  <a:pt x="224" y="128"/>
                  <a:pt x="224" y="128"/>
                </a:cubicBezTo>
                <a:cubicBezTo>
                  <a:pt x="224" y="125"/>
                  <a:pt x="223" y="122"/>
                  <a:pt x="220" y="120"/>
                </a:cubicBezTo>
                <a:close/>
                <a:moveTo>
                  <a:pt x="53" y="174"/>
                </a:moveTo>
                <a:cubicBezTo>
                  <a:pt x="9" y="174"/>
                  <a:pt x="9" y="174"/>
                  <a:pt x="9" y="174"/>
                </a:cubicBezTo>
                <a:cubicBezTo>
                  <a:pt x="9" y="215"/>
                  <a:pt x="9" y="215"/>
                  <a:pt x="9" y="215"/>
                </a:cubicBezTo>
                <a:cubicBezTo>
                  <a:pt x="11" y="215"/>
                  <a:pt x="11" y="215"/>
                  <a:pt x="11" y="215"/>
                </a:cubicBezTo>
                <a:lnTo>
                  <a:pt x="53" y="174"/>
                </a:lnTo>
                <a:close/>
                <a:moveTo>
                  <a:pt x="220" y="253"/>
                </a:moveTo>
                <a:cubicBezTo>
                  <a:pt x="223" y="251"/>
                  <a:pt x="224" y="248"/>
                  <a:pt x="224" y="244"/>
                </a:cubicBezTo>
                <a:cubicBezTo>
                  <a:pt x="224" y="224"/>
                  <a:pt x="224" y="224"/>
                  <a:pt x="224" y="224"/>
                </a:cubicBezTo>
                <a:cubicBezTo>
                  <a:pt x="9" y="224"/>
                  <a:pt x="9" y="224"/>
                  <a:pt x="9" y="224"/>
                </a:cubicBezTo>
                <a:cubicBezTo>
                  <a:pt x="9" y="244"/>
                  <a:pt x="9" y="244"/>
                  <a:pt x="9" y="244"/>
                </a:cubicBezTo>
                <a:cubicBezTo>
                  <a:pt x="9" y="248"/>
                  <a:pt x="10" y="251"/>
                  <a:pt x="12" y="253"/>
                </a:cubicBezTo>
                <a:cubicBezTo>
                  <a:pt x="15" y="255"/>
                  <a:pt x="18" y="257"/>
                  <a:pt x="21" y="257"/>
                </a:cubicBezTo>
                <a:cubicBezTo>
                  <a:pt x="211" y="257"/>
                  <a:pt x="211" y="257"/>
                  <a:pt x="211" y="257"/>
                </a:cubicBezTo>
                <a:cubicBezTo>
                  <a:pt x="215" y="257"/>
                  <a:pt x="218" y="255"/>
                  <a:pt x="220" y="253"/>
                </a:cubicBezTo>
                <a:close/>
                <a:moveTo>
                  <a:pt x="64" y="174"/>
                </a:moveTo>
                <a:cubicBezTo>
                  <a:pt x="23" y="215"/>
                  <a:pt x="23" y="215"/>
                  <a:pt x="23" y="215"/>
                </a:cubicBezTo>
                <a:cubicBezTo>
                  <a:pt x="61" y="215"/>
                  <a:pt x="61" y="215"/>
                  <a:pt x="61" y="215"/>
                </a:cubicBezTo>
                <a:cubicBezTo>
                  <a:pt x="102" y="174"/>
                  <a:pt x="102" y="174"/>
                  <a:pt x="102" y="174"/>
                </a:cubicBezTo>
                <a:lnTo>
                  <a:pt x="64" y="174"/>
                </a:lnTo>
                <a:close/>
                <a:moveTo>
                  <a:pt x="42" y="108"/>
                </a:moveTo>
                <a:cubicBezTo>
                  <a:pt x="66" y="108"/>
                  <a:pt x="66" y="108"/>
                  <a:pt x="66" y="108"/>
                </a:cubicBezTo>
                <a:cubicBezTo>
                  <a:pt x="66" y="83"/>
                  <a:pt x="66" y="83"/>
                  <a:pt x="66" y="83"/>
                </a:cubicBezTo>
                <a:cubicBezTo>
                  <a:pt x="66" y="69"/>
                  <a:pt x="71" y="57"/>
                  <a:pt x="81" y="48"/>
                </a:cubicBezTo>
                <a:cubicBezTo>
                  <a:pt x="91" y="38"/>
                  <a:pt x="102" y="33"/>
                  <a:pt x="116" y="33"/>
                </a:cubicBezTo>
                <a:cubicBezTo>
                  <a:pt x="130" y="33"/>
                  <a:pt x="142" y="38"/>
                  <a:pt x="151" y="48"/>
                </a:cubicBezTo>
                <a:cubicBezTo>
                  <a:pt x="161" y="57"/>
                  <a:pt x="166" y="69"/>
                  <a:pt x="166" y="83"/>
                </a:cubicBezTo>
                <a:cubicBezTo>
                  <a:pt x="166" y="108"/>
                  <a:pt x="166" y="108"/>
                  <a:pt x="166" y="108"/>
                </a:cubicBezTo>
                <a:cubicBezTo>
                  <a:pt x="191" y="108"/>
                  <a:pt x="191" y="108"/>
                  <a:pt x="191" y="108"/>
                </a:cubicBezTo>
                <a:cubicBezTo>
                  <a:pt x="191" y="83"/>
                  <a:pt x="191" y="83"/>
                  <a:pt x="191" y="83"/>
                </a:cubicBezTo>
                <a:cubicBezTo>
                  <a:pt x="191" y="62"/>
                  <a:pt x="183" y="45"/>
                  <a:pt x="169" y="30"/>
                </a:cubicBezTo>
                <a:cubicBezTo>
                  <a:pt x="154" y="16"/>
                  <a:pt x="137" y="8"/>
                  <a:pt x="116" y="8"/>
                </a:cubicBezTo>
                <a:cubicBezTo>
                  <a:pt x="95" y="8"/>
                  <a:pt x="78" y="16"/>
                  <a:pt x="63" y="30"/>
                </a:cubicBezTo>
                <a:cubicBezTo>
                  <a:pt x="49" y="45"/>
                  <a:pt x="42" y="62"/>
                  <a:pt x="42" y="83"/>
                </a:cubicBezTo>
                <a:lnTo>
                  <a:pt x="42" y="108"/>
                </a:lnTo>
                <a:close/>
                <a:moveTo>
                  <a:pt x="114" y="174"/>
                </a:moveTo>
                <a:cubicBezTo>
                  <a:pt x="72" y="215"/>
                  <a:pt x="72" y="215"/>
                  <a:pt x="72" y="215"/>
                </a:cubicBezTo>
                <a:cubicBezTo>
                  <a:pt x="110" y="215"/>
                  <a:pt x="110" y="215"/>
                  <a:pt x="110" y="215"/>
                </a:cubicBezTo>
                <a:cubicBezTo>
                  <a:pt x="152" y="174"/>
                  <a:pt x="152" y="174"/>
                  <a:pt x="152" y="174"/>
                </a:cubicBezTo>
                <a:lnTo>
                  <a:pt x="114" y="174"/>
                </a:lnTo>
                <a:close/>
                <a:moveTo>
                  <a:pt x="158" y="83"/>
                </a:moveTo>
                <a:cubicBezTo>
                  <a:pt x="158" y="71"/>
                  <a:pt x="154" y="62"/>
                  <a:pt x="145" y="54"/>
                </a:cubicBezTo>
                <a:cubicBezTo>
                  <a:pt x="137" y="45"/>
                  <a:pt x="128" y="41"/>
                  <a:pt x="116" y="41"/>
                </a:cubicBezTo>
                <a:cubicBezTo>
                  <a:pt x="105" y="41"/>
                  <a:pt x="95" y="45"/>
                  <a:pt x="87" y="54"/>
                </a:cubicBezTo>
                <a:cubicBezTo>
                  <a:pt x="79" y="62"/>
                  <a:pt x="75" y="71"/>
                  <a:pt x="75" y="83"/>
                </a:cubicBezTo>
                <a:cubicBezTo>
                  <a:pt x="75" y="108"/>
                  <a:pt x="75" y="108"/>
                  <a:pt x="75" y="108"/>
                </a:cubicBezTo>
                <a:cubicBezTo>
                  <a:pt x="158" y="108"/>
                  <a:pt x="158" y="108"/>
                  <a:pt x="158" y="108"/>
                </a:cubicBezTo>
                <a:lnTo>
                  <a:pt x="158" y="83"/>
                </a:lnTo>
                <a:close/>
                <a:moveTo>
                  <a:pt x="163" y="174"/>
                </a:moveTo>
                <a:cubicBezTo>
                  <a:pt x="122" y="215"/>
                  <a:pt x="122" y="215"/>
                  <a:pt x="122" y="215"/>
                </a:cubicBezTo>
                <a:cubicBezTo>
                  <a:pt x="160" y="215"/>
                  <a:pt x="160" y="215"/>
                  <a:pt x="160" y="215"/>
                </a:cubicBezTo>
                <a:cubicBezTo>
                  <a:pt x="202" y="174"/>
                  <a:pt x="202" y="174"/>
                  <a:pt x="202" y="174"/>
                </a:cubicBezTo>
                <a:lnTo>
                  <a:pt x="163" y="174"/>
                </a:lnTo>
                <a:close/>
                <a:moveTo>
                  <a:pt x="213" y="174"/>
                </a:moveTo>
                <a:cubicBezTo>
                  <a:pt x="172" y="215"/>
                  <a:pt x="172" y="215"/>
                  <a:pt x="172" y="215"/>
                </a:cubicBezTo>
                <a:cubicBezTo>
                  <a:pt x="224" y="215"/>
                  <a:pt x="224" y="215"/>
                  <a:pt x="224" y="215"/>
                </a:cubicBezTo>
                <a:cubicBezTo>
                  <a:pt x="224" y="174"/>
                  <a:pt x="224" y="174"/>
                  <a:pt x="224" y="174"/>
                </a:cubicBezTo>
                <a:lnTo>
                  <a:pt x="213" y="17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9" name="Group 28"/>
          <p:cNvGrpSpPr/>
          <p:nvPr/>
        </p:nvGrpSpPr>
        <p:grpSpPr>
          <a:xfrm>
            <a:off x="6639226" y="5159314"/>
            <a:ext cx="4180247" cy="504818"/>
            <a:chOff x="6744636" y="5029193"/>
            <a:chExt cx="4180247" cy="504818"/>
          </a:xfrm>
        </p:grpSpPr>
        <p:sp>
          <p:nvSpPr>
            <p:cNvPr id="30" name="TextBox 29"/>
            <p:cNvSpPr txBox="1"/>
            <p:nvPr/>
          </p:nvSpPr>
          <p:spPr>
            <a:xfrm>
              <a:off x="6744636" y="5029193"/>
              <a:ext cx="856314" cy="504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smtClean="0"/>
                <a:t>79</a:t>
              </a:r>
              <a:r>
                <a:rPr lang="en-US" sz="1600" smtClean="0"/>
                <a:t>%</a:t>
              </a:r>
              <a:endParaRPr lang="en-US" sz="16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52325" y="5029193"/>
              <a:ext cx="1339324" cy="504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smtClean="0"/>
                <a:t>1.345</a:t>
              </a:r>
              <a:r>
                <a:rPr lang="en-US" sz="1600" smtClean="0"/>
                <a:t>$</a:t>
              </a:r>
              <a:endParaRPr lang="en-US" sz="16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021318" y="5029193"/>
              <a:ext cx="903565" cy="504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smtClean="0"/>
                <a:t>200</a:t>
              </a:r>
              <a:r>
                <a:rPr lang="en-US" sz="1600"/>
                <a:t>.</a:t>
              </a: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63497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</a:t>
            </a:r>
            <a:endParaRPr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212696" y="2610018"/>
            <a:ext cx="4191904" cy="2231754"/>
            <a:chOff x="7212696" y="2610018"/>
            <a:chExt cx="4191904" cy="2231754"/>
          </a:xfrm>
        </p:grpSpPr>
        <p:sp>
          <p:nvSpPr>
            <p:cNvPr id="10" name="TextBox 9"/>
            <p:cNvSpPr txBox="1"/>
            <p:nvPr/>
          </p:nvSpPr>
          <p:spPr>
            <a:xfrm>
              <a:off x="7212696" y="3180841"/>
              <a:ext cx="419190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About Our </a:t>
              </a:r>
            </a:p>
            <a:p>
              <a:r>
                <a:rPr lang="en-US" sz="3200" spc="300" smtClean="0">
                  <a:latin typeface="+mj-lt"/>
                </a:rPr>
                <a:t>Creative Team-</a:t>
              </a:r>
              <a:endParaRPr lang="en-US" sz="3200" spc="300">
                <a:latin typeface="+mj-lt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7318106" y="4841772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212697" y="2610018"/>
              <a:ext cx="3749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212697" y="5367430"/>
            <a:ext cx="3985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consecte adipiscin elit niba sem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iaculis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necanilas felis</a:t>
            </a:r>
            <a:endParaRPr lang="en-US" sz="1200" b="1" spc="3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11960" y="1078367"/>
            <a:ext cx="2034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spc="300" smtClean="0"/>
              <a:t>SAMUEL JANE</a:t>
            </a:r>
            <a:endParaRPr lang="en-US" sz="1600" spc="300"/>
          </a:p>
        </p:txBody>
      </p:sp>
      <p:sp>
        <p:nvSpPr>
          <p:cNvPr id="15" name="TextBox 14"/>
          <p:cNvSpPr txBox="1"/>
          <p:nvPr/>
        </p:nvSpPr>
        <p:spPr>
          <a:xfrm>
            <a:off x="1808582" y="4120144"/>
            <a:ext cx="1524554" cy="42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spc="300" smtClean="0"/>
              <a:t>TASYA LIM</a:t>
            </a:r>
            <a:endParaRPr lang="en-US" sz="1600" spc="30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15827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Rectangle 4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02</a:t>
            </a:r>
          </a:p>
        </p:txBody>
      </p:sp>
      <p:sp>
        <p:nvSpPr>
          <p:cNvPr id="6" name="Rectangle 5"/>
          <p:cNvSpPr/>
          <p:nvPr/>
        </p:nvSpPr>
        <p:spPr>
          <a:xfrm>
            <a:off x="6940446" y="1946787"/>
            <a:ext cx="867496" cy="29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252213" y="2894814"/>
            <a:ext cx="243962" cy="1080944"/>
            <a:chOff x="-1135215" y="1189380"/>
            <a:chExt cx="557212" cy="246888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Freeform 46"/>
            <p:cNvSpPr>
              <a:spLocks noEditPoints="1"/>
            </p:cNvSpPr>
            <p:nvPr/>
          </p:nvSpPr>
          <p:spPr bwMode="auto">
            <a:xfrm>
              <a:off x="-1135215" y="1189380"/>
              <a:ext cx="557212" cy="557213"/>
            </a:xfrm>
            <a:custGeom>
              <a:avLst/>
              <a:gdLst>
                <a:gd name="T0" fmla="*/ 130 w 176"/>
                <a:gd name="T1" fmla="*/ 57 h 176"/>
                <a:gd name="T2" fmla="*/ 119 w 176"/>
                <a:gd name="T3" fmla="*/ 61 h 176"/>
                <a:gd name="T4" fmla="*/ 107 w 176"/>
                <a:gd name="T5" fmla="*/ 56 h 176"/>
                <a:gd name="T6" fmla="*/ 91 w 176"/>
                <a:gd name="T7" fmla="*/ 72 h 176"/>
                <a:gd name="T8" fmla="*/ 91 w 176"/>
                <a:gd name="T9" fmla="*/ 76 h 176"/>
                <a:gd name="T10" fmla="*/ 58 w 176"/>
                <a:gd name="T11" fmla="*/ 59 h 176"/>
                <a:gd name="T12" fmla="*/ 55 w 176"/>
                <a:gd name="T13" fmla="*/ 67 h 176"/>
                <a:gd name="T14" fmla="*/ 63 w 176"/>
                <a:gd name="T15" fmla="*/ 81 h 176"/>
                <a:gd name="T16" fmla="*/ 55 w 176"/>
                <a:gd name="T17" fmla="*/ 79 h 176"/>
                <a:gd name="T18" fmla="*/ 55 w 176"/>
                <a:gd name="T19" fmla="*/ 79 h 176"/>
                <a:gd name="T20" fmla="*/ 68 w 176"/>
                <a:gd name="T21" fmla="*/ 95 h 176"/>
                <a:gd name="T22" fmla="*/ 64 w 176"/>
                <a:gd name="T23" fmla="*/ 95 h 176"/>
                <a:gd name="T24" fmla="*/ 61 w 176"/>
                <a:gd name="T25" fmla="*/ 95 h 176"/>
                <a:gd name="T26" fmla="*/ 76 w 176"/>
                <a:gd name="T27" fmla="*/ 106 h 176"/>
                <a:gd name="T28" fmla="*/ 56 w 176"/>
                <a:gd name="T29" fmla="*/ 113 h 176"/>
                <a:gd name="T30" fmla="*/ 52 w 176"/>
                <a:gd name="T31" fmla="*/ 113 h 176"/>
                <a:gd name="T32" fmla="*/ 77 w 176"/>
                <a:gd name="T33" fmla="*/ 120 h 176"/>
                <a:gd name="T34" fmla="*/ 124 w 176"/>
                <a:gd name="T35" fmla="*/ 74 h 176"/>
                <a:gd name="T36" fmla="*/ 124 w 176"/>
                <a:gd name="T37" fmla="*/ 72 h 176"/>
                <a:gd name="T38" fmla="*/ 132 w 176"/>
                <a:gd name="T39" fmla="*/ 64 h 176"/>
                <a:gd name="T40" fmla="*/ 123 w 176"/>
                <a:gd name="T41" fmla="*/ 66 h 176"/>
                <a:gd name="T42" fmla="*/ 130 w 176"/>
                <a:gd name="T43" fmla="*/ 57 h 176"/>
                <a:gd name="T44" fmla="*/ 160 w 176"/>
                <a:gd name="T45" fmla="*/ 0 h 176"/>
                <a:gd name="T46" fmla="*/ 16 w 176"/>
                <a:gd name="T47" fmla="*/ 0 h 176"/>
                <a:gd name="T48" fmla="*/ 0 w 176"/>
                <a:gd name="T49" fmla="*/ 16 h 176"/>
                <a:gd name="T50" fmla="*/ 0 w 176"/>
                <a:gd name="T51" fmla="*/ 160 h 176"/>
                <a:gd name="T52" fmla="*/ 16 w 176"/>
                <a:gd name="T53" fmla="*/ 176 h 176"/>
                <a:gd name="T54" fmla="*/ 160 w 176"/>
                <a:gd name="T55" fmla="*/ 176 h 176"/>
                <a:gd name="T56" fmla="*/ 176 w 176"/>
                <a:gd name="T57" fmla="*/ 160 h 176"/>
                <a:gd name="T58" fmla="*/ 176 w 176"/>
                <a:gd name="T59" fmla="*/ 16 h 176"/>
                <a:gd name="T60" fmla="*/ 160 w 176"/>
                <a:gd name="T61" fmla="*/ 0 h 176"/>
                <a:gd name="T62" fmla="*/ 168 w 176"/>
                <a:gd name="T63" fmla="*/ 160 h 176"/>
                <a:gd name="T64" fmla="*/ 160 w 176"/>
                <a:gd name="T65" fmla="*/ 168 h 176"/>
                <a:gd name="T66" fmla="*/ 16 w 176"/>
                <a:gd name="T67" fmla="*/ 168 h 176"/>
                <a:gd name="T68" fmla="*/ 8 w 176"/>
                <a:gd name="T69" fmla="*/ 160 h 176"/>
                <a:gd name="T70" fmla="*/ 8 w 176"/>
                <a:gd name="T71" fmla="*/ 16 h 176"/>
                <a:gd name="T72" fmla="*/ 16 w 176"/>
                <a:gd name="T73" fmla="*/ 8 h 176"/>
                <a:gd name="T74" fmla="*/ 160 w 176"/>
                <a:gd name="T75" fmla="*/ 8 h 176"/>
                <a:gd name="T76" fmla="*/ 168 w 176"/>
                <a:gd name="T77" fmla="*/ 16 h 176"/>
                <a:gd name="T78" fmla="*/ 168 w 176"/>
                <a:gd name="T79" fmla="*/ 16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176">
                  <a:moveTo>
                    <a:pt x="130" y="57"/>
                  </a:moveTo>
                  <a:cubicBezTo>
                    <a:pt x="127" y="59"/>
                    <a:pt x="123" y="60"/>
                    <a:pt x="119" y="61"/>
                  </a:cubicBezTo>
                  <a:cubicBezTo>
                    <a:pt x="116" y="58"/>
                    <a:pt x="112" y="56"/>
                    <a:pt x="107" y="56"/>
                  </a:cubicBezTo>
                  <a:cubicBezTo>
                    <a:pt x="98" y="56"/>
                    <a:pt x="91" y="63"/>
                    <a:pt x="91" y="72"/>
                  </a:cubicBezTo>
                  <a:cubicBezTo>
                    <a:pt x="91" y="73"/>
                    <a:pt x="91" y="75"/>
                    <a:pt x="91" y="76"/>
                  </a:cubicBezTo>
                  <a:cubicBezTo>
                    <a:pt x="78" y="75"/>
                    <a:pt x="66" y="69"/>
                    <a:pt x="58" y="59"/>
                  </a:cubicBezTo>
                  <a:cubicBezTo>
                    <a:pt x="56" y="61"/>
                    <a:pt x="55" y="64"/>
                    <a:pt x="55" y="67"/>
                  </a:cubicBezTo>
                  <a:cubicBezTo>
                    <a:pt x="55" y="73"/>
                    <a:pt x="58" y="78"/>
                    <a:pt x="63" y="81"/>
                  </a:cubicBezTo>
                  <a:cubicBezTo>
                    <a:pt x="60" y="80"/>
                    <a:pt x="57" y="80"/>
                    <a:pt x="55" y="79"/>
                  </a:cubicBezTo>
                  <a:cubicBezTo>
                    <a:pt x="55" y="79"/>
                    <a:pt x="55" y="79"/>
                    <a:pt x="55" y="79"/>
                  </a:cubicBezTo>
                  <a:cubicBezTo>
                    <a:pt x="55" y="87"/>
                    <a:pt x="61" y="93"/>
                    <a:pt x="68" y="95"/>
                  </a:cubicBezTo>
                  <a:cubicBezTo>
                    <a:pt x="67" y="95"/>
                    <a:pt x="66" y="95"/>
                    <a:pt x="64" y="95"/>
                  </a:cubicBezTo>
                  <a:cubicBezTo>
                    <a:pt x="63" y="95"/>
                    <a:pt x="62" y="95"/>
                    <a:pt x="61" y="95"/>
                  </a:cubicBezTo>
                  <a:cubicBezTo>
                    <a:pt x="63" y="101"/>
                    <a:pt x="69" y="106"/>
                    <a:pt x="76" y="106"/>
                  </a:cubicBezTo>
                  <a:cubicBezTo>
                    <a:pt x="71" y="110"/>
                    <a:pt x="64" y="113"/>
                    <a:pt x="56" y="113"/>
                  </a:cubicBezTo>
                  <a:cubicBezTo>
                    <a:pt x="55" y="113"/>
                    <a:pt x="53" y="113"/>
                    <a:pt x="52" y="113"/>
                  </a:cubicBezTo>
                  <a:cubicBezTo>
                    <a:pt x="59" y="117"/>
                    <a:pt x="68" y="120"/>
                    <a:pt x="77" y="120"/>
                  </a:cubicBezTo>
                  <a:cubicBezTo>
                    <a:pt x="107" y="120"/>
                    <a:pt x="124" y="95"/>
                    <a:pt x="124" y="74"/>
                  </a:cubicBezTo>
                  <a:cubicBezTo>
                    <a:pt x="124" y="73"/>
                    <a:pt x="124" y="73"/>
                    <a:pt x="124" y="72"/>
                  </a:cubicBezTo>
                  <a:cubicBezTo>
                    <a:pt x="127" y="70"/>
                    <a:pt x="130" y="67"/>
                    <a:pt x="132" y="64"/>
                  </a:cubicBezTo>
                  <a:cubicBezTo>
                    <a:pt x="129" y="65"/>
                    <a:pt x="126" y="66"/>
                    <a:pt x="123" y="66"/>
                  </a:cubicBezTo>
                  <a:cubicBezTo>
                    <a:pt x="126" y="64"/>
                    <a:pt x="129" y="61"/>
                    <a:pt x="130" y="57"/>
                  </a:cubicBezTo>
                  <a:moveTo>
                    <a:pt x="160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9"/>
                    <a:pt x="7" y="176"/>
                    <a:pt x="16" y="176"/>
                  </a:cubicBezTo>
                  <a:cubicBezTo>
                    <a:pt x="160" y="176"/>
                    <a:pt x="160" y="176"/>
                    <a:pt x="160" y="176"/>
                  </a:cubicBezTo>
                  <a:cubicBezTo>
                    <a:pt x="169" y="176"/>
                    <a:pt x="176" y="169"/>
                    <a:pt x="176" y="160"/>
                  </a:cubicBezTo>
                  <a:cubicBezTo>
                    <a:pt x="176" y="16"/>
                    <a:pt x="176" y="16"/>
                    <a:pt x="176" y="16"/>
                  </a:cubicBezTo>
                  <a:cubicBezTo>
                    <a:pt x="176" y="7"/>
                    <a:pt x="169" y="0"/>
                    <a:pt x="160" y="0"/>
                  </a:cubicBezTo>
                  <a:moveTo>
                    <a:pt x="168" y="160"/>
                  </a:moveTo>
                  <a:cubicBezTo>
                    <a:pt x="168" y="164"/>
                    <a:pt x="164" y="168"/>
                    <a:pt x="160" y="168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12" y="168"/>
                    <a:pt x="8" y="164"/>
                    <a:pt x="8" y="16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60" y="8"/>
                    <a:pt x="160" y="8"/>
                    <a:pt x="160" y="8"/>
                  </a:cubicBezTo>
                  <a:cubicBezTo>
                    <a:pt x="164" y="8"/>
                    <a:pt x="168" y="12"/>
                    <a:pt x="168" y="16"/>
                  </a:cubicBezTo>
                  <a:lnTo>
                    <a:pt x="168" y="16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7"/>
            <p:cNvSpPr>
              <a:spLocks noEditPoints="1"/>
            </p:cNvSpPr>
            <p:nvPr/>
          </p:nvSpPr>
          <p:spPr bwMode="auto">
            <a:xfrm>
              <a:off x="-1133628" y="2145216"/>
              <a:ext cx="555625" cy="557213"/>
            </a:xfrm>
            <a:custGeom>
              <a:avLst/>
              <a:gdLst>
                <a:gd name="T0" fmla="*/ 160 w 176"/>
                <a:gd name="T1" fmla="*/ 0 h 176"/>
                <a:gd name="T2" fmla="*/ 16 w 176"/>
                <a:gd name="T3" fmla="*/ 0 h 176"/>
                <a:gd name="T4" fmla="*/ 0 w 176"/>
                <a:gd name="T5" fmla="*/ 16 h 176"/>
                <a:gd name="T6" fmla="*/ 0 w 176"/>
                <a:gd name="T7" fmla="*/ 160 h 176"/>
                <a:gd name="T8" fmla="*/ 16 w 176"/>
                <a:gd name="T9" fmla="*/ 176 h 176"/>
                <a:gd name="T10" fmla="*/ 160 w 176"/>
                <a:gd name="T11" fmla="*/ 176 h 176"/>
                <a:gd name="T12" fmla="*/ 176 w 176"/>
                <a:gd name="T13" fmla="*/ 160 h 176"/>
                <a:gd name="T14" fmla="*/ 176 w 176"/>
                <a:gd name="T15" fmla="*/ 16 h 176"/>
                <a:gd name="T16" fmla="*/ 160 w 176"/>
                <a:gd name="T17" fmla="*/ 0 h 176"/>
                <a:gd name="T18" fmla="*/ 168 w 176"/>
                <a:gd name="T19" fmla="*/ 160 h 176"/>
                <a:gd name="T20" fmla="*/ 160 w 176"/>
                <a:gd name="T21" fmla="*/ 168 h 176"/>
                <a:gd name="T22" fmla="*/ 16 w 176"/>
                <a:gd name="T23" fmla="*/ 168 h 176"/>
                <a:gd name="T24" fmla="*/ 8 w 176"/>
                <a:gd name="T25" fmla="*/ 160 h 176"/>
                <a:gd name="T26" fmla="*/ 8 w 176"/>
                <a:gd name="T27" fmla="*/ 16 h 176"/>
                <a:gd name="T28" fmla="*/ 16 w 176"/>
                <a:gd name="T29" fmla="*/ 8 h 176"/>
                <a:gd name="T30" fmla="*/ 160 w 176"/>
                <a:gd name="T31" fmla="*/ 8 h 176"/>
                <a:gd name="T32" fmla="*/ 168 w 176"/>
                <a:gd name="T33" fmla="*/ 16 h 176"/>
                <a:gd name="T34" fmla="*/ 168 w 176"/>
                <a:gd name="T35" fmla="*/ 160 h 176"/>
                <a:gd name="T36" fmla="*/ 96 w 176"/>
                <a:gd name="T37" fmla="*/ 69 h 176"/>
                <a:gd name="T38" fmla="*/ 101 w 176"/>
                <a:gd name="T39" fmla="*/ 64 h 176"/>
                <a:gd name="T40" fmla="*/ 108 w 176"/>
                <a:gd name="T41" fmla="*/ 64 h 176"/>
                <a:gd name="T42" fmla="*/ 108 w 176"/>
                <a:gd name="T43" fmla="*/ 52 h 176"/>
                <a:gd name="T44" fmla="*/ 97 w 176"/>
                <a:gd name="T45" fmla="*/ 52 h 176"/>
                <a:gd name="T46" fmla="*/ 80 w 176"/>
                <a:gd name="T47" fmla="*/ 68 h 176"/>
                <a:gd name="T48" fmla="*/ 80 w 176"/>
                <a:gd name="T49" fmla="*/ 76 h 176"/>
                <a:gd name="T50" fmla="*/ 72 w 176"/>
                <a:gd name="T51" fmla="*/ 76 h 176"/>
                <a:gd name="T52" fmla="*/ 72 w 176"/>
                <a:gd name="T53" fmla="*/ 88 h 176"/>
                <a:gd name="T54" fmla="*/ 80 w 176"/>
                <a:gd name="T55" fmla="*/ 88 h 176"/>
                <a:gd name="T56" fmla="*/ 80 w 176"/>
                <a:gd name="T57" fmla="*/ 124 h 176"/>
                <a:gd name="T58" fmla="*/ 96 w 176"/>
                <a:gd name="T59" fmla="*/ 124 h 176"/>
                <a:gd name="T60" fmla="*/ 96 w 176"/>
                <a:gd name="T61" fmla="*/ 88 h 176"/>
                <a:gd name="T62" fmla="*/ 107 w 176"/>
                <a:gd name="T63" fmla="*/ 88 h 176"/>
                <a:gd name="T64" fmla="*/ 108 w 176"/>
                <a:gd name="T65" fmla="*/ 76 h 176"/>
                <a:gd name="T66" fmla="*/ 96 w 176"/>
                <a:gd name="T67" fmla="*/ 76 h 176"/>
                <a:gd name="T68" fmla="*/ 96 w 176"/>
                <a:gd name="T69" fmla="*/ 6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6" h="176">
                  <a:moveTo>
                    <a:pt x="160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9"/>
                    <a:pt x="7" y="176"/>
                    <a:pt x="16" y="176"/>
                  </a:cubicBezTo>
                  <a:cubicBezTo>
                    <a:pt x="160" y="176"/>
                    <a:pt x="160" y="176"/>
                    <a:pt x="160" y="176"/>
                  </a:cubicBezTo>
                  <a:cubicBezTo>
                    <a:pt x="169" y="176"/>
                    <a:pt x="176" y="169"/>
                    <a:pt x="176" y="160"/>
                  </a:cubicBezTo>
                  <a:cubicBezTo>
                    <a:pt x="176" y="16"/>
                    <a:pt x="176" y="16"/>
                    <a:pt x="176" y="16"/>
                  </a:cubicBezTo>
                  <a:cubicBezTo>
                    <a:pt x="176" y="7"/>
                    <a:pt x="169" y="0"/>
                    <a:pt x="160" y="0"/>
                  </a:cubicBezTo>
                  <a:moveTo>
                    <a:pt x="168" y="160"/>
                  </a:moveTo>
                  <a:cubicBezTo>
                    <a:pt x="168" y="164"/>
                    <a:pt x="164" y="168"/>
                    <a:pt x="160" y="168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12" y="168"/>
                    <a:pt x="8" y="164"/>
                    <a:pt x="8" y="16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60" y="8"/>
                    <a:pt x="160" y="8"/>
                    <a:pt x="160" y="8"/>
                  </a:cubicBezTo>
                  <a:cubicBezTo>
                    <a:pt x="164" y="8"/>
                    <a:pt x="168" y="12"/>
                    <a:pt x="168" y="16"/>
                  </a:cubicBezTo>
                  <a:lnTo>
                    <a:pt x="168" y="160"/>
                  </a:lnTo>
                  <a:close/>
                  <a:moveTo>
                    <a:pt x="96" y="69"/>
                  </a:moveTo>
                  <a:cubicBezTo>
                    <a:pt x="96" y="66"/>
                    <a:pt x="96" y="64"/>
                    <a:pt x="101" y="64"/>
                  </a:cubicBezTo>
                  <a:cubicBezTo>
                    <a:pt x="108" y="64"/>
                    <a:pt x="108" y="64"/>
                    <a:pt x="108" y="64"/>
                  </a:cubicBezTo>
                  <a:cubicBezTo>
                    <a:pt x="108" y="52"/>
                    <a:pt x="108" y="52"/>
                    <a:pt x="108" y="52"/>
                  </a:cubicBezTo>
                  <a:cubicBezTo>
                    <a:pt x="97" y="52"/>
                    <a:pt x="97" y="52"/>
                    <a:pt x="97" y="52"/>
                  </a:cubicBezTo>
                  <a:cubicBezTo>
                    <a:pt x="84" y="52"/>
                    <a:pt x="80" y="58"/>
                    <a:pt x="80" y="68"/>
                  </a:cubicBezTo>
                  <a:cubicBezTo>
                    <a:pt x="80" y="76"/>
                    <a:pt x="80" y="76"/>
                    <a:pt x="80" y="76"/>
                  </a:cubicBezTo>
                  <a:cubicBezTo>
                    <a:pt x="72" y="76"/>
                    <a:pt x="72" y="76"/>
                    <a:pt x="72" y="76"/>
                  </a:cubicBezTo>
                  <a:cubicBezTo>
                    <a:pt x="72" y="88"/>
                    <a:pt x="72" y="88"/>
                    <a:pt x="72" y="88"/>
                  </a:cubicBezTo>
                  <a:cubicBezTo>
                    <a:pt x="80" y="88"/>
                    <a:pt x="80" y="88"/>
                    <a:pt x="80" y="88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96" y="124"/>
                    <a:pt x="96" y="124"/>
                    <a:pt x="96" y="124"/>
                  </a:cubicBezTo>
                  <a:cubicBezTo>
                    <a:pt x="96" y="88"/>
                    <a:pt x="96" y="88"/>
                    <a:pt x="96" y="88"/>
                  </a:cubicBezTo>
                  <a:cubicBezTo>
                    <a:pt x="107" y="88"/>
                    <a:pt x="107" y="88"/>
                    <a:pt x="107" y="88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96" y="76"/>
                    <a:pt x="96" y="76"/>
                    <a:pt x="96" y="76"/>
                  </a:cubicBezTo>
                  <a:lnTo>
                    <a:pt x="96" y="69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48"/>
            <p:cNvSpPr>
              <a:spLocks noEditPoints="1"/>
            </p:cNvSpPr>
            <p:nvPr/>
          </p:nvSpPr>
          <p:spPr bwMode="auto">
            <a:xfrm>
              <a:off x="-1135215" y="3101052"/>
              <a:ext cx="557212" cy="557213"/>
            </a:xfrm>
            <a:custGeom>
              <a:avLst/>
              <a:gdLst>
                <a:gd name="T0" fmla="*/ 107 w 176"/>
                <a:gd name="T1" fmla="*/ 71 h 176"/>
                <a:gd name="T2" fmla="*/ 107 w 176"/>
                <a:gd name="T3" fmla="*/ 48 h 176"/>
                <a:gd name="T4" fmla="*/ 102 w 176"/>
                <a:gd name="T5" fmla="*/ 67 h 176"/>
                <a:gd name="T6" fmla="*/ 97 w 176"/>
                <a:gd name="T7" fmla="*/ 68 h 176"/>
                <a:gd name="T8" fmla="*/ 86 w 176"/>
                <a:gd name="T9" fmla="*/ 72 h 176"/>
                <a:gd name="T10" fmla="*/ 86 w 176"/>
                <a:gd name="T11" fmla="*/ 48 h 176"/>
                <a:gd name="T12" fmla="*/ 78 w 176"/>
                <a:gd name="T13" fmla="*/ 65 h 176"/>
                <a:gd name="T14" fmla="*/ 85 w 176"/>
                <a:gd name="T15" fmla="*/ 52 h 176"/>
                <a:gd name="T16" fmla="*/ 85 w 176"/>
                <a:gd name="T17" fmla="*/ 68 h 176"/>
                <a:gd name="T18" fmla="*/ 65 w 176"/>
                <a:gd name="T19" fmla="*/ 71 h 176"/>
                <a:gd name="T20" fmla="*/ 77 w 176"/>
                <a:gd name="T21" fmla="*/ 40 h 176"/>
                <a:gd name="T22" fmla="*/ 64 w 176"/>
                <a:gd name="T23" fmla="*/ 40 h 176"/>
                <a:gd name="T24" fmla="*/ 65 w 176"/>
                <a:gd name="T25" fmla="*/ 71 h 176"/>
                <a:gd name="T26" fmla="*/ 0 w 176"/>
                <a:gd name="T27" fmla="*/ 16 h 176"/>
                <a:gd name="T28" fmla="*/ 160 w 176"/>
                <a:gd name="T29" fmla="*/ 176 h 176"/>
                <a:gd name="T30" fmla="*/ 160 w 176"/>
                <a:gd name="T31" fmla="*/ 0 h 176"/>
                <a:gd name="T32" fmla="*/ 16 w 176"/>
                <a:gd name="T33" fmla="*/ 168 h 176"/>
                <a:gd name="T34" fmla="*/ 16 w 176"/>
                <a:gd name="T35" fmla="*/ 8 h 176"/>
                <a:gd name="T36" fmla="*/ 168 w 176"/>
                <a:gd name="T37" fmla="*/ 160 h 176"/>
                <a:gd name="T38" fmla="*/ 95 w 176"/>
                <a:gd name="T39" fmla="*/ 116 h 176"/>
                <a:gd name="T40" fmla="*/ 100 w 176"/>
                <a:gd name="T41" fmla="*/ 101 h 176"/>
                <a:gd name="T42" fmla="*/ 88 w 176"/>
                <a:gd name="T43" fmla="*/ 76 h 176"/>
                <a:gd name="T44" fmla="*/ 44 w 176"/>
                <a:gd name="T45" fmla="*/ 104 h 176"/>
                <a:gd name="T46" fmla="*/ 88 w 176"/>
                <a:gd name="T47" fmla="*/ 132 h 176"/>
                <a:gd name="T48" fmla="*/ 132 w 176"/>
                <a:gd name="T49" fmla="*/ 104 h 176"/>
                <a:gd name="T50" fmla="*/ 70 w 176"/>
                <a:gd name="T51" fmla="*/ 90 h 176"/>
                <a:gd name="T52" fmla="*/ 58 w 176"/>
                <a:gd name="T53" fmla="*/ 121 h 176"/>
                <a:gd name="T54" fmla="*/ 52 w 176"/>
                <a:gd name="T55" fmla="*/ 85 h 176"/>
                <a:gd name="T56" fmla="*/ 86 w 176"/>
                <a:gd name="T57" fmla="*/ 121 h 176"/>
                <a:gd name="T58" fmla="*/ 75 w 176"/>
                <a:gd name="T59" fmla="*/ 122 h 176"/>
                <a:gd name="T60" fmla="*/ 76 w 176"/>
                <a:gd name="T61" fmla="*/ 94 h 176"/>
                <a:gd name="T62" fmla="*/ 81 w 176"/>
                <a:gd name="T63" fmla="*/ 116 h 176"/>
                <a:gd name="T64" fmla="*/ 86 w 176"/>
                <a:gd name="T65" fmla="*/ 121 h 176"/>
                <a:gd name="T66" fmla="*/ 95 w 176"/>
                <a:gd name="T67" fmla="*/ 119 h 176"/>
                <a:gd name="T68" fmla="*/ 90 w 176"/>
                <a:gd name="T69" fmla="*/ 85 h 176"/>
                <a:gd name="T70" fmla="*/ 101 w 176"/>
                <a:gd name="T71" fmla="*/ 94 h 176"/>
                <a:gd name="T72" fmla="*/ 125 w 176"/>
                <a:gd name="T73" fmla="*/ 101 h 176"/>
                <a:gd name="T74" fmla="*/ 114 w 176"/>
                <a:gd name="T75" fmla="*/ 115 h 176"/>
                <a:gd name="T76" fmla="*/ 119 w 176"/>
                <a:gd name="T77" fmla="*/ 112 h 176"/>
                <a:gd name="T78" fmla="*/ 117 w 176"/>
                <a:gd name="T79" fmla="*/ 122 h 176"/>
                <a:gd name="T80" fmla="*/ 117 w 176"/>
                <a:gd name="T81" fmla="*/ 94 h 176"/>
                <a:gd name="T82" fmla="*/ 114 w 176"/>
                <a:gd name="T83" fmla="*/ 101 h 176"/>
                <a:gd name="T84" fmla="*/ 119 w 176"/>
                <a:gd name="T85" fmla="*/ 10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6" h="176">
                  <a:moveTo>
                    <a:pt x="101" y="72"/>
                  </a:moveTo>
                  <a:cubicBezTo>
                    <a:pt x="104" y="72"/>
                    <a:pt x="107" y="69"/>
                    <a:pt x="107" y="69"/>
                  </a:cubicBezTo>
                  <a:cubicBezTo>
                    <a:pt x="107" y="71"/>
                    <a:pt x="107" y="71"/>
                    <a:pt x="107" y="71"/>
                  </a:cubicBezTo>
                  <a:cubicBezTo>
                    <a:pt x="112" y="71"/>
                    <a:pt x="112" y="71"/>
                    <a:pt x="112" y="71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07" y="48"/>
                    <a:pt x="107" y="48"/>
                    <a:pt x="107" y="48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66"/>
                    <a:pt x="106" y="68"/>
                    <a:pt x="104" y="68"/>
                  </a:cubicBezTo>
                  <a:cubicBezTo>
                    <a:pt x="102" y="68"/>
                    <a:pt x="102" y="67"/>
                    <a:pt x="102" y="67"/>
                  </a:cubicBezTo>
                  <a:cubicBezTo>
                    <a:pt x="102" y="48"/>
                    <a:pt x="102" y="48"/>
                    <a:pt x="102" y="48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7" y="68"/>
                    <a:pt x="97" y="68"/>
                    <a:pt x="97" y="68"/>
                  </a:cubicBezTo>
                  <a:cubicBezTo>
                    <a:pt x="97" y="68"/>
                    <a:pt x="98" y="72"/>
                    <a:pt x="101" y="72"/>
                  </a:cubicBezTo>
                  <a:moveTo>
                    <a:pt x="84" y="72"/>
                  </a:moveTo>
                  <a:cubicBezTo>
                    <a:pt x="86" y="72"/>
                    <a:pt x="86" y="72"/>
                    <a:pt x="86" y="72"/>
                  </a:cubicBezTo>
                  <a:cubicBezTo>
                    <a:pt x="90" y="72"/>
                    <a:pt x="93" y="69"/>
                    <a:pt x="93" y="65"/>
                  </a:cubicBezTo>
                  <a:cubicBezTo>
                    <a:pt x="93" y="54"/>
                    <a:pt x="93" y="54"/>
                    <a:pt x="93" y="54"/>
                  </a:cubicBezTo>
                  <a:cubicBezTo>
                    <a:pt x="93" y="51"/>
                    <a:pt x="90" y="48"/>
                    <a:pt x="86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1" y="48"/>
                    <a:pt x="78" y="51"/>
                    <a:pt x="78" y="54"/>
                  </a:cubicBezTo>
                  <a:cubicBezTo>
                    <a:pt x="78" y="65"/>
                    <a:pt x="78" y="65"/>
                    <a:pt x="78" y="65"/>
                  </a:cubicBezTo>
                  <a:cubicBezTo>
                    <a:pt x="78" y="69"/>
                    <a:pt x="81" y="72"/>
                    <a:pt x="84" y="72"/>
                  </a:cubicBezTo>
                  <a:moveTo>
                    <a:pt x="83" y="54"/>
                  </a:moveTo>
                  <a:cubicBezTo>
                    <a:pt x="83" y="53"/>
                    <a:pt x="84" y="52"/>
                    <a:pt x="85" y="52"/>
                  </a:cubicBezTo>
                  <a:cubicBezTo>
                    <a:pt x="87" y="52"/>
                    <a:pt x="88" y="53"/>
                    <a:pt x="88" y="54"/>
                  </a:cubicBezTo>
                  <a:cubicBezTo>
                    <a:pt x="88" y="66"/>
                    <a:pt x="88" y="66"/>
                    <a:pt x="88" y="66"/>
                  </a:cubicBezTo>
                  <a:cubicBezTo>
                    <a:pt x="88" y="67"/>
                    <a:pt x="87" y="68"/>
                    <a:pt x="85" y="68"/>
                  </a:cubicBezTo>
                  <a:cubicBezTo>
                    <a:pt x="84" y="68"/>
                    <a:pt x="83" y="67"/>
                    <a:pt x="83" y="66"/>
                  </a:cubicBezTo>
                  <a:lnTo>
                    <a:pt x="83" y="54"/>
                  </a:lnTo>
                  <a:close/>
                  <a:moveTo>
                    <a:pt x="65" y="71"/>
                  </a:moveTo>
                  <a:cubicBezTo>
                    <a:pt x="71" y="71"/>
                    <a:pt x="71" y="71"/>
                    <a:pt x="71" y="71"/>
                  </a:cubicBezTo>
                  <a:cubicBezTo>
                    <a:pt x="71" y="59"/>
                    <a:pt x="71" y="59"/>
                    <a:pt x="71" y="59"/>
                  </a:cubicBezTo>
                  <a:cubicBezTo>
                    <a:pt x="77" y="40"/>
                    <a:pt x="77" y="40"/>
                    <a:pt x="77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68" y="52"/>
                    <a:pt x="68" y="52"/>
                    <a:pt x="68" y="52"/>
                  </a:cubicBezTo>
                  <a:cubicBezTo>
                    <a:pt x="64" y="40"/>
                    <a:pt x="64" y="40"/>
                    <a:pt x="64" y="40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65" y="59"/>
                    <a:pt x="65" y="59"/>
                    <a:pt x="65" y="59"/>
                  </a:cubicBezTo>
                  <a:lnTo>
                    <a:pt x="65" y="71"/>
                  </a:lnTo>
                  <a:close/>
                  <a:moveTo>
                    <a:pt x="160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9"/>
                    <a:pt x="7" y="176"/>
                    <a:pt x="16" y="176"/>
                  </a:cubicBezTo>
                  <a:cubicBezTo>
                    <a:pt x="160" y="176"/>
                    <a:pt x="160" y="176"/>
                    <a:pt x="160" y="176"/>
                  </a:cubicBezTo>
                  <a:cubicBezTo>
                    <a:pt x="169" y="176"/>
                    <a:pt x="176" y="169"/>
                    <a:pt x="176" y="160"/>
                  </a:cubicBezTo>
                  <a:cubicBezTo>
                    <a:pt x="176" y="16"/>
                    <a:pt x="176" y="16"/>
                    <a:pt x="176" y="16"/>
                  </a:cubicBezTo>
                  <a:cubicBezTo>
                    <a:pt x="176" y="7"/>
                    <a:pt x="169" y="0"/>
                    <a:pt x="160" y="0"/>
                  </a:cubicBezTo>
                  <a:moveTo>
                    <a:pt x="168" y="160"/>
                  </a:moveTo>
                  <a:cubicBezTo>
                    <a:pt x="168" y="164"/>
                    <a:pt x="164" y="168"/>
                    <a:pt x="160" y="168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12" y="168"/>
                    <a:pt x="8" y="164"/>
                    <a:pt x="8" y="16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60" y="8"/>
                    <a:pt x="160" y="8"/>
                    <a:pt x="160" y="8"/>
                  </a:cubicBezTo>
                  <a:cubicBezTo>
                    <a:pt x="164" y="8"/>
                    <a:pt x="168" y="12"/>
                    <a:pt x="168" y="16"/>
                  </a:cubicBezTo>
                  <a:lnTo>
                    <a:pt x="168" y="160"/>
                  </a:lnTo>
                  <a:close/>
                  <a:moveTo>
                    <a:pt x="98" y="99"/>
                  </a:moveTo>
                  <a:cubicBezTo>
                    <a:pt x="97" y="99"/>
                    <a:pt x="96" y="99"/>
                    <a:pt x="95" y="100"/>
                  </a:cubicBezTo>
                  <a:cubicBezTo>
                    <a:pt x="95" y="116"/>
                    <a:pt x="95" y="116"/>
                    <a:pt x="95" y="116"/>
                  </a:cubicBezTo>
                  <a:cubicBezTo>
                    <a:pt x="96" y="117"/>
                    <a:pt x="97" y="117"/>
                    <a:pt x="98" y="117"/>
                  </a:cubicBezTo>
                  <a:cubicBezTo>
                    <a:pt x="100" y="117"/>
                    <a:pt x="100" y="115"/>
                    <a:pt x="100" y="115"/>
                  </a:cubicBezTo>
                  <a:cubicBezTo>
                    <a:pt x="100" y="101"/>
                    <a:pt x="100" y="101"/>
                    <a:pt x="100" y="101"/>
                  </a:cubicBezTo>
                  <a:cubicBezTo>
                    <a:pt x="100" y="101"/>
                    <a:pt x="100" y="99"/>
                    <a:pt x="98" y="99"/>
                  </a:cubicBezTo>
                  <a:moveTo>
                    <a:pt x="118" y="77"/>
                  </a:moveTo>
                  <a:cubicBezTo>
                    <a:pt x="118" y="77"/>
                    <a:pt x="103" y="76"/>
                    <a:pt x="88" y="76"/>
                  </a:cubicBezTo>
                  <a:cubicBezTo>
                    <a:pt x="73" y="76"/>
                    <a:pt x="58" y="77"/>
                    <a:pt x="58" y="77"/>
                  </a:cubicBezTo>
                  <a:cubicBezTo>
                    <a:pt x="51" y="77"/>
                    <a:pt x="45" y="82"/>
                    <a:pt x="45" y="89"/>
                  </a:cubicBezTo>
                  <a:cubicBezTo>
                    <a:pt x="45" y="89"/>
                    <a:pt x="44" y="96"/>
                    <a:pt x="44" y="104"/>
                  </a:cubicBezTo>
                  <a:cubicBezTo>
                    <a:pt x="44" y="112"/>
                    <a:pt x="45" y="119"/>
                    <a:pt x="45" y="119"/>
                  </a:cubicBezTo>
                  <a:cubicBezTo>
                    <a:pt x="45" y="126"/>
                    <a:pt x="51" y="131"/>
                    <a:pt x="58" y="131"/>
                  </a:cubicBezTo>
                  <a:cubicBezTo>
                    <a:pt x="58" y="131"/>
                    <a:pt x="73" y="132"/>
                    <a:pt x="88" y="132"/>
                  </a:cubicBezTo>
                  <a:cubicBezTo>
                    <a:pt x="103" y="132"/>
                    <a:pt x="118" y="131"/>
                    <a:pt x="118" y="131"/>
                  </a:cubicBezTo>
                  <a:cubicBezTo>
                    <a:pt x="125" y="131"/>
                    <a:pt x="131" y="126"/>
                    <a:pt x="131" y="119"/>
                  </a:cubicBezTo>
                  <a:cubicBezTo>
                    <a:pt x="131" y="119"/>
                    <a:pt x="132" y="112"/>
                    <a:pt x="132" y="104"/>
                  </a:cubicBezTo>
                  <a:cubicBezTo>
                    <a:pt x="132" y="96"/>
                    <a:pt x="131" y="89"/>
                    <a:pt x="131" y="89"/>
                  </a:cubicBezTo>
                  <a:cubicBezTo>
                    <a:pt x="131" y="82"/>
                    <a:pt x="125" y="77"/>
                    <a:pt x="118" y="77"/>
                  </a:cubicBezTo>
                  <a:moveTo>
                    <a:pt x="70" y="90"/>
                  </a:moveTo>
                  <a:cubicBezTo>
                    <a:pt x="64" y="90"/>
                    <a:pt x="64" y="90"/>
                    <a:pt x="64" y="90"/>
                  </a:cubicBezTo>
                  <a:cubicBezTo>
                    <a:pt x="64" y="121"/>
                    <a:pt x="64" y="121"/>
                    <a:pt x="64" y="121"/>
                  </a:cubicBezTo>
                  <a:cubicBezTo>
                    <a:pt x="58" y="121"/>
                    <a:pt x="58" y="121"/>
                    <a:pt x="58" y="121"/>
                  </a:cubicBezTo>
                  <a:cubicBezTo>
                    <a:pt x="58" y="90"/>
                    <a:pt x="58" y="90"/>
                    <a:pt x="58" y="90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70" y="85"/>
                    <a:pt x="70" y="85"/>
                    <a:pt x="70" y="85"/>
                  </a:cubicBezTo>
                  <a:lnTo>
                    <a:pt x="70" y="90"/>
                  </a:lnTo>
                  <a:close/>
                  <a:moveTo>
                    <a:pt x="86" y="121"/>
                  </a:moveTo>
                  <a:cubicBezTo>
                    <a:pt x="81" y="121"/>
                    <a:pt x="81" y="121"/>
                    <a:pt x="81" y="121"/>
                  </a:cubicBezTo>
                  <a:cubicBezTo>
                    <a:pt x="81" y="119"/>
                    <a:pt x="81" y="119"/>
                    <a:pt x="81" y="119"/>
                  </a:cubicBezTo>
                  <a:cubicBezTo>
                    <a:pt x="81" y="119"/>
                    <a:pt x="78" y="122"/>
                    <a:pt x="75" y="122"/>
                  </a:cubicBezTo>
                  <a:cubicBezTo>
                    <a:pt x="71" y="122"/>
                    <a:pt x="71" y="119"/>
                    <a:pt x="71" y="119"/>
                  </a:cubicBezTo>
                  <a:cubicBezTo>
                    <a:pt x="71" y="94"/>
                    <a:pt x="71" y="94"/>
                    <a:pt x="71" y="94"/>
                  </a:cubicBezTo>
                  <a:cubicBezTo>
                    <a:pt x="76" y="94"/>
                    <a:pt x="76" y="94"/>
                    <a:pt x="76" y="94"/>
                  </a:cubicBezTo>
                  <a:cubicBezTo>
                    <a:pt x="76" y="117"/>
                    <a:pt x="76" y="117"/>
                    <a:pt x="76" y="117"/>
                  </a:cubicBezTo>
                  <a:cubicBezTo>
                    <a:pt x="76" y="117"/>
                    <a:pt x="76" y="118"/>
                    <a:pt x="77" y="118"/>
                  </a:cubicBezTo>
                  <a:cubicBezTo>
                    <a:pt x="79" y="118"/>
                    <a:pt x="81" y="116"/>
                    <a:pt x="81" y="116"/>
                  </a:cubicBezTo>
                  <a:cubicBezTo>
                    <a:pt x="81" y="94"/>
                    <a:pt x="81" y="94"/>
                    <a:pt x="81" y="94"/>
                  </a:cubicBezTo>
                  <a:cubicBezTo>
                    <a:pt x="86" y="94"/>
                    <a:pt x="86" y="94"/>
                    <a:pt x="86" y="94"/>
                  </a:cubicBezTo>
                  <a:lnTo>
                    <a:pt x="86" y="121"/>
                  </a:lnTo>
                  <a:close/>
                  <a:moveTo>
                    <a:pt x="105" y="115"/>
                  </a:moveTo>
                  <a:cubicBezTo>
                    <a:pt x="105" y="115"/>
                    <a:pt x="105" y="122"/>
                    <a:pt x="101" y="122"/>
                  </a:cubicBezTo>
                  <a:cubicBezTo>
                    <a:pt x="98" y="122"/>
                    <a:pt x="96" y="120"/>
                    <a:pt x="95" y="119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0" y="121"/>
                    <a:pt x="90" y="121"/>
                    <a:pt x="90" y="121"/>
                  </a:cubicBezTo>
                  <a:cubicBezTo>
                    <a:pt x="90" y="85"/>
                    <a:pt x="90" y="85"/>
                    <a:pt x="90" y="85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95" y="97"/>
                    <a:pt x="95" y="97"/>
                    <a:pt x="95" y="97"/>
                  </a:cubicBezTo>
                  <a:cubicBezTo>
                    <a:pt x="96" y="96"/>
                    <a:pt x="98" y="94"/>
                    <a:pt x="101" y="94"/>
                  </a:cubicBezTo>
                  <a:cubicBezTo>
                    <a:pt x="104" y="94"/>
                    <a:pt x="105" y="97"/>
                    <a:pt x="105" y="100"/>
                  </a:cubicBezTo>
                  <a:lnTo>
                    <a:pt x="105" y="115"/>
                  </a:lnTo>
                  <a:close/>
                  <a:moveTo>
                    <a:pt x="125" y="101"/>
                  </a:moveTo>
                  <a:cubicBezTo>
                    <a:pt x="125" y="109"/>
                    <a:pt x="125" y="109"/>
                    <a:pt x="125" y="109"/>
                  </a:cubicBezTo>
                  <a:cubicBezTo>
                    <a:pt x="114" y="109"/>
                    <a:pt x="114" y="109"/>
                    <a:pt x="114" y="109"/>
                  </a:cubicBezTo>
                  <a:cubicBezTo>
                    <a:pt x="114" y="115"/>
                    <a:pt x="114" y="115"/>
                    <a:pt x="114" y="115"/>
                  </a:cubicBezTo>
                  <a:cubicBezTo>
                    <a:pt x="114" y="115"/>
                    <a:pt x="114" y="117"/>
                    <a:pt x="117" y="117"/>
                  </a:cubicBezTo>
                  <a:cubicBezTo>
                    <a:pt x="119" y="117"/>
                    <a:pt x="119" y="115"/>
                    <a:pt x="119" y="115"/>
                  </a:cubicBezTo>
                  <a:cubicBezTo>
                    <a:pt x="119" y="112"/>
                    <a:pt x="119" y="112"/>
                    <a:pt x="119" y="112"/>
                  </a:cubicBezTo>
                  <a:cubicBezTo>
                    <a:pt x="125" y="112"/>
                    <a:pt x="125" y="112"/>
                    <a:pt x="125" y="112"/>
                  </a:cubicBezTo>
                  <a:cubicBezTo>
                    <a:pt x="125" y="116"/>
                    <a:pt x="125" y="116"/>
                    <a:pt x="125" y="116"/>
                  </a:cubicBezTo>
                  <a:cubicBezTo>
                    <a:pt x="125" y="116"/>
                    <a:pt x="124" y="122"/>
                    <a:pt x="117" y="122"/>
                  </a:cubicBezTo>
                  <a:cubicBezTo>
                    <a:pt x="111" y="122"/>
                    <a:pt x="109" y="116"/>
                    <a:pt x="109" y="116"/>
                  </a:cubicBezTo>
                  <a:cubicBezTo>
                    <a:pt x="109" y="101"/>
                    <a:pt x="109" y="101"/>
                    <a:pt x="109" y="101"/>
                  </a:cubicBezTo>
                  <a:cubicBezTo>
                    <a:pt x="109" y="101"/>
                    <a:pt x="109" y="94"/>
                    <a:pt x="117" y="94"/>
                  </a:cubicBezTo>
                  <a:cubicBezTo>
                    <a:pt x="125" y="94"/>
                    <a:pt x="125" y="101"/>
                    <a:pt x="125" y="101"/>
                  </a:cubicBezTo>
                  <a:moveTo>
                    <a:pt x="117" y="99"/>
                  </a:moveTo>
                  <a:cubicBezTo>
                    <a:pt x="114" y="99"/>
                    <a:pt x="114" y="101"/>
                    <a:pt x="114" y="101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1"/>
                    <a:pt x="119" y="101"/>
                    <a:pt x="119" y="101"/>
                  </a:cubicBezTo>
                  <a:cubicBezTo>
                    <a:pt x="119" y="101"/>
                    <a:pt x="119" y="99"/>
                    <a:pt x="117" y="99"/>
                  </a:cubicBezTo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096293" y="1184482"/>
            <a:ext cx="3985629" cy="1155598"/>
            <a:chOff x="1096293" y="1184482"/>
            <a:chExt cx="3985629" cy="1155598"/>
          </a:xfrm>
        </p:grpSpPr>
        <p:sp>
          <p:nvSpPr>
            <p:cNvPr id="13" name="TextBox 12"/>
            <p:cNvSpPr txBox="1"/>
            <p:nvPr/>
          </p:nvSpPr>
          <p:spPr>
            <a:xfrm>
              <a:off x="1096293" y="1755305"/>
              <a:ext cx="39856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Samuel Jane-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2644" y="1184482"/>
              <a:ext cx="3749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096294" y="2809389"/>
            <a:ext cx="4466306" cy="1533208"/>
            <a:chOff x="1096294" y="2809389"/>
            <a:chExt cx="4466306" cy="153320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201703" y="4342597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96294" y="2809389"/>
              <a:ext cx="446630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consectetur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adipiscin elit niba sem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iaculis nec felis nec, efficitur dapibus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enim vestibulum sagittisali ipsum lan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212989" y="5281613"/>
            <a:ext cx="4128632" cy="410310"/>
            <a:chOff x="1212989" y="5281613"/>
            <a:chExt cx="4128632" cy="410310"/>
          </a:xfrm>
        </p:grpSpPr>
        <p:grpSp>
          <p:nvGrpSpPr>
            <p:cNvPr id="16" name="Group 15"/>
            <p:cNvGrpSpPr/>
            <p:nvPr/>
          </p:nvGrpSpPr>
          <p:grpSpPr>
            <a:xfrm>
              <a:off x="1951579" y="5372101"/>
              <a:ext cx="3390042" cy="229338"/>
              <a:chOff x="4483925" y="4119058"/>
              <a:chExt cx="3157847" cy="297065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4483925" y="4136029"/>
                <a:ext cx="3157847" cy="26311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endParaRPr lang="en-US" sz="1100">
                  <a:solidFill>
                    <a:srgbClr val="FFFFFF"/>
                  </a:solidFill>
                  <a:latin typeface="+mj-lt"/>
                  <a:ea typeface="Questrial" panose="020B0706030804020204" pitchFamily="34" charset="0"/>
                  <a:cs typeface="Questrial" panose="020B0706030804020204" pitchFamily="34" charset="0"/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4483926" y="4136029"/>
                <a:ext cx="2801360" cy="26311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r"/>
                <a:r>
                  <a:rPr lang="en-US" sz="900" smtClean="0">
                    <a:solidFill>
                      <a:srgbClr val="FFFFFF"/>
                    </a:solidFill>
                    <a:ea typeface="Questrial" panose="020B0706030804020204" pitchFamily="34" charset="0"/>
                    <a:cs typeface="Montserrat" panose="02000000000000000000" pitchFamily="2" charset="0"/>
                  </a:rPr>
                  <a:t>82%</a:t>
                </a:r>
                <a:endParaRPr lang="en-US" sz="900" dirty="0">
                  <a:solidFill>
                    <a:srgbClr val="FFFFFF"/>
                  </a:solidFill>
                  <a:ea typeface="Questrial" panose="020B0706030804020204" pitchFamily="34" charset="0"/>
                  <a:cs typeface="Montserrat" panose="02000000000000000000" pitchFamily="2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518552" y="4119058"/>
                <a:ext cx="152365" cy="297065"/>
              </a:xfrm>
              <a:prstGeom prst="rect">
                <a:avLst/>
              </a:prstGeom>
            </p:spPr>
            <p:txBody>
              <a:bodyPr wrap="none" lIns="91440" tIns="45720" rIns="91440" bIns="45720" anchor="ctr">
                <a:spAutoFit/>
              </a:bodyPr>
              <a:lstStyle/>
              <a:p>
                <a:endParaRPr lang="en-US" sz="1000" dirty="0">
                  <a:solidFill>
                    <a:schemeClr val="bg1"/>
                  </a:solidFill>
                  <a:latin typeface="+mj-lt"/>
                  <a:ea typeface="Questrial" panose="020B0706030804020204" pitchFamily="34" charset="0"/>
                  <a:cs typeface="Montserrat" panose="02000000000000000000" pitchFamily="2" charset="0"/>
                </a:endParaRPr>
              </a:p>
            </p:txBody>
          </p:sp>
        </p:grp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1212989" y="5281613"/>
              <a:ext cx="357636" cy="410310"/>
            </a:xfrm>
            <a:custGeom>
              <a:avLst/>
              <a:gdLst>
                <a:gd name="T0" fmla="*/ 0 w 231"/>
                <a:gd name="T1" fmla="*/ 253 h 265"/>
                <a:gd name="T2" fmla="*/ 3 w 231"/>
                <a:gd name="T3" fmla="*/ 12 h 265"/>
                <a:gd name="T4" fmla="*/ 45 w 231"/>
                <a:gd name="T5" fmla="*/ 8 h 265"/>
                <a:gd name="T6" fmla="*/ 45 w 231"/>
                <a:gd name="T7" fmla="*/ 17 h 265"/>
                <a:gd name="T8" fmla="*/ 8 w 231"/>
                <a:gd name="T9" fmla="*/ 21 h 265"/>
                <a:gd name="T10" fmla="*/ 12 w 231"/>
                <a:gd name="T11" fmla="*/ 257 h 265"/>
                <a:gd name="T12" fmla="*/ 223 w 231"/>
                <a:gd name="T13" fmla="*/ 253 h 265"/>
                <a:gd name="T14" fmla="*/ 219 w 231"/>
                <a:gd name="T15" fmla="*/ 17 h 265"/>
                <a:gd name="T16" fmla="*/ 182 w 231"/>
                <a:gd name="T17" fmla="*/ 12 h 265"/>
                <a:gd name="T18" fmla="*/ 219 w 231"/>
                <a:gd name="T19" fmla="*/ 8 h 265"/>
                <a:gd name="T20" fmla="*/ 231 w 231"/>
                <a:gd name="T21" fmla="*/ 21 h 265"/>
                <a:gd name="T22" fmla="*/ 228 w 231"/>
                <a:gd name="T23" fmla="*/ 261 h 265"/>
                <a:gd name="T24" fmla="*/ 12 w 231"/>
                <a:gd name="T25" fmla="*/ 265 h 265"/>
                <a:gd name="T26" fmla="*/ 33 w 231"/>
                <a:gd name="T27" fmla="*/ 41 h 265"/>
                <a:gd name="T28" fmla="*/ 198 w 231"/>
                <a:gd name="T29" fmla="*/ 232 h 265"/>
                <a:gd name="T30" fmla="*/ 186 w 231"/>
                <a:gd name="T31" fmla="*/ 41 h 265"/>
                <a:gd name="T32" fmla="*/ 186 w 231"/>
                <a:gd name="T33" fmla="*/ 33 h 265"/>
                <a:gd name="T34" fmla="*/ 207 w 231"/>
                <a:gd name="T35" fmla="*/ 37 h 265"/>
                <a:gd name="T36" fmla="*/ 202 w 231"/>
                <a:gd name="T37" fmla="*/ 240 h 265"/>
                <a:gd name="T38" fmla="*/ 24 w 231"/>
                <a:gd name="T39" fmla="*/ 236 h 265"/>
                <a:gd name="T40" fmla="*/ 28 w 231"/>
                <a:gd name="T41" fmla="*/ 33 h 265"/>
                <a:gd name="T42" fmla="*/ 49 w 231"/>
                <a:gd name="T43" fmla="*/ 37 h 265"/>
                <a:gd name="T44" fmla="*/ 33 w 231"/>
                <a:gd name="T45" fmla="*/ 41 h 265"/>
                <a:gd name="T46" fmla="*/ 57 w 231"/>
                <a:gd name="T47" fmla="*/ 41 h 265"/>
                <a:gd name="T48" fmla="*/ 62 w 231"/>
                <a:gd name="T49" fmla="*/ 0 h 265"/>
                <a:gd name="T50" fmla="*/ 173 w 231"/>
                <a:gd name="T51" fmla="*/ 4 h 265"/>
                <a:gd name="T52" fmla="*/ 169 w 231"/>
                <a:gd name="T53" fmla="*/ 54 h 265"/>
                <a:gd name="T54" fmla="*/ 74 w 231"/>
                <a:gd name="T55" fmla="*/ 58 h 265"/>
                <a:gd name="T56" fmla="*/ 66 w 231"/>
                <a:gd name="T57" fmla="*/ 41 h 265"/>
                <a:gd name="T58" fmla="*/ 157 w 231"/>
                <a:gd name="T59" fmla="*/ 50 h 265"/>
                <a:gd name="T60" fmla="*/ 165 w 231"/>
                <a:gd name="T61" fmla="*/ 8 h 265"/>
                <a:gd name="T62" fmla="*/ 66 w 231"/>
                <a:gd name="T63" fmla="*/ 41 h 265"/>
                <a:gd name="T64" fmla="*/ 70 w 231"/>
                <a:gd name="T65" fmla="*/ 91 h 265"/>
                <a:gd name="T66" fmla="*/ 165 w 231"/>
                <a:gd name="T67" fmla="*/ 95 h 265"/>
                <a:gd name="T68" fmla="*/ 70 w 231"/>
                <a:gd name="T69" fmla="*/ 99 h 265"/>
                <a:gd name="T70" fmla="*/ 66 w 231"/>
                <a:gd name="T71" fmla="*/ 128 h 265"/>
                <a:gd name="T72" fmla="*/ 161 w 231"/>
                <a:gd name="T73" fmla="*/ 124 h 265"/>
                <a:gd name="T74" fmla="*/ 161 w 231"/>
                <a:gd name="T75" fmla="*/ 132 h 265"/>
                <a:gd name="T76" fmla="*/ 66 w 231"/>
                <a:gd name="T77" fmla="*/ 128 h 265"/>
                <a:gd name="T78" fmla="*/ 70 w 231"/>
                <a:gd name="T79" fmla="*/ 157 h 265"/>
                <a:gd name="T80" fmla="*/ 165 w 231"/>
                <a:gd name="T81" fmla="*/ 161 h 265"/>
                <a:gd name="T82" fmla="*/ 70 w 231"/>
                <a:gd name="T83" fmla="*/ 166 h 265"/>
                <a:gd name="T84" fmla="*/ 66 w 231"/>
                <a:gd name="T85" fmla="*/ 195 h 265"/>
                <a:gd name="T86" fmla="*/ 161 w 231"/>
                <a:gd name="T87" fmla="*/ 190 h 265"/>
                <a:gd name="T88" fmla="*/ 161 w 231"/>
                <a:gd name="T89" fmla="*/ 199 h 265"/>
                <a:gd name="T90" fmla="*/ 66 w 231"/>
                <a:gd name="T91" fmla="*/ 19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1" h="265">
                  <a:moveTo>
                    <a:pt x="3" y="261"/>
                  </a:moveTo>
                  <a:cubicBezTo>
                    <a:pt x="1" y="259"/>
                    <a:pt x="0" y="256"/>
                    <a:pt x="0" y="25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7"/>
                    <a:pt x="1" y="14"/>
                    <a:pt x="3" y="12"/>
                  </a:cubicBezTo>
                  <a:cubicBezTo>
                    <a:pt x="6" y="9"/>
                    <a:pt x="8" y="8"/>
                    <a:pt x="12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48" y="8"/>
                    <a:pt x="49" y="10"/>
                    <a:pt x="49" y="12"/>
                  </a:cubicBezTo>
                  <a:cubicBezTo>
                    <a:pt x="49" y="15"/>
                    <a:pt x="48" y="17"/>
                    <a:pt x="45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9" y="17"/>
                    <a:pt x="8" y="18"/>
                    <a:pt x="8" y="21"/>
                  </a:cubicBezTo>
                  <a:cubicBezTo>
                    <a:pt x="8" y="253"/>
                    <a:pt x="8" y="253"/>
                    <a:pt x="8" y="253"/>
                  </a:cubicBezTo>
                  <a:cubicBezTo>
                    <a:pt x="8" y="255"/>
                    <a:pt x="9" y="257"/>
                    <a:pt x="12" y="257"/>
                  </a:cubicBezTo>
                  <a:cubicBezTo>
                    <a:pt x="219" y="257"/>
                    <a:pt x="219" y="257"/>
                    <a:pt x="219" y="257"/>
                  </a:cubicBezTo>
                  <a:cubicBezTo>
                    <a:pt x="222" y="257"/>
                    <a:pt x="223" y="255"/>
                    <a:pt x="223" y="253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23" y="18"/>
                    <a:pt x="222" y="17"/>
                    <a:pt x="219" y="17"/>
                  </a:cubicBezTo>
                  <a:cubicBezTo>
                    <a:pt x="186" y="17"/>
                    <a:pt x="186" y="17"/>
                    <a:pt x="186" y="17"/>
                  </a:cubicBezTo>
                  <a:cubicBezTo>
                    <a:pt x="183" y="17"/>
                    <a:pt x="182" y="15"/>
                    <a:pt x="182" y="12"/>
                  </a:cubicBezTo>
                  <a:cubicBezTo>
                    <a:pt x="182" y="10"/>
                    <a:pt x="183" y="8"/>
                    <a:pt x="186" y="8"/>
                  </a:cubicBezTo>
                  <a:cubicBezTo>
                    <a:pt x="219" y="8"/>
                    <a:pt x="219" y="8"/>
                    <a:pt x="219" y="8"/>
                  </a:cubicBezTo>
                  <a:cubicBezTo>
                    <a:pt x="222" y="8"/>
                    <a:pt x="225" y="9"/>
                    <a:pt x="228" y="12"/>
                  </a:cubicBezTo>
                  <a:cubicBezTo>
                    <a:pt x="230" y="14"/>
                    <a:pt x="231" y="17"/>
                    <a:pt x="231" y="21"/>
                  </a:cubicBezTo>
                  <a:cubicBezTo>
                    <a:pt x="231" y="253"/>
                    <a:pt x="231" y="253"/>
                    <a:pt x="231" y="253"/>
                  </a:cubicBezTo>
                  <a:cubicBezTo>
                    <a:pt x="231" y="256"/>
                    <a:pt x="230" y="259"/>
                    <a:pt x="228" y="261"/>
                  </a:cubicBezTo>
                  <a:cubicBezTo>
                    <a:pt x="225" y="264"/>
                    <a:pt x="222" y="265"/>
                    <a:pt x="219" y="265"/>
                  </a:cubicBezTo>
                  <a:cubicBezTo>
                    <a:pt x="12" y="265"/>
                    <a:pt x="12" y="265"/>
                    <a:pt x="12" y="265"/>
                  </a:cubicBezTo>
                  <a:cubicBezTo>
                    <a:pt x="8" y="265"/>
                    <a:pt x="6" y="264"/>
                    <a:pt x="3" y="261"/>
                  </a:cubicBezTo>
                  <a:close/>
                  <a:moveTo>
                    <a:pt x="33" y="41"/>
                  </a:moveTo>
                  <a:cubicBezTo>
                    <a:pt x="33" y="232"/>
                    <a:pt x="33" y="232"/>
                    <a:pt x="33" y="232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83" y="41"/>
                    <a:pt x="182" y="40"/>
                    <a:pt x="182" y="37"/>
                  </a:cubicBezTo>
                  <a:cubicBezTo>
                    <a:pt x="182" y="35"/>
                    <a:pt x="183" y="33"/>
                    <a:pt x="186" y="33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5" y="33"/>
                    <a:pt x="207" y="35"/>
                    <a:pt x="207" y="37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9"/>
                    <a:pt x="205" y="240"/>
                    <a:pt x="202" y="240"/>
                  </a:cubicBezTo>
                  <a:cubicBezTo>
                    <a:pt x="28" y="240"/>
                    <a:pt x="28" y="240"/>
                    <a:pt x="28" y="240"/>
                  </a:cubicBezTo>
                  <a:cubicBezTo>
                    <a:pt x="26" y="240"/>
                    <a:pt x="24" y="239"/>
                    <a:pt x="24" y="236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5"/>
                    <a:pt x="26" y="33"/>
                    <a:pt x="28" y="33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33"/>
                    <a:pt x="49" y="35"/>
                    <a:pt x="49" y="37"/>
                  </a:cubicBezTo>
                  <a:cubicBezTo>
                    <a:pt x="49" y="40"/>
                    <a:pt x="48" y="41"/>
                    <a:pt x="45" y="41"/>
                  </a:cubicBezTo>
                  <a:lnTo>
                    <a:pt x="33" y="41"/>
                  </a:lnTo>
                  <a:close/>
                  <a:moveTo>
                    <a:pt x="62" y="54"/>
                  </a:moveTo>
                  <a:cubicBezTo>
                    <a:pt x="59" y="51"/>
                    <a:pt x="57" y="47"/>
                    <a:pt x="57" y="41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7" y="1"/>
                    <a:pt x="59" y="0"/>
                    <a:pt x="6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2" y="0"/>
                    <a:pt x="173" y="1"/>
                    <a:pt x="173" y="4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47"/>
                    <a:pt x="172" y="51"/>
                    <a:pt x="169" y="54"/>
                  </a:cubicBezTo>
                  <a:cubicBezTo>
                    <a:pt x="166" y="56"/>
                    <a:pt x="162" y="58"/>
                    <a:pt x="157" y="58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69" y="58"/>
                    <a:pt x="65" y="56"/>
                    <a:pt x="62" y="54"/>
                  </a:cubicBezTo>
                  <a:close/>
                  <a:moveTo>
                    <a:pt x="66" y="41"/>
                  </a:moveTo>
                  <a:cubicBezTo>
                    <a:pt x="66" y="47"/>
                    <a:pt x="69" y="50"/>
                    <a:pt x="74" y="50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62" y="50"/>
                    <a:pt x="165" y="47"/>
                    <a:pt x="165" y="41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66" y="8"/>
                    <a:pt x="66" y="8"/>
                    <a:pt x="66" y="8"/>
                  </a:cubicBezTo>
                  <a:lnTo>
                    <a:pt x="66" y="41"/>
                  </a:lnTo>
                  <a:close/>
                  <a:moveTo>
                    <a:pt x="66" y="95"/>
                  </a:moveTo>
                  <a:cubicBezTo>
                    <a:pt x="66" y="92"/>
                    <a:pt x="67" y="91"/>
                    <a:pt x="70" y="91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4" y="91"/>
                    <a:pt x="165" y="92"/>
                    <a:pt x="165" y="95"/>
                  </a:cubicBezTo>
                  <a:cubicBezTo>
                    <a:pt x="165" y="98"/>
                    <a:pt x="164" y="99"/>
                    <a:pt x="161" y="99"/>
                  </a:cubicBezTo>
                  <a:cubicBezTo>
                    <a:pt x="70" y="99"/>
                    <a:pt x="70" y="99"/>
                    <a:pt x="70" y="99"/>
                  </a:cubicBezTo>
                  <a:cubicBezTo>
                    <a:pt x="67" y="99"/>
                    <a:pt x="66" y="98"/>
                    <a:pt x="66" y="95"/>
                  </a:cubicBezTo>
                  <a:close/>
                  <a:moveTo>
                    <a:pt x="66" y="128"/>
                  </a:moveTo>
                  <a:cubicBezTo>
                    <a:pt x="66" y="126"/>
                    <a:pt x="67" y="124"/>
                    <a:pt x="70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4" y="124"/>
                    <a:pt x="165" y="126"/>
                    <a:pt x="165" y="128"/>
                  </a:cubicBezTo>
                  <a:cubicBezTo>
                    <a:pt x="165" y="131"/>
                    <a:pt x="164" y="132"/>
                    <a:pt x="161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67" y="132"/>
                    <a:pt x="66" y="131"/>
                    <a:pt x="66" y="128"/>
                  </a:cubicBezTo>
                  <a:close/>
                  <a:moveTo>
                    <a:pt x="66" y="161"/>
                  </a:moveTo>
                  <a:cubicBezTo>
                    <a:pt x="66" y="159"/>
                    <a:pt x="67" y="157"/>
                    <a:pt x="70" y="157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164" y="157"/>
                    <a:pt x="165" y="159"/>
                    <a:pt x="165" y="161"/>
                  </a:cubicBezTo>
                  <a:cubicBezTo>
                    <a:pt x="165" y="164"/>
                    <a:pt x="164" y="166"/>
                    <a:pt x="161" y="166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67" y="166"/>
                    <a:pt x="66" y="164"/>
                    <a:pt x="66" y="161"/>
                  </a:cubicBezTo>
                  <a:close/>
                  <a:moveTo>
                    <a:pt x="66" y="195"/>
                  </a:moveTo>
                  <a:cubicBezTo>
                    <a:pt x="66" y="192"/>
                    <a:pt x="67" y="190"/>
                    <a:pt x="70" y="190"/>
                  </a:cubicBezTo>
                  <a:cubicBezTo>
                    <a:pt x="161" y="190"/>
                    <a:pt x="161" y="190"/>
                    <a:pt x="161" y="190"/>
                  </a:cubicBezTo>
                  <a:cubicBezTo>
                    <a:pt x="164" y="190"/>
                    <a:pt x="165" y="192"/>
                    <a:pt x="165" y="195"/>
                  </a:cubicBezTo>
                  <a:cubicBezTo>
                    <a:pt x="165" y="197"/>
                    <a:pt x="164" y="199"/>
                    <a:pt x="161" y="199"/>
                  </a:cubicBezTo>
                  <a:cubicBezTo>
                    <a:pt x="70" y="199"/>
                    <a:pt x="70" y="199"/>
                    <a:pt x="70" y="199"/>
                  </a:cubicBezTo>
                  <a:cubicBezTo>
                    <a:pt x="67" y="199"/>
                    <a:pt x="66" y="197"/>
                    <a:pt x="66" y="19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07515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Rectangle 7"/>
          <p:cNvSpPr/>
          <p:nvPr/>
        </p:nvSpPr>
        <p:spPr>
          <a:xfrm rot="5400000">
            <a:off x="3673985" y="796757"/>
            <a:ext cx="867496" cy="2462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666220" y="6324600"/>
            <a:ext cx="525780" cy="3460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02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636033" y="3114033"/>
            <a:ext cx="3749164" cy="1635685"/>
            <a:chOff x="7636033" y="3114033"/>
            <a:chExt cx="3749164" cy="163568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7741443" y="4749718"/>
              <a:ext cx="134674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636033" y="3114033"/>
              <a:ext cx="37491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consectetur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adipiscin elit niba sem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iaculis nec felis nec, efficitur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dapibus enim vestibulum sagittisali ipsum lacinia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636034" y="1313351"/>
            <a:ext cx="3749164" cy="1125345"/>
            <a:chOff x="7445534" y="929890"/>
            <a:chExt cx="3749164" cy="1125345"/>
          </a:xfrm>
        </p:grpSpPr>
        <p:sp>
          <p:nvSpPr>
            <p:cNvPr id="13" name="TextBox 12"/>
            <p:cNvSpPr txBox="1"/>
            <p:nvPr/>
          </p:nvSpPr>
          <p:spPr>
            <a:xfrm>
              <a:off x="7445534" y="1470460"/>
              <a:ext cx="37491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300" smtClean="0">
                  <a:latin typeface="+mj-lt"/>
                </a:rPr>
                <a:t>Great Team-</a:t>
              </a:r>
              <a:endParaRPr lang="en-US" sz="3200" spc="30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60773" y="929890"/>
              <a:ext cx="3643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</a:t>
              </a:r>
              <a:endParaRPr lang="en-US" sz="1200" b="1" spc="3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278419" y="1794905"/>
            <a:ext cx="1712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spc="300" smtClean="0"/>
              <a:t>TASYA LIM</a:t>
            </a:r>
            <a:endParaRPr lang="en-US" sz="1600" spc="30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08678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Custom 72">
      <a:dk1>
        <a:srgbClr val="1C1C1C"/>
      </a:dk1>
      <a:lt1>
        <a:srgbClr val="FFFFFF"/>
      </a:lt1>
      <a:dk2>
        <a:srgbClr val="E7E6E6"/>
      </a:dk2>
      <a:lt2>
        <a:srgbClr val="44546A"/>
      </a:lt2>
      <a:accent1>
        <a:srgbClr val="EEEE00"/>
      </a:accent1>
      <a:accent2>
        <a:srgbClr val="FB9900"/>
      </a:accent2>
      <a:accent3>
        <a:srgbClr val="FE8D03"/>
      </a:accent3>
      <a:accent4>
        <a:srgbClr val="FF7109"/>
      </a:accent4>
      <a:accent5>
        <a:srgbClr val="FF9600"/>
      </a:accent5>
      <a:accent6>
        <a:srgbClr val="F99209"/>
      </a:accent6>
      <a:hlink>
        <a:srgbClr val="FFCA08"/>
      </a:hlink>
      <a:folHlink>
        <a:srgbClr val="FFFFFF"/>
      </a:folHlink>
    </a:clrScheme>
    <a:fontScheme name="Custom 3">
      <a:majorFont>
        <a:latin typeface="Ralew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1109</Words>
  <Application>Microsoft Office PowerPoint</Application>
  <PresentationFormat>Widescreen</PresentationFormat>
  <Paragraphs>211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Montserrat</vt:lpstr>
      <vt:lpstr>Open Sans</vt:lpstr>
      <vt:lpstr>Questrial</vt:lpstr>
      <vt:lpstr>Raleway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109</cp:revision>
  <dcterms:created xsi:type="dcterms:W3CDTF">2018-12-10T08:08:58Z</dcterms:created>
  <dcterms:modified xsi:type="dcterms:W3CDTF">2018-12-11T05:56:06Z</dcterms:modified>
</cp:coreProperties>
</file>