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E3D1-A470-4437-ACE3-5AE5E6AF56A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98A15BE-6733-42AC-9C01-2AEE6519DD44}">
      <dgm:prSet phldrT="[Text]" custT="1"/>
      <dgm:spPr/>
      <dgm:t>
        <a:bodyPr/>
        <a:lstStyle/>
        <a:p>
          <a:r>
            <a:rPr lang="en-US" sz="2400" smtClean="0"/>
            <a:t>Sports</a:t>
          </a:r>
          <a:endParaRPr lang="en-US" sz="2400"/>
        </a:p>
      </dgm:t>
    </dgm:pt>
    <dgm:pt modelId="{983C5C74-CFE7-46FC-BB08-261EBC432302}" type="parTrans" cxnId="{D74DD477-FF5D-4786-97BD-120821C7F8FF}">
      <dgm:prSet/>
      <dgm:spPr/>
      <dgm:t>
        <a:bodyPr/>
        <a:lstStyle/>
        <a:p>
          <a:endParaRPr lang="en-US" sz="2800"/>
        </a:p>
      </dgm:t>
    </dgm:pt>
    <dgm:pt modelId="{90BB4621-BBB3-4608-9E94-575434F25C10}" type="sibTrans" cxnId="{D74DD477-FF5D-4786-97BD-120821C7F8FF}">
      <dgm:prSet/>
      <dgm:spPr/>
      <dgm:t>
        <a:bodyPr/>
        <a:lstStyle/>
        <a:p>
          <a:endParaRPr lang="en-US" sz="2800"/>
        </a:p>
      </dgm:t>
    </dgm:pt>
    <dgm:pt modelId="{E89CA69E-BED2-44E5-85D6-7C7AAC510A35}">
      <dgm:prSet phldrT="[Text]" custT="1"/>
      <dgm:spPr/>
      <dgm:t>
        <a:bodyPr/>
        <a:lstStyle/>
        <a:p>
          <a:r>
            <a:rPr lang="en-US" sz="2400" b="1" i="0" smtClean="0"/>
            <a:t>Type of sports</a:t>
          </a:r>
          <a:endParaRPr lang="en-US" sz="2400"/>
        </a:p>
      </dgm:t>
    </dgm:pt>
    <dgm:pt modelId="{23FAC0AD-38A4-4AC8-A995-3C0544BC0D48}" type="parTrans" cxnId="{334241E3-52F9-4A95-8A21-466F429F23E1}">
      <dgm:prSet/>
      <dgm:spPr/>
      <dgm:t>
        <a:bodyPr/>
        <a:lstStyle/>
        <a:p>
          <a:endParaRPr lang="en-US" sz="2800"/>
        </a:p>
      </dgm:t>
    </dgm:pt>
    <dgm:pt modelId="{5721E856-9B1E-4565-A515-3A46CCAE99FD}" type="sibTrans" cxnId="{334241E3-52F9-4A95-8A21-466F429F23E1}">
      <dgm:prSet/>
      <dgm:spPr/>
      <dgm:t>
        <a:bodyPr/>
        <a:lstStyle/>
        <a:p>
          <a:endParaRPr lang="en-US" sz="2800"/>
        </a:p>
      </dgm:t>
    </dgm:pt>
    <dgm:pt modelId="{F7CFD934-40C2-46EE-A862-ED78D9F2EEAE}">
      <dgm:prSet custT="1"/>
      <dgm:spPr/>
      <dgm:t>
        <a:bodyPr/>
        <a:lstStyle/>
        <a:p>
          <a:r>
            <a:rPr lang="en-US" sz="2400" b="1" i="0" smtClean="0"/>
            <a:t>Advantages of playing sports</a:t>
          </a:r>
          <a:endParaRPr lang="en-US" sz="2400"/>
        </a:p>
      </dgm:t>
    </dgm:pt>
    <dgm:pt modelId="{08937EE2-764B-4FEE-8A64-A20508D12FCD}" type="parTrans" cxnId="{3E0FAD6B-D7E3-486A-82DB-E1142291EB95}">
      <dgm:prSet/>
      <dgm:spPr/>
      <dgm:t>
        <a:bodyPr/>
        <a:lstStyle/>
        <a:p>
          <a:endParaRPr lang="en-US" sz="2800"/>
        </a:p>
      </dgm:t>
    </dgm:pt>
    <dgm:pt modelId="{A551D166-5922-4487-90D8-C38CE71155D3}" type="sibTrans" cxnId="{3E0FAD6B-D7E3-486A-82DB-E1142291EB95}">
      <dgm:prSet/>
      <dgm:spPr/>
      <dgm:t>
        <a:bodyPr/>
        <a:lstStyle/>
        <a:p>
          <a:endParaRPr lang="en-US" sz="2800"/>
        </a:p>
      </dgm:t>
    </dgm:pt>
    <dgm:pt modelId="{61D86311-63C9-426D-A1FF-109EED5C0C51}">
      <dgm:prSet custT="1"/>
      <dgm:spPr/>
      <dgm:t>
        <a:bodyPr/>
        <a:lstStyle/>
        <a:p>
          <a:r>
            <a:rPr lang="en-US" sz="1400" smtClean="0"/>
            <a:t>In my free time I…</a:t>
          </a:r>
          <a:endParaRPr lang="en-US" sz="1400"/>
        </a:p>
      </dgm:t>
    </dgm:pt>
    <dgm:pt modelId="{5B20C0A0-DE59-4B21-9C1D-9EF93CA8BE28}" type="parTrans" cxnId="{D1489680-ACD5-4E56-8E1B-003D96DDA9EA}">
      <dgm:prSet/>
      <dgm:spPr/>
      <dgm:t>
        <a:bodyPr/>
        <a:lstStyle/>
        <a:p>
          <a:endParaRPr lang="en-US" sz="2800"/>
        </a:p>
      </dgm:t>
    </dgm:pt>
    <dgm:pt modelId="{583E5506-5C9F-44D9-BBAA-997696A2C152}" type="sibTrans" cxnId="{D1489680-ACD5-4E56-8E1B-003D96DDA9EA}">
      <dgm:prSet/>
      <dgm:spPr/>
      <dgm:t>
        <a:bodyPr/>
        <a:lstStyle/>
        <a:p>
          <a:endParaRPr lang="en-US" sz="2800"/>
        </a:p>
      </dgm:t>
    </dgm:pt>
    <dgm:pt modelId="{1E20EC87-21C9-4A3B-AAFC-249A0F9258FE}">
      <dgm:prSet custT="1"/>
      <dgm:spPr/>
      <dgm:t>
        <a:bodyPr/>
        <a:lstStyle/>
        <a:p>
          <a:r>
            <a:rPr lang="de-DE" sz="1400" smtClean="0"/>
            <a:t>I’m interested in (+ noun / gerund)</a:t>
          </a:r>
          <a:endParaRPr lang="en-US" sz="1400" smtClean="0"/>
        </a:p>
      </dgm:t>
    </dgm:pt>
    <dgm:pt modelId="{975D7913-E37F-4822-8938-8999F7B5AADA}" type="parTrans" cxnId="{90CD45BE-A2D2-4A6C-8A8E-622D9C5E415C}">
      <dgm:prSet/>
      <dgm:spPr/>
      <dgm:t>
        <a:bodyPr/>
        <a:lstStyle/>
        <a:p>
          <a:endParaRPr lang="en-US" sz="2800"/>
        </a:p>
      </dgm:t>
    </dgm:pt>
    <dgm:pt modelId="{DD84A41E-FFB5-4F5F-9B4A-8474C8D192CC}" type="sibTrans" cxnId="{90CD45BE-A2D2-4A6C-8A8E-622D9C5E415C}">
      <dgm:prSet/>
      <dgm:spPr/>
      <dgm:t>
        <a:bodyPr/>
        <a:lstStyle/>
        <a:p>
          <a:endParaRPr lang="en-US" sz="2800"/>
        </a:p>
      </dgm:t>
    </dgm:pt>
    <dgm:pt modelId="{009380C7-4C53-45DD-97B3-6967BF0B2A9E}">
      <dgm:prSet custT="1"/>
      <dgm:spPr/>
      <dgm:t>
        <a:bodyPr/>
        <a:lstStyle/>
        <a:p>
          <a:r>
            <a:rPr lang="fi-FI" sz="1400" smtClean="0"/>
            <a:t>I’m keen on (+ noun / gerund)</a:t>
          </a:r>
          <a:endParaRPr lang="en-US" sz="1400" smtClean="0"/>
        </a:p>
      </dgm:t>
    </dgm:pt>
    <dgm:pt modelId="{0E0C8ACA-5B8F-497A-872C-CF1D5E13C3C0}" type="parTrans" cxnId="{A48BBE98-2495-4F3E-ADFC-1A8A8C08042E}">
      <dgm:prSet/>
      <dgm:spPr/>
      <dgm:t>
        <a:bodyPr/>
        <a:lstStyle/>
        <a:p>
          <a:endParaRPr lang="en-US" sz="2800"/>
        </a:p>
      </dgm:t>
    </dgm:pt>
    <dgm:pt modelId="{E7158DAB-AA4B-4FBF-AA0F-AE9A243BF41F}" type="sibTrans" cxnId="{A48BBE98-2495-4F3E-ADFC-1A8A8C08042E}">
      <dgm:prSet/>
      <dgm:spPr/>
      <dgm:t>
        <a:bodyPr/>
        <a:lstStyle/>
        <a:p>
          <a:endParaRPr lang="en-US" sz="2800"/>
        </a:p>
      </dgm:t>
    </dgm:pt>
    <dgm:pt modelId="{4F5ABDD3-27DE-4F75-8326-D4069A338251}">
      <dgm:prSet custT="1"/>
      <dgm:spPr/>
      <dgm:t>
        <a:bodyPr/>
        <a:lstStyle/>
        <a:p>
          <a:r>
            <a:rPr lang="en-US" sz="1400" smtClean="0"/>
            <a:t>I’m into (+ noun / gerund)</a:t>
          </a:r>
        </a:p>
      </dgm:t>
    </dgm:pt>
    <dgm:pt modelId="{198ABD5D-199B-4873-A46E-B09448418CEF}" type="parTrans" cxnId="{36BA45CA-6C09-451A-AD4A-EA4C3DEF9E3D}">
      <dgm:prSet/>
      <dgm:spPr/>
      <dgm:t>
        <a:bodyPr/>
        <a:lstStyle/>
        <a:p>
          <a:endParaRPr lang="en-US" sz="2800"/>
        </a:p>
      </dgm:t>
    </dgm:pt>
    <dgm:pt modelId="{E5AE7A81-3CAF-438C-A056-82A6F987DE6B}" type="sibTrans" cxnId="{36BA45CA-6C09-451A-AD4A-EA4C3DEF9E3D}">
      <dgm:prSet/>
      <dgm:spPr/>
      <dgm:t>
        <a:bodyPr/>
        <a:lstStyle/>
        <a:p>
          <a:endParaRPr lang="en-US" sz="2800"/>
        </a:p>
      </dgm:t>
    </dgm:pt>
    <dgm:pt modelId="{414B1055-A112-4766-80E4-F80203944AA8}">
      <dgm:prSet custT="1"/>
      <dgm:spPr/>
      <dgm:t>
        <a:bodyPr/>
        <a:lstStyle/>
        <a:p>
          <a:r>
            <a:rPr lang="en-US" sz="1400" smtClean="0"/>
            <a:t>I enjoy (+ noun / gerund)</a:t>
          </a:r>
        </a:p>
      </dgm:t>
    </dgm:pt>
    <dgm:pt modelId="{327BDCB2-22A0-4C42-87DB-74B27ED07297}" type="parTrans" cxnId="{0CC077E5-D16D-4BA4-901B-337671F15DC3}">
      <dgm:prSet/>
      <dgm:spPr/>
      <dgm:t>
        <a:bodyPr/>
        <a:lstStyle/>
        <a:p>
          <a:endParaRPr lang="en-US" sz="2800"/>
        </a:p>
      </dgm:t>
    </dgm:pt>
    <dgm:pt modelId="{7F0A39FD-BCB8-4CBD-BF98-389024A9D55D}" type="sibTrans" cxnId="{0CC077E5-D16D-4BA4-901B-337671F15DC3}">
      <dgm:prSet/>
      <dgm:spPr/>
      <dgm:t>
        <a:bodyPr/>
        <a:lstStyle/>
        <a:p>
          <a:endParaRPr lang="en-US" sz="2800"/>
        </a:p>
      </dgm:t>
    </dgm:pt>
    <dgm:pt modelId="{D34D20E1-7C71-440C-8F62-B9584F9BE5B2}">
      <dgm:prSet custT="1"/>
      <dgm:spPr/>
      <dgm:t>
        <a:bodyPr/>
        <a:lstStyle/>
        <a:p>
          <a:r>
            <a:rPr lang="en-US" sz="1800" smtClean="0"/>
            <a:t>Individual sport</a:t>
          </a:r>
          <a:endParaRPr lang="en-US" sz="1800"/>
        </a:p>
      </dgm:t>
    </dgm:pt>
    <dgm:pt modelId="{B06BC47F-2D9F-41F5-8EFE-A92F4CE735F8}" type="parTrans" cxnId="{5B607C63-5860-40A6-876E-7E5AC6AB0E11}">
      <dgm:prSet/>
      <dgm:spPr/>
      <dgm:t>
        <a:bodyPr/>
        <a:lstStyle/>
        <a:p>
          <a:endParaRPr lang="en-US" sz="2800"/>
        </a:p>
      </dgm:t>
    </dgm:pt>
    <dgm:pt modelId="{E61030A1-B598-4783-8837-5DF526B82E1D}" type="sibTrans" cxnId="{5B607C63-5860-40A6-876E-7E5AC6AB0E11}">
      <dgm:prSet/>
      <dgm:spPr/>
      <dgm:t>
        <a:bodyPr/>
        <a:lstStyle/>
        <a:p>
          <a:endParaRPr lang="en-US" sz="2800"/>
        </a:p>
      </dgm:t>
    </dgm:pt>
    <dgm:pt modelId="{E3BB9266-1D74-4733-B28E-9CD8CD434832}">
      <dgm:prSet custT="1"/>
      <dgm:spPr/>
      <dgm:t>
        <a:bodyPr/>
        <a:lstStyle/>
        <a:p>
          <a:r>
            <a:rPr lang="en-US" sz="1800" smtClean="0"/>
            <a:t>Team sport</a:t>
          </a:r>
          <a:endParaRPr lang="en-US" sz="1800"/>
        </a:p>
      </dgm:t>
    </dgm:pt>
    <dgm:pt modelId="{A0DD3DB7-AF9A-4EF5-8D3C-D33FA032AFAD}" type="parTrans" cxnId="{28D0D8B9-9CEA-41EA-8185-A8B43F6661D7}">
      <dgm:prSet/>
      <dgm:spPr/>
      <dgm:t>
        <a:bodyPr/>
        <a:lstStyle/>
        <a:p>
          <a:endParaRPr lang="en-US" sz="2800"/>
        </a:p>
      </dgm:t>
    </dgm:pt>
    <dgm:pt modelId="{9A2EF73E-6287-44A8-BE7D-DF13E8ACFB2D}" type="sibTrans" cxnId="{28D0D8B9-9CEA-41EA-8185-A8B43F6661D7}">
      <dgm:prSet/>
      <dgm:spPr/>
      <dgm:t>
        <a:bodyPr/>
        <a:lstStyle/>
        <a:p>
          <a:endParaRPr lang="en-US" sz="2800"/>
        </a:p>
      </dgm:t>
    </dgm:pt>
    <dgm:pt modelId="{09847D76-04A9-4C76-A7EE-4D2A681EDF31}">
      <dgm:prSet custT="1"/>
      <dgm:spPr/>
      <dgm:t>
        <a:bodyPr/>
        <a:lstStyle/>
        <a:p>
          <a:r>
            <a:rPr lang="en-US" sz="1800" smtClean="0"/>
            <a:t>summer sport</a:t>
          </a:r>
          <a:endParaRPr lang="en-US" sz="1800"/>
        </a:p>
      </dgm:t>
    </dgm:pt>
    <dgm:pt modelId="{7E61F904-8AAD-4C2B-B0DF-6C6DD8D6CCE2}" type="parTrans" cxnId="{FAB5E47B-DCA8-410D-BE30-93452B3E11A2}">
      <dgm:prSet/>
      <dgm:spPr/>
      <dgm:t>
        <a:bodyPr/>
        <a:lstStyle/>
        <a:p>
          <a:endParaRPr lang="en-US" sz="2800"/>
        </a:p>
      </dgm:t>
    </dgm:pt>
    <dgm:pt modelId="{21D92A90-B261-4F5C-BABD-CA0F18BA5886}" type="sibTrans" cxnId="{FAB5E47B-DCA8-410D-BE30-93452B3E11A2}">
      <dgm:prSet/>
      <dgm:spPr/>
      <dgm:t>
        <a:bodyPr/>
        <a:lstStyle/>
        <a:p>
          <a:endParaRPr lang="en-US" sz="2800"/>
        </a:p>
      </dgm:t>
    </dgm:pt>
    <dgm:pt modelId="{4EC16A1C-9E9E-4438-9314-9B7CE7583D39}">
      <dgm:prSet custT="1"/>
      <dgm:spPr/>
      <dgm:t>
        <a:bodyPr/>
        <a:lstStyle/>
        <a:p>
          <a:r>
            <a:rPr lang="en-US" sz="1400" smtClean="0"/>
            <a:t>it keeps me fit./ get in shape</a:t>
          </a:r>
          <a:endParaRPr lang="en-US" sz="1400"/>
        </a:p>
      </dgm:t>
    </dgm:pt>
    <dgm:pt modelId="{B7F27D42-1A9B-4AC7-9453-D92B89AABE6F}" type="parTrans" cxnId="{1FF5465F-6795-47EE-8641-E5FE8A86EDFD}">
      <dgm:prSet/>
      <dgm:spPr/>
      <dgm:t>
        <a:bodyPr/>
        <a:lstStyle/>
        <a:p>
          <a:endParaRPr lang="en-US" sz="2800"/>
        </a:p>
      </dgm:t>
    </dgm:pt>
    <dgm:pt modelId="{A54A9A0C-CADC-4056-BAC2-C362893841F6}" type="sibTrans" cxnId="{1FF5465F-6795-47EE-8641-E5FE8A86EDFD}">
      <dgm:prSet/>
      <dgm:spPr/>
      <dgm:t>
        <a:bodyPr/>
        <a:lstStyle/>
        <a:p>
          <a:endParaRPr lang="en-US" sz="2800"/>
        </a:p>
      </dgm:t>
    </dgm:pt>
    <dgm:pt modelId="{62E4C9EE-100D-4AF8-98A2-607F82EC5404}">
      <dgm:prSet custT="1"/>
      <dgm:spPr/>
      <dgm:t>
        <a:bodyPr/>
        <a:lstStyle/>
        <a:p>
          <a:r>
            <a:rPr lang="en-US" sz="1400" smtClean="0"/>
            <a:t>…it’s sociable. I’ve met lots of new friends and play team sports</a:t>
          </a:r>
          <a:endParaRPr lang="en-US" sz="1400"/>
        </a:p>
      </dgm:t>
    </dgm:pt>
    <dgm:pt modelId="{F93AD921-12CF-4578-8387-81AF5A928918}" type="parTrans" cxnId="{59BA6FC0-5F64-465B-8C26-BC6B10575E46}">
      <dgm:prSet/>
      <dgm:spPr/>
      <dgm:t>
        <a:bodyPr/>
        <a:lstStyle/>
        <a:p>
          <a:endParaRPr lang="en-US" sz="2800"/>
        </a:p>
      </dgm:t>
    </dgm:pt>
    <dgm:pt modelId="{E4386DF2-7DEB-40E5-9246-9557E341DFF5}" type="sibTrans" cxnId="{59BA6FC0-5F64-465B-8C26-BC6B10575E46}">
      <dgm:prSet/>
      <dgm:spPr/>
      <dgm:t>
        <a:bodyPr/>
        <a:lstStyle/>
        <a:p>
          <a:endParaRPr lang="en-US" sz="2800"/>
        </a:p>
      </dgm:t>
    </dgm:pt>
    <dgm:pt modelId="{4D4D2609-8B22-48AE-94ED-B9E1AAB9ADDD}">
      <dgm:prSet custT="1"/>
      <dgm:spPr/>
      <dgm:t>
        <a:bodyPr/>
        <a:lstStyle/>
        <a:p>
          <a:r>
            <a:rPr lang="en-US" sz="1400" smtClean="0"/>
            <a:t>It improves my mental health as well as my physical health </a:t>
          </a:r>
          <a:endParaRPr lang="en-US" sz="1400"/>
        </a:p>
      </dgm:t>
    </dgm:pt>
    <dgm:pt modelId="{15145A9F-4260-4229-9D41-A88AE808F959}" type="parTrans" cxnId="{F65F25E0-F170-44A1-B433-44FEA339490C}">
      <dgm:prSet/>
      <dgm:spPr/>
      <dgm:t>
        <a:bodyPr/>
        <a:lstStyle/>
        <a:p>
          <a:endParaRPr lang="en-US" sz="2800"/>
        </a:p>
      </dgm:t>
    </dgm:pt>
    <dgm:pt modelId="{646AD31B-518E-42D3-B928-F0F9E0D281A3}" type="sibTrans" cxnId="{F65F25E0-F170-44A1-B433-44FEA339490C}">
      <dgm:prSet/>
      <dgm:spPr/>
      <dgm:t>
        <a:bodyPr/>
        <a:lstStyle/>
        <a:p>
          <a:endParaRPr lang="en-US" sz="2800"/>
        </a:p>
      </dgm:t>
    </dgm:pt>
    <dgm:pt modelId="{6A283980-1D43-4BCD-8C38-19683CDA212B}">
      <dgm:prSet custT="1"/>
      <dgm:spPr/>
      <dgm:t>
        <a:bodyPr/>
        <a:lstStyle/>
        <a:p>
          <a:r>
            <a:rPr lang="en-US" sz="1800" smtClean="0"/>
            <a:t>Winter sport</a:t>
          </a:r>
          <a:endParaRPr lang="en-US" sz="1800"/>
        </a:p>
      </dgm:t>
    </dgm:pt>
    <dgm:pt modelId="{96AC0422-35ED-479B-ADA0-353BCD21BB98}" type="parTrans" cxnId="{3ADAD808-E2B7-462A-8D6D-EB0DABFF26EF}">
      <dgm:prSet/>
      <dgm:spPr/>
      <dgm:t>
        <a:bodyPr/>
        <a:lstStyle/>
        <a:p>
          <a:endParaRPr lang="en-US"/>
        </a:p>
      </dgm:t>
    </dgm:pt>
    <dgm:pt modelId="{D7BE9486-CBB4-4244-A7ED-5B9E8BF34940}" type="sibTrans" cxnId="{3ADAD808-E2B7-462A-8D6D-EB0DABFF26EF}">
      <dgm:prSet/>
      <dgm:spPr/>
      <dgm:t>
        <a:bodyPr/>
        <a:lstStyle/>
        <a:p>
          <a:endParaRPr lang="en-US"/>
        </a:p>
      </dgm:t>
    </dgm:pt>
    <dgm:pt modelId="{B429A686-D31C-47CF-9309-CE1DE70FA33B}" type="pres">
      <dgm:prSet presAssocID="{AC33E3D1-A470-4437-ACE3-5AE5E6AF56A9}" presName="Name0" presStyleCnt="0">
        <dgm:presLayoutVars>
          <dgm:dir/>
          <dgm:animLvl val="lvl"/>
          <dgm:resizeHandles val="exact"/>
        </dgm:presLayoutVars>
      </dgm:prSet>
      <dgm:spPr/>
      <dgm:t>
        <a:bodyPr/>
        <a:lstStyle/>
        <a:p>
          <a:endParaRPr lang="en-US"/>
        </a:p>
      </dgm:t>
    </dgm:pt>
    <dgm:pt modelId="{E4EAE0E6-3E79-4125-A349-2CDD3A3E3364}" type="pres">
      <dgm:prSet presAssocID="{F7CFD934-40C2-46EE-A862-ED78D9F2EEAE}" presName="boxAndChildren" presStyleCnt="0"/>
      <dgm:spPr/>
    </dgm:pt>
    <dgm:pt modelId="{174E6B10-EF72-4819-8F76-A1DBE4E28A9D}" type="pres">
      <dgm:prSet presAssocID="{F7CFD934-40C2-46EE-A862-ED78D9F2EEAE}" presName="parentTextBox" presStyleLbl="node1" presStyleIdx="0" presStyleCnt="3"/>
      <dgm:spPr/>
      <dgm:t>
        <a:bodyPr/>
        <a:lstStyle/>
        <a:p>
          <a:endParaRPr lang="en-US"/>
        </a:p>
      </dgm:t>
    </dgm:pt>
    <dgm:pt modelId="{FE9D406E-3CA9-4077-9FE1-611303C1D003}" type="pres">
      <dgm:prSet presAssocID="{F7CFD934-40C2-46EE-A862-ED78D9F2EEAE}" presName="entireBox" presStyleLbl="node1" presStyleIdx="0" presStyleCnt="3"/>
      <dgm:spPr/>
      <dgm:t>
        <a:bodyPr/>
        <a:lstStyle/>
        <a:p>
          <a:endParaRPr lang="en-US"/>
        </a:p>
      </dgm:t>
    </dgm:pt>
    <dgm:pt modelId="{2774BDF8-12E0-4CCD-BDD5-7403F751DB99}" type="pres">
      <dgm:prSet presAssocID="{F7CFD934-40C2-46EE-A862-ED78D9F2EEAE}" presName="descendantBox" presStyleCnt="0"/>
      <dgm:spPr/>
    </dgm:pt>
    <dgm:pt modelId="{808CED16-AEE8-4A43-83F6-6BC80ED14C2A}" type="pres">
      <dgm:prSet presAssocID="{4EC16A1C-9E9E-4438-9314-9B7CE7583D39}" presName="childTextBox" presStyleLbl="fgAccFollowNode1" presStyleIdx="0" presStyleCnt="12">
        <dgm:presLayoutVars>
          <dgm:bulletEnabled val="1"/>
        </dgm:presLayoutVars>
      </dgm:prSet>
      <dgm:spPr/>
      <dgm:t>
        <a:bodyPr/>
        <a:lstStyle/>
        <a:p>
          <a:endParaRPr lang="en-US"/>
        </a:p>
      </dgm:t>
    </dgm:pt>
    <dgm:pt modelId="{7CD8C185-A57E-4914-8B6B-7B15D76FFB24}" type="pres">
      <dgm:prSet presAssocID="{62E4C9EE-100D-4AF8-98A2-607F82EC5404}" presName="childTextBox" presStyleLbl="fgAccFollowNode1" presStyleIdx="1" presStyleCnt="12">
        <dgm:presLayoutVars>
          <dgm:bulletEnabled val="1"/>
        </dgm:presLayoutVars>
      </dgm:prSet>
      <dgm:spPr/>
      <dgm:t>
        <a:bodyPr/>
        <a:lstStyle/>
        <a:p>
          <a:endParaRPr lang="en-US"/>
        </a:p>
      </dgm:t>
    </dgm:pt>
    <dgm:pt modelId="{194AE2D6-C9F4-40D1-9224-41A25C24A5A8}" type="pres">
      <dgm:prSet presAssocID="{4D4D2609-8B22-48AE-94ED-B9E1AAB9ADDD}" presName="childTextBox" presStyleLbl="fgAccFollowNode1" presStyleIdx="2" presStyleCnt="12">
        <dgm:presLayoutVars>
          <dgm:bulletEnabled val="1"/>
        </dgm:presLayoutVars>
      </dgm:prSet>
      <dgm:spPr/>
      <dgm:t>
        <a:bodyPr/>
        <a:lstStyle/>
        <a:p>
          <a:endParaRPr lang="en-US"/>
        </a:p>
      </dgm:t>
    </dgm:pt>
    <dgm:pt modelId="{92182555-A2BE-46F6-84D8-C0CF755CD650}" type="pres">
      <dgm:prSet presAssocID="{5721E856-9B1E-4565-A515-3A46CCAE99FD}" presName="sp" presStyleCnt="0"/>
      <dgm:spPr/>
    </dgm:pt>
    <dgm:pt modelId="{F90E8CD7-3806-41F7-A1D9-CBBDF1DDC851}" type="pres">
      <dgm:prSet presAssocID="{E89CA69E-BED2-44E5-85D6-7C7AAC510A35}" presName="arrowAndChildren" presStyleCnt="0"/>
      <dgm:spPr/>
    </dgm:pt>
    <dgm:pt modelId="{1A92CF1C-5DC9-4277-9AAB-D2877E5DD95E}" type="pres">
      <dgm:prSet presAssocID="{E89CA69E-BED2-44E5-85D6-7C7AAC510A35}" presName="parentTextArrow" presStyleLbl="node1" presStyleIdx="0" presStyleCnt="3"/>
      <dgm:spPr/>
      <dgm:t>
        <a:bodyPr/>
        <a:lstStyle/>
        <a:p>
          <a:endParaRPr lang="en-US"/>
        </a:p>
      </dgm:t>
    </dgm:pt>
    <dgm:pt modelId="{0107E2DA-3873-46DB-BAE3-21EDDD0A813D}" type="pres">
      <dgm:prSet presAssocID="{E89CA69E-BED2-44E5-85D6-7C7AAC510A35}" presName="arrow" presStyleLbl="node1" presStyleIdx="1" presStyleCnt="3"/>
      <dgm:spPr/>
      <dgm:t>
        <a:bodyPr/>
        <a:lstStyle/>
        <a:p>
          <a:endParaRPr lang="en-US"/>
        </a:p>
      </dgm:t>
    </dgm:pt>
    <dgm:pt modelId="{019C3153-9C07-41A3-B4B9-881F7661D508}" type="pres">
      <dgm:prSet presAssocID="{E89CA69E-BED2-44E5-85D6-7C7AAC510A35}" presName="descendantArrow" presStyleCnt="0"/>
      <dgm:spPr/>
    </dgm:pt>
    <dgm:pt modelId="{6E263A62-B746-4AB4-B305-687EF542482C}" type="pres">
      <dgm:prSet presAssocID="{D34D20E1-7C71-440C-8F62-B9584F9BE5B2}" presName="childTextArrow" presStyleLbl="fgAccFollowNode1" presStyleIdx="3" presStyleCnt="12">
        <dgm:presLayoutVars>
          <dgm:bulletEnabled val="1"/>
        </dgm:presLayoutVars>
      </dgm:prSet>
      <dgm:spPr/>
      <dgm:t>
        <a:bodyPr/>
        <a:lstStyle/>
        <a:p>
          <a:endParaRPr lang="en-US"/>
        </a:p>
      </dgm:t>
    </dgm:pt>
    <dgm:pt modelId="{98100444-67BF-47AF-976E-DA1EDC67197E}" type="pres">
      <dgm:prSet presAssocID="{E3BB9266-1D74-4733-B28E-9CD8CD434832}" presName="childTextArrow" presStyleLbl="fgAccFollowNode1" presStyleIdx="4" presStyleCnt="12">
        <dgm:presLayoutVars>
          <dgm:bulletEnabled val="1"/>
        </dgm:presLayoutVars>
      </dgm:prSet>
      <dgm:spPr/>
      <dgm:t>
        <a:bodyPr/>
        <a:lstStyle/>
        <a:p>
          <a:endParaRPr lang="en-US"/>
        </a:p>
      </dgm:t>
    </dgm:pt>
    <dgm:pt modelId="{7F1C3D08-C6B4-4F33-93D0-48269DDFF123}" type="pres">
      <dgm:prSet presAssocID="{09847D76-04A9-4C76-A7EE-4D2A681EDF31}" presName="childTextArrow" presStyleLbl="fgAccFollowNode1" presStyleIdx="5" presStyleCnt="12">
        <dgm:presLayoutVars>
          <dgm:bulletEnabled val="1"/>
        </dgm:presLayoutVars>
      </dgm:prSet>
      <dgm:spPr/>
      <dgm:t>
        <a:bodyPr/>
        <a:lstStyle/>
        <a:p>
          <a:endParaRPr lang="en-US"/>
        </a:p>
      </dgm:t>
    </dgm:pt>
    <dgm:pt modelId="{074B42B4-F2BB-4DC3-857B-DA6E9691C9CD}" type="pres">
      <dgm:prSet presAssocID="{6A283980-1D43-4BCD-8C38-19683CDA212B}" presName="childTextArrow" presStyleLbl="fgAccFollowNode1" presStyleIdx="6" presStyleCnt="12">
        <dgm:presLayoutVars>
          <dgm:bulletEnabled val="1"/>
        </dgm:presLayoutVars>
      </dgm:prSet>
      <dgm:spPr/>
      <dgm:t>
        <a:bodyPr/>
        <a:lstStyle/>
        <a:p>
          <a:endParaRPr lang="en-US"/>
        </a:p>
      </dgm:t>
    </dgm:pt>
    <dgm:pt modelId="{F866EB98-3AA5-46F8-A5B6-A9570C4FEA94}" type="pres">
      <dgm:prSet presAssocID="{90BB4621-BBB3-4608-9E94-575434F25C10}" presName="sp" presStyleCnt="0"/>
      <dgm:spPr/>
    </dgm:pt>
    <dgm:pt modelId="{1F32E42C-46CE-4F52-8E46-1B75CECE850B}" type="pres">
      <dgm:prSet presAssocID="{698A15BE-6733-42AC-9C01-2AEE6519DD44}" presName="arrowAndChildren" presStyleCnt="0"/>
      <dgm:spPr/>
    </dgm:pt>
    <dgm:pt modelId="{4096741F-479E-43BF-823F-A266C0C5F6B3}" type="pres">
      <dgm:prSet presAssocID="{698A15BE-6733-42AC-9C01-2AEE6519DD44}" presName="parentTextArrow" presStyleLbl="node1" presStyleIdx="1" presStyleCnt="3"/>
      <dgm:spPr/>
      <dgm:t>
        <a:bodyPr/>
        <a:lstStyle/>
        <a:p>
          <a:endParaRPr lang="en-US"/>
        </a:p>
      </dgm:t>
    </dgm:pt>
    <dgm:pt modelId="{DDD80620-9389-426D-851C-B3D941DD36A2}" type="pres">
      <dgm:prSet presAssocID="{698A15BE-6733-42AC-9C01-2AEE6519DD44}" presName="arrow" presStyleLbl="node1" presStyleIdx="2" presStyleCnt="3"/>
      <dgm:spPr/>
      <dgm:t>
        <a:bodyPr/>
        <a:lstStyle/>
        <a:p>
          <a:endParaRPr lang="en-US"/>
        </a:p>
      </dgm:t>
    </dgm:pt>
    <dgm:pt modelId="{D37E1E98-62DA-4832-BBAF-02D8900760C4}" type="pres">
      <dgm:prSet presAssocID="{698A15BE-6733-42AC-9C01-2AEE6519DD44}" presName="descendantArrow" presStyleCnt="0"/>
      <dgm:spPr/>
    </dgm:pt>
    <dgm:pt modelId="{975BE4D8-95B7-40D3-A3BD-1EBE720B52FE}" type="pres">
      <dgm:prSet presAssocID="{61D86311-63C9-426D-A1FF-109EED5C0C51}" presName="childTextArrow" presStyleLbl="fgAccFollowNode1" presStyleIdx="7" presStyleCnt="12" custScaleY="126106">
        <dgm:presLayoutVars>
          <dgm:bulletEnabled val="1"/>
        </dgm:presLayoutVars>
      </dgm:prSet>
      <dgm:spPr/>
      <dgm:t>
        <a:bodyPr/>
        <a:lstStyle/>
        <a:p>
          <a:endParaRPr lang="en-US"/>
        </a:p>
      </dgm:t>
    </dgm:pt>
    <dgm:pt modelId="{16305361-3D55-4B7E-A7BE-0CA669540A37}" type="pres">
      <dgm:prSet presAssocID="{1E20EC87-21C9-4A3B-AAFC-249A0F9258FE}" presName="childTextArrow" presStyleLbl="fgAccFollowNode1" presStyleIdx="8" presStyleCnt="12" custScaleY="126106">
        <dgm:presLayoutVars>
          <dgm:bulletEnabled val="1"/>
        </dgm:presLayoutVars>
      </dgm:prSet>
      <dgm:spPr/>
      <dgm:t>
        <a:bodyPr/>
        <a:lstStyle/>
        <a:p>
          <a:endParaRPr lang="en-US"/>
        </a:p>
      </dgm:t>
    </dgm:pt>
    <dgm:pt modelId="{D33BEA8A-5085-475F-AA1D-251CB1179A81}" type="pres">
      <dgm:prSet presAssocID="{009380C7-4C53-45DD-97B3-6967BF0B2A9E}" presName="childTextArrow" presStyleLbl="fgAccFollowNode1" presStyleIdx="9" presStyleCnt="12" custScaleY="126106">
        <dgm:presLayoutVars>
          <dgm:bulletEnabled val="1"/>
        </dgm:presLayoutVars>
      </dgm:prSet>
      <dgm:spPr/>
      <dgm:t>
        <a:bodyPr/>
        <a:lstStyle/>
        <a:p>
          <a:endParaRPr lang="en-US"/>
        </a:p>
      </dgm:t>
    </dgm:pt>
    <dgm:pt modelId="{4EA2CB66-1F89-4D75-BAAA-578036AFDCEF}" type="pres">
      <dgm:prSet presAssocID="{4F5ABDD3-27DE-4F75-8326-D4069A338251}" presName="childTextArrow" presStyleLbl="fgAccFollowNode1" presStyleIdx="10" presStyleCnt="12" custScaleY="126106">
        <dgm:presLayoutVars>
          <dgm:bulletEnabled val="1"/>
        </dgm:presLayoutVars>
      </dgm:prSet>
      <dgm:spPr/>
      <dgm:t>
        <a:bodyPr/>
        <a:lstStyle/>
        <a:p>
          <a:endParaRPr lang="en-US"/>
        </a:p>
      </dgm:t>
    </dgm:pt>
    <dgm:pt modelId="{3420513A-F9B2-4EE8-A4A0-E5C226A7C119}" type="pres">
      <dgm:prSet presAssocID="{414B1055-A112-4766-80E4-F80203944AA8}" presName="childTextArrow" presStyleLbl="fgAccFollowNode1" presStyleIdx="11" presStyleCnt="12" custScaleY="126106">
        <dgm:presLayoutVars>
          <dgm:bulletEnabled val="1"/>
        </dgm:presLayoutVars>
      </dgm:prSet>
      <dgm:spPr/>
      <dgm:t>
        <a:bodyPr/>
        <a:lstStyle/>
        <a:p>
          <a:endParaRPr lang="en-US"/>
        </a:p>
      </dgm:t>
    </dgm:pt>
  </dgm:ptLst>
  <dgm:cxnLst>
    <dgm:cxn modelId="{FDE89BBD-B066-4405-A72E-20B2C9E97506}" type="presOf" srcId="{F7CFD934-40C2-46EE-A862-ED78D9F2EEAE}" destId="{FE9D406E-3CA9-4077-9FE1-611303C1D003}" srcOrd="1" destOrd="0" presId="urn:microsoft.com/office/officeart/2005/8/layout/process4"/>
    <dgm:cxn modelId="{334241E3-52F9-4A95-8A21-466F429F23E1}" srcId="{AC33E3D1-A470-4437-ACE3-5AE5E6AF56A9}" destId="{E89CA69E-BED2-44E5-85D6-7C7AAC510A35}" srcOrd="1" destOrd="0" parTransId="{23FAC0AD-38A4-4AC8-A995-3C0544BC0D48}" sibTransId="{5721E856-9B1E-4565-A515-3A46CCAE99FD}"/>
    <dgm:cxn modelId="{013D20A1-10E8-4215-8D7D-FAC8397F18D6}" type="presOf" srcId="{E89CA69E-BED2-44E5-85D6-7C7AAC510A35}" destId="{0107E2DA-3873-46DB-BAE3-21EDDD0A813D}" srcOrd="1" destOrd="0" presId="urn:microsoft.com/office/officeart/2005/8/layout/process4"/>
    <dgm:cxn modelId="{A48BBE98-2495-4F3E-ADFC-1A8A8C08042E}" srcId="{698A15BE-6733-42AC-9C01-2AEE6519DD44}" destId="{009380C7-4C53-45DD-97B3-6967BF0B2A9E}" srcOrd="2" destOrd="0" parTransId="{0E0C8ACA-5B8F-497A-872C-CF1D5E13C3C0}" sibTransId="{E7158DAB-AA4B-4FBF-AA0F-AE9A243BF41F}"/>
    <dgm:cxn modelId="{2895BCE9-78BB-42E7-BA34-906A2EB17A93}" type="presOf" srcId="{1E20EC87-21C9-4A3B-AAFC-249A0F9258FE}" destId="{16305361-3D55-4B7E-A7BE-0CA669540A37}" srcOrd="0" destOrd="0" presId="urn:microsoft.com/office/officeart/2005/8/layout/process4"/>
    <dgm:cxn modelId="{417986C4-F54E-45F0-AD19-7CADF2C26853}" type="presOf" srcId="{4EC16A1C-9E9E-4438-9314-9B7CE7583D39}" destId="{808CED16-AEE8-4A43-83F6-6BC80ED14C2A}" srcOrd="0" destOrd="0" presId="urn:microsoft.com/office/officeart/2005/8/layout/process4"/>
    <dgm:cxn modelId="{0CC077E5-D16D-4BA4-901B-337671F15DC3}" srcId="{698A15BE-6733-42AC-9C01-2AEE6519DD44}" destId="{414B1055-A112-4766-80E4-F80203944AA8}" srcOrd="4" destOrd="0" parTransId="{327BDCB2-22A0-4C42-87DB-74B27ED07297}" sibTransId="{7F0A39FD-BCB8-4CBD-BF98-389024A9D55D}"/>
    <dgm:cxn modelId="{E1AB0AE3-B8E4-4CD4-B7A4-099B6A0DFB40}" type="presOf" srcId="{698A15BE-6733-42AC-9C01-2AEE6519DD44}" destId="{4096741F-479E-43BF-823F-A266C0C5F6B3}" srcOrd="0" destOrd="0" presId="urn:microsoft.com/office/officeart/2005/8/layout/process4"/>
    <dgm:cxn modelId="{50DB007B-C42C-49EB-9BD7-AB28BC2F86BE}" type="presOf" srcId="{E89CA69E-BED2-44E5-85D6-7C7AAC510A35}" destId="{1A92CF1C-5DC9-4277-9AAB-D2877E5DD95E}" srcOrd="0" destOrd="0" presId="urn:microsoft.com/office/officeart/2005/8/layout/process4"/>
    <dgm:cxn modelId="{1FF5465F-6795-47EE-8641-E5FE8A86EDFD}" srcId="{F7CFD934-40C2-46EE-A862-ED78D9F2EEAE}" destId="{4EC16A1C-9E9E-4438-9314-9B7CE7583D39}" srcOrd="0" destOrd="0" parTransId="{B7F27D42-1A9B-4AC7-9453-D92B89AABE6F}" sibTransId="{A54A9A0C-CADC-4056-BAC2-C362893841F6}"/>
    <dgm:cxn modelId="{D1489680-ACD5-4E56-8E1B-003D96DDA9EA}" srcId="{698A15BE-6733-42AC-9C01-2AEE6519DD44}" destId="{61D86311-63C9-426D-A1FF-109EED5C0C51}" srcOrd="0" destOrd="0" parTransId="{5B20C0A0-DE59-4B21-9C1D-9EF93CA8BE28}" sibTransId="{583E5506-5C9F-44D9-BBAA-997696A2C152}"/>
    <dgm:cxn modelId="{5F934421-89FC-42FD-A315-3066A87FA048}" type="presOf" srcId="{09847D76-04A9-4C76-A7EE-4D2A681EDF31}" destId="{7F1C3D08-C6B4-4F33-93D0-48269DDFF123}" srcOrd="0" destOrd="0" presId="urn:microsoft.com/office/officeart/2005/8/layout/process4"/>
    <dgm:cxn modelId="{59BA6FC0-5F64-465B-8C26-BC6B10575E46}" srcId="{F7CFD934-40C2-46EE-A862-ED78D9F2EEAE}" destId="{62E4C9EE-100D-4AF8-98A2-607F82EC5404}" srcOrd="1" destOrd="0" parTransId="{F93AD921-12CF-4578-8387-81AF5A928918}" sibTransId="{E4386DF2-7DEB-40E5-9246-9557E341DFF5}"/>
    <dgm:cxn modelId="{3ADAD808-E2B7-462A-8D6D-EB0DABFF26EF}" srcId="{E89CA69E-BED2-44E5-85D6-7C7AAC510A35}" destId="{6A283980-1D43-4BCD-8C38-19683CDA212B}" srcOrd="3" destOrd="0" parTransId="{96AC0422-35ED-479B-ADA0-353BCD21BB98}" sibTransId="{D7BE9486-CBB4-4244-A7ED-5B9E8BF34940}"/>
    <dgm:cxn modelId="{F65F25E0-F170-44A1-B433-44FEA339490C}" srcId="{F7CFD934-40C2-46EE-A862-ED78D9F2EEAE}" destId="{4D4D2609-8B22-48AE-94ED-B9E1AAB9ADDD}" srcOrd="2" destOrd="0" parTransId="{15145A9F-4260-4229-9D41-A88AE808F959}" sibTransId="{646AD31B-518E-42D3-B928-F0F9E0D281A3}"/>
    <dgm:cxn modelId="{3E0FAD6B-D7E3-486A-82DB-E1142291EB95}" srcId="{AC33E3D1-A470-4437-ACE3-5AE5E6AF56A9}" destId="{F7CFD934-40C2-46EE-A862-ED78D9F2EEAE}" srcOrd="2" destOrd="0" parTransId="{08937EE2-764B-4FEE-8A64-A20508D12FCD}" sibTransId="{A551D166-5922-4487-90D8-C38CE71155D3}"/>
    <dgm:cxn modelId="{F524C7F2-92DD-41FA-A0BB-05258982A238}" type="presOf" srcId="{4D4D2609-8B22-48AE-94ED-B9E1AAB9ADDD}" destId="{194AE2D6-C9F4-40D1-9224-41A25C24A5A8}" srcOrd="0" destOrd="0" presId="urn:microsoft.com/office/officeart/2005/8/layout/process4"/>
    <dgm:cxn modelId="{6769BFEE-DEBD-4552-AA5C-7DC3CFCD52DE}" type="presOf" srcId="{AC33E3D1-A470-4437-ACE3-5AE5E6AF56A9}" destId="{B429A686-D31C-47CF-9309-CE1DE70FA33B}" srcOrd="0" destOrd="0" presId="urn:microsoft.com/office/officeart/2005/8/layout/process4"/>
    <dgm:cxn modelId="{36BA45CA-6C09-451A-AD4A-EA4C3DEF9E3D}" srcId="{698A15BE-6733-42AC-9C01-2AEE6519DD44}" destId="{4F5ABDD3-27DE-4F75-8326-D4069A338251}" srcOrd="3" destOrd="0" parTransId="{198ABD5D-199B-4873-A46E-B09448418CEF}" sibTransId="{E5AE7A81-3CAF-438C-A056-82A6F987DE6B}"/>
    <dgm:cxn modelId="{9138971A-F431-44D1-89E6-A018A006F411}" type="presOf" srcId="{698A15BE-6733-42AC-9C01-2AEE6519DD44}" destId="{DDD80620-9389-426D-851C-B3D941DD36A2}" srcOrd="1" destOrd="0" presId="urn:microsoft.com/office/officeart/2005/8/layout/process4"/>
    <dgm:cxn modelId="{FAB5E47B-DCA8-410D-BE30-93452B3E11A2}" srcId="{E89CA69E-BED2-44E5-85D6-7C7AAC510A35}" destId="{09847D76-04A9-4C76-A7EE-4D2A681EDF31}" srcOrd="2" destOrd="0" parTransId="{7E61F904-8AAD-4C2B-B0DF-6C6DD8D6CCE2}" sibTransId="{21D92A90-B261-4F5C-BABD-CA0F18BA5886}"/>
    <dgm:cxn modelId="{9D6B9885-B265-4ED3-BC3D-A29AB645F0CE}" type="presOf" srcId="{D34D20E1-7C71-440C-8F62-B9584F9BE5B2}" destId="{6E263A62-B746-4AB4-B305-687EF542482C}" srcOrd="0" destOrd="0" presId="urn:microsoft.com/office/officeart/2005/8/layout/process4"/>
    <dgm:cxn modelId="{074A88FA-A91B-4109-BD1F-3D7773C8646A}" type="presOf" srcId="{4F5ABDD3-27DE-4F75-8326-D4069A338251}" destId="{4EA2CB66-1F89-4D75-BAAA-578036AFDCEF}" srcOrd="0" destOrd="0" presId="urn:microsoft.com/office/officeart/2005/8/layout/process4"/>
    <dgm:cxn modelId="{90CD45BE-A2D2-4A6C-8A8E-622D9C5E415C}" srcId="{698A15BE-6733-42AC-9C01-2AEE6519DD44}" destId="{1E20EC87-21C9-4A3B-AAFC-249A0F9258FE}" srcOrd="1" destOrd="0" parTransId="{975D7913-E37F-4822-8938-8999F7B5AADA}" sibTransId="{DD84A41E-FFB5-4F5F-9B4A-8474C8D192CC}"/>
    <dgm:cxn modelId="{C01E9CE4-6EEC-4371-B2AA-9BEF415C7EEF}" type="presOf" srcId="{61D86311-63C9-426D-A1FF-109EED5C0C51}" destId="{975BE4D8-95B7-40D3-A3BD-1EBE720B52FE}" srcOrd="0" destOrd="0" presId="urn:microsoft.com/office/officeart/2005/8/layout/process4"/>
    <dgm:cxn modelId="{179A6943-ACD4-41F8-84BC-ED07E7F8464F}" type="presOf" srcId="{E3BB9266-1D74-4733-B28E-9CD8CD434832}" destId="{98100444-67BF-47AF-976E-DA1EDC67197E}" srcOrd="0" destOrd="0" presId="urn:microsoft.com/office/officeart/2005/8/layout/process4"/>
    <dgm:cxn modelId="{B0FC6014-F351-41C0-BD61-E1E6C62A59A5}" type="presOf" srcId="{009380C7-4C53-45DD-97B3-6967BF0B2A9E}" destId="{D33BEA8A-5085-475F-AA1D-251CB1179A81}" srcOrd="0" destOrd="0" presId="urn:microsoft.com/office/officeart/2005/8/layout/process4"/>
    <dgm:cxn modelId="{28D0D8B9-9CEA-41EA-8185-A8B43F6661D7}" srcId="{E89CA69E-BED2-44E5-85D6-7C7AAC510A35}" destId="{E3BB9266-1D74-4733-B28E-9CD8CD434832}" srcOrd="1" destOrd="0" parTransId="{A0DD3DB7-AF9A-4EF5-8D3C-D33FA032AFAD}" sibTransId="{9A2EF73E-6287-44A8-BE7D-DF13E8ACFB2D}"/>
    <dgm:cxn modelId="{5B607C63-5860-40A6-876E-7E5AC6AB0E11}" srcId="{E89CA69E-BED2-44E5-85D6-7C7AAC510A35}" destId="{D34D20E1-7C71-440C-8F62-B9584F9BE5B2}" srcOrd="0" destOrd="0" parTransId="{B06BC47F-2D9F-41F5-8EFE-A92F4CE735F8}" sibTransId="{E61030A1-B598-4783-8837-5DF526B82E1D}"/>
    <dgm:cxn modelId="{A0913BA8-F5B6-4095-8CA8-C909C5C02900}" type="presOf" srcId="{414B1055-A112-4766-80E4-F80203944AA8}" destId="{3420513A-F9B2-4EE8-A4A0-E5C226A7C119}" srcOrd="0" destOrd="0" presId="urn:microsoft.com/office/officeart/2005/8/layout/process4"/>
    <dgm:cxn modelId="{B64D2600-A77F-4F47-A9A7-BBFA0A307CD3}" type="presOf" srcId="{F7CFD934-40C2-46EE-A862-ED78D9F2EEAE}" destId="{174E6B10-EF72-4819-8F76-A1DBE4E28A9D}" srcOrd="0" destOrd="0" presId="urn:microsoft.com/office/officeart/2005/8/layout/process4"/>
    <dgm:cxn modelId="{D74DD477-FF5D-4786-97BD-120821C7F8FF}" srcId="{AC33E3D1-A470-4437-ACE3-5AE5E6AF56A9}" destId="{698A15BE-6733-42AC-9C01-2AEE6519DD44}" srcOrd="0" destOrd="0" parTransId="{983C5C74-CFE7-46FC-BB08-261EBC432302}" sibTransId="{90BB4621-BBB3-4608-9E94-575434F25C10}"/>
    <dgm:cxn modelId="{60A71E17-2CBB-4D11-9A0B-7BD0D83E62B5}" type="presOf" srcId="{6A283980-1D43-4BCD-8C38-19683CDA212B}" destId="{074B42B4-F2BB-4DC3-857B-DA6E9691C9CD}" srcOrd="0" destOrd="0" presId="urn:microsoft.com/office/officeart/2005/8/layout/process4"/>
    <dgm:cxn modelId="{0D5AC866-B95D-49ED-A793-31E07613FD73}" type="presOf" srcId="{62E4C9EE-100D-4AF8-98A2-607F82EC5404}" destId="{7CD8C185-A57E-4914-8B6B-7B15D76FFB24}" srcOrd="0" destOrd="0" presId="urn:microsoft.com/office/officeart/2005/8/layout/process4"/>
    <dgm:cxn modelId="{92D011A5-F638-4E7B-839A-471056590516}" type="presParOf" srcId="{B429A686-D31C-47CF-9309-CE1DE70FA33B}" destId="{E4EAE0E6-3E79-4125-A349-2CDD3A3E3364}" srcOrd="0" destOrd="0" presId="urn:microsoft.com/office/officeart/2005/8/layout/process4"/>
    <dgm:cxn modelId="{BFE7D917-121E-4C97-A591-29C5216EFEA2}" type="presParOf" srcId="{E4EAE0E6-3E79-4125-A349-2CDD3A3E3364}" destId="{174E6B10-EF72-4819-8F76-A1DBE4E28A9D}" srcOrd="0" destOrd="0" presId="urn:microsoft.com/office/officeart/2005/8/layout/process4"/>
    <dgm:cxn modelId="{FAF1A522-B7A2-4C68-92CA-E79271AE8603}" type="presParOf" srcId="{E4EAE0E6-3E79-4125-A349-2CDD3A3E3364}" destId="{FE9D406E-3CA9-4077-9FE1-611303C1D003}" srcOrd="1" destOrd="0" presId="urn:microsoft.com/office/officeart/2005/8/layout/process4"/>
    <dgm:cxn modelId="{7C9C466C-AC25-4EB8-BE03-38B73C348EF5}" type="presParOf" srcId="{E4EAE0E6-3E79-4125-A349-2CDD3A3E3364}" destId="{2774BDF8-12E0-4CCD-BDD5-7403F751DB99}" srcOrd="2" destOrd="0" presId="urn:microsoft.com/office/officeart/2005/8/layout/process4"/>
    <dgm:cxn modelId="{5C0644CC-55D4-4EF6-BEBC-8A07520475C3}" type="presParOf" srcId="{2774BDF8-12E0-4CCD-BDD5-7403F751DB99}" destId="{808CED16-AEE8-4A43-83F6-6BC80ED14C2A}" srcOrd="0" destOrd="0" presId="urn:microsoft.com/office/officeart/2005/8/layout/process4"/>
    <dgm:cxn modelId="{8D29DCD8-4AC8-4A78-87E9-78FAA508BB89}" type="presParOf" srcId="{2774BDF8-12E0-4CCD-BDD5-7403F751DB99}" destId="{7CD8C185-A57E-4914-8B6B-7B15D76FFB24}" srcOrd="1" destOrd="0" presId="urn:microsoft.com/office/officeart/2005/8/layout/process4"/>
    <dgm:cxn modelId="{E1CE3FF0-9B9C-4BAE-85F0-2980F7072A6B}" type="presParOf" srcId="{2774BDF8-12E0-4CCD-BDD5-7403F751DB99}" destId="{194AE2D6-C9F4-40D1-9224-41A25C24A5A8}" srcOrd="2" destOrd="0" presId="urn:microsoft.com/office/officeart/2005/8/layout/process4"/>
    <dgm:cxn modelId="{1FE61EA9-AEA7-4F3C-A44C-36FE13D335D1}" type="presParOf" srcId="{B429A686-D31C-47CF-9309-CE1DE70FA33B}" destId="{92182555-A2BE-46F6-84D8-C0CF755CD650}" srcOrd="1" destOrd="0" presId="urn:microsoft.com/office/officeart/2005/8/layout/process4"/>
    <dgm:cxn modelId="{448AFB38-BF3C-4213-B576-7807A6100242}" type="presParOf" srcId="{B429A686-D31C-47CF-9309-CE1DE70FA33B}" destId="{F90E8CD7-3806-41F7-A1D9-CBBDF1DDC851}" srcOrd="2" destOrd="0" presId="urn:microsoft.com/office/officeart/2005/8/layout/process4"/>
    <dgm:cxn modelId="{E7A8DE49-C867-4DA5-AA7C-8442AD3069B1}" type="presParOf" srcId="{F90E8CD7-3806-41F7-A1D9-CBBDF1DDC851}" destId="{1A92CF1C-5DC9-4277-9AAB-D2877E5DD95E}" srcOrd="0" destOrd="0" presId="urn:microsoft.com/office/officeart/2005/8/layout/process4"/>
    <dgm:cxn modelId="{A0020218-45F2-469D-BABD-9ED9DB0ACC4C}" type="presParOf" srcId="{F90E8CD7-3806-41F7-A1D9-CBBDF1DDC851}" destId="{0107E2DA-3873-46DB-BAE3-21EDDD0A813D}" srcOrd="1" destOrd="0" presId="urn:microsoft.com/office/officeart/2005/8/layout/process4"/>
    <dgm:cxn modelId="{AC545A40-C893-42C4-91DD-619BC094E010}" type="presParOf" srcId="{F90E8CD7-3806-41F7-A1D9-CBBDF1DDC851}" destId="{019C3153-9C07-41A3-B4B9-881F7661D508}" srcOrd="2" destOrd="0" presId="urn:microsoft.com/office/officeart/2005/8/layout/process4"/>
    <dgm:cxn modelId="{52263CE5-7879-4080-AAF2-C3471488DFBD}" type="presParOf" srcId="{019C3153-9C07-41A3-B4B9-881F7661D508}" destId="{6E263A62-B746-4AB4-B305-687EF542482C}" srcOrd="0" destOrd="0" presId="urn:microsoft.com/office/officeart/2005/8/layout/process4"/>
    <dgm:cxn modelId="{7C95244A-2453-4F7F-8589-A3A08A3216F0}" type="presParOf" srcId="{019C3153-9C07-41A3-B4B9-881F7661D508}" destId="{98100444-67BF-47AF-976E-DA1EDC67197E}" srcOrd="1" destOrd="0" presId="urn:microsoft.com/office/officeart/2005/8/layout/process4"/>
    <dgm:cxn modelId="{ED59B43C-905A-4CE2-8C4E-4CF4474DF971}" type="presParOf" srcId="{019C3153-9C07-41A3-B4B9-881F7661D508}" destId="{7F1C3D08-C6B4-4F33-93D0-48269DDFF123}" srcOrd="2" destOrd="0" presId="urn:microsoft.com/office/officeart/2005/8/layout/process4"/>
    <dgm:cxn modelId="{4EFAD68E-96DF-49B0-8104-33AB13C68E83}" type="presParOf" srcId="{019C3153-9C07-41A3-B4B9-881F7661D508}" destId="{074B42B4-F2BB-4DC3-857B-DA6E9691C9CD}" srcOrd="3" destOrd="0" presId="urn:microsoft.com/office/officeart/2005/8/layout/process4"/>
    <dgm:cxn modelId="{9CE9D017-1AFF-4D44-9F68-64AA480A8537}" type="presParOf" srcId="{B429A686-D31C-47CF-9309-CE1DE70FA33B}" destId="{F866EB98-3AA5-46F8-A5B6-A9570C4FEA94}" srcOrd="3" destOrd="0" presId="urn:microsoft.com/office/officeart/2005/8/layout/process4"/>
    <dgm:cxn modelId="{0FE26A07-3E2F-47B7-83AB-A465724988BC}" type="presParOf" srcId="{B429A686-D31C-47CF-9309-CE1DE70FA33B}" destId="{1F32E42C-46CE-4F52-8E46-1B75CECE850B}" srcOrd="4" destOrd="0" presId="urn:microsoft.com/office/officeart/2005/8/layout/process4"/>
    <dgm:cxn modelId="{4181FAB4-EF99-4D95-BE64-8FBE78EF65D6}" type="presParOf" srcId="{1F32E42C-46CE-4F52-8E46-1B75CECE850B}" destId="{4096741F-479E-43BF-823F-A266C0C5F6B3}" srcOrd="0" destOrd="0" presId="urn:microsoft.com/office/officeart/2005/8/layout/process4"/>
    <dgm:cxn modelId="{54BA3BBC-E602-4E57-A82C-8C0BA9AD5DF7}" type="presParOf" srcId="{1F32E42C-46CE-4F52-8E46-1B75CECE850B}" destId="{DDD80620-9389-426D-851C-B3D941DD36A2}" srcOrd="1" destOrd="0" presId="urn:microsoft.com/office/officeart/2005/8/layout/process4"/>
    <dgm:cxn modelId="{CF6347AE-4114-4ABE-A016-57D5B2B55031}" type="presParOf" srcId="{1F32E42C-46CE-4F52-8E46-1B75CECE850B}" destId="{D37E1E98-62DA-4832-BBAF-02D8900760C4}" srcOrd="2" destOrd="0" presId="urn:microsoft.com/office/officeart/2005/8/layout/process4"/>
    <dgm:cxn modelId="{A8FBC759-50B8-4B57-9F1F-3B69D1418BE4}" type="presParOf" srcId="{D37E1E98-62DA-4832-BBAF-02D8900760C4}" destId="{975BE4D8-95B7-40D3-A3BD-1EBE720B52FE}" srcOrd="0" destOrd="0" presId="urn:microsoft.com/office/officeart/2005/8/layout/process4"/>
    <dgm:cxn modelId="{1A09974A-82D3-4119-B83B-B3FB2403AD5D}" type="presParOf" srcId="{D37E1E98-62DA-4832-BBAF-02D8900760C4}" destId="{16305361-3D55-4B7E-A7BE-0CA669540A37}" srcOrd="1" destOrd="0" presId="urn:microsoft.com/office/officeart/2005/8/layout/process4"/>
    <dgm:cxn modelId="{3A912901-0382-468A-9A15-0E0552A4C4A4}" type="presParOf" srcId="{D37E1E98-62DA-4832-BBAF-02D8900760C4}" destId="{D33BEA8A-5085-475F-AA1D-251CB1179A81}" srcOrd="2" destOrd="0" presId="urn:microsoft.com/office/officeart/2005/8/layout/process4"/>
    <dgm:cxn modelId="{0B2E5992-6916-4226-8194-8A45681EF422}" type="presParOf" srcId="{D37E1E98-62DA-4832-BBAF-02D8900760C4}" destId="{4EA2CB66-1F89-4D75-BAAA-578036AFDCEF}" srcOrd="3" destOrd="0" presId="urn:microsoft.com/office/officeart/2005/8/layout/process4"/>
    <dgm:cxn modelId="{138DE0F6-E77F-4993-8ADB-557B4C6C392C}" type="presParOf" srcId="{D37E1E98-62DA-4832-BBAF-02D8900760C4}" destId="{3420513A-F9B2-4EE8-A4A0-E5C226A7C119}"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406E-3CA9-4077-9FE1-611303C1D003}">
      <dsp:nvSpPr>
        <dsp:cNvPr id="0" name=""/>
        <dsp:cNvSpPr/>
      </dsp:nvSpPr>
      <dsp:spPr>
        <a:xfrm>
          <a:off x="0" y="3871784"/>
          <a:ext cx="9156425" cy="1270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Advantages of playing sports</a:t>
          </a:r>
          <a:endParaRPr lang="en-US" sz="2400" kern="1200"/>
        </a:p>
      </dsp:txBody>
      <dsp:txXfrm>
        <a:off x="0" y="3871784"/>
        <a:ext cx="9156425" cy="686235"/>
      </dsp:txXfrm>
    </dsp:sp>
    <dsp:sp modelId="{808CED16-AEE8-4A43-83F6-6BC80ED14C2A}">
      <dsp:nvSpPr>
        <dsp:cNvPr id="0" name=""/>
        <dsp:cNvSpPr/>
      </dsp:nvSpPr>
      <dsp:spPr>
        <a:xfrm>
          <a:off x="4470" y="4532603"/>
          <a:ext cx="3049161" cy="584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it keeps me fit./ get in shape</a:t>
          </a:r>
          <a:endParaRPr lang="en-US" sz="1400" kern="1200"/>
        </a:p>
      </dsp:txBody>
      <dsp:txXfrm>
        <a:off x="4470" y="4532603"/>
        <a:ext cx="3049161" cy="584570"/>
      </dsp:txXfrm>
    </dsp:sp>
    <dsp:sp modelId="{7CD8C185-A57E-4914-8B6B-7B15D76FFB24}">
      <dsp:nvSpPr>
        <dsp:cNvPr id="0" name=""/>
        <dsp:cNvSpPr/>
      </dsp:nvSpPr>
      <dsp:spPr>
        <a:xfrm>
          <a:off x="3053631" y="4532603"/>
          <a:ext cx="3049161" cy="584570"/>
        </a:xfrm>
        <a:prstGeom prst="rect">
          <a:avLst/>
        </a:prstGeom>
        <a:solidFill>
          <a:schemeClr val="accent2">
            <a:tint val="40000"/>
            <a:alpha val="90000"/>
            <a:hueOff val="147330"/>
            <a:satOff val="-4497"/>
            <a:lumOff val="-385"/>
            <a:alphaOff val="0"/>
          </a:schemeClr>
        </a:solidFill>
        <a:ln w="12700" cap="flat" cmpd="sng" algn="ctr">
          <a:solidFill>
            <a:schemeClr val="accent2">
              <a:tint val="40000"/>
              <a:alpha val="90000"/>
              <a:hueOff val="147330"/>
              <a:satOff val="-4497"/>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…it’s sociable. I’ve met lots of new friends and play team sports</a:t>
          </a:r>
          <a:endParaRPr lang="en-US" sz="1400" kern="1200"/>
        </a:p>
      </dsp:txBody>
      <dsp:txXfrm>
        <a:off x="3053631" y="4532603"/>
        <a:ext cx="3049161" cy="584570"/>
      </dsp:txXfrm>
    </dsp:sp>
    <dsp:sp modelId="{194AE2D6-C9F4-40D1-9224-41A25C24A5A8}">
      <dsp:nvSpPr>
        <dsp:cNvPr id="0" name=""/>
        <dsp:cNvSpPr/>
      </dsp:nvSpPr>
      <dsp:spPr>
        <a:xfrm>
          <a:off x="6102793" y="4532603"/>
          <a:ext cx="3049161" cy="584570"/>
        </a:xfrm>
        <a:prstGeom prst="rect">
          <a:avLst/>
        </a:prstGeom>
        <a:solidFill>
          <a:schemeClr val="accent2">
            <a:tint val="40000"/>
            <a:alpha val="90000"/>
            <a:hueOff val="294660"/>
            <a:satOff val="-8993"/>
            <a:lumOff val="-770"/>
            <a:alphaOff val="0"/>
          </a:schemeClr>
        </a:solidFill>
        <a:ln w="12700" cap="flat" cmpd="sng" algn="ctr">
          <a:solidFill>
            <a:schemeClr val="accent2">
              <a:tint val="40000"/>
              <a:alpha val="90000"/>
              <a:hueOff val="294660"/>
              <a:satOff val="-8993"/>
              <a:lumOff val="-7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It improves my mental health as well as my physical health </a:t>
          </a:r>
          <a:endParaRPr lang="en-US" sz="1400" kern="1200"/>
        </a:p>
      </dsp:txBody>
      <dsp:txXfrm>
        <a:off x="6102793" y="4532603"/>
        <a:ext cx="3049161" cy="584570"/>
      </dsp:txXfrm>
    </dsp:sp>
    <dsp:sp modelId="{0107E2DA-3873-46DB-BAE3-21EDDD0A813D}">
      <dsp:nvSpPr>
        <dsp:cNvPr id="0" name=""/>
        <dsp:cNvSpPr/>
      </dsp:nvSpPr>
      <dsp:spPr>
        <a:xfrm rot="10800000">
          <a:off x="0" y="1936346"/>
          <a:ext cx="9156425" cy="1954499"/>
        </a:xfrm>
        <a:prstGeom prst="upArrowCallout">
          <a:avLst/>
        </a:prstGeom>
        <a:solidFill>
          <a:schemeClr val="accent2">
            <a:hueOff val="611841"/>
            <a:satOff val="-21416"/>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Type of sports</a:t>
          </a:r>
          <a:endParaRPr lang="en-US" sz="2400" kern="1200"/>
        </a:p>
      </dsp:txBody>
      <dsp:txXfrm rot="-10800000">
        <a:off x="0" y="1936346"/>
        <a:ext cx="9156425" cy="686029"/>
      </dsp:txXfrm>
    </dsp:sp>
    <dsp:sp modelId="{6E263A62-B746-4AB4-B305-687EF542482C}">
      <dsp:nvSpPr>
        <dsp:cNvPr id="0" name=""/>
        <dsp:cNvSpPr/>
      </dsp:nvSpPr>
      <dsp:spPr>
        <a:xfrm>
          <a:off x="0" y="2622376"/>
          <a:ext cx="2289106" cy="584395"/>
        </a:xfrm>
        <a:prstGeom prst="rect">
          <a:avLst/>
        </a:prstGeom>
        <a:solidFill>
          <a:schemeClr val="accent2">
            <a:tint val="40000"/>
            <a:alpha val="90000"/>
            <a:hueOff val="441991"/>
            <a:satOff val="-13490"/>
            <a:lumOff val="-1155"/>
            <a:alphaOff val="0"/>
          </a:schemeClr>
        </a:solidFill>
        <a:ln w="12700" cap="flat" cmpd="sng" algn="ctr">
          <a:solidFill>
            <a:schemeClr val="accent2">
              <a:tint val="40000"/>
              <a:alpha val="90000"/>
              <a:hueOff val="441991"/>
              <a:satOff val="-13490"/>
              <a:lumOff val="-11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Individual sport</a:t>
          </a:r>
          <a:endParaRPr lang="en-US" sz="1800" kern="1200"/>
        </a:p>
      </dsp:txBody>
      <dsp:txXfrm>
        <a:off x="0" y="2622376"/>
        <a:ext cx="2289106" cy="584395"/>
      </dsp:txXfrm>
    </dsp:sp>
    <dsp:sp modelId="{98100444-67BF-47AF-976E-DA1EDC67197E}">
      <dsp:nvSpPr>
        <dsp:cNvPr id="0" name=""/>
        <dsp:cNvSpPr/>
      </dsp:nvSpPr>
      <dsp:spPr>
        <a:xfrm>
          <a:off x="2289106" y="2622376"/>
          <a:ext cx="2289106" cy="584395"/>
        </a:xfrm>
        <a:prstGeom prst="rect">
          <a:avLst/>
        </a:prstGeom>
        <a:solidFill>
          <a:schemeClr val="accent2">
            <a:tint val="40000"/>
            <a:alpha val="90000"/>
            <a:hueOff val="589321"/>
            <a:satOff val="-17987"/>
            <a:lumOff val="-1540"/>
            <a:alphaOff val="0"/>
          </a:schemeClr>
        </a:solidFill>
        <a:ln w="12700" cap="flat" cmpd="sng" algn="ctr">
          <a:solidFill>
            <a:schemeClr val="accent2">
              <a:tint val="40000"/>
              <a:alpha val="90000"/>
              <a:hueOff val="589321"/>
              <a:satOff val="-17987"/>
              <a:lumOff val="-15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Team sport</a:t>
          </a:r>
          <a:endParaRPr lang="en-US" sz="1800" kern="1200"/>
        </a:p>
      </dsp:txBody>
      <dsp:txXfrm>
        <a:off x="2289106" y="2622376"/>
        <a:ext cx="2289106" cy="584395"/>
      </dsp:txXfrm>
    </dsp:sp>
    <dsp:sp modelId="{7F1C3D08-C6B4-4F33-93D0-48269DDFF123}">
      <dsp:nvSpPr>
        <dsp:cNvPr id="0" name=""/>
        <dsp:cNvSpPr/>
      </dsp:nvSpPr>
      <dsp:spPr>
        <a:xfrm>
          <a:off x="4578212" y="2622376"/>
          <a:ext cx="2289106" cy="584395"/>
        </a:xfrm>
        <a:prstGeom prst="rect">
          <a:avLst/>
        </a:prstGeom>
        <a:solidFill>
          <a:schemeClr val="accent2">
            <a:tint val="40000"/>
            <a:alpha val="90000"/>
            <a:hueOff val="736651"/>
            <a:satOff val="-22483"/>
            <a:lumOff val="-1925"/>
            <a:alphaOff val="0"/>
          </a:schemeClr>
        </a:solidFill>
        <a:ln w="12700" cap="flat" cmpd="sng" algn="ctr">
          <a:solidFill>
            <a:schemeClr val="accent2">
              <a:tint val="40000"/>
              <a:alpha val="90000"/>
              <a:hueOff val="736651"/>
              <a:satOff val="-22483"/>
              <a:lumOff val="-1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summer sport</a:t>
          </a:r>
          <a:endParaRPr lang="en-US" sz="1800" kern="1200"/>
        </a:p>
      </dsp:txBody>
      <dsp:txXfrm>
        <a:off x="4578212" y="2622376"/>
        <a:ext cx="2289106" cy="584395"/>
      </dsp:txXfrm>
    </dsp:sp>
    <dsp:sp modelId="{074B42B4-F2BB-4DC3-857B-DA6E9691C9CD}">
      <dsp:nvSpPr>
        <dsp:cNvPr id="0" name=""/>
        <dsp:cNvSpPr/>
      </dsp:nvSpPr>
      <dsp:spPr>
        <a:xfrm>
          <a:off x="6867318" y="2622376"/>
          <a:ext cx="2289106" cy="584395"/>
        </a:xfrm>
        <a:prstGeom prst="rect">
          <a:avLst/>
        </a:prstGeom>
        <a:solidFill>
          <a:schemeClr val="accent2">
            <a:tint val="40000"/>
            <a:alpha val="90000"/>
            <a:hueOff val="883981"/>
            <a:satOff val="-26980"/>
            <a:lumOff val="-2310"/>
            <a:alphaOff val="0"/>
          </a:schemeClr>
        </a:solidFill>
        <a:ln w="12700" cap="flat" cmpd="sng" algn="ctr">
          <a:solidFill>
            <a:schemeClr val="accent2">
              <a:tint val="40000"/>
              <a:alpha val="90000"/>
              <a:hueOff val="883981"/>
              <a:satOff val="-26980"/>
              <a:lumOff val="-23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smtClean="0"/>
            <a:t>Winter sport</a:t>
          </a:r>
          <a:endParaRPr lang="en-US" sz="1800" kern="1200"/>
        </a:p>
      </dsp:txBody>
      <dsp:txXfrm>
        <a:off x="6867318" y="2622376"/>
        <a:ext cx="2289106" cy="584395"/>
      </dsp:txXfrm>
    </dsp:sp>
    <dsp:sp modelId="{DDD80620-9389-426D-851C-B3D941DD36A2}">
      <dsp:nvSpPr>
        <dsp:cNvPr id="0" name=""/>
        <dsp:cNvSpPr/>
      </dsp:nvSpPr>
      <dsp:spPr>
        <a:xfrm rot="10800000">
          <a:off x="0" y="909"/>
          <a:ext cx="9156425" cy="1954499"/>
        </a:xfrm>
        <a:prstGeom prst="upArrowCallout">
          <a:avLst/>
        </a:prstGeom>
        <a:solidFill>
          <a:schemeClr val="accent2">
            <a:hueOff val="1223682"/>
            <a:satOff val="-42831"/>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Sports</a:t>
          </a:r>
          <a:endParaRPr lang="en-US" sz="2400" kern="1200"/>
        </a:p>
      </dsp:txBody>
      <dsp:txXfrm rot="-10800000">
        <a:off x="0" y="909"/>
        <a:ext cx="9156425" cy="686029"/>
      </dsp:txXfrm>
    </dsp:sp>
    <dsp:sp modelId="{975BE4D8-95B7-40D3-A3BD-1EBE720B52FE}">
      <dsp:nvSpPr>
        <dsp:cNvPr id="0" name=""/>
        <dsp:cNvSpPr/>
      </dsp:nvSpPr>
      <dsp:spPr>
        <a:xfrm>
          <a:off x="1117" y="610657"/>
          <a:ext cx="1830837" cy="736957"/>
        </a:xfrm>
        <a:prstGeom prst="rect">
          <a:avLst/>
        </a:prstGeom>
        <a:solidFill>
          <a:schemeClr val="accent2">
            <a:tint val="40000"/>
            <a:alpha val="90000"/>
            <a:hueOff val="1031311"/>
            <a:satOff val="-31476"/>
            <a:lumOff val="-2695"/>
            <a:alphaOff val="0"/>
          </a:schemeClr>
        </a:solidFill>
        <a:ln w="12700" cap="flat" cmpd="sng" algn="ctr">
          <a:solidFill>
            <a:schemeClr val="accent2">
              <a:tint val="40000"/>
              <a:alpha val="90000"/>
              <a:hueOff val="1031311"/>
              <a:satOff val="-31476"/>
              <a:lumOff val="-26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In my free time I…</a:t>
          </a:r>
          <a:endParaRPr lang="en-US" sz="1400" kern="1200"/>
        </a:p>
      </dsp:txBody>
      <dsp:txXfrm>
        <a:off x="1117" y="610657"/>
        <a:ext cx="1830837" cy="736957"/>
      </dsp:txXfrm>
    </dsp:sp>
    <dsp:sp modelId="{16305361-3D55-4B7E-A7BE-0CA669540A37}">
      <dsp:nvSpPr>
        <dsp:cNvPr id="0" name=""/>
        <dsp:cNvSpPr/>
      </dsp:nvSpPr>
      <dsp:spPr>
        <a:xfrm>
          <a:off x="1831955" y="610657"/>
          <a:ext cx="1830837" cy="736957"/>
        </a:xfrm>
        <a:prstGeom prst="rect">
          <a:avLst/>
        </a:prstGeom>
        <a:solidFill>
          <a:schemeClr val="accent2">
            <a:tint val="40000"/>
            <a:alpha val="90000"/>
            <a:hueOff val="1178641"/>
            <a:satOff val="-35973"/>
            <a:lumOff val="-3080"/>
            <a:alphaOff val="0"/>
          </a:schemeClr>
        </a:solidFill>
        <a:ln w="12700" cap="flat" cmpd="sng" algn="ctr">
          <a:solidFill>
            <a:schemeClr val="accent2">
              <a:tint val="40000"/>
              <a:alpha val="90000"/>
              <a:hueOff val="1178641"/>
              <a:satOff val="-35973"/>
              <a:lumOff val="-30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de-DE" sz="1400" kern="1200" smtClean="0"/>
            <a:t>I’m interested in (+ noun / gerund)</a:t>
          </a:r>
          <a:endParaRPr lang="en-US" sz="1400" kern="1200" smtClean="0"/>
        </a:p>
      </dsp:txBody>
      <dsp:txXfrm>
        <a:off x="1831955" y="610657"/>
        <a:ext cx="1830837" cy="736957"/>
      </dsp:txXfrm>
    </dsp:sp>
    <dsp:sp modelId="{D33BEA8A-5085-475F-AA1D-251CB1179A81}">
      <dsp:nvSpPr>
        <dsp:cNvPr id="0" name=""/>
        <dsp:cNvSpPr/>
      </dsp:nvSpPr>
      <dsp:spPr>
        <a:xfrm>
          <a:off x="3662793" y="610657"/>
          <a:ext cx="1830837" cy="736957"/>
        </a:xfrm>
        <a:prstGeom prst="rect">
          <a:avLst/>
        </a:prstGeom>
        <a:solidFill>
          <a:schemeClr val="accent2">
            <a:tint val="40000"/>
            <a:alpha val="90000"/>
            <a:hueOff val="1325972"/>
            <a:satOff val="-40470"/>
            <a:lumOff val="-3465"/>
            <a:alphaOff val="0"/>
          </a:schemeClr>
        </a:solidFill>
        <a:ln w="12700" cap="flat" cmpd="sng" algn="ctr">
          <a:solidFill>
            <a:schemeClr val="accent2">
              <a:tint val="40000"/>
              <a:alpha val="90000"/>
              <a:hueOff val="1325972"/>
              <a:satOff val="-40470"/>
              <a:lumOff val="-3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fi-FI" sz="1400" kern="1200" smtClean="0"/>
            <a:t>I’m keen on (+ noun / gerund)</a:t>
          </a:r>
          <a:endParaRPr lang="en-US" sz="1400" kern="1200" smtClean="0"/>
        </a:p>
      </dsp:txBody>
      <dsp:txXfrm>
        <a:off x="3662793" y="610657"/>
        <a:ext cx="1830837" cy="736957"/>
      </dsp:txXfrm>
    </dsp:sp>
    <dsp:sp modelId="{4EA2CB66-1F89-4D75-BAAA-578036AFDCEF}">
      <dsp:nvSpPr>
        <dsp:cNvPr id="0" name=""/>
        <dsp:cNvSpPr/>
      </dsp:nvSpPr>
      <dsp:spPr>
        <a:xfrm>
          <a:off x="5493631" y="610657"/>
          <a:ext cx="1830837" cy="736957"/>
        </a:xfrm>
        <a:prstGeom prst="rect">
          <a:avLst/>
        </a:prstGeom>
        <a:solidFill>
          <a:schemeClr val="accent2">
            <a:tint val="40000"/>
            <a:alpha val="90000"/>
            <a:hueOff val="1473302"/>
            <a:satOff val="-44966"/>
            <a:lumOff val="-3850"/>
            <a:alphaOff val="0"/>
          </a:schemeClr>
        </a:solidFill>
        <a:ln w="12700" cap="flat" cmpd="sng" algn="ctr">
          <a:solidFill>
            <a:schemeClr val="accent2">
              <a:tint val="40000"/>
              <a:alpha val="90000"/>
              <a:hueOff val="1473302"/>
              <a:satOff val="-44966"/>
              <a:lumOff val="-38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I’m into (+ noun / gerund)</a:t>
          </a:r>
        </a:p>
      </dsp:txBody>
      <dsp:txXfrm>
        <a:off x="5493631" y="610657"/>
        <a:ext cx="1830837" cy="736957"/>
      </dsp:txXfrm>
    </dsp:sp>
    <dsp:sp modelId="{3420513A-F9B2-4EE8-A4A0-E5C226A7C119}">
      <dsp:nvSpPr>
        <dsp:cNvPr id="0" name=""/>
        <dsp:cNvSpPr/>
      </dsp:nvSpPr>
      <dsp:spPr>
        <a:xfrm>
          <a:off x="7324469" y="610657"/>
          <a:ext cx="1830837" cy="736957"/>
        </a:xfrm>
        <a:prstGeom prst="rect">
          <a:avLst/>
        </a:prstGeom>
        <a:solidFill>
          <a:schemeClr val="accent2">
            <a:tint val="40000"/>
            <a:alpha val="90000"/>
            <a:hueOff val="1620632"/>
            <a:satOff val="-49463"/>
            <a:lumOff val="-4235"/>
            <a:alphaOff val="0"/>
          </a:schemeClr>
        </a:solidFill>
        <a:ln w="12700" cap="flat" cmpd="sng" algn="ctr">
          <a:solidFill>
            <a:schemeClr val="accent2">
              <a:tint val="40000"/>
              <a:alpha val="90000"/>
              <a:hueOff val="1620632"/>
              <a:satOff val="-49463"/>
              <a:lumOff val="-42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 enjoy (+ noun / gerund)</a:t>
          </a:r>
        </a:p>
      </dsp:txBody>
      <dsp:txXfrm>
        <a:off x="7324469" y="610657"/>
        <a:ext cx="1830837" cy="7369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2C0AC-AEDA-4E99-B4AB-50850275989B}"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720EF-3659-4C54-A7D2-A0992F856F44}" type="slidenum">
              <a:rPr lang="en-US" smtClean="0"/>
              <a:t>‹#›</a:t>
            </a:fld>
            <a:endParaRPr lang="en-US"/>
          </a:p>
        </p:txBody>
      </p:sp>
    </p:spTree>
    <p:extLst>
      <p:ext uri="{BB962C8B-B14F-4D97-AF65-F5344CB8AC3E}">
        <p14:creationId xmlns:p14="http://schemas.microsoft.com/office/powerpoint/2010/main" val="60282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11</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15.jp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428750"/>
            <a:ext cx="6859786" cy="2000250"/>
          </a:xfrm>
        </p:spPr>
        <p:txBody>
          <a:bodyPr>
            <a:noAutofit/>
          </a:bodyPr>
          <a:lstStyle>
            <a:lvl1pPr>
              <a:defRPr sz="4100"/>
            </a:lvl1pPr>
          </a:lstStyle>
          <a:p>
            <a:r>
              <a:rPr lang="en-US" smtClean="0"/>
              <a:t>Click to edit Master title style</a:t>
            </a:r>
            <a:endParaRPr/>
          </a:p>
        </p:txBody>
      </p:sp>
      <p:grpSp>
        <p:nvGrpSpPr>
          <p:cNvPr id="256" name="line" descr="Line graphic"/>
          <p:cNvGrpSpPr/>
          <p:nvPr/>
        </p:nvGrpSpPr>
        <p:grpSpPr bwMode="invGray">
          <a:xfrm>
            <a:off x="1188982" y="3543300"/>
            <a:ext cx="6475638" cy="48006"/>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142107" y="3829050"/>
            <a:ext cx="6859786" cy="800100"/>
          </a:xfrm>
        </p:spPr>
        <p:txBody>
          <a:bodyPr/>
          <a:lstStyle>
            <a:lvl1pPr marL="0" indent="0" algn="l">
              <a:spcBef>
                <a:spcPts val="0"/>
              </a:spcBef>
              <a:buNone/>
              <a:defRPr>
                <a:solidFill>
                  <a:schemeClr val="tx1">
                    <a:tint val="7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142108" y="1135856"/>
            <a:ext cx="7929246" cy="48006"/>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467808">
              <a:defRPr/>
            </a:lvl6pPr>
            <a:lvl7pPr marL="1467808">
              <a:defRPr/>
            </a:lvl7pPr>
            <a:lvl8pPr marL="1467808">
              <a:defRPr/>
            </a:lvl8pPr>
            <a:lvl9pPr marL="1467808">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C14C6B7-CBAF-43ED-9FC4-009A314D84AD}"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233" y="205980"/>
            <a:ext cx="1028968" cy="4426310"/>
          </a:xfrm>
        </p:spPr>
        <p:txBody>
          <a:bodyPr vert="eaVert"/>
          <a:lstStyle/>
          <a:p>
            <a:r>
              <a:rPr lang="en-US" smtClean="0"/>
              <a:t>Click to edit Master title style</a:t>
            </a:r>
            <a:endParaRPr/>
          </a:p>
        </p:txBody>
      </p:sp>
      <p:grpSp>
        <p:nvGrpSpPr>
          <p:cNvPr id="7" name="line" descr="Line graphic"/>
          <p:cNvGrpSpPr/>
          <p:nvPr/>
        </p:nvGrpSpPr>
        <p:grpSpPr bwMode="invGray">
          <a:xfrm rot="5400000">
            <a:off x="5150284" y="2604442"/>
            <a:ext cx="486918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456128" y="208360"/>
            <a:ext cx="6859787" cy="4423930"/>
          </a:xfrm>
        </p:spPr>
        <p:txBody>
          <a:bodyPr vert="eaVert"/>
          <a:lstStyle>
            <a:lvl5pPr>
              <a:defRPr/>
            </a:lvl5pPr>
            <a:lvl6pPr marL="946530"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C14C6B7-CBAF-43ED-9FC4-009A314D84AD}"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alphaModFix/>
          </a:blip>
          <a:stretch>
            <a:fillRect/>
          </a:stretch>
        </p:blipFill>
        <p:spPr>
          <a:xfrm>
            <a:off x="1990451" y="-15575"/>
            <a:ext cx="1037699" cy="1037699"/>
          </a:xfrm>
          <a:prstGeom prst="rect">
            <a:avLst/>
          </a:prstGeom>
          <a:noFill/>
          <a:ln>
            <a:noFill/>
          </a:ln>
        </p:spPr>
      </p:pic>
      <p:pic>
        <p:nvPicPr>
          <p:cNvPr id="10" name="Shape 10"/>
          <p:cNvPicPr preferRelativeResize="0"/>
          <p:nvPr/>
        </p:nvPicPr>
        <p:blipFill>
          <a:blip r:embed="rId3">
            <a:alphaModFix/>
          </a:blip>
          <a:stretch>
            <a:fillRect/>
          </a:stretch>
        </p:blipFill>
        <p:spPr>
          <a:xfrm>
            <a:off x="8041323" y="1991825"/>
            <a:ext cx="1159827" cy="1159799"/>
          </a:xfrm>
          <a:prstGeom prst="rect">
            <a:avLst/>
          </a:prstGeom>
          <a:noFill/>
          <a:ln>
            <a:noFill/>
          </a:ln>
        </p:spPr>
      </p:pic>
      <p:pic>
        <p:nvPicPr>
          <p:cNvPr id="11" name="Shape 11"/>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12" name="Shape 12"/>
          <p:cNvPicPr preferRelativeResize="0"/>
          <p:nvPr/>
        </p:nvPicPr>
        <p:blipFill>
          <a:blip r:embed="rId5">
            <a:alphaModFix/>
          </a:blip>
          <a:stretch>
            <a:fillRect/>
          </a:stretch>
        </p:blipFill>
        <p:spPr>
          <a:xfrm>
            <a:off x="7143750" y="2224"/>
            <a:ext cx="2057399" cy="2057399"/>
          </a:xfrm>
          <a:prstGeom prst="rect">
            <a:avLst/>
          </a:prstGeom>
          <a:noFill/>
          <a:ln>
            <a:noFill/>
          </a:ln>
        </p:spPr>
      </p:pic>
      <p:pic>
        <p:nvPicPr>
          <p:cNvPr id="13" name="Shape 13"/>
          <p:cNvPicPr preferRelativeResize="0"/>
          <p:nvPr/>
        </p:nvPicPr>
        <p:blipFill>
          <a:blip r:embed="rId6">
            <a:alphaModFix/>
          </a:blip>
          <a:stretch>
            <a:fillRect/>
          </a:stretch>
        </p:blipFill>
        <p:spPr>
          <a:xfrm>
            <a:off x="-71493" y="1017181"/>
            <a:ext cx="2070675" cy="2070675"/>
          </a:xfrm>
          <a:prstGeom prst="rect">
            <a:avLst/>
          </a:prstGeom>
          <a:noFill/>
          <a:ln>
            <a:noFill/>
          </a:ln>
        </p:spPr>
      </p:pic>
      <p:sp>
        <p:nvSpPr>
          <p:cNvPr id="14" name="Shape 14"/>
          <p:cNvSpPr/>
          <p:nvPr/>
        </p:nvSpPr>
        <p:spPr>
          <a:xfrm>
            <a:off x="-72626" y="20481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965073" y="4114876"/>
            <a:ext cx="1037699" cy="10376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16" name="Shape 16"/>
          <p:cNvPicPr preferRelativeResize="0"/>
          <p:nvPr/>
        </p:nvPicPr>
        <p:blipFill>
          <a:blip r:embed="rId7">
            <a:alphaModFix/>
          </a:blip>
          <a:stretch>
            <a:fillRect/>
          </a:stretch>
        </p:blipFill>
        <p:spPr>
          <a:xfrm>
            <a:off x="4056643" y="4111407"/>
            <a:ext cx="1037699" cy="1037674"/>
          </a:xfrm>
          <a:prstGeom prst="rect">
            <a:avLst/>
          </a:prstGeom>
          <a:noFill/>
          <a:ln>
            <a:noFill/>
          </a:ln>
        </p:spPr>
      </p:pic>
      <p:pic>
        <p:nvPicPr>
          <p:cNvPr id="17" name="Shape 17"/>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18" name="Shape 18"/>
          <p:cNvPicPr preferRelativeResize="0"/>
          <p:nvPr/>
        </p:nvPicPr>
        <p:blipFill>
          <a:blip r:embed="rId9">
            <a:alphaModFix/>
          </a:blip>
          <a:stretch>
            <a:fillRect/>
          </a:stretch>
        </p:blipFill>
        <p:spPr>
          <a:xfrm>
            <a:off x="-66600" y="-18106"/>
            <a:ext cx="1037699" cy="1037732"/>
          </a:xfrm>
          <a:prstGeom prst="rect">
            <a:avLst/>
          </a:prstGeom>
          <a:noFill/>
          <a:ln>
            <a:noFill/>
          </a:ln>
        </p:spPr>
      </p:pic>
      <p:pic>
        <p:nvPicPr>
          <p:cNvPr id="19" name="Shape 19"/>
          <p:cNvPicPr preferRelativeResize="0"/>
          <p:nvPr/>
        </p:nvPicPr>
        <p:blipFill>
          <a:blip r:embed="rId10">
            <a:alphaModFix/>
          </a:blip>
          <a:stretch>
            <a:fillRect/>
          </a:stretch>
        </p:blipFill>
        <p:spPr>
          <a:xfrm>
            <a:off x="5082293" y="-18074"/>
            <a:ext cx="1037699" cy="1037699"/>
          </a:xfrm>
          <a:prstGeom prst="rect">
            <a:avLst/>
          </a:prstGeom>
          <a:noFill/>
          <a:ln>
            <a:noFill/>
          </a:ln>
        </p:spPr>
      </p:pic>
      <p:pic>
        <p:nvPicPr>
          <p:cNvPr id="20" name="Shape 20"/>
          <p:cNvPicPr preferRelativeResize="0"/>
          <p:nvPr/>
        </p:nvPicPr>
        <p:blipFill>
          <a:blip r:embed="rId11">
            <a:alphaModFix/>
          </a:blip>
          <a:stretch>
            <a:fillRect/>
          </a:stretch>
        </p:blipFill>
        <p:spPr>
          <a:xfrm>
            <a:off x="3018950" y="4105800"/>
            <a:ext cx="1037699" cy="1037699"/>
          </a:xfrm>
          <a:prstGeom prst="rect">
            <a:avLst/>
          </a:prstGeom>
          <a:noFill/>
          <a:ln>
            <a:noFill/>
          </a:ln>
        </p:spPr>
      </p:pic>
      <p:sp>
        <p:nvSpPr>
          <p:cNvPr id="21" name="Shape 21"/>
          <p:cNvSpPr/>
          <p:nvPr/>
        </p:nvSpPr>
        <p:spPr>
          <a:xfrm flipH="1">
            <a:off x="971549" y="-6119"/>
            <a:ext cx="1028700" cy="1028700"/>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2000249" y="4114889"/>
            <a:ext cx="1028700" cy="1028700"/>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flipH="1">
            <a:off x="3028949" y="0"/>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flipH="1">
            <a:off x="5086349" y="4114889"/>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flipH="1">
            <a:off x="6115049" y="4114889"/>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flipH="1">
            <a:off x="6117974" y="-9555"/>
            <a:ext cx="1028700" cy="10287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4057649" y="0"/>
            <a:ext cx="1028700" cy="102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2000250" y="1019175"/>
            <a:ext cx="5143499" cy="309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ctrTitle"/>
          </p:nvPr>
        </p:nvSpPr>
        <p:spPr>
          <a:xfrm>
            <a:off x="2961550" y="1991825"/>
            <a:ext cx="3220800" cy="1159799"/>
          </a:xfrm>
          <a:prstGeom prst="rect">
            <a:avLst/>
          </a:prstGeom>
        </p:spPr>
        <p:txBody>
          <a:bodyPr lIns="91425" tIns="91425" rIns="91425" bIns="91425" anchor="ctr"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r>
              <a:rPr lang="en-US" smtClean="0"/>
              <a:t>Click to edit Master title style</a:t>
            </a:r>
            <a:endParaRPr/>
          </a:p>
        </p:txBody>
      </p:sp>
      <p:sp>
        <p:nvSpPr>
          <p:cNvPr id="30" name="Shape 30"/>
          <p:cNvSpPr/>
          <p:nvPr/>
        </p:nvSpPr>
        <p:spPr>
          <a:xfrm flipH="1">
            <a:off x="7144834" y="256311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2507334" y="5004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flipH="1">
            <a:off x="8172291" y="8"/>
            <a:ext cx="971700" cy="971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4566117" y="-49"/>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flipH="1">
            <a:off x="453009" y="-5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7138685" y="30853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flipH="1">
            <a:off x="7143750" y="2057450"/>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92396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spTree>
      <p:nvGrpSpPr>
        <p:cNvPr id="1" name="Shape 63"/>
        <p:cNvGrpSpPr/>
        <p:nvPr/>
      </p:nvGrpSpPr>
      <p:grpSpPr>
        <a:xfrm>
          <a:off x="0" y="0"/>
          <a:ext cx="0" cy="0"/>
          <a:chOff x="0" y="0"/>
          <a:chExt cx="0" cy="0"/>
        </a:xfrm>
      </p:grpSpPr>
      <p:pic>
        <p:nvPicPr>
          <p:cNvPr id="64" name="Shape 64"/>
          <p:cNvPicPr preferRelativeResize="0"/>
          <p:nvPr/>
        </p:nvPicPr>
        <p:blipFill>
          <a:blip r:embed="rId2">
            <a:alphaModFix/>
          </a:blip>
          <a:stretch>
            <a:fillRect/>
          </a:stretch>
        </p:blipFill>
        <p:spPr>
          <a:xfrm>
            <a:off x="-3550" y="995050"/>
            <a:ext cx="1037699" cy="1037699"/>
          </a:xfrm>
          <a:prstGeom prst="rect">
            <a:avLst/>
          </a:prstGeom>
          <a:noFill/>
          <a:ln>
            <a:noFill/>
          </a:ln>
        </p:spPr>
      </p:pic>
      <p:pic>
        <p:nvPicPr>
          <p:cNvPr id="65" name="Shape 65"/>
          <p:cNvPicPr preferRelativeResize="0"/>
          <p:nvPr/>
        </p:nvPicPr>
        <p:blipFill>
          <a:blip r:embed="rId3">
            <a:alphaModFix/>
          </a:blip>
          <a:stretch>
            <a:fillRect/>
          </a:stretch>
        </p:blipFill>
        <p:spPr>
          <a:xfrm>
            <a:off x="-3550" y="3065725"/>
            <a:ext cx="2077775" cy="2077775"/>
          </a:xfrm>
          <a:prstGeom prst="rect">
            <a:avLst/>
          </a:prstGeom>
          <a:noFill/>
          <a:ln>
            <a:noFill/>
          </a:ln>
        </p:spPr>
      </p:pic>
      <p:sp>
        <p:nvSpPr>
          <p:cNvPr id="66" name="Shape 66"/>
          <p:cNvSpPr/>
          <p:nvPr/>
        </p:nvSpPr>
        <p:spPr>
          <a:xfrm>
            <a:off x="8107794" y="31101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pic>
        <p:nvPicPr>
          <p:cNvPr id="67" name="Shape 67"/>
          <p:cNvPicPr preferRelativeResize="0"/>
          <p:nvPr/>
        </p:nvPicPr>
        <p:blipFill>
          <a:blip r:embed="rId4">
            <a:alphaModFix/>
          </a:blip>
          <a:stretch>
            <a:fillRect/>
          </a:stretch>
        </p:blipFill>
        <p:spPr>
          <a:xfrm>
            <a:off x="7070025" y="1037700"/>
            <a:ext cx="2084474" cy="2084474"/>
          </a:xfrm>
          <a:prstGeom prst="rect">
            <a:avLst/>
          </a:prstGeom>
          <a:noFill/>
          <a:ln>
            <a:noFill/>
          </a:ln>
        </p:spPr>
      </p:pic>
      <p:sp>
        <p:nvSpPr>
          <p:cNvPr id="68" name="Shape 68"/>
          <p:cNvSpPr txBox="1">
            <a:spLocks noGrp="1"/>
          </p:cNvSpPr>
          <p:nvPr>
            <p:ph type="body" idx="1"/>
          </p:nvPr>
        </p:nvSpPr>
        <p:spPr>
          <a:xfrm>
            <a:off x="2901375" y="2161800"/>
            <a:ext cx="3341400" cy="819899"/>
          </a:xfrm>
          <a:prstGeom prst="rect">
            <a:avLst/>
          </a:prstGeom>
        </p:spPr>
        <p:txBody>
          <a:bodyPr lIns="91425" tIns="91425" rIns="91425" bIns="91425" anchor="ctr" anchorCtr="0"/>
          <a:lstStyle>
            <a:lvl1pPr lvl="0" algn="ctr" rtl="0">
              <a:spcBef>
                <a:spcPts val="0"/>
              </a:spcBef>
              <a:buFont typeface="Arvo"/>
              <a:defRPr i="1">
                <a:latin typeface="Arvo"/>
                <a:ea typeface="Arvo"/>
                <a:cs typeface="Arvo"/>
                <a:sym typeface="Arvo"/>
              </a:defRPr>
            </a:lvl1pPr>
            <a:lvl2pPr lvl="1" algn="ctr" rtl="0">
              <a:spcBef>
                <a:spcPts val="0"/>
              </a:spcBef>
              <a:buFont typeface="Arvo"/>
              <a:defRPr i="1">
                <a:latin typeface="Arvo"/>
                <a:ea typeface="Arvo"/>
                <a:cs typeface="Arvo"/>
                <a:sym typeface="Arvo"/>
              </a:defRPr>
            </a:lvl2pPr>
            <a:lvl3pPr lvl="2" algn="ctr" rtl="0">
              <a:spcBef>
                <a:spcPts val="0"/>
              </a:spcBef>
              <a:buFont typeface="Arvo"/>
              <a:defRPr i="1">
                <a:latin typeface="Arvo"/>
                <a:ea typeface="Arvo"/>
                <a:cs typeface="Arvo"/>
                <a:sym typeface="Arvo"/>
              </a:defRPr>
            </a:lvl3pPr>
            <a:lvl4pPr lvl="3" algn="ctr" rtl="0">
              <a:spcBef>
                <a:spcPts val="0"/>
              </a:spcBef>
              <a:buFont typeface="Arvo"/>
              <a:defRPr i="1">
                <a:latin typeface="Arvo"/>
                <a:ea typeface="Arvo"/>
                <a:cs typeface="Arvo"/>
                <a:sym typeface="Arvo"/>
              </a:defRPr>
            </a:lvl4pPr>
            <a:lvl5pPr lvl="4" algn="ctr" rtl="0">
              <a:spcBef>
                <a:spcPts val="0"/>
              </a:spcBef>
              <a:buFont typeface="Arvo"/>
              <a:defRPr i="1">
                <a:latin typeface="Arvo"/>
                <a:ea typeface="Arvo"/>
                <a:cs typeface="Arvo"/>
                <a:sym typeface="Arvo"/>
              </a:defRPr>
            </a:lvl5pPr>
            <a:lvl6pPr lvl="5" algn="ctr" rtl="0">
              <a:spcBef>
                <a:spcPts val="0"/>
              </a:spcBef>
              <a:buFont typeface="Arvo"/>
              <a:defRPr i="1">
                <a:latin typeface="Arvo"/>
                <a:ea typeface="Arvo"/>
                <a:cs typeface="Arvo"/>
                <a:sym typeface="Arvo"/>
              </a:defRPr>
            </a:lvl6pPr>
            <a:lvl7pPr lvl="6" algn="ctr" rtl="0">
              <a:spcBef>
                <a:spcPts val="0"/>
              </a:spcBef>
              <a:buFont typeface="Arvo"/>
              <a:defRPr i="1">
                <a:latin typeface="Arvo"/>
                <a:ea typeface="Arvo"/>
                <a:cs typeface="Arvo"/>
                <a:sym typeface="Arvo"/>
              </a:defRPr>
            </a:lvl7pPr>
            <a:lvl8pPr lvl="7" algn="ctr" rtl="0">
              <a:spcBef>
                <a:spcPts val="0"/>
              </a:spcBef>
              <a:buFont typeface="Arvo"/>
              <a:defRPr i="1">
                <a:latin typeface="Arvo"/>
                <a:ea typeface="Arvo"/>
                <a:cs typeface="Arvo"/>
                <a:sym typeface="Arvo"/>
              </a:defRPr>
            </a:lvl8pPr>
            <a:lvl9pPr lvl="8" algn="ctr">
              <a:spcBef>
                <a:spcPts val="0"/>
              </a:spcBef>
              <a:buFont typeface="Arvo"/>
              <a:defRPr i="1">
                <a:latin typeface="Arvo"/>
                <a:ea typeface="Arvo"/>
                <a:cs typeface="Arvo"/>
                <a:sym typeface="Arvo"/>
              </a:defRPr>
            </a:lvl9pPr>
          </a:lstStyle>
          <a:p>
            <a:pPr lvl="0"/>
            <a:r>
              <a:rPr lang="en-US" smtClean="0"/>
              <a:t>Click to edit Master text styles</a:t>
            </a:r>
          </a:p>
        </p:txBody>
      </p:sp>
      <p:sp>
        <p:nvSpPr>
          <p:cNvPr id="69" name="Shape 69"/>
          <p:cNvSpPr/>
          <p:nvPr/>
        </p:nvSpPr>
        <p:spPr>
          <a:xfrm>
            <a:off x="7070023" y="103770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7070023" y="42"/>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1322" y="-9"/>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107728" y="312216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flipH="1">
            <a:off x="1032726" y="99505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flipH="1">
            <a:off x="-3494" y="203276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flipH="1">
            <a:off x="1032726" y="306572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2070427" y="4624790"/>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flipH="1">
            <a:off x="1551734" y="15140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78" name="Shape 78"/>
          <p:cNvPicPr preferRelativeResize="0"/>
          <p:nvPr/>
        </p:nvPicPr>
        <p:blipFill>
          <a:blip r:embed="rId5">
            <a:alphaModFix/>
          </a:blip>
          <a:stretch>
            <a:fillRect/>
          </a:stretch>
        </p:blipFill>
        <p:spPr>
          <a:xfrm>
            <a:off x="8107734" y="-5"/>
            <a:ext cx="1037814" cy="1037812"/>
          </a:xfrm>
          <a:prstGeom prst="rect">
            <a:avLst/>
          </a:prstGeom>
          <a:noFill/>
          <a:ln>
            <a:noFill/>
          </a:ln>
        </p:spPr>
      </p:pic>
      <p:grpSp>
        <p:nvGrpSpPr>
          <p:cNvPr id="79" name="Shape 79"/>
          <p:cNvGrpSpPr/>
          <p:nvPr/>
        </p:nvGrpSpPr>
        <p:grpSpPr>
          <a:xfrm>
            <a:off x="1310131" y="3331423"/>
            <a:ext cx="482890" cy="506303"/>
            <a:chOff x="5961125" y="1623900"/>
            <a:chExt cx="427450" cy="448175"/>
          </a:xfrm>
        </p:grpSpPr>
        <p:sp>
          <p:nvSpPr>
            <p:cNvPr id="80" name="Shape 80"/>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7" name="Shape 87"/>
          <p:cNvSpPr/>
          <p:nvPr/>
        </p:nvSpPr>
        <p:spPr>
          <a:xfrm>
            <a:off x="7349050" y="1316723"/>
            <a:ext cx="479648" cy="479648"/>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1314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pic>
        <p:nvPicPr>
          <p:cNvPr id="168" name="Shape 168"/>
          <p:cNvPicPr preferRelativeResize="0"/>
          <p:nvPr/>
        </p:nvPicPr>
        <p:blipFill>
          <a:blip r:embed="rId2">
            <a:alphaModFix/>
          </a:blip>
          <a:stretch>
            <a:fillRect/>
          </a:stretch>
        </p:blipFill>
        <p:spPr>
          <a:xfrm>
            <a:off x="8106250" y="0"/>
            <a:ext cx="1037699" cy="1037699"/>
          </a:xfrm>
          <a:prstGeom prst="rect">
            <a:avLst/>
          </a:prstGeom>
          <a:noFill/>
          <a:ln>
            <a:noFill/>
          </a:ln>
        </p:spPr>
      </p:pic>
      <p:pic>
        <p:nvPicPr>
          <p:cNvPr id="169" name="Shape 169"/>
          <p:cNvPicPr preferRelativeResize="0"/>
          <p:nvPr/>
        </p:nvPicPr>
        <p:blipFill>
          <a:blip r:embed="rId3">
            <a:alphaModFix/>
          </a:blip>
          <a:stretch>
            <a:fillRect/>
          </a:stretch>
        </p:blipFill>
        <p:spPr>
          <a:xfrm>
            <a:off x="0" y="4105800"/>
            <a:ext cx="1037699" cy="1037699"/>
          </a:xfrm>
          <a:prstGeom prst="rect">
            <a:avLst/>
          </a:prstGeom>
          <a:noFill/>
          <a:ln>
            <a:noFill/>
          </a:ln>
        </p:spPr>
      </p:pic>
      <p:sp>
        <p:nvSpPr>
          <p:cNvPr id="170" name="Shape 170"/>
          <p:cNvSpPr txBox="1">
            <a:spLocks noGrp="1"/>
          </p:cNvSpPr>
          <p:nvPr>
            <p:ph type="body" idx="1"/>
          </p:nvPr>
        </p:nvSpPr>
        <p:spPr>
          <a:xfrm>
            <a:off x="1375225" y="3953400"/>
            <a:ext cx="1990500" cy="820200"/>
          </a:xfrm>
          <a:prstGeom prst="rect">
            <a:avLst/>
          </a:prstGeom>
        </p:spPr>
        <p:txBody>
          <a:bodyPr lIns="91425" tIns="91425" rIns="91425" bIns="91425" anchor="t" anchorCtr="0"/>
          <a:lstStyle>
            <a:lvl1pPr lvl="0">
              <a:spcBef>
                <a:spcPts val="360"/>
              </a:spcBef>
              <a:buSzPct val="100000"/>
              <a:buNone/>
              <a:defRPr sz="1400"/>
            </a:lvl1pPr>
          </a:lstStyle>
          <a:p>
            <a:pPr lvl="0"/>
            <a:r>
              <a:rPr lang="en-US" smtClean="0"/>
              <a:t>Click to edit Master text styles</a:t>
            </a:r>
          </a:p>
        </p:txBody>
      </p:sp>
      <p:pic>
        <p:nvPicPr>
          <p:cNvPr id="171" name="Shape 171"/>
          <p:cNvPicPr preferRelativeResize="0"/>
          <p:nvPr/>
        </p:nvPicPr>
        <p:blipFill>
          <a:blip r:embed="rId4">
            <a:alphaModFix/>
          </a:blip>
          <a:stretch>
            <a:fillRect/>
          </a:stretch>
        </p:blipFill>
        <p:spPr>
          <a:xfrm>
            <a:off x="-48" y="3068052"/>
            <a:ext cx="1037699" cy="1037749"/>
          </a:xfrm>
          <a:prstGeom prst="rect">
            <a:avLst/>
          </a:prstGeom>
          <a:noFill/>
          <a:ln>
            <a:noFill/>
          </a:ln>
        </p:spPr>
      </p:pic>
      <p:sp>
        <p:nvSpPr>
          <p:cNvPr id="172" name="Shape 172"/>
          <p:cNvSpPr/>
          <p:nvPr/>
        </p:nvSpPr>
        <p:spPr>
          <a:xfrm>
            <a:off x="8106248" y="103770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7070032" y="1037694"/>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0" y="254934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518690" y="4624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179" name="Shape 179"/>
          <p:cNvPicPr preferRelativeResize="0"/>
          <p:nvPr/>
        </p:nvPicPr>
        <p:blipFill>
          <a:blip r:embed="rId5">
            <a:alphaModFix/>
          </a:blip>
          <a:stretch>
            <a:fillRect/>
          </a:stretch>
        </p:blipFill>
        <p:spPr>
          <a:xfrm>
            <a:off x="8106250" y="2072325"/>
            <a:ext cx="1037699" cy="1037699"/>
          </a:xfrm>
          <a:prstGeom prst="rect">
            <a:avLst/>
          </a:prstGeom>
          <a:noFill/>
          <a:ln>
            <a:noFill/>
          </a:ln>
        </p:spPr>
      </p:pic>
      <p:grpSp>
        <p:nvGrpSpPr>
          <p:cNvPr id="180" name="Shape 180"/>
          <p:cNvGrpSpPr/>
          <p:nvPr/>
        </p:nvGrpSpPr>
        <p:grpSpPr>
          <a:xfrm>
            <a:off x="7331725" y="290387"/>
            <a:ext cx="514305" cy="456925"/>
            <a:chOff x="5292575" y="3681900"/>
            <a:chExt cx="420150" cy="373275"/>
          </a:xfrm>
        </p:grpSpPr>
        <p:sp>
          <p:nvSpPr>
            <p:cNvPr id="181" name="Shape 18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94472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p:cNvPicPr preferRelativeResize="0"/>
          <p:nvPr/>
        </p:nvPicPr>
        <p:blipFill>
          <a:blip r:embed="rId2">
            <a:alphaModFix/>
          </a:blip>
          <a:stretch>
            <a:fillRect/>
          </a:stretch>
        </p:blipFill>
        <p:spPr>
          <a:xfrm>
            <a:off x="1990451" y="-15575"/>
            <a:ext cx="1037699" cy="1037699"/>
          </a:xfrm>
          <a:prstGeom prst="rect">
            <a:avLst/>
          </a:prstGeom>
          <a:noFill/>
          <a:ln>
            <a:noFill/>
          </a:ln>
        </p:spPr>
      </p:pic>
      <p:pic>
        <p:nvPicPr>
          <p:cNvPr id="39" name="Shape 39"/>
          <p:cNvPicPr preferRelativeResize="0"/>
          <p:nvPr/>
        </p:nvPicPr>
        <p:blipFill>
          <a:blip r:embed="rId3">
            <a:alphaModFix/>
          </a:blip>
          <a:stretch>
            <a:fillRect/>
          </a:stretch>
        </p:blipFill>
        <p:spPr>
          <a:xfrm>
            <a:off x="8041323" y="1991825"/>
            <a:ext cx="1159827" cy="1159799"/>
          </a:xfrm>
          <a:prstGeom prst="rect">
            <a:avLst/>
          </a:prstGeom>
          <a:noFill/>
          <a:ln>
            <a:noFill/>
          </a:ln>
        </p:spPr>
      </p:pic>
      <p:pic>
        <p:nvPicPr>
          <p:cNvPr id="40" name="Shape 40"/>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41" name="Shape 41"/>
          <p:cNvPicPr preferRelativeResize="0"/>
          <p:nvPr/>
        </p:nvPicPr>
        <p:blipFill>
          <a:blip r:embed="rId5">
            <a:alphaModFix/>
          </a:blip>
          <a:stretch>
            <a:fillRect/>
          </a:stretch>
        </p:blipFill>
        <p:spPr>
          <a:xfrm>
            <a:off x="7143750" y="2224"/>
            <a:ext cx="2057399" cy="2057399"/>
          </a:xfrm>
          <a:prstGeom prst="rect">
            <a:avLst/>
          </a:prstGeom>
          <a:noFill/>
          <a:ln>
            <a:noFill/>
          </a:ln>
        </p:spPr>
      </p:pic>
      <p:pic>
        <p:nvPicPr>
          <p:cNvPr id="42" name="Shape 42"/>
          <p:cNvPicPr preferRelativeResize="0"/>
          <p:nvPr/>
        </p:nvPicPr>
        <p:blipFill>
          <a:blip r:embed="rId6">
            <a:alphaModFix/>
          </a:blip>
          <a:stretch>
            <a:fillRect/>
          </a:stretch>
        </p:blipFill>
        <p:spPr>
          <a:xfrm>
            <a:off x="-71493" y="1017181"/>
            <a:ext cx="2070675" cy="2070675"/>
          </a:xfrm>
          <a:prstGeom prst="rect">
            <a:avLst/>
          </a:prstGeom>
          <a:noFill/>
          <a:ln>
            <a:noFill/>
          </a:ln>
        </p:spPr>
      </p:pic>
      <p:sp>
        <p:nvSpPr>
          <p:cNvPr id="43" name="Shape 43"/>
          <p:cNvSpPr/>
          <p:nvPr/>
        </p:nvSpPr>
        <p:spPr>
          <a:xfrm>
            <a:off x="-72626" y="20481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44" name="Shape 44"/>
          <p:cNvPicPr preferRelativeResize="0"/>
          <p:nvPr/>
        </p:nvPicPr>
        <p:blipFill>
          <a:blip r:embed="rId7">
            <a:alphaModFix/>
          </a:blip>
          <a:stretch>
            <a:fillRect/>
          </a:stretch>
        </p:blipFill>
        <p:spPr>
          <a:xfrm>
            <a:off x="4056643" y="4111407"/>
            <a:ext cx="1037699" cy="1037674"/>
          </a:xfrm>
          <a:prstGeom prst="rect">
            <a:avLst/>
          </a:prstGeom>
          <a:noFill/>
          <a:ln>
            <a:noFill/>
          </a:ln>
        </p:spPr>
      </p:pic>
      <p:pic>
        <p:nvPicPr>
          <p:cNvPr id="45" name="Shape 45"/>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46" name="Shape 46"/>
          <p:cNvPicPr preferRelativeResize="0"/>
          <p:nvPr/>
        </p:nvPicPr>
        <p:blipFill>
          <a:blip r:embed="rId9">
            <a:alphaModFix/>
          </a:blip>
          <a:stretch>
            <a:fillRect/>
          </a:stretch>
        </p:blipFill>
        <p:spPr>
          <a:xfrm>
            <a:off x="-66600" y="-18106"/>
            <a:ext cx="1037699" cy="1037732"/>
          </a:xfrm>
          <a:prstGeom prst="rect">
            <a:avLst/>
          </a:prstGeom>
          <a:noFill/>
          <a:ln>
            <a:noFill/>
          </a:ln>
        </p:spPr>
      </p:pic>
      <p:pic>
        <p:nvPicPr>
          <p:cNvPr id="47" name="Shape 47"/>
          <p:cNvPicPr preferRelativeResize="0"/>
          <p:nvPr/>
        </p:nvPicPr>
        <p:blipFill>
          <a:blip r:embed="rId10">
            <a:alphaModFix/>
          </a:blip>
          <a:stretch>
            <a:fillRect/>
          </a:stretch>
        </p:blipFill>
        <p:spPr>
          <a:xfrm>
            <a:off x="5082293" y="-18074"/>
            <a:ext cx="1037699" cy="1037699"/>
          </a:xfrm>
          <a:prstGeom prst="rect">
            <a:avLst/>
          </a:prstGeom>
          <a:noFill/>
          <a:ln>
            <a:noFill/>
          </a:ln>
        </p:spPr>
      </p:pic>
      <p:pic>
        <p:nvPicPr>
          <p:cNvPr id="48" name="Shape 48"/>
          <p:cNvPicPr preferRelativeResize="0"/>
          <p:nvPr/>
        </p:nvPicPr>
        <p:blipFill>
          <a:blip r:embed="rId11">
            <a:alphaModFix/>
          </a:blip>
          <a:stretch>
            <a:fillRect/>
          </a:stretch>
        </p:blipFill>
        <p:spPr>
          <a:xfrm>
            <a:off x="3018950" y="4105800"/>
            <a:ext cx="1037699" cy="1037699"/>
          </a:xfrm>
          <a:prstGeom prst="rect">
            <a:avLst/>
          </a:prstGeom>
          <a:noFill/>
          <a:ln>
            <a:noFill/>
          </a:ln>
        </p:spPr>
      </p:pic>
      <p:sp>
        <p:nvSpPr>
          <p:cNvPr id="49" name="Shape 49"/>
          <p:cNvSpPr/>
          <p:nvPr/>
        </p:nvSpPr>
        <p:spPr>
          <a:xfrm flipH="1">
            <a:off x="971549" y="-6119"/>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flipH="1">
            <a:off x="2000249" y="4114889"/>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flipH="1">
            <a:off x="3028949" y="0"/>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flipH="1">
            <a:off x="5086349" y="4114889"/>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6115049" y="4114889"/>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flipH="1">
            <a:off x="6117974" y="-9555"/>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flipH="1">
            <a:off x="4057649" y="0"/>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flipH="1">
            <a:off x="2507334" y="5004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4566117" y="-4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flipH="1">
            <a:off x="453009" y="-5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965075" y="1019175"/>
            <a:ext cx="7207200" cy="309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ctrTitle"/>
          </p:nvPr>
        </p:nvSpPr>
        <p:spPr>
          <a:xfrm>
            <a:off x="2014575" y="1583350"/>
            <a:ext cx="5114700" cy="1159799"/>
          </a:xfrm>
          <a:prstGeom prst="rect">
            <a:avLst/>
          </a:prstGeom>
        </p:spPr>
        <p:txBody>
          <a:bodyPr lIns="91425" tIns="91425" rIns="91425" bIns="91425" anchor="b" anchorCtr="0"/>
          <a:lstStyle>
            <a:lvl1pPr lvl="0" algn="ctr" rtl="0">
              <a:spcBef>
                <a:spcPts val="0"/>
              </a:spcBef>
              <a:buClr>
                <a:srgbClr val="4D778A"/>
              </a:buClr>
              <a:buSzPct val="100000"/>
              <a:defRPr sz="1800">
                <a:solidFill>
                  <a:srgbClr val="4D778A"/>
                </a:solidFill>
              </a:defRPr>
            </a:lvl1pPr>
            <a:lvl2pPr lvl="1" algn="ctr" rtl="0">
              <a:spcBef>
                <a:spcPts val="0"/>
              </a:spcBef>
              <a:buClr>
                <a:srgbClr val="4D778A"/>
              </a:buClr>
              <a:buSzPct val="100000"/>
              <a:defRPr sz="1800">
                <a:solidFill>
                  <a:srgbClr val="4D778A"/>
                </a:solidFill>
              </a:defRPr>
            </a:lvl2pPr>
            <a:lvl3pPr lvl="2" algn="ctr" rtl="0">
              <a:spcBef>
                <a:spcPts val="0"/>
              </a:spcBef>
              <a:buClr>
                <a:srgbClr val="4D778A"/>
              </a:buClr>
              <a:buSzPct val="100000"/>
              <a:defRPr sz="1800">
                <a:solidFill>
                  <a:srgbClr val="4D778A"/>
                </a:solidFill>
              </a:defRPr>
            </a:lvl3pPr>
            <a:lvl4pPr lvl="3" algn="ctr" rtl="0">
              <a:spcBef>
                <a:spcPts val="0"/>
              </a:spcBef>
              <a:buClr>
                <a:srgbClr val="4D778A"/>
              </a:buClr>
              <a:buSzPct val="100000"/>
              <a:defRPr sz="1800">
                <a:solidFill>
                  <a:srgbClr val="4D778A"/>
                </a:solidFill>
              </a:defRPr>
            </a:lvl4pPr>
            <a:lvl5pPr lvl="4" algn="ctr" rtl="0">
              <a:spcBef>
                <a:spcPts val="0"/>
              </a:spcBef>
              <a:buClr>
                <a:srgbClr val="4D778A"/>
              </a:buClr>
              <a:buSzPct val="100000"/>
              <a:defRPr sz="1800">
                <a:solidFill>
                  <a:srgbClr val="4D778A"/>
                </a:solidFill>
              </a:defRPr>
            </a:lvl5pPr>
            <a:lvl6pPr lvl="5" algn="ctr" rtl="0">
              <a:spcBef>
                <a:spcPts val="0"/>
              </a:spcBef>
              <a:buClr>
                <a:srgbClr val="4D778A"/>
              </a:buClr>
              <a:buSzPct val="100000"/>
              <a:defRPr sz="1800">
                <a:solidFill>
                  <a:srgbClr val="4D778A"/>
                </a:solidFill>
              </a:defRPr>
            </a:lvl6pPr>
            <a:lvl7pPr lvl="6" algn="ctr" rtl="0">
              <a:spcBef>
                <a:spcPts val="0"/>
              </a:spcBef>
              <a:buClr>
                <a:srgbClr val="4D778A"/>
              </a:buClr>
              <a:buSzPct val="100000"/>
              <a:defRPr sz="1800">
                <a:solidFill>
                  <a:srgbClr val="4D778A"/>
                </a:solidFill>
              </a:defRPr>
            </a:lvl7pPr>
            <a:lvl8pPr lvl="7" algn="ctr" rtl="0">
              <a:spcBef>
                <a:spcPts val="0"/>
              </a:spcBef>
              <a:buClr>
                <a:srgbClr val="4D778A"/>
              </a:buClr>
              <a:buSzPct val="100000"/>
              <a:defRPr sz="1800">
                <a:solidFill>
                  <a:srgbClr val="4D778A"/>
                </a:solidFill>
              </a:defRPr>
            </a:lvl8pPr>
            <a:lvl9pPr lvl="8" algn="ctr" rtl="0">
              <a:spcBef>
                <a:spcPts val="0"/>
              </a:spcBef>
              <a:buClr>
                <a:srgbClr val="4D778A"/>
              </a:buClr>
              <a:buSzPct val="100000"/>
              <a:defRPr sz="1800">
                <a:solidFill>
                  <a:srgbClr val="4D778A"/>
                </a:solidFill>
              </a:defRPr>
            </a:lvl9pPr>
          </a:lstStyle>
          <a:p>
            <a:r>
              <a:rPr lang="en-US" smtClean="0"/>
              <a:t>Click to edit Master title style</a:t>
            </a:r>
            <a:endParaRPr/>
          </a:p>
        </p:txBody>
      </p:sp>
      <p:sp>
        <p:nvSpPr>
          <p:cNvPr id="61" name="Shape 61"/>
          <p:cNvSpPr txBox="1">
            <a:spLocks noGrp="1"/>
          </p:cNvSpPr>
          <p:nvPr>
            <p:ph type="subTitle" idx="1"/>
          </p:nvPr>
        </p:nvSpPr>
        <p:spPr>
          <a:xfrm>
            <a:off x="2014575" y="2611454"/>
            <a:ext cx="5114700" cy="784799"/>
          </a:xfrm>
          <a:prstGeom prst="rect">
            <a:avLst/>
          </a:prstGeom>
        </p:spPr>
        <p:txBody>
          <a:bodyPr lIns="91425" tIns="91425" rIns="91425" bIns="91425" anchor="t" anchorCtr="0"/>
          <a:lstStyle>
            <a:lvl1pPr lvl="0" algn="ctr" rtl="0">
              <a:spcBef>
                <a:spcPts val="0"/>
              </a:spcBef>
              <a:buClr>
                <a:srgbClr val="7198A9"/>
              </a:buClr>
              <a:buSzPct val="100000"/>
              <a:buNone/>
              <a:defRPr sz="1400">
                <a:solidFill>
                  <a:srgbClr val="7198A9"/>
                </a:solidFill>
              </a:defRPr>
            </a:lvl1pPr>
            <a:lvl2pPr lvl="1" algn="ctr" rtl="0">
              <a:spcBef>
                <a:spcPts val="0"/>
              </a:spcBef>
              <a:buClr>
                <a:srgbClr val="7198A9"/>
              </a:buClr>
              <a:buSzPct val="100000"/>
              <a:buNone/>
              <a:defRPr sz="1400">
                <a:solidFill>
                  <a:srgbClr val="7198A9"/>
                </a:solidFill>
              </a:defRPr>
            </a:lvl2pPr>
            <a:lvl3pPr lvl="2" algn="ctr" rtl="0">
              <a:spcBef>
                <a:spcPts val="0"/>
              </a:spcBef>
              <a:buClr>
                <a:srgbClr val="7198A9"/>
              </a:buClr>
              <a:buSzPct val="100000"/>
              <a:buNone/>
              <a:defRPr sz="1400">
                <a:solidFill>
                  <a:srgbClr val="7198A9"/>
                </a:solidFill>
              </a:defRPr>
            </a:lvl3pPr>
            <a:lvl4pPr lvl="3" algn="ctr" rtl="0">
              <a:spcBef>
                <a:spcPts val="0"/>
              </a:spcBef>
              <a:buClr>
                <a:srgbClr val="7198A9"/>
              </a:buClr>
              <a:buSzPct val="100000"/>
              <a:buNone/>
              <a:defRPr sz="1400">
                <a:solidFill>
                  <a:srgbClr val="7198A9"/>
                </a:solidFill>
              </a:defRPr>
            </a:lvl4pPr>
            <a:lvl5pPr lvl="4" algn="ctr" rtl="0">
              <a:spcBef>
                <a:spcPts val="0"/>
              </a:spcBef>
              <a:buClr>
                <a:srgbClr val="7198A9"/>
              </a:buClr>
              <a:buSzPct val="100000"/>
              <a:buNone/>
              <a:defRPr sz="1400">
                <a:solidFill>
                  <a:srgbClr val="7198A9"/>
                </a:solidFill>
              </a:defRPr>
            </a:lvl5pPr>
            <a:lvl6pPr lvl="5" algn="ctr" rtl="0">
              <a:spcBef>
                <a:spcPts val="0"/>
              </a:spcBef>
              <a:buClr>
                <a:srgbClr val="7198A9"/>
              </a:buClr>
              <a:buSzPct val="100000"/>
              <a:buNone/>
              <a:defRPr sz="1400">
                <a:solidFill>
                  <a:srgbClr val="7198A9"/>
                </a:solidFill>
              </a:defRPr>
            </a:lvl6pPr>
            <a:lvl7pPr lvl="6" algn="ctr" rtl="0">
              <a:spcBef>
                <a:spcPts val="0"/>
              </a:spcBef>
              <a:buClr>
                <a:srgbClr val="7198A9"/>
              </a:buClr>
              <a:buSzPct val="100000"/>
              <a:buNone/>
              <a:defRPr sz="1400">
                <a:solidFill>
                  <a:srgbClr val="7198A9"/>
                </a:solidFill>
              </a:defRPr>
            </a:lvl7pPr>
            <a:lvl8pPr lvl="7" algn="ctr" rtl="0">
              <a:spcBef>
                <a:spcPts val="0"/>
              </a:spcBef>
              <a:buClr>
                <a:srgbClr val="7198A9"/>
              </a:buClr>
              <a:buSzPct val="100000"/>
              <a:buNone/>
              <a:defRPr sz="1400">
                <a:solidFill>
                  <a:srgbClr val="7198A9"/>
                </a:solidFill>
              </a:defRPr>
            </a:lvl8pPr>
            <a:lvl9pPr lvl="8" algn="ctr" rtl="0">
              <a:spcBef>
                <a:spcPts val="0"/>
              </a:spcBef>
              <a:buClr>
                <a:srgbClr val="7198A9"/>
              </a:buClr>
              <a:buSzPct val="100000"/>
              <a:buNone/>
              <a:defRPr sz="1400">
                <a:solidFill>
                  <a:srgbClr val="7198A9"/>
                </a:solidFill>
              </a:defRPr>
            </a:lvl9pPr>
          </a:lstStyle>
          <a:p>
            <a:r>
              <a:rPr lang="en-US" smtClean="0"/>
              <a:t>Click to edit Master subtitle style</a:t>
            </a:r>
            <a:endParaRPr/>
          </a:p>
        </p:txBody>
      </p:sp>
      <p:sp>
        <p:nvSpPr>
          <p:cNvPr id="62" name="Shape 62"/>
          <p:cNvSpPr/>
          <p:nvPr/>
        </p:nvSpPr>
        <p:spPr>
          <a:xfrm>
            <a:off x="5072817" y="4615400"/>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13561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05978"/>
            <a:ext cx="6859785" cy="765572"/>
          </a:xfrm>
        </p:spPr>
        <p:txBody>
          <a:bodyPr/>
          <a:lstStyle/>
          <a:p>
            <a:r>
              <a:rPr lang="en-US" smtClean="0"/>
              <a:t>Click to edit Master title style</a:t>
            </a:r>
            <a:endParaRPr/>
          </a:p>
        </p:txBody>
      </p:sp>
      <p:grpSp>
        <p:nvGrpSpPr>
          <p:cNvPr id="167" name="line" descr="Line graphic"/>
          <p:cNvGrpSpPr/>
          <p:nvPr/>
        </p:nvGrpSpPr>
        <p:grpSpPr bwMode="invGray">
          <a:xfrm>
            <a:off x="1142108" y="1135856"/>
            <a:ext cx="7929246" cy="48006"/>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411535">
              <a:defRPr/>
            </a:lvl2pPr>
            <a:lvl3pPr marL="583008">
              <a:defRPr/>
            </a:lvl3pPr>
            <a:lvl4pPr marL="754481">
              <a:defRPr/>
            </a:lvl4pPr>
            <a:lvl5pPr marL="925953">
              <a:defRPr/>
            </a:lvl5pPr>
            <a:lvl6pPr marL="1097426">
              <a:defRPr baseline="0"/>
            </a:lvl6pPr>
            <a:lvl7pPr marL="1268899">
              <a:defRPr baseline="0"/>
            </a:lvl7pPr>
            <a:lvl8pPr marL="1440372">
              <a:defRPr baseline="0"/>
            </a:lvl8pPr>
            <a:lvl9pPr marL="1611845">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C14C6B7-CBAF-43ED-9FC4-009A314D84AD}"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107" y="1428750"/>
            <a:ext cx="6859786" cy="2000250"/>
          </a:xfrm>
        </p:spPr>
        <p:txBody>
          <a:bodyPr anchor="b">
            <a:noAutofit/>
          </a:bodyPr>
          <a:lstStyle>
            <a:lvl1pPr algn="l">
              <a:defRPr sz="3300" b="0" cap="none" baseline="0"/>
            </a:lvl1pPr>
          </a:lstStyle>
          <a:p>
            <a:r>
              <a:rPr lang="en-US" smtClean="0"/>
              <a:t>Click to edit Master title style</a:t>
            </a:r>
            <a:endParaRPr/>
          </a:p>
        </p:txBody>
      </p:sp>
      <p:grpSp>
        <p:nvGrpSpPr>
          <p:cNvPr id="255" name="line" descr="Line graphic"/>
          <p:cNvGrpSpPr/>
          <p:nvPr/>
        </p:nvGrpSpPr>
        <p:grpSpPr bwMode="invGray">
          <a:xfrm>
            <a:off x="1188982" y="3543300"/>
            <a:ext cx="6475638" cy="48006"/>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142107" y="3826894"/>
            <a:ext cx="6859786" cy="802256"/>
          </a:xfrm>
        </p:spPr>
        <p:txBody>
          <a:bodyPr anchor="t">
            <a:normAutofit/>
          </a:bodyPr>
          <a:lstStyle>
            <a:lvl1pPr marL="0" indent="0">
              <a:spcBef>
                <a:spcPts val="0"/>
              </a:spcBef>
              <a:buNone/>
              <a:defRPr sz="1800">
                <a:solidFill>
                  <a:schemeClr val="tx1">
                    <a:tint val="75000"/>
                  </a:schemeClr>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C14C6B7-CBAF-43ED-9FC4-009A314D84AD}" type="datetimeFigureOut">
              <a:rPr lang="en-US" smtClean="0"/>
              <a:t>3/25/2022</a:t>
            </a:fld>
            <a:endParaRPr lang="en-US"/>
          </a:p>
        </p:txBody>
      </p:sp>
      <p:sp>
        <p:nvSpPr>
          <p:cNvPr id="6" name="Slide Number Placeholder 5"/>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8" y="205978"/>
            <a:ext cx="6859785" cy="765572"/>
          </a:xfrm>
        </p:spPr>
        <p:txBody>
          <a:bodyPr/>
          <a:lstStyle/>
          <a:p>
            <a:r>
              <a:rPr lang="en-US" smtClean="0"/>
              <a:t>Click to edit Master title style</a:t>
            </a:r>
            <a:endParaRPr/>
          </a:p>
        </p:txBody>
      </p:sp>
      <p:grpSp>
        <p:nvGrpSpPr>
          <p:cNvPr id="158" name="line" descr="Line graphic"/>
          <p:cNvGrpSpPr/>
          <p:nvPr/>
        </p:nvGrpSpPr>
        <p:grpSpPr bwMode="invGray">
          <a:xfrm>
            <a:off x="1142108" y="1135856"/>
            <a:ext cx="7929246" cy="48006"/>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142107" y="1428750"/>
            <a:ext cx="3315563" cy="3200400"/>
          </a:xfrm>
        </p:spPr>
        <p:txBody>
          <a:bodyPr>
            <a:normAutofit/>
          </a:bodyPr>
          <a:lstStyle>
            <a:lvl1pPr>
              <a:defRPr sz="1800"/>
            </a:lvl1pPr>
            <a:lvl2pPr>
              <a:defRPr sz="1500"/>
            </a:lvl2pPr>
            <a:lvl3pPr>
              <a:defRPr sz="1400"/>
            </a:lvl3pPr>
            <a:lvl4pPr>
              <a:defRPr sz="1200"/>
            </a:lvl4pPr>
            <a:lvl5pPr>
              <a:defRPr sz="1200"/>
            </a:lvl5pPr>
            <a:lvl6pPr marL="1467808">
              <a:defRPr sz="1200"/>
            </a:lvl6pPr>
            <a:lvl7pPr marL="1467808">
              <a:defRPr sz="1200" baseline="0"/>
            </a:lvl7pPr>
            <a:lvl8pPr marL="1467808">
              <a:defRPr sz="1200" baseline="0"/>
            </a:lvl8pPr>
            <a:lvl9pPr marL="1467808">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2" y="1428750"/>
            <a:ext cx="3315562" cy="3200400"/>
          </a:xfrm>
        </p:spPr>
        <p:txBody>
          <a:bodyPr>
            <a:normAutofit/>
          </a:bodyPr>
          <a:lstStyle>
            <a:lvl1pPr>
              <a:defRPr sz="1800"/>
            </a:lvl1pPr>
            <a:lvl2pPr>
              <a:defRPr sz="1500"/>
            </a:lvl2pPr>
            <a:lvl3pPr>
              <a:defRPr sz="1400"/>
            </a:lvl3pPr>
            <a:lvl4pPr>
              <a:defRPr sz="1200"/>
            </a:lvl4pPr>
            <a:lvl5pPr>
              <a:defRPr sz="1200"/>
            </a:lvl5pPr>
            <a:lvl6pPr marL="1467808">
              <a:defRPr sz="1200"/>
            </a:lvl6pPr>
            <a:lvl7pPr marL="1467808">
              <a:defRPr sz="1200"/>
            </a:lvl7pPr>
            <a:lvl8pPr marL="1467808">
              <a:defRPr sz="1200" baseline="0"/>
            </a:lvl8pPr>
            <a:lvl9pPr marL="1467808">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FC14C6B7-CBAF-43ED-9FC4-009A314D84AD}"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05978"/>
            <a:ext cx="6859785" cy="76557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142108" y="1135856"/>
            <a:ext cx="7929246" cy="48006"/>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142107" y="1428750"/>
            <a:ext cx="3313277" cy="571500"/>
          </a:xfrm>
        </p:spPr>
        <p:txBody>
          <a:bodyPr anchor="ctr"/>
          <a:lstStyle>
            <a:lvl1pPr marL="0" indent="0">
              <a:spcBef>
                <a:spcPts val="0"/>
              </a:spcBef>
              <a:buNone/>
              <a:defRPr sz="18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7" y="2114550"/>
            <a:ext cx="3313277" cy="2514601"/>
          </a:xfrm>
        </p:spPr>
        <p:txBody>
          <a:bodyPr/>
          <a:lstStyle>
            <a:lvl1pPr>
              <a:defRPr sz="1800"/>
            </a:lvl1pPr>
            <a:lvl2pPr>
              <a:defRPr sz="1500"/>
            </a:lvl2pPr>
            <a:lvl3pPr>
              <a:defRPr sz="1400"/>
            </a:lvl3pPr>
            <a:lvl4pPr>
              <a:defRPr sz="1200"/>
            </a:lvl4pPr>
            <a:lvl5pPr>
              <a:defRPr sz="1200"/>
            </a:lvl5pPr>
            <a:lvl6pPr marL="1467808">
              <a:defRPr sz="1200"/>
            </a:lvl6pPr>
            <a:lvl7pPr marL="1467808">
              <a:defRPr sz="1200" baseline="0"/>
            </a:lvl7pPr>
            <a:lvl8pPr marL="1467808">
              <a:defRPr sz="1200" baseline="0"/>
            </a:lvl8pPr>
            <a:lvl9pPr marL="1467808">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6" y="1428750"/>
            <a:ext cx="3313277" cy="571500"/>
          </a:xfrm>
        </p:spPr>
        <p:txBody>
          <a:bodyPr anchor="ctr"/>
          <a:lstStyle>
            <a:lvl1pPr marL="0" indent="0">
              <a:spcBef>
                <a:spcPts val="0"/>
              </a:spcBef>
              <a:buNone/>
              <a:defRPr sz="1800" b="0"/>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6" y="2114550"/>
            <a:ext cx="3313277" cy="2514601"/>
          </a:xfrm>
        </p:spPr>
        <p:txBody>
          <a:bodyPr/>
          <a:lstStyle>
            <a:lvl1pPr>
              <a:defRPr sz="1800"/>
            </a:lvl1pPr>
            <a:lvl2pPr>
              <a:defRPr sz="1500"/>
            </a:lvl2pPr>
            <a:lvl3pPr>
              <a:defRPr sz="1400"/>
            </a:lvl3pPr>
            <a:lvl4pPr>
              <a:defRPr sz="1200"/>
            </a:lvl4pPr>
            <a:lvl5pPr marL="1467808">
              <a:defRPr sz="1200"/>
            </a:lvl5pPr>
            <a:lvl6pPr marL="1467808">
              <a:defRPr sz="1200"/>
            </a:lvl6pPr>
            <a:lvl7pPr marL="1467808">
              <a:defRPr sz="1200"/>
            </a:lvl7pPr>
            <a:lvl8pPr marL="1467808">
              <a:defRPr sz="1200"/>
            </a:lvl8pPr>
            <a:lvl9pPr marL="1467808">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C14C6B7-CBAF-43ED-9FC4-009A314D84AD}" type="datetimeFigureOut">
              <a:rPr lang="en-US" smtClean="0"/>
              <a:t>3/25/2022</a:t>
            </a:fld>
            <a:endParaRPr lang="en-US"/>
          </a:p>
        </p:txBody>
      </p:sp>
      <p:sp>
        <p:nvSpPr>
          <p:cNvPr id="9" name="Slide Number Placeholder 8"/>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142108" y="1135856"/>
            <a:ext cx="7929246" cy="48006"/>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FC14C6B7-CBAF-43ED-9FC4-009A314D84AD}" type="datetimeFigureOut">
              <a:rPr lang="en-US" smtClean="0"/>
              <a:t>3/25/2022</a:t>
            </a:fld>
            <a:endParaRPr lang="en-US"/>
          </a:p>
        </p:txBody>
      </p:sp>
      <p:sp>
        <p:nvSpPr>
          <p:cNvPr id="5" name="Slide Number Placeholder 4"/>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C14C6B7-CBAF-43ED-9FC4-009A314D84AD}" type="datetimeFigureOut">
              <a:rPr lang="en-US" smtClean="0"/>
              <a:t>3/25/2022</a:t>
            </a:fld>
            <a:endParaRPr lang="en-US"/>
          </a:p>
        </p:txBody>
      </p:sp>
      <p:sp>
        <p:nvSpPr>
          <p:cNvPr id="4" name="Slide Number Placeholder 3"/>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05978"/>
            <a:ext cx="6859785" cy="765572"/>
          </a:xfrm>
        </p:spPr>
        <p:txBody>
          <a:bodyPr anchor="b">
            <a:no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1142107" y="2571750"/>
            <a:ext cx="2057936" cy="2057400"/>
          </a:xfrm>
        </p:spPr>
        <p:txBody>
          <a:bodyPr anchor="b">
            <a:normAutofit/>
          </a:bodyPr>
          <a:lstStyle>
            <a:lvl1pPr marL="0" indent="0">
              <a:spcBef>
                <a:spcPts val="900"/>
              </a:spcBef>
              <a:buNone/>
              <a:defRPr sz="12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3" name="Content Placeholder 2"/>
          <p:cNvSpPr>
            <a:spLocks noGrp="1"/>
          </p:cNvSpPr>
          <p:nvPr>
            <p:ph idx="1"/>
          </p:nvPr>
        </p:nvSpPr>
        <p:spPr>
          <a:xfrm>
            <a:off x="3533436" y="1428750"/>
            <a:ext cx="4253068" cy="3028950"/>
          </a:xfrm>
        </p:spPr>
        <p:txBody>
          <a:bodyPr>
            <a:normAutofit/>
          </a:bodyPr>
          <a:lstStyle>
            <a:lvl1pPr>
              <a:defRPr sz="1800"/>
            </a:lvl1pPr>
            <a:lvl2pPr>
              <a:defRPr sz="1500"/>
            </a:lvl2pPr>
            <a:lvl3pPr>
              <a:defRPr sz="14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3314242" y="1223116"/>
            <a:ext cx="4719500" cy="3431914"/>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FC14C6B7-CBAF-43ED-9FC4-009A314D84AD}"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8" y="205978"/>
            <a:ext cx="6859785" cy="765572"/>
          </a:xfrm>
        </p:spPr>
        <p:txBody>
          <a:bodyPr anchor="b">
            <a:noAutofit/>
          </a:bodyPr>
          <a:lstStyle>
            <a:lvl1pPr algn="l">
              <a:defRPr sz="2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309719" y="1413233"/>
            <a:ext cx="4253068" cy="3031236"/>
          </a:xfrm>
          <a:solidFill>
            <a:schemeClr val="bg1"/>
          </a:solidFill>
        </p:spPr>
        <p:txBody>
          <a:bodyPr tIns="685891">
            <a:norm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a:p>
        </p:txBody>
      </p:sp>
      <p:grpSp>
        <p:nvGrpSpPr>
          <p:cNvPr id="614" name="frame" descr="Box graphic"/>
          <p:cNvGrpSpPr/>
          <p:nvPr/>
        </p:nvGrpSpPr>
        <p:grpSpPr bwMode="invGray">
          <a:xfrm flipH="1">
            <a:off x="1085908" y="1223116"/>
            <a:ext cx="4719500" cy="3431914"/>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5931014" y="2558811"/>
            <a:ext cx="2057936" cy="2057400"/>
          </a:xfrm>
        </p:spPr>
        <p:txBody>
          <a:bodyPr anchor="b">
            <a:normAutofit/>
          </a:bodyPr>
          <a:lstStyle>
            <a:lvl1pPr marL="0" indent="0">
              <a:spcBef>
                <a:spcPts val="900"/>
              </a:spcBef>
              <a:buNone/>
              <a:defRPr sz="12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FC14C6B7-CBAF-43ED-9FC4-009A314D84AD}" type="datetimeFigureOut">
              <a:rPr lang="en-US" smtClean="0"/>
              <a:t>3/25/2022</a:t>
            </a:fld>
            <a:endParaRPr lang="en-US"/>
          </a:p>
        </p:txBody>
      </p:sp>
      <p:sp>
        <p:nvSpPr>
          <p:cNvPr id="7" name="Slide Number Placeholder 6"/>
          <p:cNvSpPr>
            <a:spLocks noGrp="1"/>
          </p:cNvSpPr>
          <p:nvPr>
            <p:ph type="sldNum" sz="quarter" idx="12"/>
          </p:nvPr>
        </p:nvSpPr>
        <p:spPr/>
        <p:txBody>
          <a:bodyPr/>
          <a:lstStyle/>
          <a:p>
            <a:fld id="{12710F39-35B7-477F-BF04-803675636117}" type="slidenum">
              <a:rPr lang="en-US" smtClean="0"/>
              <a:t>‹#›</a:t>
            </a:fld>
            <a:endParaRPr lang="en-US"/>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05978"/>
            <a:ext cx="6859785" cy="765572"/>
          </a:xfrm>
          <a:prstGeom prst="rect">
            <a:avLst/>
          </a:prstGeom>
        </p:spPr>
        <p:txBody>
          <a:bodyPr vert="horz" lIns="68589" tIns="34295" rIns="68589" bIns="34295"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8" y="1428750"/>
            <a:ext cx="6859786" cy="3200400"/>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42107" y="4800601"/>
            <a:ext cx="4744685" cy="207170"/>
          </a:xfrm>
          <a:prstGeom prst="rect">
            <a:avLst/>
          </a:prstGeom>
        </p:spPr>
        <p:txBody>
          <a:bodyPr vert="horz" lIns="68589" tIns="34295" rIns="68589" bIns="34295" rtlCol="0" anchor="ctr"/>
          <a:lstStyle>
            <a:lvl1pPr algn="l">
              <a:defRPr sz="900">
                <a:solidFill>
                  <a:schemeClr val="tx1">
                    <a:tint val="75000"/>
                  </a:schemeClr>
                </a:solidFill>
              </a:defRPr>
            </a:lvl1pPr>
          </a:lstStyle>
          <a:p>
            <a:endParaRPr lang="en-US"/>
          </a:p>
        </p:txBody>
      </p:sp>
      <p:sp>
        <p:nvSpPr>
          <p:cNvPr id="4" name="Date Placeholder 3"/>
          <p:cNvSpPr>
            <a:spLocks noGrp="1"/>
          </p:cNvSpPr>
          <p:nvPr>
            <p:ph type="dt" sz="half" idx="2"/>
          </p:nvPr>
        </p:nvSpPr>
        <p:spPr>
          <a:xfrm>
            <a:off x="6058287" y="4800601"/>
            <a:ext cx="933137" cy="207170"/>
          </a:xfrm>
          <a:prstGeom prst="rect">
            <a:avLst/>
          </a:prstGeom>
        </p:spPr>
        <p:txBody>
          <a:bodyPr vert="horz" lIns="68589" tIns="34295" rIns="68589" bIns="34295" rtlCol="0" anchor="ctr"/>
          <a:lstStyle>
            <a:lvl1pPr algn="r">
              <a:defRPr sz="900">
                <a:solidFill>
                  <a:schemeClr val="tx1">
                    <a:tint val="75000"/>
                  </a:schemeClr>
                </a:solidFill>
              </a:defRPr>
            </a:lvl1pPr>
          </a:lstStyle>
          <a:p>
            <a:fld id="{FC14C6B7-CBAF-43ED-9FC4-009A314D84AD}" type="datetimeFigureOut">
              <a:rPr lang="en-US" smtClean="0"/>
              <a:t>3/25/2022</a:t>
            </a:fld>
            <a:endParaRPr lang="en-US"/>
          </a:p>
        </p:txBody>
      </p:sp>
      <p:sp>
        <p:nvSpPr>
          <p:cNvPr id="6" name="Slide Number Placeholder 5"/>
          <p:cNvSpPr>
            <a:spLocks noGrp="1"/>
          </p:cNvSpPr>
          <p:nvPr>
            <p:ph type="sldNum" sz="quarter" idx="4"/>
          </p:nvPr>
        </p:nvSpPr>
        <p:spPr>
          <a:xfrm>
            <a:off x="7144419" y="4800601"/>
            <a:ext cx="857475" cy="207170"/>
          </a:xfrm>
          <a:prstGeom prst="rect">
            <a:avLst/>
          </a:prstGeom>
        </p:spPr>
        <p:txBody>
          <a:bodyPr vert="horz" lIns="68589" tIns="34295" rIns="68589" bIns="34295" rtlCol="0" anchor="ctr"/>
          <a:lstStyle>
            <a:lvl1pPr algn="r">
              <a:defRPr sz="900">
                <a:solidFill>
                  <a:schemeClr val="tx1">
                    <a:tint val="75000"/>
                  </a:schemeClr>
                </a:solidFill>
              </a:defRPr>
            </a:lvl1pPr>
          </a:lstStyle>
          <a:p>
            <a:fld id="{12710F39-35B7-477F-BF04-803675636117}" type="slidenum">
              <a:rPr lang="en-US" smtClean="0"/>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91"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05767" indent="-205767" algn="l" defTabSz="685891"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32112" indent="-205767" algn="l" defTabSz="685891"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584" indent="-171473" algn="l" defTabSz="685891" rtl="0" eaLnBrk="1" latinLnBrk="0" hangingPunct="1">
        <a:lnSpc>
          <a:spcPct val="90000"/>
        </a:lnSpc>
        <a:spcBef>
          <a:spcPts val="450"/>
        </a:spcBef>
        <a:buSzPct val="100000"/>
        <a:buFont typeface="Arial" pitchFamily="34" charset="0"/>
        <a:buChar char="▪"/>
        <a:defRPr sz="1400" kern="1200">
          <a:solidFill>
            <a:schemeClr val="tx1"/>
          </a:solidFill>
          <a:latin typeface="+mn-lt"/>
          <a:ea typeface="+mn-ea"/>
          <a:cs typeface="+mn-cs"/>
        </a:defRPr>
      </a:lvl3pPr>
      <a:lvl4pPr marL="775057" indent="-171473" algn="l" defTabSz="685891"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530" indent="-171473" algn="l" defTabSz="685891"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118003" indent="-171473" algn="l" defTabSz="685891"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476" indent="-171473" algn="l" defTabSz="685891"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0949" indent="-171473" algn="l" defTabSz="685891"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422" indent="-171473" algn="l" defTabSz="685891"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2123728" y="1378787"/>
            <a:ext cx="5314950" cy="6858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s-UY" altLang="en-US" sz="3600" b="1" kern="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KEY ENGLISH TEST 3</a:t>
            </a:r>
            <a:endParaRPr lang="en-US" sz="36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7" name="Text Placeholder 4"/>
          <p:cNvSpPr txBox="1">
            <a:spLocks/>
          </p:cNvSpPr>
          <p:nvPr/>
        </p:nvSpPr>
        <p:spPr>
          <a:xfrm>
            <a:off x="2627784" y="2309062"/>
            <a:ext cx="5292725" cy="488950"/>
          </a:xfrm>
          <a:prstGeom prst="rect">
            <a:avLst/>
          </a:prstGeom>
          <a:noFill/>
          <a:ln>
            <a:noFill/>
          </a:ln>
        </p:spPr>
        <p:txBody>
          <a:bodyPr lIns="91425" tIns="91425" rIns="91425" bIns="91425"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1pPr>
            <a:lvl2pPr marR="0" lvl="1"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2pPr>
            <a:lvl3pPr marR="0" lvl="2"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3pPr>
            <a:lvl4pPr marR="0" lvl="3" algn="l" rtl="0" eaLnBrk="1" hangingPunct="1">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4pPr>
            <a:lvl5pPr marR="0" lvl="4"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5pPr>
            <a:lvl6pPr marR="0" lvl="5"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6pPr>
            <a:lvl7pPr marR="0" lvl="6"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7pPr>
            <a:lvl8pPr marR="0" lvl="7"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8pPr>
            <a:lvl9pPr marR="0" lvl="8"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9pPr>
          </a:lstStyle>
          <a:p>
            <a:r>
              <a:rPr lang="es-UY" altLang="en-US" sz="2000" b="1" kern="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SPEAKING TEST 1</a:t>
            </a:r>
            <a:endParaRPr lang="en-US" sz="2000" b="1" kern="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98105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26"/>
            <a:ext cx="4488929" cy="296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29" y="28726"/>
            <a:ext cx="4060152" cy="296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043608" y="3291830"/>
            <a:ext cx="7011684" cy="122413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Ask and answer questions using the words given. </a:t>
            </a:r>
          </a:p>
        </p:txBody>
      </p:sp>
      <p:sp>
        <p:nvSpPr>
          <p:cNvPr id="10" name="Rounded Rectangle 9"/>
          <p:cNvSpPr/>
          <p:nvPr/>
        </p:nvSpPr>
        <p:spPr>
          <a:xfrm>
            <a:off x="1043608" y="3507854"/>
            <a:ext cx="7011684" cy="1224136"/>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What are other questions and answers you can think of?</a:t>
            </a:r>
          </a:p>
        </p:txBody>
      </p:sp>
    </p:spTree>
    <p:extLst>
      <p:ext uri="{BB962C8B-B14F-4D97-AF65-F5344CB8AC3E}">
        <p14:creationId xmlns:p14="http://schemas.microsoft.com/office/powerpoint/2010/main" val="321247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ipe(down)">
                                      <p:cBhvr>
                                        <p:cTn id="7" dur="500"/>
                                        <p:tgtEl>
                                          <p:spTgt spid="4097"/>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8562" cy="298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62" y="0"/>
            <a:ext cx="4355926" cy="293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043608" y="3291830"/>
            <a:ext cx="7011684"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Ask and answer questions using the words given. </a:t>
            </a:r>
          </a:p>
        </p:txBody>
      </p:sp>
      <p:sp>
        <p:nvSpPr>
          <p:cNvPr id="11" name="Rounded Rectangle 10"/>
          <p:cNvSpPr/>
          <p:nvPr/>
        </p:nvSpPr>
        <p:spPr>
          <a:xfrm>
            <a:off x="1043608" y="3291830"/>
            <a:ext cx="7011684" cy="122413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mtClean="0"/>
              <a:t>What are other questions and answers you can think of?</a:t>
            </a:r>
          </a:p>
        </p:txBody>
      </p:sp>
    </p:spTree>
    <p:extLst>
      <p:ext uri="{BB962C8B-B14F-4D97-AF65-F5344CB8AC3E}">
        <p14:creationId xmlns:p14="http://schemas.microsoft.com/office/powerpoint/2010/main" val="2233838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3"/>
                                        </p:tgtEl>
                                        <p:attrNameLst>
                                          <p:attrName>style.visibility</p:attrName>
                                        </p:attrNameLst>
                                      </p:cBhvr>
                                      <p:to>
                                        <p:strVal val="visible"/>
                                      </p:to>
                                    </p:set>
                                    <p:animEffect transition="in" filter="barn(inVertical)">
                                      <p:cBhvr>
                                        <p:cTn id="10" dur="500"/>
                                        <p:tgtEl>
                                          <p:spTgt spid="307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4860032" y="1462886"/>
            <a:ext cx="4283968" cy="1877810"/>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Imagine that you are the organizer of the competition. Talk about it based on the given information </a:t>
            </a:r>
            <a:endParaRPr lang="en-US"/>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276"/>
            <a:ext cx="4608562" cy="298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6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3888" y="-51407"/>
            <a:ext cx="3049588" cy="596900"/>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4294967295"/>
          </p:nvPr>
        </p:nvSpPr>
        <p:spPr>
          <a:xfrm>
            <a:off x="1066276" y="397495"/>
            <a:ext cx="7538171" cy="3254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lnSpc>
                <a:spcPct val="150000"/>
              </a:lnSpc>
              <a:spcBef>
                <a:spcPts val="0"/>
              </a:spcBef>
              <a:buNone/>
            </a:pPr>
            <a:r>
              <a:rPr lang="en-US" sz="1600" b="1">
                <a:solidFill>
                  <a:schemeClr val="tx1"/>
                </a:solidFill>
                <a:latin typeface="+mn-lt"/>
              </a:rPr>
              <a:t>Time allowed</a:t>
            </a:r>
            <a:r>
              <a:rPr lang="en-US" sz="1600">
                <a:solidFill>
                  <a:schemeClr val="tx1"/>
                </a:solidFill>
                <a:latin typeface="+mn-lt"/>
              </a:rPr>
              <a:t> - 8-10 minutes</a:t>
            </a:r>
          </a:p>
          <a:p>
            <a:pPr>
              <a:lnSpc>
                <a:spcPct val="150000"/>
              </a:lnSpc>
              <a:spcBef>
                <a:spcPts val="0"/>
              </a:spcBef>
            </a:pPr>
            <a:r>
              <a:rPr lang="en-US" sz="1600">
                <a:solidFill>
                  <a:schemeClr val="tx1"/>
                </a:solidFill>
                <a:latin typeface="+mn-lt"/>
              </a:rPr>
              <a:t>Normally you will do the speaking test with another candidate. The two of you will meet two examiners. One of the examiners will talk to you, the other does not particpate in the conversations.</a:t>
            </a:r>
          </a:p>
          <a:p>
            <a:pPr>
              <a:lnSpc>
                <a:spcPct val="150000"/>
              </a:lnSpc>
              <a:spcBef>
                <a:spcPts val="0"/>
              </a:spcBef>
            </a:pPr>
            <a:r>
              <a:rPr lang="en-US" sz="1600">
                <a:solidFill>
                  <a:schemeClr val="tx1"/>
                </a:solidFill>
                <a:latin typeface="+mn-lt"/>
              </a:rPr>
              <a:t>There are two parts to the speaking test:</a:t>
            </a:r>
          </a:p>
          <a:p>
            <a:pPr>
              <a:lnSpc>
                <a:spcPct val="150000"/>
              </a:lnSpc>
              <a:spcBef>
                <a:spcPts val="0"/>
              </a:spcBef>
            </a:pPr>
            <a:r>
              <a:rPr lang="en-US" sz="1600">
                <a:solidFill>
                  <a:schemeClr val="tx1"/>
                </a:solidFill>
                <a:latin typeface="+mn-lt"/>
              </a:rPr>
              <a:t>Speaking part 1: short questions and answers between you and the examiner</a:t>
            </a:r>
          </a:p>
          <a:p>
            <a:pPr>
              <a:lnSpc>
                <a:spcPct val="150000"/>
              </a:lnSpc>
              <a:spcBef>
                <a:spcPts val="0"/>
              </a:spcBef>
            </a:pPr>
            <a:r>
              <a:rPr lang="en-US" sz="1600">
                <a:solidFill>
                  <a:schemeClr val="tx1"/>
                </a:solidFill>
                <a:latin typeface="+mn-lt"/>
              </a:rPr>
              <a:t>Speaking part 2: the examiner gives you some information or a card with some ideas for questions. You have to talk with the other candidate and ask or answer questions.</a:t>
            </a:r>
            <a:br>
              <a:rPr lang="en-US" sz="1600">
                <a:solidFill>
                  <a:schemeClr val="tx1"/>
                </a:solidFill>
                <a:latin typeface="+mn-lt"/>
              </a:rPr>
            </a:br>
            <a:r>
              <a:rPr lang="en-US" sz="1600" b="1">
                <a:solidFill>
                  <a:schemeClr val="tx1"/>
                </a:solidFill>
                <a:latin typeface="+mn-lt"/>
              </a:rPr>
              <a:t>How to prepare for KET Speaking</a:t>
            </a:r>
            <a:endParaRPr lang="en-US" sz="1600">
              <a:solidFill>
                <a:schemeClr val="tx1"/>
              </a:solidFill>
              <a:latin typeface="+mn-lt"/>
            </a:endParaRPr>
          </a:p>
          <a:p>
            <a:pPr>
              <a:lnSpc>
                <a:spcPct val="150000"/>
              </a:lnSpc>
              <a:spcBef>
                <a:spcPts val="0"/>
              </a:spcBef>
            </a:pPr>
            <a:r>
              <a:rPr lang="en-US" sz="1600">
                <a:solidFill>
                  <a:schemeClr val="tx1"/>
                </a:solidFill>
                <a:latin typeface="+mn-lt"/>
              </a:rPr>
              <a:t>Speak as much as you can, with your friends</a:t>
            </a:r>
          </a:p>
          <a:p>
            <a:pPr>
              <a:lnSpc>
                <a:spcPct val="150000"/>
              </a:lnSpc>
              <a:spcBef>
                <a:spcPts val="0"/>
              </a:spcBef>
            </a:pPr>
            <a:r>
              <a:rPr lang="en-US" sz="1600">
                <a:solidFill>
                  <a:schemeClr val="tx1"/>
                </a:solidFill>
                <a:latin typeface="+mn-lt"/>
              </a:rPr>
              <a:t>Practise asking and asnwering questions about daily life</a:t>
            </a:r>
          </a:p>
          <a:p>
            <a:pPr>
              <a:lnSpc>
                <a:spcPct val="150000"/>
              </a:lnSpc>
              <a:spcBef>
                <a:spcPts val="0"/>
              </a:spcBef>
            </a:pPr>
            <a:r>
              <a:rPr lang="en-US" sz="1600">
                <a:solidFill>
                  <a:schemeClr val="tx1"/>
                </a:solidFill>
                <a:latin typeface="+mn-lt"/>
              </a:rPr>
              <a:t>Practise giving information about yourself</a:t>
            </a:r>
          </a:p>
        </p:txBody>
      </p:sp>
    </p:spTree>
    <p:extLst>
      <p:ext uri="{BB962C8B-B14F-4D97-AF65-F5344CB8AC3E}">
        <p14:creationId xmlns:p14="http://schemas.microsoft.com/office/powerpoint/2010/main" val="8750021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orts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 y="0"/>
            <a:ext cx="4344469" cy="517273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type="body" idx="4294967295"/>
          </p:nvPr>
        </p:nvSpPr>
        <p:spPr>
          <a:xfrm>
            <a:off x="4347042" y="1182688"/>
            <a:ext cx="4860032" cy="3960812"/>
          </a:xfrm>
          <a:prstGeom prst="rect">
            <a:avLst/>
          </a:prstGeom>
        </p:spPr>
        <p:txBody>
          <a:bodyPr>
            <a:noAutofit/>
          </a:bodyPr>
          <a:lstStyle/>
          <a:p>
            <a:pPr marL="457200" lvl="0" indent="-457200" algn="l">
              <a:buClr>
                <a:schemeClr val="accent4">
                  <a:lumMod val="50000"/>
                </a:schemeClr>
              </a:buClr>
              <a:buFont typeface="+mj-lt"/>
              <a:buAutoNum type="arabicPeriod"/>
            </a:pPr>
            <a:r>
              <a:rPr lang="en-US" sz="2000" smtClean="0">
                <a:latin typeface="+mn-lt"/>
              </a:rPr>
              <a:t>Do you like playing sports?</a:t>
            </a:r>
          </a:p>
          <a:p>
            <a:pPr marL="457200" lvl="0" indent="-457200" algn="l">
              <a:buClr>
                <a:schemeClr val="accent4">
                  <a:lumMod val="50000"/>
                </a:schemeClr>
              </a:buClr>
              <a:buFont typeface="+mj-lt"/>
              <a:buAutoNum type="arabicPeriod"/>
            </a:pPr>
            <a:r>
              <a:rPr lang="en-US" sz="2000" smtClean="0"/>
              <a:t>What is your favourite sport?</a:t>
            </a:r>
          </a:p>
          <a:p>
            <a:pPr marL="457200" lvl="0" indent="-457200" algn="l">
              <a:buClr>
                <a:schemeClr val="accent4">
                  <a:lumMod val="50000"/>
                </a:schemeClr>
              </a:buClr>
              <a:buFont typeface="+mj-lt"/>
              <a:buAutoNum type="arabicPeriod"/>
            </a:pPr>
            <a:r>
              <a:rPr lang="en-US" sz="2000" smtClean="0">
                <a:latin typeface="+mn-lt"/>
              </a:rPr>
              <a:t>What is its types of sport?</a:t>
            </a:r>
          </a:p>
          <a:p>
            <a:pPr marL="457200" lvl="0" indent="-457200" algn="l">
              <a:buClr>
                <a:schemeClr val="accent4">
                  <a:lumMod val="50000"/>
                </a:schemeClr>
              </a:buClr>
              <a:buFont typeface="+mj-lt"/>
              <a:buAutoNum type="arabicPeriod"/>
            </a:pPr>
            <a:r>
              <a:rPr lang="en-US" sz="2000" smtClean="0"/>
              <a:t>Why do you like playing that sport?</a:t>
            </a:r>
          </a:p>
          <a:p>
            <a:pPr marL="457200" lvl="0" indent="-457200" algn="l">
              <a:buClr>
                <a:schemeClr val="accent4">
                  <a:lumMod val="50000"/>
                </a:schemeClr>
              </a:buClr>
              <a:buFont typeface="+mj-lt"/>
              <a:buAutoNum type="arabicPeriod"/>
            </a:pPr>
            <a:r>
              <a:rPr lang="en-US" sz="2000" smtClean="0">
                <a:latin typeface="+mn-lt"/>
              </a:rPr>
              <a:t>Who do you often play sports with?</a:t>
            </a:r>
          </a:p>
          <a:p>
            <a:pPr marL="457200" lvl="0" indent="-457200" algn="l">
              <a:buClr>
                <a:schemeClr val="accent4">
                  <a:lumMod val="50000"/>
                </a:schemeClr>
              </a:buClr>
              <a:buFont typeface="+mj-lt"/>
              <a:buAutoNum type="arabicPeriod"/>
            </a:pPr>
            <a:r>
              <a:rPr lang="en-US" sz="2000" smtClean="0"/>
              <a:t>Talk about a football match that you saw</a:t>
            </a:r>
            <a:endParaRPr lang="en-US" sz="2000" smtClean="0">
              <a:latin typeface="+mn-lt"/>
            </a:endParaRPr>
          </a:p>
        </p:txBody>
      </p:sp>
      <p:sp>
        <p:nvSpPr>
          <p:cNvPr id="3" name="Title 2"/>
          <p:cNvSpPr>
            <a:spLocks noGrp="1"/>
          </p:cNvSpPr>
          <p:nvPr>
            <p:ph type="title" idx="4294967295"/>
          </p:nvPr>
        </p:nvSpPr>
        <p:spPr>
          <a:xfrm>
            <a:off x="4932040" y="476222"/>
            <a:ext cx="4114800" cy="622300"/>
          </a:xfrm>
          <a:prstGeom prst="rect">
            <a:avLst/>
          </a:prstGeom>
        </p:spPr>
        <p:txBody>
          <a:bodyPr>
            <a:noAutofit/>
          </a:bodyPr>
          <a:lstStyle/>
          <a:p>
            <a:pPr algn="l"/>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Part 1: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5758883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additive="base">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additive="base">
                                        <p:cTn id="4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ypes of Sports and Games Vocabulary | 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150"/>
          <a:stretch/>
        </p:blipFill>
        <p:spPr bwMode="auto">
          <a:xfrm>
            <a:off x="0" y="0"/>
            <a:ext cx="9314955" cy="55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ypes of Sports and Games Vocabulary | 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305" b="4358"/>
          <a:stretch/>
        </p:blipFill>
        <p:spPr bwMode="auto">
          <a:xfrm>
            <a:off x="0" y="0"/>
            <a:ext cx="912731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4719376"/>
              </p:ext>
            </p:extLst>
          </p:nvPr>
        </p:nvGraphicFramePr>
        <p:xfrm>
          <a:off x="-31173" y="0"/>
          <a:ext cx="915642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95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DDD80620-9389-426D-851C-B3D941DD36A2}"/>
                                            </p:graphicEl>
                                          </p:spTgt>
                                        </p:tgtEl>
                                        <p:attrNameLst>
                                          <p:attrName>style.visibility</p:attrName>
                                        </p:attrNameLst>
                                      </p:cBhvr>
                                      <p:to>
                                        <p:strVal val="visible"/>
                                      </p:to>
                                    </p:set>
                                    <p:animEffect transition="in" filter="wipe(left)">
                                      <p:cBhvr>
                                        <p:cTn id="7" dur="500"/>
                                        <p:tgtEl>
                                          <p:spTgt spid="5">
                                            <p:graphicEl>
                                              <a:dgm id="{DDD80620-9389-426D-851C-B3D941DD36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0107E2DA-3873-46DB-BAE3-21EDDD0A813D}"/>
                                            </p:graphicEl>
                                          </p:spTgt>
                                        </p:tgtEl>
                                        <p:attrNameLst>
                                          <p:attrName>style.visibility</p:attrName>
                                        </p:attrNameLst>
                                      </p:cBhvr>
                                      <p:to>
                                        <p:strVal val="visible"/>
                                      </p:to>
                                    </p:set>
                                    <p:animEffect transition="in" filter="wipe(left)">
                                      <p:cBhvr>
                                        <p:cTn id="12" dur="500"/>
                                        <p:tgtEl>
                                          <p:spTgt spid="5">
                                            <p:graphicEl>
                                              <a:dgm id="{0107E2DA-3873-46DB-BAE3-21EDDD0A81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FE9D406E-3CA9-4077-9FE1-611303C1D003}"/>
                                            </p:graphicEl>
                                          </p:spTgt>
                                        </p:tgtEl>
                                        <p:attrNameLst>
                                          <p:attrName>style.visibility</p:attrName>
                                        </p:attrNameLst>
                                      </p:cBhvr>
                                      <p:to>
                                        <p:strVal val="visible"/>
                                      </p:to>
                                    </p:set>
                                    <p:animEffect transition="in" filter="wipe(left)">
                                      <p:cBhvr>
                                        <p:cTn id="17" dur="500"/>
                                        <p:tgtEl>
                                          <p:spTgt spid="5">
                                            <p:graphicEl>
                                              <a:dgm id="{FE9D406E-3CA9-4077-9FE1-611303C1D00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975BE4D8-95B7-40D3-A3BD-1EBE720B52FE}"/>
                                            </p:graphicEl>
                                          </p:spTgt>
                                        </p:tgtEl>
                                        <p:attrNameLst>
                                          <p:attrName>style.visibility</p:attrName>
                                        </p:attrNameLst>
                                      </p:cBhvr>
                                      <p:to>
                                        <p:strVal val="visible"/>
                                      </p:to>
                                    </p:set>
                                    <p:animEffect transition="in" filter="wipe(left)">
                                      <p:cBhvr>
                                        <p:cTn id="22" dur="500"/>
                                        <p:tgtEl>
                                          <p:spTgt spid="5">
                                            <p:graphicEl>
                                              <a:dgm id="{975BE4D8-95B7-40D3-A3BD-1EBE720B52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16305361-3D55-4B7E-A7BE-0CA669540A37}"/>
                                            </p:graphicEl>
                                          </p:spTgt>
                                        </p:tgtEl>
                                        <p:attrNameLst>
                                          <p:attrName>style.visibility</p:attrName>
                                        </p:attrNameLst>
                                      </p:cBhvr>
                                      <p:to>
                                        <p:strVal val="visible"/>
                                      </p:to>
                                    </p:set>
                                    <p:animEffect transition="in" filter="wipe(left)">
                                      <p:cBhvr>
                                        <p:cTn id="27" dur="500"/>
                                        <p:tgtEl>
                                          <p:spTgt spid="5">
                                            <p:graphicEl>
                                              <a:dgm id="{16305361-3D55-4B7E-A7BE-0CA669540A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D33BEA8A-5085-475F-AA1D-251CB1179A81}"/>
                                            </p:graphicEl>
                                          </p:spTgt>
                                        </p:tgtEl>
                                        <p:attrNameLst>
                                          <p:attrName>style.visibility</p:attrName>
                                        </p:attrNameLst>
                                      </p:cBhvr>
                                      <p:to>
                                        <p:strVal val="visible"/>
                                      </p:to>
                                    </p:set>
                                    <p:animEffect transition="in" filter="wipe(left)">
                                      <p:cBhvr>
                                        <p:cTn id="32" dur="500"/>
                                        <p:tgtEl>
                                          <p:spTgt spid="5">
                                            <p:graphicEl>
                                              <a:dgm id="{D33BEA8A-5085-475F-AA1D-251CB1179A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4EA2CB66-1F89-4D75-BAAA-578036AFDCEF}"/>
                                            </p:graphicEl>
                                          </p:spTgt>
                                        </p:tgtEl>
                                        <p:attrNameLst>
                                          <p:attrName>style.visibility</p:attrName>
                                        </p:attrNameLst>
                                      </p:cBhvr>
                                      <p:to>
                                        <p:strVal val="visible"/>
                                      </p:to>
                                    </p:set>
                                    <p:animEffect transition="in" filter="wipe(left)">
                                      <p:cBhvr>
                                        <p:cTn id="37" dur="500"/>
                                        <p:tgtEl>
                                          <p:spTgt spid="5">
                                            <p:graphicEl>
                                              <a:dgm id="{4EA2CB66-1F89-4D75-BAAA-578036AFDCE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420513A-F9B2-4EE8-A4A0-E5C226A7C119}"/>
                                            </p:graphicEl>
                                          </p:spTgt>
                                        </p:tgtEl>
                                        <p:attrNameLst>
                                          <p:attrName>style.visibility</p:attrName>
                                        </p:attrNameLst>
                                      </p:cBhvr>
                                      <p:to>
                                        <p:strVal val="visible"/>
                                      </p:to>
                                    </p:set>
                                    <p:animEffect transition="in" filter="wipe(left)">
                                      <p:cBhvr>
                                        <p:cTn id="42" dur="500"/>
                                        <p:tgtEl>
                                          <p:spTgt spid="5">
                                            <p:graphicEl>
                                              <a:dgm id="{3420513A-F9B2-4EE8-A4A0-E5C226A7C11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6E263A62-B746-4AB4-B305-687EF542482C}"/>
                                            </p:graphicEl>
                                          </p:spTgt>
                                        </p:tgtEl>
                                        <p:attrNameLst>
                                          <p:attrName>style.visibility</p:attrName>
                                        </p:attrNameLst>
                                      </p:cBhvr>
                                      <p:to>
                                        <p:strVal val="visible"/>
                                      </p:to>
                                    </p:set>
                                    <p:animEffect transition="in" filter="wipe(left)">
                                      <p:cBhvr>
                                        <p:cTn id="47" dur="500"/>
                                        <p:tgtEl>
                                          <p:spTgt spid="5">
                                            <p:graphicEl>
                                              <a:dgm id="{6E263A62-B746-4AB4-B305-687EF542482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98100444-67BF-47AF-976E-DA1EDC67197E}"/>
                                            </p:graphicEl>
                                          </p:spTgt>
                                        </p:tgtEl>
                                        <p:attrNameLst>
                                          <p:attrName>style.visibility</p:attrName>
                                        </p:attrNameLst>
                                      </p:cBhvr>
                                      <p:to>
                                        <p:strVal val="visible"/>
                                      </p:to>
                                    </p:set>
                                    <p:animEffect transition="in" filter="wipe(left)">
                                      <p:cBhvr>
                                        <p:cTn id="52" dur="500"/>
                                        <p:tgtEl>
                                          <p:spTgt spid="5">
                                            <p:graphicEl>
                                              <a:dgm id="{98100444-67BF-47AF-976E-DA1EDC67197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dgm id="{7F1C3D08-C6B4-4F33-93D0-48269DDFF123}"/>
                                            </p:graphicEl>
                                          </p:spTgt>
                                        </p:tgtEl>
                                        <p:attrNameLst>
                                          <p:attrName>style.visibility</p:attrName>
                                        </p:attrNameLst>
                                      </p:cBhvr>
                                      <p:to>
                                        <p:strVal val="visible"/>
                                      </p:to>
                                    </p:set>
                                    <p:animEffect transition="in" filter="wipe(left)">
                                      <p:cBhvr>
                                        <p:cTn id="57" dur="500"/>
                                        <p:tgtEl>
                                          <p:spTgt spid="5">
                                            <p:graphicEl>
                                              <a:dgm id="{7F1C3D08-C6B4-4F33-93D0-48269DDFF12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dgm id="{074B42B4-F2BB-4DC3-857B-DA6E9691C9CD}"/>
                                            </p:graphicEl>
                                          </p:spTgt>
                                        </p:tgtEl>
                                        <p:attrNameLst>
                                          <p:attrName>style.visibility</p:attrName>
                                        </p:attrNameLst>
                                      </p:cBhvr>
                                      <p:to>
                                        <p:strVal val="visible"/>
                                      </p:to>
                                    </p:set>
                                    <p:animEffect transition="in" filter="wipe(left)">
                                      <p:cBhvr>
                                        <p:cTn id="62" dur="500"/>
                                        <p:tgtEl>
                                          <p:spTgt spid="5">
                                            <p:graphicEl>
                                              <a:dgm id="{074B42B4-F2BB-4DC3-857B-DA6E9691C9CD}"/>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graphicEl>
                                              <a:dgm id="{808CED16-AEE8-4A43-83F6-6BC80ED14C2A}"/>
                                            </p:graphicEl>
                                          </p:spTgt>
                                        </p:tgtEl>
                                        <p:attrNameLst>
                                          <p:attrName>style.visibility</p:attrName>
                                        </p:attrNameLst>
                                      </p:cBhvr>
                                      <p:to>
                                        <p:strVal val="visible"/>
                                      </p:to>
                                    </p:set>
                                    <p:animEffect transition="in" filter="wipe(left)">
                                      <p:cBhvr>
                                        <p:cTn id="67" dur="500"/>
                                        <p:tgtEl>
                                          <p:spTgt spid="5">
                                            <p:graphicEl>
                                              <a:dgm id="{808CED16-AEE8-4A43-83F6-6BC80ED14C2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dgm id="{7CD8C185-A57E-4914-8B6B-7B15D76FFB24}"/>
                                            </p:graphicEl>
                                          </p:spTgt>
                                        </p:tgtEl>
                                        <p:attrNameLst>
                                          <p:attrName>style.visibility</p:attrName>
                                        </p:attrNameLst>
                                      </p:cBhvr>
                                      <p:to>
                                        <p:strVal val="visible"/>
                                      </p:to>
                                    </p:set>
                                    <p:animEffect transition="in" filter="wipe(left)">
                                      <p:cBhvr>
                                        <p:cTn id="72" dur="500"/>
                                        <p:tgtEl>
                                          <p:spTgt spid="5">
                                            <p:graphicEl>
                                              <a:dgm id="{7CD8C185-A57E-4914-8B6B-7B15D76FFB2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graphicEl>
                                              <a:dgm id="{194AE2D6-C9F4-40D1-9224-41A25C24A5A8}"/>
                                            </p:graphicEl>
                                          </p:spTgt>
                                        </p:tgtEl>
                                        <p:attrNameLst>
                                          <p:attrName>style.visibility</p:attrName>
                                        </p:attrNameLst>
                                      </p:cBhvr>
                                      <p:to>
                                        <p:strVal val="visible"/>
                                      </p:to>
                                    </p:set>
                                    <p:animEffect transition="in" filter="wipe(left)">
                                      <p:cBhvr>
                                        <p:cTn id="77" dur="500"/>
                                        <p:tgtEl>
                                          <p:spTgt spid="5">
                                            <p:graphicEl>
                                              <a:dgm id="{194AE2D6-C9F4-40D1-9224-41A25C24A5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0" y="339502"/>
            <a:ext cx="9144000" cy="819150"/>
          </a:xfrm>
          <a:prstGeom prst="roundRect">
            <a:avLst/>
          </a:prstGeom>
        </p:spPr>
        <p:style>
          <a:lnRef idx="1">
            <a:schemeClr val="accent2"/>
          </a:lnRef>
          <a:fillRef idx="2">
            <a:schemeClr val="accent2"/>
          </a:fillRef>
          <a:effectRef idx="1">
            <a:schemeClr val="accent2"/>
          </a:effectRef>
          <a:fontRef idx="minor">
            <a:schemeClr val="dk1"/>
          </a:fontRef>
        </p:style>
        <p:txBody>
          <a:bodyPr>
            <a:normAutofit/>
          </a:bodyPr>
          <a:lstStyle/>
          <a:p>
            <a:r>
              <a:rPr lang="en-US" sz="2800" smtClean="0">
                <a:latin typeface="+mn-lt"/>
              </a:rPr>
              <a:t>Name some individual sports and some team sports</a:t>
            </a:r>
            <a:endParaRPr lang="en-US" sz="2800">
              <a:latin typeface="+mn-lt"/>
            </a:endParaRPr>
          </a:p>
        </p:txBody>
      </p:sp>
      <p:pic>
        <p:nvPicPr>
          <p:cNvPr id="6146" name="Picture 2" descr="Image result for winter sport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058480"/>
            <a:ext cx="4176465" cy="30850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ummer sport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8" y="2067694"/>
            <a:ext cx="4551621" cy="307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par>
                                <p:cTn id="18" presetID="22" presetClass="entr" presetSubtype="4"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12093" y="1131590"/>
            <a:ext cx="3831908" cy="54451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FOOTBALL MATCH</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type="body" idx="4294967295"/>
          </p:nvPr>
        </p:nvSpPr>
        <p:spPr>
          <a:xfrm>
            <a:off x="5396071" y="2067719"/>
            <a:ext cx="3203575" cy="1008062"/>
          </a:xfrm>
          <a:prstGeom prst="horizontalScroll">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mtClean="0"/>
              <a:t>The answer should be at least 3 sentences</a:t>
            </a:r>
            <a:endParaRPr lang="en-US"/>
          </a:p>
        </p:txBody>
      </p:sp>
      <p:pic>
        <p:nvPicPr>
          <p:cNvPr id="5122" name="Picture 2" descr="Image result for u23 viá»t nam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4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5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heel(1)">
                                      <p:cBhvr>
                                        <p:cTn id="25" dur="20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wipe(down)">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2123728" y="1635646"/>
            <a:ext cx="5114925" cy="1160462"/>
          </a:xfrm>
          <a:prstGeom prst="rect">
            <a:avLst/>
          </a:prstGeom>
        </p:spPr>
        <p:txBody>
          <a:bodyPr>
            <a:noAutofit/>
          </a:bodyPr>
          <a:lstStyle/>
          <a:p>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SPEAKING pART 2</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5" name="Rounded Rectangle 4"/>
          <p:cNvSpPr/>
          <p:nvPr/>
        </p:nvSpPr>
        <p:spPr>
          <a:xfrm>
            <a:off x="1238855" y="3145993"/>
            <a:ext cx="6816437" cy="862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3166359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ustom 3">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tf02804846</Template>
  <TotalTime>779</TotalTime>
  <Words>232</Words>
  <Application>Microsoft Office PowerPoint</Application>
  <PresentationFormat>On-screen Show (16:9)</PresentationFormat>
  <Paragraphs>45</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Arvo</vt:lpstr>
      <vt:lpstr>Calibri</vt:lpstr>
      <vt:lpstr>Comic Sans MS</vt:lpstr>
      <vt:lpstr>Consolas</vt:lpstr>
      <vt:lpstr>Muli</vt:lpstr>
      <vt:lpstr>Chalkboard 16x9</vt:lpstr>
      <vt:lpstr>PowerPoint Presentation</vt:lpstr>
      <vt:lpstr>KET SPEAKING</vt:lpstr>
      <vt:lpstr>Part 1: </vt:lpstr>
      <vt:lpstr>PowerPoint Presentation</vt:lpstr>
      <vt:lpstr>PowerPoint Presentation</vt:lpstr>
      <vt:lpstr>PowerPoint Presentation</vt:lpstr>
      <vt:lpstr>PowerPoint Presentation</vt:lpstr>
      <vt:lpstr>A FOOTBALL MATCH</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29</cp:revision>
  <dcterms:created xsi:type="dcterms:W3CDTF">2019-11-01T17:22:53Z</dcterms:created>
  <dcterms:modified xsi:type="dcterms:W3CDTF">2022-03-25T15:04:39Z</dcterms:modified>
</cp:coreProperties>
</file>