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18/11/2022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5.png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9" Type="http://schemas.openxmlformats.org/officeDocument/2006/relationships/image" Target="../media/image51.svg"/><Relationship Id="rId22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5.png"/><Relationship Id="rId10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21" Type="http://schemas.openxmlformats.org/officeDocument/2006/relationships/image" Target="../media/image47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51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51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30.sv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png"/><Relationship Id="rId5" Type="http://schemas.openxmlformats.org/officeDocument/2006/relationships/image" Target="../media/image28.svg"/><Relationship Id="rId10" Type="http://schemas.openxmlformats.org/officeDocument/2006/relationships/image" Target="../media/image34.svg"/><Relationship Id="rId4" Type="http://schemas.microsoft.com/office/2007/relationships/hdphoto" Target="../media/hdphoto5.wdp"/><Relationship Id="rId43" Type="http://schemas.openxmlformats.org/officeDocument/2006/relationships/image" Target="../media/image1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57.png"/><Relationship Id="rId10" Type="http://schemas.openxmlformats.org/officeDocument/2006/relationships/image" Target="../media/image34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9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31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9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61.png"/><Relationship Id="rId10" Type="http://schemas.openxmlformats.org/officeDocument/2006/relationships/image" Target="../media/image34.svg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5" Type="http://schemas.openxmlformats.org/officeDocument/2006/relationships/image" Target="../media/image67.png"/><Relationship Id="rId10" Type="http://schemas.openxmlformats.org/officeDocument/2006/relationships/image" Target="../media/image34.sv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2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83.png"/><Relationship Id="rId10" Type="http://schemas.openxmlformats.org/officeDocument/2006/relationships/image" Target="../media/image34.svg"/><Relationship Id="rId31" Type="http://schemas.openxmlformats.org/officeDocument/2006/relationships/image" Target="NULL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6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2" Type="http://schemas.openxmlformats.org/officeDocument/2006/relationships/image" Target="../media/image13.svg"/><Relationship Id="rId17" Type="http://schemas.openxmlformats.org/officeDocument/2006/relationships/image" Target="../media/image9.svg"/><Relationship Id="rId2" Type="http://schemas.openxmlformats.org/officeDocument/2006/relationships/image" Target="../media/image1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1.png"/><Relationship Id="rId12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(H9.3)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(H9.3)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MN &lt; NP &lt; MP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tr61)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</a:t>
                </a:r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  <a:endParaRPr lang="nl-NL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vuông, góc vuông là góc lớn nhất nên cạnh đối diện với góc vuông (tức cạnh huyền) là cạnh lớn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</a:t>
              </a:r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</a:t>
            </a:r>
            <a:r>
              <a:rPr lang="en-US" sz="5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lấy lần lượt hai điểm M và N. So sánh 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 các cạnh theo thứ tự từ bé đến lớn là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 các góc theo thứ tự từ bé đến lớn là</a:t>
                </a: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tam giác, góc đối diện với cạnh lớn hơn là góc lớn hơn.</a:t>
            </a:r>
            <a:endParaRPr lang="en-US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</a:t>
                          </a:r>
                          <a:r>
                            <a:rPr lang="en-US" sz="4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1583</Words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Cambria Math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2022-11-17T18:04:43Z</dcterms:modified>
  <dc:identifier>DAFKql8qNNg</dc:identifier>
</cp:coreProperties>
</file>