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embeddedFontLst>
    <p:embeddedFont>
      <p:font typeface="Calibri Light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4: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13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7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24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5: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55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907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4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6: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35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4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74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1: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7: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178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572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241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8: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7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3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160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9: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86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508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430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10: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1108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841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97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=""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1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noaction"/>
            <a:extLst>
              <a:ext uri="{FF2B5EF4-FFF2-40B4-BE49-F238E27FC236}">
                <a16:creationId xmlns="" xmlns:a16="http://schemas.microsoft.com/office/drawing/2014/main" id="{7101420D-CC0D-4D96-8A78-8B595E8680D8}"/>
              </a:ext>
            </a:extLst>
          </p:cNvPr>
          <p:cNvSpPr/>
          <p:nvPr/>
        </p:nvSpPr>
        <p:spPr>
          <a:xfrm>
            <a:off x="7685498" y="5147855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A0C47FDA-69D1-4CD7-B739-D47362F4B3F5}"/>
              </a:ext>
            </a:extLst>
          </p:cNvPr>
          <p:cNvSpPr/>
          <p:nvPr/>
        </p:nvSpPr>
        <p:spPr>
          <a:xfrm>
            <a:off x="6386286" y="538301"/>
            <a:ext cx="42817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</a:rPr>
              <a:t>SUB : insert here.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34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Question 2: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A.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7030A0"/>
                </a:solidFill>
              </a:rPr>
              <a:t>B.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Calibri" panose="020F0502020204030204"/>
              </a:rPr>
              <a:t>Question 3: insert here.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C. wrong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B. right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7030A0"/>
                </a:solidFill>
                <a:latin typeface="Calibri" panose="020F0502020204030204"/>
              </a:rPr>
              <a:t>A. wrong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228</Words>
  <PresentationFormat>Custom</PresentationFormat>
  <Paragraphs>105</Paragraphs>
  <Slides>32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2018-04-23T17:05:04Z</dcterms:created>
  <dcterms:modified xsi:type="dcterms:W3CDTF">2020-09-09T11:28:27Z</dcterms:modified>
</cp:coreProperties>
</file>