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43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1B707-F3A9-1359-8EB1-68F88E9FB9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BE1701-E1C9-1DF7-95BB-19F9FB8E74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3EA4E1-5B99-70E7-71E0-0B6F93E60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F5C7B-71BF-418B-AB24-18C0F3272E5D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2F2E47-DE13-9BEB-1EE7-CB5881F2B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70BA35-64FE-6F99-32E5-4B37F6D27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2F0D-07AB-4B46-BCCC-873202248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997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1AE44-292F-7D80-68C2-7297543C8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3E197C-5A3C-6732-A62F-AFA1331DCD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BD7F65-293D-E35C-7BC9-3979D7526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F5C7B-71BF-418B-AB24-18C0F3272E5D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6B5CF-E738-5284-B78B-51C8C2A5E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08CB3C-43DD-30AA-56BF-5DD47DDBD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2F0D-07AB-4B46-BCCC-873202248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277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A0C7A7-7DB9-D269-9518-3A8C6AD94B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824CDE-E5AE-DF93-4352-BD34C3906C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9D9ABB-3428-A9A7-7F5C-F433707CD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F5C7B-71BF-418B-AB24-18C0F3272E5D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BFC90E-D54D-BF0A-EB87-F6B977DDF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738A2E-490E-C787-2A38-89F7FF326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2F0D-07AB-4B46-BCCC-873202248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499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538115" indent="0" algn="ctr">
              <a:buNone/>
              <a:defRPr/>
            </a:lvl2pPr>
            <a:lvl3pPr marL="1076229" indent="0" algn="ctr">
              <a:buNone/>
              <a:defRPr/>
            </a:lvl3pPr>
            <a:lvl4pPr marL="1614344" indent="0" algn="ctr">
              <a:buNone/>
              <a:defRPr/>
            </a:lvl4pPr>
            <a:lvl5pPr marL="2152458" indent="0" algn="ctr">
              <a:buNone/>
              <a:defRPr/>
            </a:lvl5pPr>
            <a:lvl6pPr marL="2690573" indent="0" algn="ctr">
              <a:buNone/>
              <a:defRPr/>
            </a:lvl6pPr>
            <a:lvl7pPr marL="3228687" indent="0" algn="ctr">
              <a:buNone/>
              <a:defRPr/>
            </a:lvl7pPr>
            <a:lvl8pPr marL="3766803" indent="0" algn="ctr">
              <a:buNone/>
              <a:defRPr/>
            </a:lvl8pPr>
            <a:lvl9pPr marL="4304917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08432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8980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719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322"/>
            </a:lvl1pPr>
            <a:lvl2pPr marL="538115" indent="0">
              <a:buNone/>
              <a:defRPr sz="2097"/>
            </a:lvl2pPr>
            <a:lvl3pPr marL="1076229" indent="0">
              <a:buNone/>
              <a:defRPr sz="1873"/>
            </a:lvl3pPr>
            <a:lvl4pPr marL="1614344" indent="0">
              <a:buNone/>
              <a:defRPr sz="1648"/>
            </a:lvl4pPr>
            <a:lvl5pPr marL="2152458" indent="0">
              <a:buNone/>
              <a:defRPr sz="1648"/>
            </a:lvl5pPr>
            <a:lvl6pPr marL="2690573" indent="0">
              <a:buNone/>
              <a:defRPr sz="1648"/>
            </a:lvl6pPr>
            <a:lvl7pPr marL="3228687" indent="0">
              <a:buNone/>
              <a:defRPr sz="1648"/>
            </a:lvl7pPr>
            <a:lvl8pPr marL="3766803" indent="0">
              <a:buNone/>
              <a:defRPr sz="1648"/>
            </a:lvl8pPr>
            <a:lvl9pPr marL="4304917" indent="0">
              <a:buNone/>
              <a:defRPr sz="164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04320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3296"/>
            </a:lvl1pPr>
            <a:lvl2pPr>
              <a:defRPr sz="2846"/>
            </a:lvl2pPr>
            <a:lvl3pPr>
              <a:defRPr sz="2322"/>
            </a:lvl3pPr>
            <a:lvl4pPr>
              <a:defRPr sz="2097"/>
            </a:lvl4pPr>
            <a:lvl5pPr>
              <a:defRPr sz="2097"/>
            </a:lvl5pPr>
            <a:lvl6pPr>
              <a:defRPr sz="2097"/>
            </a:lvl6pPr>
            <a:lvl7pPr>
              <a:defRPr sz="2097"/>
            </a:lvl7pPr>
            <a:lvl8pPr>
              <a:defRPr sz="2097"/>
            </a:lvl8pPr>
            <a:lvl9pPr>
              <a:defRPr sz="209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3296"/>
            </a:lvl1pPr>
            <a:lvl2pPr>
              <a:defRPr sz="2846"/>
            </a:lvl2pPr>
            <a:lvl3pPr>
              <a:defRPr sz="2322"/>
            </a:lvl3pPr>
            <a:lvl4pPr>
              <a:defRPr sz="2097"/>
            </a:lvl4pPr>
            <a:lvl5pPr>
              <a:defRPr sz="2097"/>
            </a:lvl5pPr>
            <a:lvl6pPr>
              <a:defRPr sz="2097"/>
            </a:lvl6pPr>
            <a:lvl7pPr>
              <a:defRPr sz="2097"/>
            </a:lvl7pPr>
            <a:lvl8pPr>
              <a:defRPr sz="2097"/>
            </a:lvl8pPr>
            <a:lvl9pPr>
              <a:defRPr sz="209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81179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1535113"/>
            <a:ext cx="5386917" cy="639762"/>
          </a:xfrm>
        </p:spPr>
        <p:txBody>
          <a:bodyPr anchor="b"/>
          <a:lstStyle>
            <a:lvl1pPr marL="0" indent="0">
              <a:buNone/>
              <a:defRPr sz="2846" b="1"/>
            </a:lvl1pPr>
            <a:lvl2pPr marL="538115" indent="0">
              <a:buNone/>
              <a:defRPr sz="2322" b="1"/>
            </a:lvl2pPr>
            <a:lvl3pPr marL="1076229" indent="0">
              <a:buNone/>
              <a:defRPr sz="2097" b="1"/>
            </a:lvl3pPr>
            <a:lvl4pPr marL="1614344" indent="0">
              <a:buNone/>
              <a:defRPr sz="1873" b="1"/>
            </a:lvl4pPr>
            <a:lvl5pPr marL="2152458" indent="0">
              <a:buNone/>
              <a:defRPr sz="1873" b="1"/>
            </a:lvl5pPr>
            <a:lvl6pPr marL="2690573" indent="0">
              <a:buNone/>
              <a:defRPr sz="1873" b="1"/>
            </a:lvl6pPr>
            <a:lvl7pPr marL="3228687" indent="0">
              <a:buNone/>
              <a:defRPr sz="1873" b="1"/>
            </a:lvl7pPr>
            <a:lvl8pPr marL="3766803" indent="0">
              <a:buNone/>
              <a:defRPr sz="1873" b="1"/>
            </a:lvl8pPr>
            <a:lvl9pPr marL="4304917" indent="0">
              <a:buNone/>
              <a:defRPr sz="18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1" y="2174875"/>
            <a:ext cx="5386917" cy="3951288"/>
          </a:xfrm>
        </p:spPr>
        <p:txBody>
          <a:bodyPr/>
          <a:lstStyle>
            <a:lvl1pPr>
              <a:defRPr sz="2846"/>
            </a:lvl1pPr>
            <a:lvl2pPr>
              <a:defRPr sz="2322"/>
            </a:lvl2pPr>
            <a:lvl3pPr>
              <a:defRPr sz="2097"/>
            </a:lvl3pPr>
            <a:lvl4pPr>
              <a:defRPr sz="1873"/>
            </a:lvl4pPr>
            <a:lvl5pPr>
              <a:defRPr sz="1873"/>
            </a:lvl5pPr>
            <a:lvl6pPr>
              <a:defRPr sz="1873"/>
            </a:lvl6pPr>
            <a:lvl7pPr>
              <a:defRPr sz="1873"/>
            </a:lvl7pPr>
            <a:lvl8pPr>
              <a:defRPr sz="1873"/>
            </a:lvl8pPr>
            <a:lvl9pPr>
              <a:defRPr sz="187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846" b="1"/>
            </a:lvl1pPr>
            <a:lvl2pPr marL="538115" indent="0">
              <a:buNone/>
              <a:defRPr sz="2322" b="1"/>
            </a:lvl2pPr>
            <a:lvl3pPr marL="1076229" indent="0">
              <a:buNone/>
              <a:defRPr sz="2097" b="1"/>
            </a:lvl3pPr>
            <a:lvl4pPr marL="1614344" indent="0">
              <a:buNone/>
              <a:defRPr sz="1873" b="1"/>
            </a:lvl4pPr>
            <a:lvl5pPr marL="2152458" indent="0">
              <a:buNone/>
              <a:defRPr sz="1873" b="1"/>
            </a:lvl5pPr>
            <a:lvl6pPr marL="2690573" indent="0">
              <a:buNone/>
              <a:defRPr sz="1873" b="1"/>
            </a:lvl6pPr>
            <a:lvl7pPr marL="3228687" indent="0">
              <a:buNone/>
              <a:defRPr sz="1873" b="1"/>
            </a:lvl7pPr>
            <a:lvl8pPr marL="3766803" indent="0">
              <a:buNone/>
              <a:defRPr sz="1873" b="1"/>
            </a:lvl8pPr>
            <a:lvl9pPr marL="4304917" indent="0">
              <a:buNone/>
              <a:defRPr sz="18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846"/>
            </a:lvl1pPr>
            <a:lvl2pPr>
              <a:defRPr sz="2322"/>
            </a:lvl2pPr>
            <a:lvl3pPr>
              <a:defRPr sz="2097"/>
            </a:lvl3pPr>
            <a:lvl4pPr>
              <a:defRPr sz="1873"/>
            </a:lvl4pPr>
            <a:lvl5pPr>
              <a:defRPr sz="1873"/>
            </a:lvl5pPr>
            <a:lvl6pPr>
              <a:defRPr sz="1873"/>
            </a:lvl6pPr>
            <a:lvl7pPr>
              <a:defRPr sz="1873"/>
            </a:lvl7pPr>
            <a:lvl8pPr>
              <a:defRPr sz="1873"/>
            </a:lvl8pPr>
            <a:lvl9pPr>
              <a:defRPr sz="187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36012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68061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93937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322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745"/>
            </a:lvl1pPr>
            <a:lvl2pPr>
              <a:defRPr sz="3296"/>
            </a:lvl2pPr>
            <a:lvl3pPr>
              <a:defRPr sz="2846"/>
            </a:lvl3pPr>
            <a:lvl4pPr>
              <a:defRPr sz="2322"/>
            </a:lvl4pPr>
            <a:lvl5pPr>
              <a:defRPr sz="2322"/>
            </a:lvl5pPr>
            <a:lvl6pPr>
              <a:defRPr sz="2322"/>
            </a:lvl6pPr>
            <a:lvl7pPr>
              <a:defRPr sz="2322"/>
            </a:lvl7pPr>
            <a:lvl8pPr>
              <a:defRPr sz="2322"/>
            </a:lvl8pPr>
            <a:lvl9pPr>
              <a:defRPr sz="23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2"/>
            <a:ext cx="4011084" cy="4691063"/>
          </a:xfrm>
        </p:spPr>
        <p:txBody>
          <a:bodyPr/>
          <a:lstStyle>
            <a:lvl1pPr marL="0" indent="0">
              <a:buNone/>
              <a:defRPr sz="1648"/>
            </a:lvl1pPr>
            <a:lvl2pPr marL="538115" indent="0">
              <a:buNone/>
              <a:defRPr sz="1423"/>
            </a:lvl2pPr>
            <a:lvl3pPr marL="1076229" indent="0">
              <a:buNone/>
              <a:defRPr sz="1198"/>
            </a:lvl3pPr>
            <a:lvl4pPr marL="1614344" indent="0">
              <a:buNone/>
              <a:defRPr sz="1049"/>
            </a:lvl4pPr>
            <a:lvl5pPr marL="2152458" indent="0">
              <a:buNone/>
              <a:defRPr sz="1049"/>
            </a:lvl5pPr>
            <a:lvl6pPr marL="2690573" indent="0">
              <a:buNone/>
              <a:defRPr sz="1049"/>
            </a:lvl6pPr>
            <a:lvl7pPr marL="3228687" indent="0">
              <a:buNone/>
              <a:defRPr sz="1049"/>
            </a:lvl7pPr>
            <a:lvl8pPr marL="3766803" indent="0">
              <a:buNone/>
              <a:defRPr sz="1049"/>
            </a:lvl8pPr>
            <a:lvl9pPr marL="4304917" indent="0">
              <a:buNone/>
              <a:defRPr sz="104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703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F90A5-E959-E6CE-4F99-5CEB5C89D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04B330-A340-606E-1891-5E0AFF6AE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5838BD-088F-E3B1-8EB1-79418E5FF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F5C7B-71BF-418B-AB24-18C0F3272E5D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0EF28E-A6B9-1C41-AC9C-3E43FC722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5B2BE-13D0-6962-F950-3706BDA41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2F0D-07AB-4B46-BCCC-873202248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411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8" y="4800601"/>
            <a:ext cx="7315200" cy="566738"/>
          </a:xfrm>
        </p:spPr>
        <p:txBody>
          <a:bodyPr anchor="b"/>
          <a:lstStyle>
            <a:lvl1pPr algn="l">
              <a:defRPr sz="2322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8" y="612775"/>
            <a:ext cx="7315200" cy="4114800"/>
          </a:xfrm>
        </p:spPr>
        <p:txBody>
          <a:bodyPr/>
          <a:lstStyle>
            <a:lvl1pPr marL="0" indent="0">
              <a:buNone/>
              <a:defRPr sz="3745"/>
            </a:lvl1pPr>
            <a:lvl2pPr marL="538115" indent="0">
              <a:buNone/>
              <a:defRPr sz="3296"/>
            </a:lvl2pPr>
            <a:lvl3pPr marL="1076229" indent="0">
              <a:buNone/>
              <a:defRPr sz="2846"/>
            </a:lvl3pPr>
            <a:lvl4pPr marL="1614344" indent="0">
              <a:buNone/>
              <a:defRPr sz="2322"/>
            </a:lvl4pPr>
            <a:lvl5pPr marL="2152458" indent="0">
              <a:buNone/>
              <a:defRPr sz="2322"/>
            </a:lvl5pPr>
            <a:lvl6pPr marL="2690573" indent="0">
              <a:buNone/>
              <a:defRPr sz="2322"/>
            </a:lvl6pPr>
            <a:lvl7pPr marL="3228687" indent="0">
              <a:buNone/>
              <a:defRPr sz="2322"/>
            </a:lvl7pPr>
            <a:lvl8pPr marL="3766803" indent="0">
              <a:buNone/>
              <a:defRPr sz="2322"/>
            </a:lvl8pPr>
            <a:lvl9pPr marL="4304917" indent="0">
              <a:buNone/>
              <a:defRPr sz="2322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8" y="5367339"/>
            <a:ext cx="7315200" cy="804862"/>
          </a:xfrm>
        </p:spPr>
        <p:txBody>
          <a:bodyPr/>
          <a:lstStyle>
            <a:lvl1pPr marL="0" indent="0">
              <a:buNone/>
              <a:defRPr sz="1648"/>
            </a:lvl1pPr>
            <a:lvl2pPr marL="538115" indent="0">
              <a:buNone/>
              <a:defRPr sz="1423"/>
            </a:lvl2pPr>
            <a:lvl3pPr marL="1076229" indent="0">
              <a:buNone/>
              <a:defRPr sz="1198"/>
            </a:lvl3pPr>
            <a:lvl4pPr marL="1614344" indent="0">
              <a:buNone/>
              <a:defRPr sz="1049"/>
            </a:lvl4pPr>
            <a:lvl5pPr marL="2152458" indent="0">
              <a:buNone/>
              <a:defRPr sz="1049"/>
            </a:lvl5pPr>
            <a:lvl6pPr marL="2690573" indent="0">
              <a:buNone/>
              <a:defRPr sz="1049"/>
            </a:lvl6pPr>
            <a:lvl7pPr marL="3228687" indent="0">
              <a:buNone/>
              <a:defRPr sz="1049"/>
            </a:lvl7pPr>
            <a:lvl8pPr marL="3766803" indent="0">
              <a:buNone/>
              <a:defRPr sz="1049"/>
            </a:lvl8pPr>
            <a:lvl9pPr marL="4304917" indent="0">
              <a:buNone/>
              <a:defRPr sz="104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9159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66445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5398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E9D65-FA9D-478A-9C29-7846CB204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F74CC8-22B6-BBD7-486E-F269939BBC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E9C4D4-8983-D733-BBB5-5985381A4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F5C7B-71BF-418B-AB24-18C0F3272E5D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92C1CC-BD8B-73F6-90F0-D6BFBBCB7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7DFFC1-9501-10D8-885A-408E496A9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2F0D-07AB-4B46-BCCC-873202248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373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2FC7E-AC98-E32B-C125-30A251CAE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F8D0C-D674-F9E1-1DDE-A4F8EB3C95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1038C7-53C1-B86C-D4BA-73DFAF9250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B9D9F6-4C7E-D092-44D3-A57E43E2F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F5C7B-71BF-418B-AB24-18C0F3272E5D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8FB313-FAA8-522F-56E3-5AB988D2F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A76929-BEFB-AE2B-21E8-10D950AD2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2F0D-07AB-4B46-BCCC-873202248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734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73122-1E89-95AE-9833-F27770F1F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64FCCA-64F4-C84E-FB7A-F1753540C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9A9FDF-6C24-F506-6056-FDE3C24206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6CE0B1-1DC5-9AFC-1AF6-DD24C223F7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BD307F-1745-CF84-214A-B88472CC2E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6A80B7-0F56-DD83-97E7-996131526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F5C7B-71BF-418B-AB24-18C0F3272E5D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E50998-1D7D-BFDB-A0E9-C69168496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9341BA-B56D-423B-8BDB-CA782E990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2F0D-07AB-4B46-BCCC-873202248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015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A8205-5D2D-7FDE-3E79-BB83B2E1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7D491D-6724-0D61-9D8F-6CED038C0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F5C7B-71BF-418B-AB24-18C0F3272E5D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7E66AE-5A3A-394F-0A95-83AB82AB3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F24913-3D99-382B-25C2-40D4CB209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2F0D-07AB-4B46-BCCC-873202248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082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761540-6908-B685-0F87-B6EB688FF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F5C7B-71BF-418B-AB24-18C0F3272E5D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AA01E8-C4AD-396E-FAD4-BD85B12D4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D0C679-9DEB-8B98-163A-858A86632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2F0D-07AB-4B46-BCCC-873202248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919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3AB50-DDF8-C837-4D00-097E1ACE7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1A659C-2CA8-79DD-326D-45DB99C495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469B14-29EB-6A70-0186-D3581B8851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2F155A-BE6C-008B-4012-DE7D13B93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F5C7B-71BF-418B-AB24-18C0F3272E5D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CCBEC7-B4B9-D3D6-A4B3-B3DA7ED4D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CA6E06-8B1D-2C7A-6B2C-D0F83849D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2F0D-07AB-4B46-BCCC-873202248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682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E8B5A-414D-8C51-B603-1C2E505E3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BA6CB3-89EC-7879-3530-8F4565BEAF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F5B403-C460-7734-3691-93186D2931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CC4BA8-25E5-F13A-6462-21A21E5EA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F5C7B-71BF-418B-AB24-18C0F3272E5D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52E7CA-1786-5172-F607-22F1A4FFF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B96FB4-DEBC-EE07-1290-BA9A1711F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2F0D-07AB-4B46-BCCC-873202248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946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0D6D7B-7968-AAB3-5658-18E7A6E58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AC424C-030B-FA42-E336-DED23105B8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ADE122-136F-2EE3-A7E6-E9FCECFA12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F5C7B-71BF-418B-AB24-18C0F3272E5D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13A264-E022-BAFA-0D02-0B4CF21255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426F78-418C-A723-892E-001CDFDF80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92F0D-07AB-4B46-BCCC-873202248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315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5035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4829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48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1" y="6244829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48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4829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48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5891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5pPr>
      <a:lvl6pPr marL="538115" algn="ctr" rtl="0" fontAlgn="base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6pPr>
      <a:lvl7pPr marL="1076229" algn="ctr" rtl="0" fontAlgn="base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7pPr>
      <a:lvl8pPr marL="1614344" algn="ctr" rtl="0" fontAlgn="base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8pPr>
      <a:lvl9pPr marL="2152458" algn="ctr" rtl="0" fontAlgn="base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9pPr>
    </p:titleStyle>
    <p:bodyStyle>
      <a:lvl1pPr marL="403084" indent="-403084" algn="l" rtl="0" eaLnBrk="0" fontAlgn="base" hangingPunct="0">
        <a:spcBef>
          <a:spcPct val="20000"/>
        </a:spcBef>
        <a:spcAft>
          <a:spcPct val="0"/>
        </a:spcAft>
        <a:buChar char="•"/>
        <a:defRPr sz="3745">
          <a:solidFill>
            <a:schemeClr val="tx1"/>
          </a:solidFill>
          <a:latin typeface="+mn-lt"/>
          <a:ea typeface="+mn-ea"/>
          <a:cs typeface="+mn-cs"/>
        </a:defRPr>
      </a:lvl1pPr>
      <a:lvl2pPr marL="873943" indent="-335309" algn="l" rtl="0" eaLnBrk="0" fontAlgn="base" hangingPunct="0">
        <a:spcBef>
          <a:spcPct val="20000"/>
        </a:spcBef>
        <a:spcAft>
          <a:spcPct val="0"/>
        </a:spcAft>
        <a:buChar char="–"/>
        <a:defRPr sz="3296">
          <a:solidFill>
            <a:schemeClr val="tx1"/>
          </a:solidFill>
          <a:latin typeface="+mn-lt"/>
        </a:defRPr>
      </a:lvl2pPr>
      <a:lvl3pPr marL="1344802" indent="-268722" algn="l" rtl="0" eaLnBrk="0" fontAlgn="base" hangingPunct="0">
        <a:spcBef>
          <a:spcPct val="20000"/>
        </a:spcBef>
        <a:spcAft>
          <a:spcPct val="0"/>
        </a:spcAft>
        <a:buChar char="•"/>
        <a:defRPr sz="2846">
          <a:solidFill>
            <a:schemeClr val="tx1"/>
          </a:solidFill>
          <a:latin typeface="+mn-lt"/>
        </a:defRPr>
      </a:lvl3pPr>
      <a:lvl4pPr marL="1882247" indent="-268722" algn="l" rtl="0" eaLnBrk="0" fontAlgn="base" hangingPunct="0">
        <a:spcBef>
          <a:spcPct val="20000"/>
        </a:spcBef>
        <a:spcAft>
          <a:spcPct val="0"/>
        </a:spcAft>
        <a:buChar char="–"/>
        <a:defRPr sz="2322">
          <a:solidFill>
            <a:schemeClr val="tx1"/>
          </a:solidFill>
          <a:latin typeface="+mn-lt"/>
        </a:defRPr>
      </a:lvl4pPr>
      <a:lvl5pPr marL="2420880" indent="-268722" algn="l" rtl="0" eaLnBrk="0" fontAlgn="base" hangingPunct="0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5pPr>
      <a:lvl6pPr marL="2959630" indent="-269057" algn="l" rtl="0" fontAlgn="base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6pPr>
      <a:lvl7pPr marL="3497745" indent="-269057" algn="l" rtl="0" fontAlgn="base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7pPr>
      <a:lvl8pPr marL="4035860" indent="-269057" algn="l" rtl="0" fontAlgn="base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8pPr>
      <a:lvl9pPr marL="4573974" indent="-269057" algn="l" rtl="0" fontAlgn="base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1pPr>
      <a:lvl2pPr marL="538115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2pPr>
      <a:lvl3pPr marL="1076229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3pPr>
      <a:lvl4pPr marL="1614344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4pPr>
      <a:lvl5pPr marL="2152458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5pPr>
      <a:lvl6pPr marL="2690573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6pPr>
      <a:lvl7pPr marL="3228687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7pPr>
      <a:lvl8pPr marL="3766803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8pPr>
      <a:lvl9pPr marL="4304917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0F9A0B1-3A1E-4D12-B224-F95BBF0F1609}"/>
              </a:ext>
            </a:extLst>
          </p:cNvPr>
          <p:cNvSpPr txBox="1"/>
          <p:nvPr/>
        </p:nvSpPr>
        <p:spPr>
          <a:xfrm>
            <a:off x="790015" y="2792523"/>
            <a:ext cx="609824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Chuột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túi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vi-V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thú</a:t>
            </a:r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vi-V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chuyển</a:t>
            </a:r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bằng</a:t>
            </a:r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cách</a:t>
            </a:r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nhảy</a:t>
            </a:r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bằng</a:t>
            </a:r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hai chân sau, con </a:t>
            </a:r>
            <a:r>
              <a:rPr lang="vi-V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cái</a:t>
            </a:r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có</a:t>
            </a:r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túi</a:t>
            </a:r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ở </a:t>
            </a:r>
            <a:r>
              <a:rPr lang="vi-V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phía</a:t>
            </a:r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trước</a:t>
            </a:r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bụng</a:t>
            </a:r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để</a:t>
            </a:r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đựng</a:t>
            </a:r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con </a:t>
            </a:r>
            <a:r>
              <a:rPr lang="vi-V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mới</a:t>
            </a:r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đẻ</a:t>
            </a:r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vi-V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có</a:t>
            </a:r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nhiều</a:t>
            </a:r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ở </a:t>
            </a:r>
            <a:r>
              <a:rPr lang="vi-V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Australia</a:t>
            </a:r>
            <a:r>
              <a:rPr lang="vi-V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52136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DD1E840-6430-B454-57A6-36C73DFE4931}"/>
              </a:ext>
            </a:extLst>
          </p:cNvPr>
          <p:cNvSpPr txBox="1"/>
          <p:nvPr/>
        </p:nvSpPr>
        <p:spPr>
          <a:xfrm>
            <a:off x="3428899" y="-43431"/>
            <a:ext cx="4733988" cy="461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488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397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397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……</a:t>
            </a:r>
            <a:r>
              <a:rPr lang="en-US" sz="2397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397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…..</a:t>
            </a:r>
            <a:r>
              <a:rPr lang="en-US" sz="2397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397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…..</a:t>
            </a:r>
            <a:r>
              <a:rPr lang="en-US" sz="2397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397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…….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E6EE2FE-34C6-0FE5-02CB-31665A2D041A}"/>
              </a:ext>
            </a:extLst>
          </p:cNvPr>
          <p:cNvSpPr txBox="1"/>
          <p:nvPr/>
        </p:nvSpPr>
        <p:spPr>
          <a:xfrm>
            <a:off x="4941947" y="403890"/>
            <a:ext cx="1769972" cy="415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488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97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TIẾNG VIỆT</a:t>
            </a:r>
          </a:p>
        </p:txBody>
      </p:sp>
      <p:sp>
        <p:nvSpPr>
          <p:cNvPr id="10" name="Text Box 14">
            <a:extLst>
              <a:ext uri="{FF2B5EF4-FFF2-40B4-BE49-F238E27FC236}">
                <a16:creationId xmlns:a16="http://schemas.microsoft.com/office/drawing/2014/main" id="{CD2D45D0-B67C-F296-A895-E56960878F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4589" y="803433"/>
            <a:ext cx="4509125" cy="431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7630" tIns="53815" rIns="107630" bIns="5381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684886" eaLnBrk="1" fontAlgn="base" hangingPunct="1">
              <a:spcAft>
                <a:spcPct val="0"/>
              </a:spcAft>
              <a:defRPr/>
            </a:pPr>
            <a:r>
              <a:rPr lang="en-US" sz="2097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ÔN TẬP CUỐI HỌC KÌ 1 (TIẾT 5)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867F6B-0C88-755A-25DB-FA629C56CAC4}"/>
              </a:ext>
            </a:extLst>
          </p:cNvPr>
          <p:cNvSpPr txBox="1"/>
          <p:nvPr/>
        </p:nvSpPr>
        <p:spPr>
          <a:xfrm>
            <a:off x="295835" y="2752182"/>
            <a:ext cx="659242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2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32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r>
              <a:rPr lang="vi-VN" sz="32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vi-VN" sz="32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vi-VN" sz="32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vi-VN" sz="32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vi-VN" sz="32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nhảy</a:t>
            </a:r>
            <a:r>
              <a:rPr lang="vi-VN" sz="32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vi-VN" sz="32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hai chân sau, con </a:t>
            </a:r>
            <a:r>
              <a:rPr lang="vi-VN" sz="32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vi-VN" sz="32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32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vi-VN" sz="32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vi-VN" sz="32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vi-VN" sz="32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vi-VN" sz="32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bụng</a:t>
            </a:r>
            <a:r>
              <a:rPr lang="vi-VN" sz="32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vi-VN" sz="32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đựng</a:t>
            </a:r>
            <a:r>
              <a:rPr lang="vi-VN" sz="32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vi-VN" sz="32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vi-VN" sz="32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đẻ</a:t>
            </a:r>
            <a:r>
              <a:rPr lang="vi-VN" sz="32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2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32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vi-VN" sz="32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vi-VN" sz="32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Australia</a:t>
            </a:r>
            <a:r>
              <a:rPr lang="vi-VN" sz="32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38983DE-4B46-75A1-C1D2-49E6D7745C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1918" y="1620477"/>
            <a:ext cx="4919787" cy="443408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146840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Default Design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Dương Thị Lan</dc:creator>
  <cp:lastModifiedBy>Dương Thị Lan</cp:lastModifiedBy>
  <cp:revision>1</cp:revision>
  <dcterms:created xsi:type="dcterms:W3CDTF">2022-08-02T14:29:39Z</dcterms:created>
  <dcterms:modified xsi:type="dcterms:W3CDTF">2022-08-02T14:29:47Z</dcterms:modified>
</cp:coreProperties>
</file>