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6537"/>
    <a:srgbClr val="BB7733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13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141" y="1960930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3502512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64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159739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84" y="141840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2020-09-02T07:41:57Z</dcterms:modified>
</cp:coreProperties>
</file>