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1508919" y="3758526"/>
            <a:ext cx="1310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gồm 9 trăm và 1 đơn vị là</a:t>
            </a:r>
            <a:r>
              <a:rPr 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….…….</a:t>
            </a:r>
            <a:endParaRPr lang="en-US" sz="6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07738" y="3732115"/>
            <a:ext cx="2005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901</a:t>
            </a:r>
            <a:endParaRPr lang="en-US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862191" y="1103763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defPPr>
              <a:defRPr lang="en-US"/>
            </a:defPPr>
            <a:lvl1pPr marL="0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6262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2524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8787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5049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1311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7573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83835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10098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ÔN TẬP VỀ CÁC SỐ TRONG PHẠM VI 1000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96</cp:revision>
  <dcterms:created xsi:type="dcterms:W3CDTF">2022-07-10T01:37:20Z</dcterms:created>
  <dcterms:modified xsi:type="dcterms:W3CDTF">2022-07-22T09:39:13Z</dcterms:modified>
</cp:coreProperties>
</file>