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8" r:id="rId3"/>
    <p:sldMasterId id="2147483700" r:id="rId4"/>
    <p:sldMasterId id="2147483716" r:id="rId5"/>
  </p:sldMasterIdLst>
  <p:notesMasterIdLst>
    <p:notesMasterId r:id="rId16"/>
  </p:notesMasterIdLst>
  <p:sldIdLst>
    <p:sldId id="338" r:id="rId6"/>
    <p:sldId id="259" r:id="rId7"/>
    <p:sldId id="2007577081" r:id="rId8"/>
    <p:sldId id="334" r:id="rId9"/>
    <p:sldId id="268" r:id="rId10"/>
    <p:sldId id="256" r:id="rId11"/>
    <p:sldId id="2007577092" r:id="rId12"/>
    <p:sldId id="2007577091" r:id="rId13"/>
    <p:sldId id="283" r:id="rId14"/>
    <p:sldId id="32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E2F20-F785-4F06-823A-931B22B9B09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CB20E-709E-45B6-8C0C-EB713CBED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7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66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01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374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88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20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6BFEC-FDAE-4D0C-98B7-5010FD436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D2DDC3-55BF-4A93-809A-F69D91F9E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AEACB-D723-401E-A3A5-CCC020071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0BA9-47F9-4710-972E-B38CB1CD725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733CE-D592-4255-9534-438BCAF5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8A7B4-B3EC-4B10-B762-844968F58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7186-6F6D-4C21-9042-BD0A2C01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1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3CFA2-A158-4072-9618-24A700271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67AE5-B1B7-4D87-96F4-5F35EA449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B82E4-F276-43CB-BBEA-F10C7261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0BA9-47F9-4710-972E-B38CB1CD725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8DCF2-E590-4E2B-BEA0-B49F40CCB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2D6EF-2123-4512-B83D-53EB1E7C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7186-6F6D-4C21-9042-BD0A2C01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1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59DA2B-062C-419A-A1E6-90F93C849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1BE93-3B48-4D8E-B27F-FEC63FE73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1D629-1F47-4F68-A74D-4F6F97BF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0BA9-47F9-4710-972E-B38CB1CD725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1B122-9AD5-4A77-B117-7A67D9BDE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0A09C-F6BC-4B77-8AFD-9A500699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7186-6F6D-4C21-9042-BD0A2C01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4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97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03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35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84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36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03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13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26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3666A-ABB7-44F2-A65B-24A79CA2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A881A-2AB1-442A-AB07-B36B39E4B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6B899-2B9B-4FC2-8125-7C4E1F35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0BA9-47F9-4710-972E-B38CB1CD725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722C4-A737-4326-A22D-6D337436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80652-4ACB-417E-83B3-69CFBB09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7186-6F6D-4C21-9042-BD0A2C01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5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98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96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3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9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3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8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7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3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3801F-953B-4651-91E4-7AFCDD9B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65798-40D0-4379-A6E7-391C8B2ED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A54A9-6699-4E4A-9B97-0D89888F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0BA9-47F9-4710-972E-B38CB1CD725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5DB16-44F5-43EE-AE13-82EC673AF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ECCB9-1C47-462A-B798-FE433108F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7186-6F6D-4C21-9042-BD0A2C01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4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9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8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1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9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540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47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91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16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03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70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B598-1185-4027-8499-C6377584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CB4A3-A712-4FCA-848E-9F002A225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51AA9-6B0B-43AA-9478-0BF82806B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86C46-830D-4C85-90B2-2439060ED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0BA9-47F9-4710-972E-B38CB1CD725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E264-E989-4446-B338-A43D9A6C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6546C-C7A0-4449-9D89-B3D6C156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7186-6F6D-4C21-9042-BD0A2C01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2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25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88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78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88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59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698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" y="0"/>
            <a:ext cx="12189258" cy="68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9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03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30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25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1197-262A-4B2D-803C-7B969A5D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068A5-B2DF-4CC4-935A-DC06835CC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FB62C-F6C2-4A50-ACB7-8B72F1674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27D7A-0BF6-4C5B-86D1-226F3C7D4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96DC-1F73-4E8F-B030-D861D79F6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E08A5-BCB0-483F-B4D2-9539DB9BF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0BA9-47F9-4710-972E-B38CB1CD725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6DA709-F3D8-4CAC-9BB0-816EE111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176E93-047C-4D88-9FF9-09FA6555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7186-6F6D-4C21-9042-BD0A2C01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5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13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47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17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99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43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04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26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19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39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445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AA8D0-7B68-4295-8D95-5D338430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A9A5B-C28A-47CA-91BE-B115F8BD6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0BA9-47F9-4710-972E-B38CB1CD725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E00C2-A670-4E62-830C-CC737C542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F85D4-9CDE-4A06-9C96-5A2D69E2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7186-6F6D-4C21-9042-BD0A2C01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3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D4837D-D0C1-4B2F-9D81-887E77D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0BA9-47F9-4710-972E-B38CB1CD725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3B574-929A-4D47-A004-CC3ACA8B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E489B-B3C4-4DC7-B380-F48EFF30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7186-6F6D-4C21-9042-BD0A2C01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8273F-FC65-4D58-985F-703FAE946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2742C-8448-4DD8-9417-7A6AF02A3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0AF6B-BB7E-43E0-AAC0-74B369F0A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CEFFC-A389-406A-81D5-50C22BAC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0BA9-47F9-4710-972E-B38CB1CD725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8C702-43D6-4096-AA8B-6DDA8FAA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35824-D218-43DB-AE7C-62E41319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7186-6F6D-4C21-9042-BD0A2C01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A0A1-ACCB-4747-BF4F-C268B989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6CF276-CCE5-4BEC-8A8A-D4D6CEA9A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77EB6-E07E-4C84-9C3C-A2D08DD93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62F44-14A2-4A23-A702-D7CDD025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0BA9-47F9-4710-972E-B38CB1CD725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7BF1F-9DAA-4B5E-8047-550416A40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FBF67-2B4F-4718-A899-D35E9B30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7186-6F6D-4C21-9042-BD0A2C01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F9F71-10A1-4912-A8B1-4E792B4E0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96446-C2BE-412E-A232-8D34B232E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F1FE9-A5A6-4D62-8BE1-FD522C0CD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40BA9-47F9-4710-972E-B38CB1CD725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91556-9903-409A-96B5-A9AA219D6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7A310-4EE7-46DF-9DCD-1AC59B974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7186-6F6D-4C21-9042-BD0A2C01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1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40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5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5" r:id="rId1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5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26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5841" y="945067"/>
            <a:ext cx="7937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Sinh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hoạt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lớp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959A16-E37B-455A-B07E-685C867F43EB}"/>
              </a:ext>
            </a:extLst>
          </p:cNvPr>
          <p:cNvSpPr txBox="1"/>
          <p:nvPr/>
        </p:nvSpPr>
        <p:spPr>
          <a:xfrm>
            <a:off x="3008489" y="1275645"/>
            <a:ext cx="61750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958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" y="-88"/>
            <a:ext cx="12027087" cy="6096806"/>
          </a:xfrm>
          <a:prstGeom prst="rect">
            <a:avLst/>
          </a:prstGeom>
        </p:spPr>
      </p:pic>
      <p:sp>
        <p:nvSpPr>
          <p:cNvPr id="26" name="KSO_Shape"/>
          <p:cNvSpPr/>
          <p:nvPr/>
        </p:nvSpPr>
        <p:spPr bwMode="auto">
          <a:xfrm>
            <a:off x="1703512" y="953724"/>
            <a:ext cx="9001000" cy="4950551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0663">
            <a:off x="8752640" y="3626127"/>
            <a:ext cx="1552381" cy="140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44" y="1539903"/>
            <a:ext cx="1952381" cy="16666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4" y="3616977"/>
            <a:ext cx="1323810" cy="14190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585" y="1691033"/>
            <a:ext cx="1315736" cy="1628570"/>
          </a:xfrm>
          <a:prstGeom prst="rect">
            <a:avLst/>
          </a:prstGeom>
        </p:spPr>
      </p:pic>
      <p:sp>
        <p:nvSpPr>
          <p:cNvPr id="15" name="MH_Number_1"/>
          <p:cNvSpPr/>
          <p:nvPr>
            <p:custDataLst>
              <p:tags r:id="rId1"/>
            </p:custDataLst>
          </p:nvPr>
        </p:nvSpPr>
        <p:spPr>
          <a:xfrm>
            <a:off x="5259388" y="1988820"/>
            <a:ext cx="1497965" cy="1508760"/>
          </a:xfrm>
          <a:prstGeom prst="ellipse">
            <a:avLst/>
          </a:prstGeom>
          <a:solidFill>
            <a:srgbClr val="68C5CD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kumimoji="0" lang="zh-CN" altLang="en-US" sz="66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BC2FFA-8DE1-4D62-8C3B-0197E177A409}"/>
              </a:ext>
            </a:extLst>
          </p:cNvPr>
          <p:cNvSpPr txBox="1"/>
          <p:nvPr/>
        </p:nvSpPr>
        <p:spPr>
          <a:xfrm>
            <a:off x="3667651" y="3464856"/>
            <a:ext cx="4768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tổng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1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775267" y="1584837"/>
            <a:ext cx="4763984" cy="2067570"/>
            <a:chOff x="727332" y="1163892"/>
            <a:chExt cx="4763984" cy="2067570"/>
          </a:xfrm>
        </p:grpSpPr>
        <p:grpSp>
          <p:nvGrpSpPr>
            <p:cNvPr id="26" name="组合 25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15" name="矩形: 圆角 14"/>
                <p:cNvSpPr/>
                <p:nvPr/>
              </p:nvSpPr>
              <p:spPr>
                <a:xfrm>
                  <a:off x="1818967" y="2556509"/>
                  <a:ext cx="3682182" cy="720091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5" name="文本框 24"/>
              <p:cNvSpPr txBox="1"/>
              <p:nvPr/>
            </p:nvSpPr>
            <p:spPr>
              <a:xfrm>
                <a:off x="1315066" y="2291039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01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576515" y="2406387"/>
              <a:ext cx="2865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Từng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báo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cáo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6542" y="3652407"/>
            <a:ext cx="5617372" cy="1635619"/>
            <a:chOff x="746681" y="2800957"/>
            <a:chExt cx="4744635" cy="1992750"/>
          </a:xfrm>
        </p:grpSpPr>
        <p:grpSp>
          <p:nvGrpSpPr>
            <p:cNvPr id="30" name="组合 29"/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20" name="矩形: 圆角 19"/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28" name="文本框 27"/>
              <p:cNvSpPr txBox="1"/>
              <p:nvPr/>
            </p:nvSpPr>
            <p:spPr>
              <a:xfrm>
                <a:off x="1315066" y="3844535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03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2351755" y="3969893"/>
              <a:ext cx="3119287" cy="52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Giáo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viên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nhận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xét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chung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13055" y="-2856359"/>
            <a:ext cx="5712718" cy="5712718"/>
            <a:chOff x="3113055" y="-2856359"/>
            <a:chExt cx="5712718" cy="571271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055" y="-2856359"/>
              <a:ext cx="5712718" cy="5712718"/>
            </a:xfrm>
            <a:prstGeom prst="rect">
              <a:avLst/>
            </a:prstGeom>
          </p:spPr>
        </p:pic>
        <p:sp>
          <p:nvSpPr>
            <p:cNvPr id="43" name="矩形 259"/>
            <p:cNvSpPr>
              <a:spLocks noChangeArrowheads="1"/>
            </p:cNvSpPr>
            <p:nvPr/>
          </p:nvSpPr>
          <p:spPr bwMode="auto">
            <a:xfrm>
              <a:off x="4434350" y="385090"/>
              <a:ext cx="307012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8800" b="1" i="0" u="none" strike="noStrike" kern="1200" cap="all" spc="0" normalizeH="0" baseline="0" noProof="0" dirty="0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ea"/>
                  <a:sym typeface="+mn-lt"/>
                </a:rPr>
                <a:t>ND</a:t>
              </a:r>
              <a:endParaRPr kumimoji="0" lang="zh-CN" altLang="en-US" sz="8800" b="1" i="0" u="none" strike="noStrike" kern="1200" cap="all" spc="0" normalizeH="0" baseline="0" noProof="0" dirty="0">
                <a:ln w="1905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黑体简体" panose="03000509000000000000" pitchFamily="65" charset="-122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454709" y="1793420"/>
            <a:ext cx="5828234" cy="2061712"/>
            <a:chOff x="6544421" y="1365714"/>
            <a:chExt cx="4856460" cy="1846815"/>
          </a:xfrm>
        </p:grpSpPr>
        <p:grpSp>
          <p:nvGrpSpPr>
            <p:cNvPr id="32" name="组合 31"/>
            <p:cNvGrpSpPr/>
            <p:nvPr/>
          </p:nvGrpSpPr>
          <p:grpSpPr>
            <a:xfrm>
              <a:off x="6544421" y="1365714"/>
              <a:ext cx="4526701" cy="1846815"/>
              <a:chOff x="6544421" y="1365714"/>
              <a:chExt cx="4526701" cy="184681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544421" y="1365714"/>
                <a:ext cx="4526701" cy="1846815"/>
                <a:chOff x="7144190" y="1631185"/>
                <a:chExt cx="4526701" cy="1846815"/>
              </a:xfrm>
            </p:grpSpPr>
            <p:sp>
              <p:nvSpPr>
                <p:cNvPr id="17" name="矩形: 圆角 16"/>
                <p:cNvSpPr/>
                <p:nvPr/>
              </p:nvSpPr>
              <p:spPr>
                <a:xfrm>
                  <a:off x="8084572" y="2593257"/>
                  <a:ext cx="3586319" cy="669824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4190" y="1631185"/>
                  <a:ext cx="1846815" cy="1846815"/>
                </a:xfrm>
                <a:prstGeom prst="rect">
                  <a:avLst/>
                </a:prstGeom>
              </p:spPr>
            </p:pic>
          </p:grpSp>
          <p:sp>
            <p:nvSpPr>
              <p:cNvPr id="27" name="文本框 26"/>
              <p:cNvSpPr txBox="1"/>
              <p:nvPr/>
            </p:nvSpPr>
            <p:spPr>
              <a:xfrm>
                <a:off x="6997853" y="2349423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02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8049107" y="2247483"/>
              <a:ext cx="3351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trưởng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tập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hợp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ý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kiến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của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,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14" y="5621173"/>
            <a:ext cx="971414" cy="107475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71" y="5901974"/>
            <a:ext cx="651839" cy="72807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8" y="585957"/>
            <a:ext cx="1303954" cy="125975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grpSp>
        <p:nvGrpSpPr>
          <p:cNvPr id="36" name="组合 39">
            <a:extLst>
              <a:ext uri="{FF2B5EF4-FFF2-40B4-BE49-F238E27FC236}">
                <a16:creationId xmlns:a16="http://schemas.microsoft.com/office/drawing/2014/main" id="{CF757A0C-317C-4309-84F3-6DDFB9C23182}"/>
              </a:ext>
            </a:extLst>
          </p:cNvPr>
          <p:cNvGrpSpPr/>
          <p:nvPr/>
        </p:nvGrpSpPr>
        <p:grpSpPr>
          <a:xfrm>
            <a:off x="6269827" y="3735289"/>
            <a:ext cx="5617372" cy="1635619"/>
            <a:chOff x="746681" y="2800957"/>
            <a:chExt cx="4744635" cy="1992750"/>
          </a:xfrm>
        </p:grpSpPr>
        <p:grpSp>
          <p:nvGrpSpPr>
            <p:cNvPr id="41" name="组合 29">
              <a:extLst>
                <a:ext uri="{FF2B5EF4-FFF2-40B4-BE49-F238E27FC236}">
                  <a16:creationId xmlns:a16="http://schemas.microsoft.com/office/drawing/2014/main" id="{352EB40F-0522-4731-BFA1-F7E3C87801DD}"/>
                </a:ext>
              </a:extLst>
            </p:cNvPr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55" name="组合 18">
                <a:extLst>
                  <a:ext uri="{FF2B5EF4-FFF2-40B4-BE49-F238E27FC236}">
                    <a16:creationId xmlns:a16="http://schemas.microsoft.com/office/drawing/2014/main" id="{DC656A89-940D-4266-B33D-C45F9D19B1EF}"/>
                  </a:ext>
                </a:extLst>
              </p:cNvPr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57" name="矩形: 圆角 19">
                  <a:extLst>
                    <a:ext uri="{FF2B5EF4-FFF2-40B4-BE49-F238E27FC236}">
                      <a16:creationId xmlns:a16="http://schemas.microsoft.com/office/drawing/2014/main" id="{8E919625-A24E-46DD-9EF0-9A7D6E9A08F7}"/>
                    </a:ext>
                  </a:extLst>
                </p:cNvPr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58" name="图片 20">
                  <a:extLst>
                    <a:ext uri="{FF2B5EF4-FFF2-40B4-BE49-F238E27FC236}">
                      <a16:creationId xmlns:a16="http://schemas.microsoft.com/office/drawing/2014/main" id="{3FF4DB85-9799-4198-896D-BA9370C8E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56" name="文本框 27">
                <a:extLst>
                  <a:ext uri="{FF2B5EF4-FFF2-40B4-BE49-F238E27FC236}">
                    <a16:creationId xmlns:a16="http://schemas.microsoft.com/office/drawing/2014/main" id="{6977B3E4-06AC-4A19-AB47-21AE035A630D}"/>
                  </a:ext>
                </a:extLst>
              </p:cNvPr>
              <p:cNvSpPr txBox="1"/>
              <p:nvPr/>
            </p:nvSpPr>
            <p:spPr>
              <a:xfrm>
                <a:off x="1315066" y="3844535"/>
                <a:ext cx="1103672" cy="71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04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49" name="文本框 34">
              <a:extLst>
                <a:ext uri="{FF2B5EF4-FFF2-40B4-BE49-F238E27FC236}">
                  <a16:creationId xmlns:a16="http://schemas.microsoft.com/office/drawing/2014/main" id="{43396224-6E21-490B-A465-A93084C44ECD}"/>
                </a:ext>
              </a:extLst>
            </p:cNvPr>
            <p:cNvSpPr txBox="1"/>
            <p:nvPr/>
          </p:nvSpPr>
          <p:spPr>
            <a:xfrm>
              <a:off x="2351755" y="3969893"/>
              <a:ext cx="3119287" cy="562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Phương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hướng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tuần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9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1.03287 L -0.025 1.03333 C -0.02578 1.02569 -0.02656 1.01852 -0.02708 1.01157 C -0.0276 1.00532 -0.02786 0.99861 -0.02812 0.99236 C -0.0289 0.98102 -0.02981 0.96968 -0.0302 0.95833 C -0.03424 0.8706 -0.0302 0.92986 -0.03437 0.87315 C -0.03372 0.78796 -0.03359 0.70255 -0.03229 0.61759 C -0.03229 0.60949 -0.03086 0.60185 -0.0302 0.59398 C -0.02981 0.58912 -0.02968 0.58403 -0.02916 0.57917 C -0.02825 0.56829 -0.02669 0.55787 -0.02604 0.54722 C -0.02487 0.52338 -0.02422 0.5037 -0.02187 0.48125 C -0.02148 0.47616 -0.02057 0.47106 -0.01979 0.4662 C -0.01914 0.45394 -0.01862 0.4419 -0.0177 0.43009 C -0.01653 0.40995 -0.01445 0.39028 -0.01354 0.37037 C -0.01328 0.36181 -0.01315 0.35301 -0.0125 0.34491 C -0.01185 0.33472 -0.01054 0.32477 -0.00937 0.31481 C -0.00911 0.31204 -0.00872 0.30903 -0.00833 0.30648 C -0.00768 0.29792 -0.00729 0.28912 -0.00625 0.28079 C -0.00573 0.27546 -0.00338 0.26644 -0.00208 0.26181 C -0.00182 0.2537 -0.00169 0.24606 -0.00104 0.23819 C -0.00026 0.22731 0.00078 0.21667 0.00209 0.20625 C 0.00235 0.20347 0.00287 0.20046 0.00313 0.19769 C 0.00508 0.17361 0.00287 0.18796 0.00521 0.17431 C 0.00482 0.15301 0.00469 0.13148 0.00417 0.11042 C 0.00391 0.10532 0.00339 0.10023 0.00313 0.0956 C 0.00261 0.08843 0.00261 0.08125 0.00209 0.07431 C 0.00157 0.06898 0.00013 0.06435 -3.33333E-6 0.05926 C -0.00065 0.03935 -3.33333E-6 0.01944 -3.33333E-6 -0.00023 L -3.33333E-6 0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5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29" dur="2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2" y="3657"/>
            <a:ext cx="12288688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1932" y="526798"/>
            <a:ext cx="1123156" cy="8269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90839" y="136525"/>
            <a:ext cx="1512168" cy="753657"/>
          </a:xfrm>
          <a:prstGeom prst="rect">
            <a:avLst/>
          </a:prstGeom>
        </p:spPr>
      </p:pic>
      <p:sp>
        <p:nvSpPr>
          <p:cNvPr id="16" name="矩形 10">
            <a:extLst>
              <a:ext uri="{FF2B5EF4-FFF2-40B4-BE49-F238E27FC236}">
                <a16:creationId xmlns:a16="http://schemas.microsoft.com/office/drawing/2014/main" id="{FD8DEEB8-004F-479C-A179-4BB07D21ED96}"/>
              </a:ext>
            </a:extLst>
          </p:cNvPr>
          <p:cNvSpPr/>
          <p:nvPr/>
        </p:nvSpPr>
        <p:spPr>
          <a:xfrm>
            <a:off x="1755422" y="1368080"/>
            <a:ext cx="8946446" cy="3982853"/>
          </a:xfrm>
          <a:prstGeom prst="rect">
            <a:avLst/>
          </a:prstGeom>
          <a:noFill/>
          <a:ln w="101600">
            <a:solidFill>
              <a:srgbClr val="68C5C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62F7249D-3B5C-4DCA-B9CA-E313E69F33AB}"/>
              </a:ext>
            </a:extLst>
          </p:cNvPr>
          <p:cNvSpPr txBox="1"/>
          <p:nvPr/>
        </p:nvSpPr>
        <p:spPr>
          <a:xfrm>
            <a:off x="1993681" y="1749450"/>
            <a:ext cx="8409225" cy="322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- Tiếp tục ổn định, duy trì nền nếp quy định.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- Tiếp tục thực hiện tốt nội quy của nhà trường đề ra.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- Tích cực học tập để nâng cao chất lượng. 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Tiếp tục duy trì các hoạt động: thể dục, vệ sinh trường, lớp xanh, sạch, đẹp và ý thức nói lời hay, làm việc tốt ....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C740409-320A-4005-8769-BF4D54899633}"/>
              </a:ext>
            </a:extLst>
          </p:cNvPr>
          <p:cNvSpPr txBox="1"/>
          <p:nvPr/>
        </p:nvSpPr>
        <p:spPr>
          <a:xfrm>
            <a:off x="3247006" y="526798"/>
            <a:ext cx="5902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9</a:t>
            </a:r>
            <a:endParaRPr kumimoji="0" lang="zh-CN" altLang="en-US" sz="4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003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" y="-88"/>
            <a:ext cx="12027087" cy="6096806"/>
          </a:xfrm>
          <a:prstGeom prst="rect">
            <a:avLst/>
          </a:prstGeom>
        </p:spPr>
      </p:pic>
      <p:sp>
        <p:nvSpPr>
          <p:cNvPr id="26" name="KSO_Shape"/>
          <p:cNvSpPr/>
          <p:nvPr/>
        </p:nvSpPr>
        <p:spPr bwMode="auto">
          <a:xfrm>
            <a:off x="1793940" y="953724"/>
            <a:ext cx="9001000" cy="4950551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0663">
            <a:off x="8752640" y="3626127"/>
            <a:ext cx="1552381" cy="140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44" y="1539903"/>
            <a:ext cx="1952381" cy="16666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4" y="3616977"/>
            <a:ext cx="1323810" cy="1419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585" y="1691033"/>
            <a:ext cx="1315736" cy="1628570"/>
          </a:xfrm>
          <a:prstGeom prst="rect">
            <a:avLst/>
          </a:prstGeom>
        </p:spPr>
      </p:pic>
      <p:sp>
        <p:nvSpPr>
          <p:cNvPr id="18" name="MH_Number_1"/>
          <p:cNvSpPr/>
          <p:nvPr>
            <p:custDataLst>
              <p:tags r:id="rId1"/>
            </p:custDataLst>
          </p:nvPr>
        </p:nvSpPr>
        <p:spPr>
          <a:xfrm>
            <a:off x="5301298" y="2086610"/>
            <a:ext cx="1497965" cy="1508760"/>
          </a:xfrm>
          <a:prstGeom prst="ellipse">
            <a:avLst/>
          </a:prstGeom>
          <a:solidFill>
            <a:srgbClr val="68C5CD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kumimoji="0" lang="zh-CN" altLang="en-US" sz="66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FF86489A-E251-45A7-B04E-B14F961E7835}"/>
              </a:ext>
            </a:extLst>
          </p:cNvPr>
          <p:cNvSpPr txBox="1"/>
          <p:nvPr/>
        </p:nvSpPr>
        <p:spPr>
          <a:xfrm>
            <a:off x="3583496" y="3487265"/>
            <a:ext cx="48605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altLang="zh-CN" sz="6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kumimoji="0" lang="en-US" altLang="zh-CN" sz="6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18" grpId="0" bldLvl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C491DC77-74C2-40B7-A2B1-2BB713532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" y="680609"/>
            <a:ext cx="6466219" cy="5842857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1C9E5EC-3CF1-4C9D-A50B-EE91A0E72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19" y="2234488"/>
            <a:ext cx="4090246" cy="4090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56A99D-22D3-4C2D-AADC-9AADE141D760}"/>
              </a:ext>
            </a:extLst>
          </p:cNvPr>
          <p:cNvSpPr txBox="1"/>
          <p:nvPr/>
        </p:nvSpPr>
        <p:spPr>
          <a:xfrm>
            <a:off x="1913860" y="2340619"/>
            <a:ext cx="3671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/>
              <a:t>Thảo</a:t>
            </a:r>
            <a:r>
              <a:rPr lang="en-US" sz="6000" dirty="0"/>
              <a:t> </a:t>
            </a:r>
            <a:r>
              <a:rPr lang="en-US" sz="6000" dirty="0" err="1"/>
              <a:t>luận</a:t>
            </a:r>
            <a:r>
              <a:rPr lang="en-US" sz="6000" dirty="0"/>
              <a:t> </a:t>
            </a:r>
            <a:r>
              <a:rPr lang="en-US" sz="6000" dirty="0" err="1"/>
              <a:t>theo</a:t>
            </a:r>
            <a:r>
              <a:rPr lang="en-US" sz="6000" dirty="0"/>
              <a:t> </a:t>
            </a:r>
            <a:r>
              <a:rPr lang="en-US" sz="6000" dirty="0" err="1"/>
              <a:t>cặp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2424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"/>
            <a:ext cx="12269936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757313"/>
            <a:ext cx="1123156" cy="8269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07163" y="459356"/>
            <a:ext cx="1512168" cy="753657"/>
          </a:xfrm>
          <a:prstGeom prst="rect">
            <a:avLst/>
          </a:prstGeom>
        </p:spPr>
      </p:pic>
      <p:sp>
        <p:nvSpPr>
          <p:cNvPr id="16" name="矩形 10">
            <a:extLst>
              <a:ext uri="{FF2B5EF4-FFF2-40B4-BE49-F238E27FC236}">
                <a16:creationId xmlns:a16="http://schemas.microsoft.com/office/drawing/2014/main" id="{FD8DEEB8-004F-479C-A179-4BB07D21ED96}"/>
              </a:ext>
            </a:extLst>
          </p:cNvPr>
          <p:cNvSpPr/>
          <p:nvPr/>
        </p:nvSpPr>
        <p:spPr>
          <a:xfrm>
            <a:off x="2647506" y="1828801"/>
            <a:ext cx="6315741" cy="3125972"/>
          </a:xfrm>
          <a:prstGeom prst="rect">
            <a:avLst/>
          </a:prstGeom>
          <a:noFill/>
          <a:ln w="101600">
            <a:solidFill>
              <a:srgbClr val="68C5C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07A077-8870-41AD-98D1-DAC3BBF4D05A}"/>
              </a:ext>
            </a:extLst>
          </p:cNvPr>
          <p:cNvSpPr txBox="1"/>
          <p:nvPr/>
        </p:nvSpPr>
        <p:spPr>
          <a:xfrm>
            <a:off x="2961158" y="2360735"/>
            <a:ext cx="56884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C</a:t>
            </a:r>
            <a:r>
              <a:rPr lang="vi-VN" sz="3200" dirty="0"/>
              <a:t>hia sẻ trước lớp những hoạt động và cảm xúc của mình khi tham gia các hoạt động học tập, rèn luyện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815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1CF415-6F85-4586-97F0-8BCBAAD95E09}"/>
              </a:ext>
            </a:extLst>
          </p:cNvPr>
          <p:cNvSpPr/>
          <p:nvPr/>
        </p:nvSpPr>
        <p:spPr>
          <a:xfrm>
            <a:off x="586740" y="325755"/>
            <a:ext cx="11018520" cy="6206490"/>
          </a:xfrm>
          <a:custGeom>
            <a:avLst/>
            <a:gdLst>
              <a:gd name="connsiteX0" fmla="*/ 0 w 11018520"/>
              <a:gd name="connsiteY0" fmla="*/ 571432 h 6206490"/>
              <a:gd name="connsiteX1" fmla="*/ 571432 w 11018520"/>
              <a:gd name="connsiteY1" fmla="*/ 0 h 6206490"/>
              <a:gd name="connsiteX2" fmla="*/ 1251110 w 11018520"/>
              <a:gd name="connsiteY2" fmla="*/ 0 h 6206490"/>
              <a:gd name="connsiteX3" fmla="*/ 1733274 w 11018520"/>
              <a:gd name="connsiteY3" fmla="*/ 0 h 6206490"/>
              <a:gd name="connsiteX4" fmla="*/ 2116682 w 11018520"/>
              <a:gd name="connsiteY4" fmla="*/ 0 h 6206490"/>
              <a:gd name="connsiteX5" fmla="*/ 2895116 w 11018520"/>
              <a:gd name="connsiteY5" fmla="*/ 0 h 6206490"/>
              <a:gd name="connsiteX6" fmla="*/ 3377280 w 11018520"/>
              <a:gd name="connsiteY6" fmla="*/ 0 h 6206490"/>
              <a:gd name="connsiteX7" fmla="*/ 3958201 w 11018520"/>
              <a:gd name="connsiteY7" fmla="*/ 0 h 6206490"/>
              <a:gd name="connsiteX8" fmla="*/ 4341609 w 11018520"/>
              <a:gd name="connsiteY8" fmla="*/ 0 h 6206490"/>
              <a:gd name="connsiteX9" fmla="*/ 5120043 w 11018520"/>
              <a:gd name="connsiteY9" fmla="*/ 0 h 6206490"/>
              <a:gd name="connsiteX10" fmla="*/ 5700964 w 11018520"/>
              <a:gd name="connsiteY10" fmla="*/ 0 h 6206490"/>
              <a:gd name="connsiteX11" fmla="*/ 5985615 w 11018520"/>
              <a:gd name="connsiteY11" fmla="*/ 0 h 6206490"/>
              <a:gd name="connsiteX12" fmla="*/ 6270266 w 11018520"/>
              <a:gd name="connsiteY12" fmla="*/ 0 h 6206490"/>
              <a:gd name="connsiteX13" fmla="*/ 6949944 w 11018520"/>
              <a:gd name="connsiteY13" fmla="*/ 0 h 6206490"/>
              <a:gd name="connsiteX14" fmla="*/ 7530865 w 11018520"/>
              <a:gd name="connsiteY14" fmla="*/ 0 h 6206490"/>
              <a:gd name="connsiteX15" fmla="*/ 7914273 w 11018520"/>
              <a:gd name="connsiteY15" fmla="*/ 0 h 6206490"/>
              <a:gd name="connsiteX16" fmla="*/ 8593950 w 11018520"/>
              <a:gd name="connsiteY16" fmla="*/ 0 h 6206490"/>
              <a:gd name="connsiteX17" fmla="*/ 9273628 w 11018520"/>
              <a:gd name="connsiteY17" fmla="*/ 0 h 6206490"/>
              <a:gd name="connsiteX18" fmla="*/ 10447088 w 11018520"/>
              <a:gd name="connsiteY18" fmla="*/ 0 h 6206490"/>
              <a:gd name="connsiteX19" fmla="*/ 11018520 w 11018520"/>
              <a:gd name="connsiteY19" fmla="*/ 571432 h 6206490"/>
              <a:gd name="connsiteX20" fmla="*/ 11018520 w 11018520"/>
              <a:gd name="connsiteY20" fmla="*/ 1134057 h 6206490"/>
              <a:gd name="connsiteX21" fmla="*/ 11018520 w 11018520"/>
              <a:gd name="connsiteY21" fmla="*/ 1696682 h 6206490"/>
              <a:gd name="connsiteX22" fmla="*/ 11018520 w 11018520"/>
              <a:gd name="connsiteY22" fmla="*/ 2259307 h 6206490"/>
              <a:gd name="connsiteX23" fmla="*/ 11018520 w 11018520"/>
              <a:gd name="connsiteY23" fmla="*/ 2923205 h 6206490"/>
              <a:gd name="connsiteX24" fmla="*/ 11018520 w 11018520"/>
              <a:gd name="connsiteY24" fmla="*/ 3485830 h 6206490"/>
              <a:gd name="connsiteX25" fmla="*/ 11018520 w 11018520"/>
              <a:gd name="connsiteY25" fmla="*/ 3896546 h 6206490"/>
              <a:gd name="connsiteX26" fmla="*/ 11018520 w 11018520"/>
              <a:gd name="connsiteY26" fmla="*/ 4307263 h 6206490"/>
              <a:gd name="connsiteX27" fmla="*/ 11018520 w 11018520"/>
              <a:gd name="connsiteY27" fmla="*/ 4971160 h 6206490"/>
              <a:gd name="connsiteX28" fmla="*/ 11018520 w 11018520"/>
              <a:gd name="connsiteY28" fmla="*/ 5635058 h 6206490"/>
              <a:gd name="connsiteX29" fmla="*/ 10447088 w 11018520"/>
              <a:gd name="connsiteY29" fmla="*/ 6206490 h 6206490"/>
              <a:gd name="connsiteX30" fmla="*/ 10063680 w 11018520"/>
              <a:gd name="connsiteY30" fmla="*/ 6206490 h 6206490"/>
              <a:gd name="connsiteX31" fmla="*/ 9285246 w 11018520"/>
              <a:gd name="connsiteY31" fmla="*/ 6206490 h 6206490"/>
              <a:gd name="connsiteX32" fmla="*/ 9000595 w 11018520"/>
              <a:gd name="connsiteY32" fmla="*/ 6206490 h 6206490"/>
              <a:gd name="connsiteX33" fmla="*/ 8320917 w 11018520"/>
              <a:gd name="connsiteY33" fmla="*/ 6206490 h 6206490"/>
              <a:gd name="connsiteX34" fmla="*/ 7739996 w 11018520"/>
              <a:gd name="connsiteY34" fmla="*/ 6206490 h 6206490"/>
              <a:gd name="connsiteX35" fmla="*/ 7159075 w 11018520"/>
              <a:gd name="connsiteY35" fmla="*/ 6206490 h 6206490"/>
              <a:gd name="connsiteX36" fmla="*/ 6676911 w 11018520"/>
              <a:gd name="connsiteY36" fmla="*/ 6206490 h 6206490"/>
              <a:gd name="connsiteX37" fmla="*/ 5997234 w 11018520"/>
              <a:gd name="connsiteY37" fmla="*/ 6206490 h 6206490"/>
              <a:gd name="connsiteX38" fmla="*/ 5712582 w 11018520"/>
              <a:gd name="connsiteY38" fmla="*/ 6206490 h 6206490"/>
              <a:gd name="connsiteX39" fmla="*/ 5131661 w 11018520"/>
              <a:gd name="connsiteY39" fmla="*/ 6206490 h 6206490"/>
              <a:gd name="connsiteX40" fmla="*/ 4748254 w 11018520"/>
              <a:gd name="connsiteY40" fmla="*/ 6206490 h 6206490"/>
              <a:gd name="connsiteX41" fmla="*/ 3969820 w 11018520"/>
              <a:gd name="connsiteY41" fmla="*/ 6206490 h 6206490"/>
              <a:gd name="connsiteX42" fmla="*/ 3388899 w 11018520"/>
              <a:gd name="connsiteY42" fmla="*/ 6206490 h 6206490"/>
              <a:gd name="connsiteX43" fmla="*/ 2610465 w 11018520"/>
              <a:gd name="connsiteY43" fmla="*/ 6206490 h 6206490"/>
              <a:gd name="connsiteX44" fmla="*/ 2325813 w 11018520"/>
              <a:gd name="connsiteY44" fmla="*/ 6206490 h 6206490"/>
              <a:gd name="connsiteX45" fmla="*/ 1942405 w 11018520"/>
              <a:gd name="connsiteY45" fmla="*/ 6206490 h 6206490"/>
              <a:gd name="connsiteX46" fmla="*/ 1163971 w 11018520"/>
              <a:gd name="connsiteY46" fmla="*/ 6206490 h 6206490"/>
              <a:gd name="connsiteX47" fmla="*/ 571432 w 11018520"/>
              <a:gd name="connsiteY47" fmla="*/ 6206490 h 6206490"/>
              <a:gd name="connsiteX48" fmla="*/ 0 w 11018520"/>
              <a:gd name="connsiteY48" fmla="*/ 5635058 h 6206490"/>
              <a:gd name="connsiteX49" fmla="*/ 0 w 11018520"/>
              <a:gd name="connsiteY49" fmla="*/ 5021797 h 6206490"/>
              <a:gd name="connsiteX50" fmla="*/ 0 w 11018520"/>
              <a:gd name="connsiteY50" fmla="*/ 4560444 h 6206490"/>
              <a:gd name="connsiteX51" fmla="*/ 0 w 11018520"/>
              <a:gd name="connsiteY51" fmla="*/ 3947183 h 6206490"/>
              <a:gd name="connsiteX52" fmla="*/ 0 w 11018520"/>
              <a:gd name="connsiteY52" fmla="*/ 3435194 h 6206490"/>
              <a:gd name="connsiteX53" fmla="*/ 0 w 11018520"/>
              <a:gd name="connsiteY53" fmla="*/ 2821932 h 6206490"/>
              <a:gd name="connsiteX54" fmla="*/ 0 w 11018520"/>
              <a:gd name="connsiteY54" fmla="*/ 2309944 h 6206490"/>
              <a:gd name="connsiteX55" fmla="*/ 0 w 11018520"/>
              <a:gd name="connsiteY55" fmla="*/ 1899227 h 6206490"/>
              <a:gd name="connsiteX56" fmla="*/ 0 w 11018520"/>
              <a:gd name="connsiteY56" fmla="*/ 1235330 h 6206490"/>
              <a:gd name="connsiteX57" fmla="*/ 0 w 11018520"/>
              <a:gd name="connsiteY57" fmla="*/ 571432 h 620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018520" h="6206490" fill="none" extrusionOk="0">
                <a:moveTo>
                  <a:pt x="0" y="571432"/>
                </a:moveTo>
                <a:cubicBezTo>
                  <a:pt x="-77035" y="267802"/>
                  <a:pt x="238687" y="-54520"/>
                  <a:pt x="571432" y="0"/>
                </a:cubicBezTo>
                <a:cubicBezTo>
                  <a:pt x="901211" y="-51931"/>
                  <a:pt x="1048188" y="44064"/>
                  <a:pt x="1251110" y="0"/>
                </a:cubicBezTo>
                <a:cubicBezTo>
                  <a:pt x="1454032" y="-44064"/>
                  <a:pt x="1597360" y="3371"/>
                  <a:pt x="1733274" y="0"/>
                </a:cubicBezTo>
                <a:cubicBezTo>
                  <a:pt x="1869188" y="-3371"/>
                  <a:pt x="1973232" y="21842"/>
                  <a:pt x="2116682" y="0"/>
                </a:cubicBezTo>
                <a:cubicBezTo>
                  <a:pt x="2260132" y="-21842"/>
                  <a:pt x="2551147" y="8106"/>
                  <a:pt x="2895116" y="0"/>
                </a:cubicBezTo>
                <a:cubicBezTo>
                  <a:pt x="3239085" y="-8106"/>
                  <a:pt x="3159098" y="6162"/>
                  <a:pt x="3377280" y="0"/>
                </a:cubicBezTo>
                <a:cubicBezTo>
                  <a:pt x="3595462" y="-6162"/>
                  <a:pt x="3797206" y="29864"/>
                  <a:pt x="3958201" y="0"/>
                </a:cubicBezTo>
                <a:cubicBezTo>
                  <a:pt x="4119196" y="-29864"/>
                  <a:pt x="4201919" y="44691"/>
                  <a:pt x="4341609" y="0"/>
                </a:cubicBezTo>
                <a:cubicBezTo>
                  <a:pt x="4481299" y="-44691"/>
                  <a:pt x="4955991" y="19713"/>
                  <a:pt x="5120043" y="0"/>
                </a:cubicBezTo>
                <a:cubicBezTo>
                  <a:pt x="5284095" y="-19713"/>
                  <a:pt x="5489436" y="50424"/>
                  <a:pt x="5700964" y="0"/>
                </a:cubicBezTo>
                <a:cubicBezTo>
                  <a:pt x="5912492" y="-50424"/>
                  <a:pt x="5891047" y="29483"/>
                  <a:pt x="5985615" y="0"/>
                </a:cubicBezTo>
                <a:cubicBezTo>
                  <a:pt x="6080183" y="-29483"/>
                  <a:pt x="6130343" y="29045"/>
                  <a:pt x="6270266" y="0"/>
                </a:cubicBezTo>
                <a:cubicBezTo>
                  <a:pt x="6410189" y="-29045"/>
                  <a:pt x="6720456" y="80572"/>
                  <a:pt x="6949944" y="0"/>
                </a:cubicBezTo>
                <a:cubicBezTo>
                  <a:pt x="7179432" y="-80572"/>
                  <a:pt x="7257453" y="63045"/>
                  <a:pt x="7530865" y="0"/>
                </a:cubicBezTo>
                <a:cubicBezTo>
                  <a:pt x="7804277" y="-63045"/>
                  <a:pt x="7757690" y="32705"/>
                  <a:pt x="7914273" y="0"/>
                </a:cubicBezTo>
                <a:cubicBezTo>
                  <a:pt x="8070856" y="-32705"/>
                  <a:pt x="8416357" y="60303"/>
                  <a:pt x="8593950" y="0"/>
                </a:cubicBezTo>
                <a:cubicBezTo>
                  <a:pt x="8771543" y="-60303"/>
                  <a:pt x="8942550" y="74425"/>
                  <a:pt x="9273628" y="0"/>
                </a:cubicBezTo>
                <a:cubicBezTo>
                  <a:pt x="9604706" y="-74425"/>
                  <a:pt x="9881530" y="137871"/>
                  <a:pt x="10447088" y="0"/>
                </a:cubicBezTo>
                <a:cubicBezTo>
                  <a:pt x="10821108" y="-18036"/>
                  <a:pt x="10989827" y="244435"/>
                  <a:pt x="11018520" y="571432"/>
                </a:cubicBezTo>
                <a:cubicBezTo>
                  <a:pt x="11048828" y="826531"/>
                  <a:pt x="10981767" y="886199"/>
                  <a:pt x="11018520" y="1134057"/>
                </a:cubicBezTo>
                <a:cubicBezTo>
                  <a:pt x="11055273" y="1381915"/>
                  <a:pt x="10955033" y="1453737"/>
                  <a:pt x="11018520" y="1696682"/>
                </a:cubicBezTo>
                <a:cubicBezTo>
                  <a:pt x="11082007" y="1939628"/>
                  <a:pt x="10970277" y="1990735"/>
                  <a:pt x="11018520" y="2259307"/>
                </a:cubicBezTo>
                <a:cubicBezTo>
                  <a:pt x="11066763" y="2527879"/>
                  <a:pt x="10955701" y="2672113"/>
                  <a:pt x="11018520" y="2923205"/>
                </a:cubicBezTo>
                <a:cubicBezTo>
                  <a:pt x="11081339" y="3174297"/>
                  <a:pt x="11003917" y="3207531"/>
                  <a:pt x="11018520" y="3485830"/>
                </a:cubicBezTo>
                <a:cubicBezTo>
                  <a:pt x="11033123" y="3764129"/>
                  <a:pt x="10985813" y="3786481"/>
                  <a:pt x="11018520" y="3896546"/>
                </a:cubicBezTo>
                <a:cubicBezTo>
                  <a:pt x="11051227" y="4006611"/>
                  <a:pt x="10985283" y="4222511"/>
                  <a:pt x="11018520" y="4307263"/>
                </a:cubicBezTo>
                <a:cubicBezTo>
                  <a:pt x="11051757" y="4392015"/>
                  <a:pt x="10987738" y="4706006"/>
                  <a:pt x="11018520" y="4971160"/>
                </a:cubicBezTo>
                <a:cubicBezTo>
                  <a:pt x="11049302" y="5236314"/>
                  <a:pt x="10993840" y="5314890"/>
                  <a:pt x="11018520" y="5635058"/>
                </a:cubicBezTo>
                <a:cubicBezTo>
                  <a:pt x="11044669" y="5942995"/>
                  <a:pt x="10750735" y="6177603"/>
                  <a:pt x="10447088" y="6206490"/>
                </a:cubicBezTo>
                <a:cubicBezTo>
                  <a:pt x="10337800" y="6219228"/>
                  <a:pt x="10192997" y="6186834"/>
                  <a:pt x="10063680" y="6206490"/>
                </a:cubicBezTo>
                <a:cubicBezTo>
                  <a:pt x="9934363" y="6226146"/>
                  <a:pt x="9569203" y="6143337"/>
                  <a:pt x="9285246" y="6206490"/>
                </a:cubicBezTo>
                <a:cubicBezTo>
                  <a:pt x="9001289" y="6269643"/>
                  <a:pt x="9139249" y="6179752"/>
                  <a:pt x="9000595" y="6206490"/>
                </a:cubicBezTo>
                <a:cubicBezTo>
                  <a:pt x="8861941" y="6233228"/>
                  <a:pt x="8509003" y="6142534"/>
                  <a:pt x="8320917" y="6206490"/>
                </a:cubicBezTo>
                <a:cubicBezTo>
                  <a:pt x="8132831" y="6270446"/>
                  <a:pt x="7881360" y="6148796"/>
                  <a:pt x="7739996" y="6206490"/>
                </a:cubicBezTo>
                <a:cubicBezTo>
                  <a:pt x="7598632" y="6264184"/>
                  <a:pt x="7342939" y="6150646"/>
                  <a:pt x="7159075" y="6206490"/>
                </a:cubicBezTo>
                <a:cubicBezTo>
                  <a:pt x="6975211" y="6262334"/>
                  <a:pt x="6854876" y="6164883"/>
                  <a:pt x="6676911" y="6206490"/>
                </a:cubicBezTo>
                <a:cubicBezTo>
                  <a:pt x="6498946" y="6248097"/>
                  <a:pt x="6265414" y="6151302"/>
                  <a:pt x="5997234" y="6206490"/>
                </a:cubicBezTo>
                <a:cubicBezTo>
                  <a:pt x="5729054" y="6261678"/>
                  <a:pt x="5773853" y="6178556"/>
                  <a:pt x="5712582" y="6206490"/>
                </a:cubicBezTo>
                <a:cubicBezTo>
                  <a:pt x="5651311" y="6234424"/>
                  <a:pt x="5266022" y="6138068"/>
                  <a:pt x="5131661" y="6206490"/>
                </a:cubicBezTo>
                <a:cubicBezTo>
                  <a:pt x="4997300" y="6274912"/>
                  <a:pt x="4931542" y="6166614"/>
                  <a:pt x="4748254" y="6206490"/>
                </a:cubicBezTo>
                <a:cubicBezTo>
                  <a:pt x="4564966" y="6246366"/>
                  <a:pt x="4305372" y="6143847"/>
                  <a:pt x="3969820" y="6206490"/>
                </a:cubicBezTo>
                <a:cubicBezTo>
                  <a:pt x="3634268" y="6269133"/>
                  <a:pt x="3638634" y="6146493"/>
                  <a:pt x="3388899" y="6206490"/>
                </a:cubicBezTo>
                <a:cubicBezTo>
                  <a:pt x="3139164" y="6266487"/>
                  <a:pt x="2844096" y="6129365"/>
                  <a:pt x="2610465" y="6206490"/>
                </a:cubicBezTo>
                <a:cubicBezTo>
                  <a:pt x="2376834" y="6283615"/>
                  <a:pt x="2465724" y="6201064"/>
                  <a:pt x="2325813" y="6206490"/>
                </a:cubicBezTo>
                <a:cubicBezTo>
                  <a:pt x="2185902" y="6211916"/>
                  <a:pt x="2053306" y="6177342"/>
                  <a:pt x="1942405" y="6206490"/>
                </a:cubicBezTo>
                <a:cubicBezTo>
                  <a:pt x="1831504" y="6235638"/>
                  <a:pt x="1334857" y="6204932"/>
                  <a:pt x="1163971" y="6206490"/>
                </a:cubicBezTo>
                <a:cubicBezTo>
                  <a:pt x="993085" y="6208048"/>
                  <a:pt x="772042" y="6157217"/>
                  <a:pt x="571432" y="6206490"/>
                </a:cubicBezTo>
                <a:cubicBezTo>
                  <a:pt x="212479" y="6232725"/>
                  <a:pt x="4982" y="5956661"/>
                  <a:pt x="0" y="5635058"/>
                </a:cubicBezTo>
                <a:cubicBezTo>
                  <a:pt x="-55852" y="5348176"/>
                  <a:pt x="56663" y="5188348"/>
                  <a:pt x="0" y="5021797"/>
                </a:cubicBezTo>
                <a:cubicBezTo>
                  <a:pt x="-56663" y="4855246"/>
                  <a:pt x="6687" y="4756348"/>
                  <a:pt x="0" y="4560444"/>
                </a:cubicBezTo>
                <a:cubicBezTo>
                  <a:pt x="-6687" y="4364540"/>
                  <a:pt x="45594" y="4203643"/>
                  <a:pt x="0" y="3947183"/>
                </a:cubicBezTo>
                <a:cubicBezTo>
                  <a:pt x="-45594" y="3690723"/>
                  <a:pt x="49348" y="3571807"/>
                  <a:pt x="0" y="3435194"/>
                </a:cubicBezTo>
                <a:cubicBezTo>
                  <a:pt x="-49348" y="3298581"/>
                  <a:pt x="19587" y="3078747"/>
                  <a:pt x="0" y="2821932"/>
                </a:cubicBezTo>
                <a:cubicBezTo>
                  <a:pt x="-19587" y="2565117"/>
                  <a:pt x="27271" y="2428975"/>
                  <a:pt x="0" y="2309944"/>
                </a:cubicBezTo>
                <a:cubicBezTo>
                  <a:pt x="-27271" y="2190913"/>
                  <a:pt x="7633" y="2067047"/>
                  <a:pt x="0" y="1899227"/>
                </a:cubicBezTo>
                <a:cubicBezTo>
                  <a:pt x="-7633" y="1731407"/>
                  <a:pt x="63659" y="1522574"/>
                  <a:pt x="0" y="1235330"/>
                </a:cubicBezTo>
                <a:cubicBezTo>
                  <a:pt x="-63659" y="948086"/>
                  <a:pt x="60267" y="820354"/>
                  <a:pt x="0" y="571432"/>
                </a:cubicBezTo>
                <a:close/>
              </a:path>
              <a:path w="11018520" h="6206490" stroke="0" extrusionOk="0">
                <a:moveTo>
                  <a:pt x="0" y="571432"/>
                </a:moveTo>
                <a:cubicBezTo>
                  <a:pt x="49132" y="283920"/>
                  <a:pt x="334506" y="-38750"/>
                  <a:pt x="571432" y="0"/>
                </a:cubicBezTo>
                <a:cubicBezTo>
                  <a:pt x="841904" y="-69649"/>
                  <a:pt x="975298" y="26608"/>
                  <a:pt x="1349866" y="0"/>
                </a:cubicBezTo>
                <a:cubicBezTo>
                  <a:pt x="1724434" y="-26608"/>
                  <a:pt x="1882834" y="48797"/>
                  <a:pt x="2128300" y="0"/>
                </a:cubicBezTo>
                <a:cubicBezTo>
                  <a:pt x="2373766" y="-48797"/>
                  <a:pt x="2274185" y="30255"/>
                  <a:pt x="2412951" y="0"/>
                </a:cubicBezTo>
                <a:cubicBezTo>
                  <a:pt x="2551717" y="-30255"/>
                  <a:pt x="2579393" y="5815"/>
                  <a:pt x="2697603" y="0"/>
                </a:cubicBezTo>
                <a:cubicBezTo>
                  <a:pt x="2815813" y="-5815"/>
                  <a:pt x="3196979" y="31115"/>
                  <a:pt x="3377280" y="0"/>
                </a:cubicBezTo>
                <a:cubicBezTo>
                  <a:pt x="3557581" y="-31115"/>
                  <a:pt x="3591507" y="41905"/>
                  <a:pt x="3760688" y="0"/>
                </a:cubicBezTo>
                <a:cubicBezTo>
                  <a:pt x="3929869" y="-41905"/>
                  <a:pt x="3919933" y="33419"/>
                  <a:pt x="4045339" y="0"/>
                </a:cubicBezTo>
                <a:cubicBezTo>
                  <a:pt x="4170745" y="-33419"/>
                  <a:pt x="4522038" y="65718"/>
                  <a:pt x="4725017" y="0"/>
                </a:cubicBezTo>
                <a:cubicBezTo>
                  <a:pt x="4927996" y="-65718"/>
                  <a:pt x="4952609" y="16729"/>
                  <a:pt x="5009668" y="0"/>
                </a:cubicBezTo>
                <a:cubicBezTo>
                  <a:pt x="5066727" y="-16729"/>
                  <a:pt x="5254717" y="3294"/>
                  <a:pt x="5491832" y="0"/>
                </a:cubicBezTo>
                <a:cubicBezTo>
                  <a:pt x="5728947" y="-3294"/>
                  <a:pt x="6031455" y="37466"/>
                  <a:pt x="6270266" y="0"/>
                </a:cubicBezTo>
                <a:cubicBezTo>
                  <a:pt x="6509077" y="-37466"/>
                  <a:pt x="6621857" y="46628"/>
                  <a:pt x="6851187" y="0"/>
                </a:cubicBezTo>
                <a:cubicBezTo>
                  <a:pt x="7080517" y="-46628"/>
                  <a:pt x="7192641" y="30182"/>
                  <a:pt x="7530865" y="0"/>
                </a:cubicBezTo>
                <a:cubicBezTo>
                  <a:pt x="7869089" y="-30182"/>
                  <a:pt x="7700047" y="27730"/>
                  <a:pt x="7815516" y="0"/>
                </a:cubicBezTo>
                <a:cubicBezTo>
                  <a:pt x="7930985" y="-27730"/>
                  <a:pt x="8085212" y="7652"/>
                  <a:pt x="8198924" y="0"/>
                </a:cubicBezTo>
                <a:cubicBezTo>
                  <a:pt x="8312636" y="-7652"/>
                  <a:pt x="8465212" y="7898"/>
                  <a:pt x="8582332" y="0"/>
                </a:cubicBezTo>
                <a:cubicBezTo>
                  <a:pt x="8699452" y="-7898"/>
                  <a:pt x="8995784" y="63475"/>
                  <a:pt x="9360766" y="0"/>
                </a:cubicBezTo>
                <a:cubicBezTo>
                  <a:pt x="9725748" y="-63475"/>
                  <a:pt x="9551047" y="5550"/>
                  <a:pt x="9645417" y="0"/>
                </a:cubicBezTo>
                <a:cubicBezTo>
                  <a:pt x="9739787" y="-5550"/>
                  <a:pt x="10067408" y="22774"/>
                  <a:pt x="10447088" y="0"/>
                </a:cubicBezTo>
                <a:cubicBezTo>
                  <a:pt x="10721716" y="22917"/>
                  <a:pt x="10947627" y="244785"/>
                  <a:pt x="11018520" y="571432"/>
                </a:cubicBezTo>
                <a:cubicBezTo>
                  <a:pt x="11065623" y="716959"/>
                  <a:pt x="11009563" y="1000563"/>
                  <a:pt x="11018520" y="1235330"/>
                </a:cubicBezTo>
                <a:cubicBezTo>
                  <a:pt x="11027477" y="1470097"/>
                  <a:pt x="11010816" y="1514443"/>
                  <a:pt x="11018520" y="1646046"/>
                </a:cubicBezTo>
                <a:cubicBezTo>
                  <a:pt x="11026224" y="1777649"/>
                  <a:pt x="11012649" y="1971886"/>
                  <a:pt x="11018520" y="2208671"/>
                </a:cubicBezTo>
                <a:cubicBezTo>
                  <a:pt x="11024391" y="2445456"/>
                  <a:pt x="10966507" y="2651104"/>
                  <a:pt x="11018520" y="2771296"/>
                </a:cubicBezTo>
                <a:cubicBezTo>
                  <a:pt x="11070533" y="2891489"/>
                  <a:pt x="10973293" y="3114572"/>
                  <a:pt x="11018520" y="3232649"/>
                </a:cubicBezTo>
                <a:cubicBezTo>
                  <a:pt x="11063747" y="3350726"/>
                  <a:pt x="10998880" y="3671373"/>
                  <a:pt x="11018520" y="3896546"/>
                </a:cubicBezTo>
                <a:cubicBezTo>
                  <a:pt x="11038160" y="4121719"/>
                  <a:pt x="10983973" y="4259488"/>
                  <a:pt x="11018520" y="4560444"/>
                </a:cubicBezTo>
                <a:cubicBezTo>
                  <a:pt x="11053067" y="4861400"/>
                  <a:pt x="11014873" y="4858221"/>
                  <a:pt x="11018520" y="5021797"/>
                </a:cubicBezTo>
                <a:cubicBezTo>
                  <a:pt x="11022167" y="5185373"/>
                  <a:pt x="11004442" y="5397185"/>
                  <a:pt x="11018520" y="5635058"/>
                </a:cubicBezTo>
                <a:cubicBezTo>
                  <a:pt x="10990448" y="6003840"/>
                  <a:pt x="10768134" y="6197406"/>
                  <a:pt x="10447088" y="6206490"/>
                </a:cubicBezTo>
                <a:cubicBezTo>
                  <a:pt x="10259333" y="6299455"/>
                  <a:pt x="10047746" y="6118660"/>
                  <a:pt x="9668654" y="6206490"/>
                </a:cubicBezTo>
                <a:cubicBezTo>
                  <a:pt x="9289562" y="6294320"/>
                  <a:pt x="9314678" y="6191461"/>
                  <a:pt x="9087733" y="6206490"/>
                </a:cubicBezTo>
                <a:cubicBezTo>
                  <a:pt x="8860788" y="6221519"/>
                  <a:pt x="8635628" y="6121219"/>
                  <a:pt x="8309299" y="6206490"/>
                </a:cubicBezTo>
                <a:cubicBezTo>
                  <a:pt x="7982970" y="6291761"/>
                  <a:pt x="8083350" y="6204656"/>
                  <a:pt x="7925891" y="6206490"/>
                </a:cubicBezTo>
                <a:cubicBezTo>
                  <a:pt x="7768432" y="6208324"/>
                  <a:pt x="7545254" y="6153137"/>
                  <a:pt x="7246214" y="6206490"/>
                </a:cubicBezTo>
                <a:cubicBezTo>
                  <a:pt x="6947174" y="6259843"/>
                  <a:pt x="7097778" y="6198838"/>
                  <a:pt x="6961562" y="6206490"/>
                </a:cubicBezTo>
                <a:cubicBezTo>
                  <a:pt x="6825346" y="6214142"/>
                  <a:pt x="6654850" y="6137061"/>
                  <a:pt x="6380641" y="6206490"/>
                </a:cubicBezTo>
                <a:cubicBezTo>
                  <a:pt x="6106432" y="6275919"/>
                  <a:pt x="6033860" y="6174012"/>
                  <a:pt x="5898477" y="6206490"/>
                </a:cubicBezTo>
                <a:cubicBezTo>
                  <a:pt x="5763094" y="6238968"/>
                  <a:pt x="5556809" y="6201005"/>
                  <a:pt x="5218800" y="6206490"/>
                </a:cubicBezTo>
                <a:cubicBezTo>
                  <a:pt x="4880791" y="6211975"/>
                  <a:pt x="4994436" y="6179558"/>
                  <a:pt x="4835392" y="6206490"/>
                </a:cubicBezTo>
                <a:cubicBezTo>
                  <a:pt x="4676348" y="6233422"/>
                  <a:pt x="4635663" y="6194315"/>
                  <a:pt x="4550740" y="6206490"/>
                </a:cubicBezTo>
                <a:cubicBezTo>
                  <a:pt x="4465817" y="6218665"/>
                  <a:pt x="4394598" y="6174557"/>
                  <a:pt x="4266089" y="6206490"/>
                </a:cubicBezTo>
                <a:cubicBezTo>
                  <a:pt x="4137580" y="6238423"/>
                  <a:pt x="3685540" y="6135794"/>
                  <a:pt x="3487655" y="6206490"/>
                </a:cubicBezTo>
                <a:cubicBezTo>
                  <a:pt x="3289770" y="6277186"/>
                  <a:pt x="3149849" y="6171300"/>
                  <a:pt x="2906734" y="6206490"/>
                </a:cubicBezTo>
                <a:cubicBezTo>
                  <a:pt x="2663619" y="6241680"/>
                  <a:pt x="2457911" y="6144788"/>
                  <a:pt x="2325813" y="6206490"/>
                </a:cubicBezTo>
                <a:cubicBezTo>
                  <a:pt x="2193715" y="6268192"/>
                  <a:pt x="1724237" y="6125443"/>
                  <a:pt x="1547379" y="6206490"/>
                </a:cubicBezTo>
                <a:cubicBezTo>
                  <a:pt x="1370521" y="6287537"/>
                  <a:pt x="1324537" y="6204609"/>
                  <a:pt x="1262728" y="6206490"/>
                </a:cubicBezTo>
                <a:cubicBezTo>
                  <a:pt x="1200919" y="6208371"/>
                  <a:pt x="905689" y="6191662"/>
                  <a:pt x="571432" y="6206490"/>
                </a:cubicBezTo>
                <a:cubicBezTo>
                  <a:pt x="264638" y="6209490"/>
                  <a:pt x="4325" y="5981395"/>
                  <a:pt x="0" y="5635058"/>
                </a:cubicBezTo>
                <a:cubicBezTo>
                  <a:pt x="-7534" y="5497473"/>
                  <a:pt x="19236" y="5299153"/>
                  <a:pt x="0" y="5173705"/>
                </a:cubicBezTo>
                <a:cubicBezTo>
                  <a:pt x="-19236" y="5048257"/>
                  <a:pt x="52888" y="4752220"/>
                  <a:pt x="0" y="4509808"/>
                </a:cubicBezTo>
                <a:cubicBezTo>
                  <a:pt x="-52888" y="4267396"/>
                  <a:pt x="4068" y="4217388"/>
                  <a:pt x="0" y="4099091"/>
                </a:cubicBezTo>
                <a:cubicBezTo>
                  <a:pt x="-4068" y="3980794"/>
                  <a:pt x="22556" y="3667951"/>
                  <a:pt x="0" y="3485830"/>
                </a:cubicBezTo>
                <a:cubicBezTo>
                  <a:pt x="-22556" y="3303709"/>
                  <a:pt x="1555" y="3137155"/>
                  <a:pt x="0" y="3024477"/>
                </a:cubicBezTo>
                <a:cubicBezTo>
                  <a:pt x="-1555" y="2911799"/>
                  <a:pt x="72828" y="2573424"/>
                  <a:pt x="0" y="2360580"/>
                </a:cubicBezTo>
                <a:cubicBezTo>
                  <a:pt x="-72828" y="2147736"/>
                  <a:pt x="34307" y="1981234"/>
                  <a:pt x="0" y="1696682"/>
                </a:cubicBezTo>
                <a:cubicBezTo>
                  <a:pt x="-34307" y="1412130"/>
                  <a:pt x="118692" y="1030918"/>
                  <a:pt x="0" y="571432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710531996">
                  <a:prstGeom prst="roundRect">
                    <a:avLst>
                      <a:gd name="adj" fmla="val 920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963395D-9867-4768-82CC-DE5E97F85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666" y="4336825"/>
            <a:ext cx="2521175" cy="2521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9F0B84-9256-4CE3-B7BA-0260FEB83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57" y="1510550"/>
            <a:ext cx="5057775" cy="4314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F19FB7-8D64-4AAB-A127-7FABA767EDF6}"/>
              </a:ext>
            </a:extLst>
          </p:cNvPr>
          <p:cNvSpPr txBox="1"/>
          <p:nvPr/>
        </p:nvSpPr>
        <p:spPr>
          <a:xfrm>
            <a:off x="2014870" y="441099"/>
            <a:ext cx="8162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Em đã thực hiện tốt những việc gì trong chủ đề này? Những việc nào em cần cố gắng hơn?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3AFA4-E195-404B-B271-2AB6F9341EDA}"/>
              </a:ext>
            </a:extLst>
          </p:cNvPr>
          <p:cNvSpPr txBox="1"/>
          <p:nvPr/>
        </p:nvSpPr>
        <p:spPr>
          <a:xfrm>
            <a:off x="2658140" y="5685352"/>
            <a:ext cx="78149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Em thích hoạt động nào nhất trong chủ đề? Vì 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3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35281"/>
            <a:ext cx="10992884" cy="6276116"/>
          </a:xfrm>
          <a:prstGeom prst="rect">
            <a:avLst/>
          </a:prstGeom>
        </p:spPr>
      </p:pic>
      <p:pic>
        <p:nvPicPr>
          <p:cNvPr id="13" name="图片 12" descr="图片包含 室内, 墙壁, 绿色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583" y="5497549"/>
            <a:ext cx="3095028" cy="12371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7DB89C-6A16-4945-9B5F-F0BDBB6AB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916" y="1992578"/>
            <a:ext cx="7734300" cy="3571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690" y="1641704"/>
            <a:ext cx="4742120" cy="4742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216</Words>
  <PresentationFormat>Widescreen</PresentationFormat>
  <Paragraphs>37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等线</vt:lpstr>
      <vt:lpstr>iCiel Mijas</vt:lpstr>
      <vt:lpstr>Lato Hairline</vt:lpstr>
      <vt:lpstr>Lato Regular</vt:lpstr>
      <vt:lpstr>方正黑体简体</vt:lpstr>
      <vt:lpstr>Arial</vt:lpstr>
      <vt:lpstr>Arial Black</vt:lpstr>
      <vt:lpstr>Arial-Rounded</vt:lpstr>
      <vt:lpstr>Calibri</vt:lpstr>
      <vt:lpstr>Lato Light</vt:lpstr>
      <vt:lpstr>Office Theme</vt:lpstr>
      <vt:lpstr>Office 主题</vt:lpstr>
      <vt:lpstr>3_Office Theme</vt:lpstr>
      <vt:lpstr>2_Office 主题​​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2021-07-10T01:25:10Z</dcterms:created>
  <dcterms:modified xsi:type="dcterms:W3CDTF">2021-09-12T02:49:34Z</dcterms:modified>
</cp:coreProperties>
</file>