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6"/>
  </p:notesMasterIdLst>
  <p:sldIdLst>
    <p:sldId id="312" r:id="rId2"/>
    <p:sldId id="352" r:id="rId3"/>
    <p:sldId id="384" r:id="rId4"/>
    <p:sldId id="344" r:id="rId5"/>
    <p:sldId id="349" r:id="rId6"/>
    <p:sldId id="350" r:id="rId7"/>
    <p:sldId id="351" r:id="rId8"/>
    <p:sldId id="318" r:id="rId9"/>
    <p:sldId id="291" r:id="rId10"/>
    <p:sldId id="385" r:id="rId11"/>
    <p:sldId id="293" r:id="rId12"/>
    <p:sldId id="386" r:id="rId13"/>
    <p:sldId id="387" r:id="rId14"/>
    <p:sldId id="295" r:id="rId15"/>
    <p:sldId id="388" r:id="rId16"/>
    <p:sldId id="389" r:id="rId17"/>
    <p:sldId id="304" r:id="rId18"/>
    <p:sldId id="392" r:id="rId19"/>
    <p:sldId id="299" r:id="rId20"/>
    <p:sldId id="306" r:id="rId21"/>
    <p:sldId id="395" r:id="rId22"/>
    <p:sldId id="396" r:id="rId23"/>
    <p:sldId id="397" r:id="rId24"/>
    <p:sldId id="398" r:id="rId25"/>
    <p:sldId id="399" r:id="rId26"/>
    <p:sldId id="305" r:id="rId27"/>
    <p:sldId id="400" r:id="rId28"/>
    <p:sldId id="401" r:id="rId29"/>
    <p:sldId id="402" r:id="rId30"/>
    <p:sldId id="348" r:id="rId31"/>
    <p:sldId id="403" r:id="rId32"/>
    <p:sldId id="316" r:id="rId33"/>
    <p:sldId id="275" r:id="rId34"/>
    <p:sldId id="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563" autoAdjust="0"/>
  </p:normalViewPr>
  <p:slideViewPr>
    <p:cSldViewPr snapToGrid="0">
      <p:cViewPr varScale="1">
        <p:scale>
          <a:sx n="50" d="100"/>
          <a:sy n="50" d="100"/>
        </p:scale>
        <p:origin x="14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8/11/2023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9F15AB7-5439-4B23-82FE-11A0AABF0A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45.png"/><Relationship Id="rId10" Type="http://schemas.microsoft.com/office/2007/relationships/hdphoto" Target="../media/hdphoto16.wdp"/><Relationship Id="rId4" Type="http://schemas.openxmlformats.org/officeDocument/2006/relationships/image" Target="../media/image44.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49.svg"/><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26.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3.png"/><Relationship Id="rId7" Type="http://schemas.openxmlformats.org/officeDocument/2006/relationships/image" Target="../media/image51.png"/><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26.png"/><Relationship Id="rId4" Type="http://schemas.microsoft.com/office/2007/relationships/hdphoto" Target="../media/hdphoto10.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10.wdp"/><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gif"/><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61.emf"/><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61.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18" Type="http://schemas.microsoft.com/office/2007/relationships/hdphoto" Target="../media/hdphoto4.wdp"/><Relationship Id="rId26" Type="http://schemas.openxmlformats.org/officeDocument/2006/relationships/image" Target="../media/image8.png"/><Relationship Id="rId3" Type="http://schemas.openxmlformats.org/officeDocument/2006/relationships/slideLayout" Target="../slideLayouts/slideLayout4.xml"/><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slide" Target="slide4.xml"/><Relationship Id="rId17" Type="http://schemas.openxmlformats.org/officeDocument/2006/relationships/image" Target="../media/image16.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5.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2.png"/><Relationship Id="rId24" Type="http://schemas.openxmlformats.org/officeDocument/2006/relationships/image" Target="../media/image19.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4.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2.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5.png"/><Relationship Id="rId3" Type="http://schemas.openxmlformats.org/officeDocument/2006/relationships/image" Target="../media/image26.png"/><Relationship Id="rId7" Type="http://schemas.openxmlformats.org/officeDocument/2006/relationships/image" Target="../media/image83.png"/><Relationship Id="rId12"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29.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7.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8.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9.wdp"/><Relationship Id="rId4" Type="http://schemas.openxmlformats.org/officeDocument/2006/relationships/image" Target="../media/image2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2232</Words>
  <PresentationFormat>Widescreen</PresentationFormat>
  <Paragraphs>148</Paragraphs>
  <Slides>34</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(Body)</vt:lpstr>
      <vt:lpstr>Cambria</vt:lpstr>
      <vt:lpstr>Chewy</vt:lpstr>
      <vt:lpstr>Comfortaa</vt:lpstr>
      <vt:lpstr>Delius Unicase</vt:lpstr>
      <vt:lpstr>UTM Duepuntozero</vt:lpstr>
      <vt:lpstr>UTM Edwardian</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2023-06-08T10:39:05Z</dcterms:created>
  <dcterms:modified xsi:type="dcterms:W3CDTF">2023-08-11T13:16:11Z</dcterms:modified>
</cp:coreProperties>
</file>