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4" r:id="rId2"/>
    <p:sldId id="257" r:id="rId3"/>
    <p:sldId id="261" r:id="rId4"/>
    <p:sldId id="266" r:id="rId5"/>
    <p:sldId id="262" r:id="rId6"/>
    <p:sldId id="260" r:id="rId7"/>
    <p:sldId id="267" r:id="rId8"/>
    <p:sldId id="268" r:id="rId9"/>
    <p:sldId id="265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17" Type="http://schemas.openxmlformats.org/officeDocument/2006/relationships/slide" Target="slide4.xml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1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18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12.png"/><Relationship Id="rId17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19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23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10.png"/><Relationship Id="rId2" Type="http://schemas.openxmlformats.org/officeDocument/2006/relationships/audio" Target="../media/audio3.wav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5" Type="http://schemas.microsoft.com/office/2007/relationships/hdphoto" Target="../media/hdphoto2.wdp"/><Relationship Id="rId10" Type="http://schemas.openxmlformats.org/officeDocument/2006/relationships/image" Target="../media/image32.png"/><Relationship Id="rId4" Type="http://schemas.openxmlformats.org/officeDocument/2006/relationships/audio" Target="../media/audio4.wav"/><Relationship Id="rId9" Type="http://schemas.openxmlformats.org/officeDocument/2006/relationships/image" Target="../media/image31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18" Type="http://schemas.openxmlformats.org/officeDocument/2006/relationships/slide" Target="slide7.xml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12.png"/><Relationship Id="rId17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19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23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17" Type="http://schemas.openxmlformats.org/officeDocument/2006/relationships/slide" Target="slide8.xml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1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10.png"/><Relationship Id="rId2" Type="http://schemas.openxmlformats.org/officeDocument/2006/relationships/audio" Target="../media/audio3.wav"/><Relationship Id="rId16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5" Type="http://schemas.microsoft.com/office/2007/relationships/hdphoto" Target="../media/hdphoto2.wdp"/><Relationship Id="rId10" Type="http://schemas.openxmlformats.org/officeDocument/2006/relationships/image" Target="../media/image32.png"/><Relationship Id="rId4" Type="http://schemas.openxmlformats.org/officeDocument/2006/relationships/audio" Target="../media/audio4.wav"/><Relationship Id="rId9" Type="http://schemas.openxmlformats.org/officeDocument/2006/relationships/image" Target="../media/image31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ñal de madera png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1" y="437618"/>
            <a:ext cx="6086915" cy="43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3596" y="1704934"/>
            <a:ext cx="4125015" cy="41250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324586">
            <a:off x="1210684" y="1353412"/>
            <a:ext cx="41547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NHỔ CÀ RỐT</a:t>
            </a:r>
          </a:p>
        </p:txBody>
      </p:sp>
      <p:pic>
        <p:nvPicPr>
          <p:cNvPr id="21" name="Picture 2" descr="Premium Vector | Cartoon rabbit holding carro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984" y1="41574" x2="39137" y2="43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025" y="3464935"/>
            <a:ext cx="2115573" cy="30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239491" y="5358086"/>
            <a:ext cx="1510146" cy="943726"/>
            <a:chOff x="4225636" y="5358086"/>
            <a:chExt cx="1510146" cy="943726"/>
          </a:xfrm>
        </p:grpSpPr>
        <p:sp>
          <p:nvSpPr>
            <p:cNvPr id="2" name="Right Arrow 1"/>
            <p:cNvSpPr/>
            <p:nvPr/>
          </p:nvSpPr>
          <p:spPr>
            <a:xfrm>
              <a:off x="4225636" y="5358086"/>
              <a:ext cx="1510146" cy="94372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hlinkClick r:id="rId6" action="ppaction://hlinksldjump"/>
            </p:cNvPr>
            <p:cNvSpPr txBox="1"/>
            <p:nvPr/>
          </p:nvSpPr>
          <p:spPr>
            <a:xfrm>
              <a:off x="4478063" y="5645283"/>
              <a:ext cx="834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Heart 76"/>
          <p:cNvSpPr/>
          <p:nvPr/>
        </p:nvSpPr>
        <p:spPr>
          <a:xfrm rot="20490213">
            <a:off x="331695" y="5264684"/>
            <a:ext cx="571689" cy="789757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7" y="4343308"/>
            <a:ext cx="829156" cy="1360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03" y="4555482"/>
            <a:ext cx="1235837" cy="1310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94" y="4489550"/>
            <a:ext cx="1235837" cy="131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61041"/>
            <a:ext cx="1249999" cy="13250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95109"/>
            <a:ext cx="1249999" cy="13250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86" y="1403441"/>
            <a:ext cx="3144367" cy="3144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1080" y="3451213"/>
            <a:ext cx="1044217" cy="1024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3469883"/>
            <a:ext cx="1008121" cy="9887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01" y="4489550"/>
            <a:ext cx="814500" cy="13362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94" y="4527650"/>
            <a:ext cx="1235837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50" y="4513856"/>
            <a:ext cx="1249999" cy="13250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58606" y="5392585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425855" y="126637"/>
            <a:ext cx="7055223" cy="1394582"/>
          </a:xfrm>
          <a:prstGeom prst="wedgeRoundRectCallout">
            <a:avLst>
              <a:gd name="adj1" fmla="val 44232"/>
              <a:gd name="adj2" fmla="val 67154"/>
              <a:gd name="adj3" fmla="val 16667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 =</a:t>
            </a:r>
            <a:endParaRPr lang="en-US" sz="3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11382" y="6106490"/>
            <a:ext cx="582737" cy="490951"/>
            <a:chOff x="1011382" y="6106490"/>
            <a:chExt cx="582737" cy="490951"/>
          </a:xfrm>
        </p:grpSpPr>
        <p:sp>
          <p:nvSpPr>
            <p:cNvPr id="2" name="Oval 1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53318" y="6106490"/>
            <a:ext cx="582737" cy="490951"/>
            <a:chOff x="1011382" y="6106490"/>
            <a:chExt cx="582737" cy="490951"/>
          </a:xfrm>
        </p:grpSpPr>
        <p:sp>
          <p:nvSpPr>
            <p:cNvPr id="32" name="Oval 31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10823" y="6106490"/>
            <a:ext cx="582737" cy="490951"/>
            <a:chOff x="1011382" y="6106490"/>
            <a:chExt cx="582737" cy="490951"/>
          </a:xfrm>
        </p:grpSpPr>
        <p:sp>
          <p:nvSpPr>
            <p:cNvPr id="37" name="Oval 36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37524" y="6106490"/>
            <a:ext cx="582737" cy="490951"/>
            <a:chOff x="1011382" y="6106490"/>
            <a:chExt cx="582737" cy="490951"/>
          </a:xfrm>
        </p:grpSpPr>
        <p:sp>
          <p:nvSpPr>
            <p:cNvPr id="40" name="Oval 39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1351344" y="1649261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351344" y="2330491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123334" y="1640683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123334" y="2333394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387381" y="2405702"/>
            <a:ext cx="850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: 4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370714" y="1712991"/>
            <a:ext cx="88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: 3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588004" y="2388285"/>
            <a:ext cx="905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: 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42820" y="1707055"/>
            <a:ext cx="995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: 2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650709" y="3017532"/>
            <a:ext cx="1510146" cy="943726"/>
            <a:chOff x="4225636" y="5358086"/>
            <a:chExt cx="1510146" cy="943726"/>
          </a:xfrm>
        </p:grpSpPr>
        <p:sp>
          <p:nvSpPr>
            <p:cNvPr id="47" name="Right Arrow 46"/>
            <p:cNvSpPr/>
            <p:nvPr/>
          </p:nvSpPr>
          <p:spPr>
            <a:xfrm>
              <a:off x="4225636" y="5358086"/>
              <a:ext cx="1510146" cy="94372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hlinkClick r:id="rId16" action="ppaction://hlinksldjump"/>
            </p:cNvPr>
            <p:cNvSpPr txBox="1"/>
            <p:nvPr/>
          </p:nvSpPr>
          <p:spPr>
            <a:xfrm>
              <a:off x="4478063" y="5645283"/>
              <a:ext cx="834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68333 0.1849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"/>
                            </p:stCondLst>
                            <p:childTnLst>
                              <p:par>
                                <p:cTn id="9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44357 0.1791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8246 0.1914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3 L -0.05087 0.1939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8000"/>
                            </p:stCondLst>
                            <p:childTnLst>
                              <p:par>
                                <p:cTn id="2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  <p:bldP spid="82" grpId="0" build="allAtOnce"/>
      <p:bldP spid="8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94" y="4338723"/>
            <a:ext cx="798571" cy="1310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03" y="4555482"/>
            <a:ext cx="1235837" cy="13100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29" y="4392304"/>
            <a:ext cx="1354256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2" y="4385097"/>
            <a:ext cx="1354867" cy="14362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423951"/>
            <a:ext cx="1353067" cy="14343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381503"/>
            <a:ext cx="1357167" cy="1438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61041"/>
            <a:ext cx="1249999" cy="13250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90" y="4312850"/>
            <a:ext cx="906438" cy="1487033"/>
          </a:xfrm>
          <a:prstGeom prst="rect">
            <a:avLst/>
          </a:prstGeom>
        </p:spPr>
      </p:pic>
      <p:sp>
        <p:nvSpPr>
          <p:cNvPr id="77" name="Heart 76"/>
          <p:cNvSpPr/>
          <p:nvPr/>
        </p:nvSpPr>
        <p:spPr>
          <a:xfrm rot="20524255">
            <a:off x="4555634" y="5275232"/>
            <a:ext cx="717501" cy="76008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91" y="1403441"/>
            <a:ext cx="3047331" cy="3047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219" y="3178657"/>
            <a:ext cx="1269631" cy="1245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764165" y="54396"/>
            <a:ext cx="7055223" cy="1394582"/>
          </a:xfrm>
          <a:prstGeom prst="wedgeRoundRectCallout">
            <a:avLst>
              <a:gd name="adj1" fmla="val 37602"/>
              <a:gd name="adj2" fmla="val 68243"/>
              <a:gd name="adj3" fmla="val 16667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3 =</a:t>
            </a:r>
            <a:endParaRPr lang="en-US" sz="3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866242" y="6135518"/>
            <a:ext cx="582737" cy="490951"/>
            <a:chOff x="1011382" y="6106490"/>
            <a:chExt cx="582737" cy="490951"/>
          </a:xfrm>
        </p:grpSpPr>
        <p:sp>
          <p:nvSpPr>
            <p:cNvPr id="36" name="Oval 35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53318" y="6135518"/>
            <a:ext cx="582737" cy="490951"/>
            <a:chOff x="1011382" y="6106490"/>
            <a:chExt cx="582737" cy="490951"/>
          </a:xfrm>
        </p:grpSpPr>
        <p:sp>
          <p:nvSpPr>
            <p:cNvPr id="39" name="Oval 38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0823" y="6135518"/>
            <a:ext cx="582737" cy="490951"/>
            <a:chOff x="1011382" y="6106490"/>
            <a:chExt cx="582737" cy="490951"/>
          </a:xfrm>
        </p:grpSpPr>
        <p:sp>
          <p:nvSpPr>
            <p:cNvPr id="42" name="Oval 41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37524" y="6135518"/>
            <a:ext cx="582737" cy="490951"/>
            <a:chOff x="1011382" y="6106490"/>
            <a:chExt cx="582737" cy="490951"/>
          </a:xfrm>
        </p:grpSpPr>
        <p:sp>
          <p:nvSpPr>
            <p:cNvPr id="46" name="Oval 45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48" name="Oval 47"/>
          <p:cNvSpPr/>
          <p:nvPr/>
        </p:nvSpPr>
        <p:spPr>
          <a:xfrm>
            <a:off x="1351344" y="1649261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351344" y="2330491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123334" y="1640683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123334" y="2333394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79812" y="1715930"/>
            <a:ext cx="1101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79811" y="2388166"/>
            <a:ext cx="1101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28358" y="1715930"/>
            <a:ext cx="1374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: 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39342" y="2397804"/>
            <a:ext cx="1146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: 8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650709" y="3017532"/>
            <a:ext cx="1510146" cy="943726"/>
            <a:chOff x="4225636" y="5358086"/>
            <a:chExt cx="1510146" cy="943726"/>
          </a:xfrm>
        </p:grpSpPr>
        <p:sp>
          <p:nvSpPr>
            <p:cNvPr id="70" name="Right Arrow 69"/>
            <p:cNvSpPr/>
            <p:nvPr/>
          </p:nvSpPr>
          <p:spPr>
            <a:xfrm>
              <a:off x="4225636" y="5358086"/>
              <a:ext cx="1510146" cy="94372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hlinkClick r:id="rId17" action="ppaction://hlinksldjump"/>
            </p:cNvPr>
            <p:cNvSpPr txBox="1"/>
            <p:nvPr/>
          </p:nvSpPr>
          <p:spPr>
            <a:xfrm>
              <a:off x="4478063" y="5645283"/>
              <a:ext cx="834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" y="3165792"/>
            <a:ext cx="1262234" cy="12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68108 0.2034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45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6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44653 0.199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26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6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1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1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010"/>
                            </p:stCondLst>
                            <p:childTnLst>
                              <p:par>
                                <p:cTn id="1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50"/>
                            </p:stCondLst>
                            <p:childTnLst>
                              <p:par>
                                <p:cTn id="1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23 L 0.2066 0.2023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25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250"/>
                            </p:stCondLst>
                            <p:childTnLst>
                              <p:par>
                                <p:cTn id="20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3 L -0.02639 0.2034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5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5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643184"/>
            <a:ext cx="1172511" cy="12429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583304"/>
            <a:ext cx="1166802" cy="12368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63" y="4347068"/>
            <a:ext cx="924576" cy="1516788"/>
          </a:xfrm>
          <a:prstGeom prst="rect">
            <a:avLst/>
          </a:prstGeom>
        </p:spPr>
      </p:pic>
      <p:sp>
        <p:nvSpPr>
          <p:cNvPr id="77" name="Heart 76"/>
          <p:cNvSpPr/>
          <p:nvPr/>
        </p:nvSpPr>
        <p:spPr>
          <a:xfrm rot="19823861">
            <a:off x="2487434" y="5388672"/>
            <a:ext cx="619901" cy="607818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355429"/>
            <a:ext cx="3166997" cy="3167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5900" y="3274805"/>
            <a:ext cx="1136593" cy="11148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590407"/>
            <a:ext cx="1160101" cy="1229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03" y="4643184"/>
            <a:ext cx="1153105" cy="1222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94" y="4590407"/>
            <a:ext cx="1140695" cy="1209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22" y="4389610"/>
            <a:ext cx="840658" cy="13791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3" y="4594001"/>
            <a:ext cx="1157800" cy="12273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425855" y="92622"/>
            <a:ext cx="7055223" cy="1394582"/>
          </a:xfrm>
          <a:prstGeom prst="wedgeRoundRectCallout">
            <a:avLst>
              <a:gd name="adj1" fmla="val 42745"/>
              <a:gd name="adj2" fmla="val 65120"/>
              <a:gd name="adj3" fmla="val 16667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7 =</a:t>
            </a:r>
            <a:endParaRPr lang="en-US" sz="3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866242" y="6135518"/>
            <a:ext cx="582737" cy="490951"/>
            <a:chOff x="1011382" y="6106490"/>
            <a:chExt cx="582737" cy="490951"/>
          </a:xfrm>
        </p:grpSpPr>
        <p:sp>
          <p:nvSpPr>
            <p:cNvPr id="36" name="Oval 35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53318" y="6135518"/>
            <a:ext cx="582737" cy="490951"/>
            <a:chOff x="1011382" y="6106490"/>
            <a:chExt cx="582737" cy="490951"/>
          </a:xfrm>
        </p:grpSpPr>
        <p:sp>
          <p:nvSpPr>
            <p:cNvPr id="39" name="Oval 38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0823" y="6135518"/>
            <a:ext cx="582737" cy="490951"/>
            <a:chOff x="1011382" y="6106490"/>
            <a:chExt cx="582737" cy="490951"/>
          </a:xfrm>
        </p:grpSpPr>
        <p:sp>
          <p:nvSpPr>
            <p:cNvPr id="42" name="Oval 41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37524" y="6135518"/>
            <a:ext cx="582737" cy="490951"/>
            <a:chOff x="1011382" y="6106490"/>
            <a:chExt cx="582737" cy="490951"/>
          </a:xfrm>
        </p:grpSpPr>
        <p:sp>
          <p:nvSpPr>
            <p:cNvPr id="46" name="Oval 45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48" name="Oval 47"/>
          <p:cNvSpPr/>
          <p:nvPr/>
        </p:nvSpPr>
        <p:spPr>
          <a:xfrm>
            <a:off x="1351344" y="1649261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351344" y="2330491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123334" y="1640683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123334" y="2333394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57228" y="1701101"/>
            <a:ext cx="1189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12260" y="2390909"/>
            <a:ext cx="1374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35962" y="1689746"/>
            <a:ext cx="1082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48438" y="2384673"/>
            <a:ext cx="1257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650709" y="3017532"/>
            <a:ext cx="1510146" cy="943726"/>
            <a:chOff x="4225636" y="5358086"/>
            <a:chExt cx="1510146" cy="943726"/>
          </a:xfrm>
        </p:grpSpPr>
        <p:sp>
          <p:nvSpPr>
            <p:cNvPr id="53" name="Right Arrow 52"/>
            <p:cNvSpPr/>
            <p:nvPr/>
          </p:nvSpPr>
          <p:spPr>
            <a:xfrm>
              <a:off x="4225636" y="5358086"/>
              <a:ext cx="1510146" cy="94372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hlinkClick r:id="rId18" action="ppaction://hlinksldjump"/>
            </p:cNvPr>
            <p:cNvSpPr txBox="1"/>
            <p:nvPr/>
          </p:nvSpPr>
          <p:spPr>
            <a:xfrm>
              <a:off x="4478063" y="5645283"/>
              <a:ext cx="834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40" y="3247868"/>
            <a:ext cx="1178553" cy="115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67344 0.2055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63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1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41493 0.2055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47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1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6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26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19479 0.21551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500"/>
                            </p:stCondLst>
                            <p:childTnLst>
                              <p:par>
                                <p:cTn id="1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250"/>
                            </p:stCondLst>
                            <p:childTnLst>
                              <p:par>
                                <p:cTn id="20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3 L -0.05017 0.20625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5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5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80" y="4332084"/>
            <a:ext cx="798571" cy="1310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43" y="4428248"/>
            <a:ext cx="1354256" cy="14356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82" y="4406469"/>
            <a:ext cx="1333616" cy="14137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30" y="4392304"/>
            <a:ext cx="1354256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2" y="4385097"/>
            <a:ext cx="1354867" cy="14362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428249"/>
            <a:ext cx="1349012" cy="14300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355587"/>
            <a:ext cx="1381615" cy="1464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77" y="4302821"/>
            <a:ext cx="936348" cy="1536101"/>
          </a:xfrm>
          <a:prstGeom prst="rect">
            <a:avLst/>
          </a:prstGeom>
        </p:spPr>
      </p:pic>
      <p:sp>
        <p:nvSpPr>
          <p:cNvPr id="77" name="Heart 76"/>
          <p:cNvSpPr/>
          <p:nvPr/>
        </p:nvSpPr>
        <p:spPr>
          <a:xfrm rot="20386453">
            <a:off x="7019880" y="5400095"/>
            <a:ext cx="439281" cy="63275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97" y="1223386"/>
            <a:ext cx="3174389" cy="3174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6698" y="3316427"/>
            <a:ext cx="1215593" cy="1192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425855" y="97584"/>
            <a:ext cx="7055223" cy="1394582"/>
          </a:xfrm>
          <a:prstGeom prst="wedgeRoundRectCallout">
            <a:avLst>
              <a:gd name="adj1" fmla="val 40688"/>
              <a:gd name="adj2" fmla="val 67202"/>
              <a:gd name="adj3" fmla="val 16667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5 =</a:t>
            </a:r>
            <a:endParaRPr lang="en-US" sz="3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866242" y="6135518"/>
            <a:ext cx="582737" cy="490951"/>
            <a:chOff x="1011382" y="6106490"/>
            <a:chExt cx="582737" cy="490951"/>
          </a:xfrm>
        </p:grpSpPr>
        <p:sp>
          <p:nvSpPr>
            <p:cNvPr id="36" name="Oval 35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53318" y="6135518"/>
            <a:ext cx="582737" cy="490951"/>
            <a:chOff x="1011382" y="6106490"/>
            <a:chExt cx="582737" cy="490951"/>
          </a:xfrm>
        </p:grpSpPr>
        <p:sp>
          <p:nvSpPr>
            <p:cNvPr id="39" name="Oval 38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0823" y="6135518"/>
            <a:ext cx="582737" cy="490951"/>
            <a:chOff x="1011382" y="6106490"/>
            <a:chExt cx="582737" cy="490951"/>
          </a:xfrm>
        </p:grpSpPr>
        <p:sp>
          <p:nvSpPr>
            <p:cNvPr id="42" name="Oval 41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37524" y="6135518"/>
            <a:ext cx="582737" cy="490951"/>
            <a:chOff x="1011382" y="6106490"/>
            <a:chExt cx="582737" cy="490951"/>
          </a:xfrm>
        </p:grpSpPr>
        <p:sp>
          <p:nvSpPr>
            <p:cNvPr id="46" name="Oval 45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48" name="Oval 47"/>
          <p:cNvSpPr/>
          <p:nvPr/>
        </p:nvSpPr>
        <p:spPr>
          <a:xfrm>
            <a:off x="1351344" y="1649261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351344" y="2330491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123334" y="1640683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123334" y="2333394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66410" y="1701101"/>
            <a:ext cx="1548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4490" y="2398583"/>
            <a:ext cx="1548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38400" y="1701101"/>
            <a:ext cx="1548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83213" y="2398583"/>
            <a:ext cx="1548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650709" y="3017532"/>
            <a:ext cx="1510146" cy="943726"/>
            <a:chOff x="4225636" y="5358086"/>
            <a:chExt cx="1510146" cy="943726"/>
          </a:xfrm>
        </p:grpSpPr>
        <p:sp>
          <p:nvSpPr>
            <p:cNvPr id="53" name="Right Arrow 52"/>
            <p:cNvSpPr/>
            <p:nvPr/>
          </p:nvSpPr>
          <p:spPr>
            <a:xfrm>
              <a:off x="4225636" y="5358086"/>
              <a:ext cx="1510146" cy="94372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hlinkClick r:id="rId16" action="ppaction://hlinksldjump"/>
            </p:cNvPr>
            <p:cNvSpPr txBox="1"/>
            <p:nvPr/>
          </p:nvSpPr>
          <p:spPr>
            <a:xfrm>
              <a:off x="4478063" y="5645283"/>
              <a:ext cx="834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73" y="3290563"/>
            <a:ext cx="1199905" cy="11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6691 0.1872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10"/>
                            </p:stCondLst>
                            <p:childTnLst>
                              <p:par>
                                <p:cTn id="1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42552 0.1861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1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60"/>
                            </p:stCondLst>
                            <p:childTnLst>
                              <p:par>
                                <p:cTn id="1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26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50"/>
                            </p:stCondLst>
                            <p:childTnLst>
                              <p:par>
                                <p:cTn id="1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17847 0.1900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25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250"/>
                            </p:stCondLst>
                            <p:childTnLst>
                              <p:par>
                                <p:cTn id="20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-0.0474 0.1872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5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5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643184"/>
            <a:ext cx="1172511" cy="12429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583304"/>
            <a:ext cx="1166802" cy="12368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63" y="4347068"/>
            <a:ext cx="924576" cy="1516788"/>
          </a:xfrm>
          <a:prstGeom prst="rect">
            <a:avLst/>
          </a:prstGeom>
        </p:spPr>
      </p:pic>
      <p:sp>
        <p:nvSpPr>
          <p:cNvPr id="77" name="Heart 76"/>
          <p:cNvSpPr/>
          <p:nvPr/>
        </p:nvSpPr>
        <p:spPr>
          <a:xfrm rot="20249753">
            <a:off x="2454126" y="5275231"/>
            <a:ext cx="596837" cy="68433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355429"/>
            <a:ext cx="3166997" cy="3167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5900" y="3274805"/>
            <a:ext cx="1136593" cy="11148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590407"/>
            <a:ext cx="1160101" cy="1229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03" y="4643184"/>
            <a:ext cx="1153105" cy="1222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94" y="4590407"/>
            <a:ext cx="1140695" cy="1209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22" y="4389610"/>
            <a:ext cx="840658" cy="13791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3" y="4594001"/>
            <a:ext cx="1157800" cy="12273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425855" y="92622"/>
            <a:ext cx="7055223" cy="1394582"/>
          </a:xfrm>
          <a:prstGeom prst="wedgeRoundRectCallout">
            <a:avLst>
              <a:gd name="adj1" fmla="val 42745"/>
              <a:gd name="adj2" fmla="val 65120"/>
              <a:gd name="adj3" fmla="val 16667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2 =</a:t>
            </a:r>
            <a:endParaRPr lang="en-US" sz="3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866242" y="6135518"/>
            <a:ext cx="582737" cy="490951"/>
            <a:chOff x="1011382" y="6106490"/>
            <a:chExt cx="582737" cy="490951"/>
          </a:xfrm>
        </p:grpSpPr>
        <p:sp>
          <p:nvSpPr>
            <p:cNvPr id="36" name="Oval 35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53318" y="6135518"/>
            <a:ext cx="582737" cy="490951"/>
            <a:chOff x="1011382" y="6106490"/>
            <a:chExt cx="582737" cy="490951"/>
          </a:xfrm>
        </p:grpSpPr>
        <p:sp>
          <p:nvSpPr>
            <p:cNvPr id="39" name="Oval 38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0823" y="6135518"/>
            <a:ext cx="582737" cy="490951"/>
            <a:chOff x="1011382" y="6106490"/>
            <a:chExt cx="582737" cy="490951"/>
          </a:xfrm>
        </p:grpSpPr>
        <p:sp>
          <p:nvSpPr>
            <p:cNvPr id="42" name="Oval 41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37524" y="6135518"/>
            <a:ext cx="582737" cy="490951"/>
            <a:chOff x="1011382" y="6106490"/>
            <a:chExt cx="582737" cy="490951"/>
          </a:xfrm>
        </p:grpSpPr>
        <p:sp>
          <p:nvSpPr>
            <p:cNvPr id="46" name="Oval 45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48" name="Oval 47"/>
          <p:cNvSpPr/>
          <p:nvPr/>
        </p:nvSpPr>
        <p:spPr>
          <a:xfrm>
            <a:off x="1351344" y="1649261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351344" y="2330491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123334" y="1640683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123334" y="2333394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57228" y="1701101"/>
            <a:ext cx="1189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12260" y="2390909"/>
            <a:ext cx="1374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35962" y="1689746"/>
            <a:ext cx="1082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48438" y="2384673"/>
            <a:ext cx="1257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650709" y="3017532"/>
            <a:ext cx="1510146" cy="943726"/>
            <a:chOff x="4225636" y="5358086"/>
            <a:chExt cx="1510146" cy="943726"/>
          </a:xfrm>
        </p:grpSpPr>
        <p:sp>
          <p:nvSpPr>
            <p:cNvPr id="53" name="Right Arrow 52"/>
            <p:cNvSpPr/>
            <p:nvPr/>
          </p:nvSpPr>
          <p:spPr>
            <a:xfrm>
              <a:off x="4225636" y="5358086"/>
              <a:ext cx="1510146" cy="94372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hlinkClick r:id="rId18" action="ppaction://hlinksldjump"/>
            </p:cNvPr>
            <p:cNvSpPr txBox="1"/>
            <p:nvPr/>
          </p:nvSpPr>
          <p:spPr>
            <a:xfrm>
              <a:off x="4478063" y="5645283"/>
              <a:ext cx="834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3" y="3224500"/>
            <a:ext cx="1202379" cy="11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67344 0.2055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63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41493 0.2055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47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1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19479 0.21551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1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26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26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260"/>
                            </p:stCondLst>
                            <p:childTnLst>
                              <p:par>
                                <p:cTn id="1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250"/>
                            </p:stCondLst>
                            <p:childTnLst>
                              <p:par>
                                <p:cTn id="20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3 L -0.05017 0.20625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5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5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94" y="4338723"/>
            <a:ext cx="798571" cy="1310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03" y="4555482"/>
            <a:ext cx="1235837" cy="13100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29" y="4392304"/>
            <a:ext cx="1354256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2" y="4385097"/>
            <a:ext cx="1354867" cy="14362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423951"/>
            <a:ext cx="1353067" cy="14343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381503"/>
            <a:ext cx="1357167" cy="1438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61041"/>
            <a:ext cx="1249999" cy="13250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90" y="4312850"/>
            <a:ext cx="906438" cy="1487033"/>
          </a:xfrm>
          <a:prstGeom prst="rect">
            <a:avLst/>
          </a:prstGeom>
        </p:spPr>
      </p:pic>
      <p:sp>
        <p:nvSpPr>
          <p:cNvPr id="77" name="Heart 76"/>
          <p:cNvSpPr/>
          <p:nvPr/>
        </p:nvSpPr>
        <p:spPr>
          <a:xfrm rot="20305153">
            <a:off x="4678947" y="5384449"/>
            <a:ext cx="556215" cy="63939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91" y="1403441"/>
            <a:ext cx="3047331" cy="3047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219" y="3178657"/>
            <a:ext cx="1269631" cy="1245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764165" y="54396"/>
            <a:ext cx="7055223" cy="1394582"/>
          </a:xfrm>
          <a:prstGeom prst="wedgeRoundRectCallout">
            <a:avLst>
              <a:gd name="adj1" fmla="val 37602"/>
              <a:gd name="adj2" fmla="val 68243"/>
              <a:gd name="adj3" fmla="val 16667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6 =</a:t>
            </a:r>
            <a:endParaRPr lang="en-US" sz="3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866242" y="6135518"/>
            <a:ext cx="582737" cy="490951"/>
            <a:chOff x="1011382" y="6106490"/>
            <a:chExt cx="582737" cy="490951"/>
          </a:xfrm>
        </p:grpSpPr>
        <p:sp>
          <p:nvSpPr>
            <p:cNvPr id="36" name="Oval 35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53318" y="6135518"/>
            <a:ext cx="582737" cy="490951"/>
            <a:chOff x="1011382" y="6106490"/>
            <a:chExt cx="582737" cy="490951"/>
          </a:xfrm>
        </p:grpSpPr>
        <p:sp>
          <p:nvSpPr>
            <p:cNvPr id="39" name="Oval 38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0823" y="6135518"/>
            <a:ext cx="582737" cy="490951"/>
            <a:chOff x="1011382" y="6106490"/>
            <a:chExt cx="582737" cy="490951"/>
          </a:xfrm>
        </p:grpSpPr>
        <p:sp>
          <p:nvSpPr>
            <p:cNvPr id="42" name="Oval 41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37524" y="6135518"/>
            <a:ext cx="582737" cy="490951"/>
            <a:chOff x="1011382" y="6106490"/>
            <a:chExt cx="582737" cy="490951"/>
          </a:xfrm>
        </p:grpSpPr>
        <p:sp>
          <p:nvSpPr>
            <p:cNvPr id="46" name="Oval 45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48" name="Oval 47"/>
          <p:cNvSpPr/>
          <p:nvPr/>
        </p:nvSpPr>
        <p:spPr>
          <a:xfrm>
            <a:off x="1351344" y="1649261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351344" y="2330491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123334" y="1640683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123334" y="2333394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79812" y="1715930"/>
            <a:ext cx="1101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79811" y="2388166"/>
            <a:ext cx="1101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28358" y="1715930"/>
            <a:ext cx="1374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39342" y="2397804"/>
            <a:ext cx="1146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650709" y="3017532"/>
            <a:ext cx="1510146" cy="943726"/>
            <a:chOff x="4225636" y="5358086"/>
            <a:chExt cx="1510146" cy="943726"/>
          </a:xfrm>
        </p:grpSpPr>
        <p:sp>
          <p:nvSpPr>
            <p:cNvPr id="53" name="Right Arrow 52"/>
            <p:cNvSpPr/>
            <p:nvPr/>
          </p:nvSpPr>
          <p:spPr>
            <a:xfrm>
              <a:off x="4225636" y="5358086"/>
              <a:ext cx="1510146" cy="94372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hlinkClick r:id="rId17" action="ppaction://hlinksldjump"/>
            </p:cNvPr>
            <p:cNvSpPr txBox="1"/>
            <p:nvPr/>
          </p:nvSpPr>
          <p:spPr>
            <a:xfrm>
              <a:off x="4478063" y="5645283"/>
              <a:ext cx="834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2" y="3165792"/>
            <a:ext cx="1262234" cy="12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6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68108 0.2034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45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6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1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1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1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44653 0.199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26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1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6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26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260"/>
                            </p:stCondLst>
                            <p:childTnLst>
                              <p:par>
                                <p:cTn id="1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50"/>
                            </p:stCondLst>
                            <p:childTnLst>
                              <p:par>
                                <p:cTn id="1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23 L 0.2066 0.2023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25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250"/>
                            </p:stCondLst>
                            <p:childTnLst>
                              <p:par>
                                <p:cTn id="20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3 L -0.02639 0.2034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5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5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80" y="4332084"/>
            <a:ext cx="798571" cy="1310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43" y="4428248"/>
            <a:ext cx="1354256" cy="14356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82" y="4406469"/>
            <a:ext cx="1333616" cy="14137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30" y="4392304"/>
            <a:ext cx="1354256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52" y="4385097"/>
            <a:ext cx="1354867" cy="14362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428249"/>
            <a:ext cx="1349012" cy="14300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355587"/>
            <a:ext cx="1381615" cy="1464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77" y="4302821"/>
            <a:ext cx="936348" cy="1536101"/>
          </a:xfrm>
          <a:prstGeom prst="rect">
            <a:avLst/>
          </a:prstGeom>
        </p:spPr>
      </p:pic>
      <p:sp>
        <p:nvSpPr>
          <p:cNvPr id="77" name="Heart 76"/>
          <p:cNvSpPr/>
          <p:nvPr/>
        </p:nvSpPr>
        <p:spPr>
          <a:xfrm rot="20424944">
            <a:off x="7015275" y="5355044"/>
            <a:ext cx="487901" cy="63275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97" y="1223386"/>
            <a:ext cx="3174389" cy="3174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6698" y="3316427"/>
            <a:ext cx="1215593" cy="1192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425855" y="97584"/>
            <a:ext cx="7055223" cy="1394582"/>
          </a:xfrm>
          <a:prstGeom prst="wedgeRoundRectCallout">
            <a:avLst>
              <a:gd name="adj1" fmla="val 40688"/>
              <a:gd name="adj2" fmla="val 67202"/>
              <a:gd name="adj3" fmla="val 16667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4 =</a:t>
            </a:r>
            <a:endParaRPr lang="en-US" sz="3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866242" y="6135518"/>
            <a:ext cx="582737" cy="490951"/>
            <a:chOff x="1011382" y="6106490"/>
            <a:chExt cx="582737" cy="490951"/>
          </a:xfrm>
        </p:grpSpPr>
        <p:sp>
          <p:nvSpPr>
            <p:cNvPr id="36" name="Oval 35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53318" y="6135518"/>
            <a:ext cx="582737" cy="490951"/>
            <a:chOff x="1011382" y="6106490"/>
            <a:chExt cx="582737" cy="490951"/>
          </a:xfrm>
        </p:grpSpPr>
        <p:sp>
          <p:nvSpPr>
            <p:cNvPr id="39" name="Oval 38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0823" y="6135518"/>
            <a:ext cx="582737" cy="490951"/>
            <a:chOff x="1011382" y="6106490"/>
            <a:chExt cx="582737" cy="490951"/>
          </a:xfrm>
        </p:grpSpPr>
        <p:sp>
          <p:nvSpPr>
            <p:cNvPr id="42" name="Oval 41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37524" y="6135518"/>
            <a:ext cx="582737" cy="490951"/>
            <a:chOff x="1011382" y="6106490"/>
            <a:chExt cx="582737" cy="490951"/>
          </a:xfrm>
        </p:grpSpPr>
        <p:sp>
          <p:nvSpPr>
            <p:cNvPr id="46" name="Oval 45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48" name="Oval 47"/>
          <p:cNvSpPr/>
          <p:nvPr/>
        </p:nvSpPr>
        <p:spPr>
          <a:xfrm>
            <a:off x="1351344" y="1649261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351344" y="2330491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123334" y="1640683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123334" y="2333394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66410" y="1701101"/>
            <a:ext cx="1548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4490" y="2398583"/>
            <a:ext cx="1548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38400" y="1701101"/>
            <a:ext cx="1548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83213" y="2398583"/>
            <a:ext cx="1548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: </a:t>
            </a:r>
            <a:r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650709" y="3017532"/>
            <a:ext cx="1510146" cy="943726"/>
            <a:chOff x="4225636" y="5358086"/>
            <a:chExt cx="1510146" cy="943726"/>
          </a:xfrm>
        </p:grpSpPr>
        <p:sp>
          <p:nvSpPr>
            <p:cNvPr id="53" name="Right Arrow 52"/>
            <p:cNvSpPr/>
            <p:nvPr/>
          </p:nvSpPr>
          <p:spPr>
            <a:xfrm>
              <a:off x="4225636" y="5358086"/>
              <a:ext cx="1510146" cy="94372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hlinkClick r:id="rId16" action="ppaction://hlinksldjump"/>
            </p:cNvPr>
            <p:cNvSpPr txBox="1"/>
            <p:nvPr/>
          </p:nvSpPr>
          <p:spPr>
            <a:xfrm>
              <a:off x="4478063" y="5645283"/>
              <a:ext cx="834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95" y="3261093"/>
            <a:ext cx="1262234" cy="12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9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6691 0.1872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42552 0.1861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5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10"/>
                            </p:stCondLst>
                            <p:childTnLst>
                              <p:par>
                                <p:cTn id="1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17847 0.1900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1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26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26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250"/>
                            </p:stCondLst>
                            <p:childTnLst>
                              <p:par>
                                <p:cTn id="20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-0.0474 0.1872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5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5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Heart 76"/>
          <p:cNvSpPr/>
          <p:nvPr/>
        </p:nvSpPr>
        <p:spPr>
          <a:xfrm rot="19739901">
            <a:off x="440898" y="5408598"/>
            <a:ext cx="533605" cy="669068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7" y="4343308"/>
            <a:ext cx="829156" cy="1360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03" y="4555482"/>
            <a:ext cx="1235837" cy="1310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94" y="4489550"/>
            <a:ext cx="1235837" cy="131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61041"/>
            <a:ext cx="1249999" cy="13250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95109"/>
            <a:ext cx="1249999" cy="13250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86" y="1403441"/>
            <a:ext cx="3144367" cy="3144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1080" y="3451213"/>
            <a:ext cx="1044217" cy="1024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76" y="3468914"/>
            <a:ext cx="1008121" cy="9887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01" y="4489550"/>
            <a:ext cx="814500" cy="13362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94" y="4527650"/>
            <a:ext cx="1235837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50" y="4513856"/>
            <a:ext cx="1249999" cy="13250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58606" y="5392585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425855" y="126637"/>
            <a:ext cx="7055223" cy="1394582"/>
          </a:xfrm>
          <a:prstGeom prst="wedgeRoundRectCallout">
            <a:avLst>
              <a:gd name="adj1" fmla="val 44232"/>
              <a:gd name="adj2" fmla="val 67154"/>
              <a:gd name="adj3" fmla="val 16667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 =</a:t>
            </a:r>
            <a:endParaRPr lang="en-US" sz="3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11382" y="6106490"/>
            <a:ext cx="582737" cy="490951"/>
            <a:chOff x="1011382" y="6106490"/>
            <a:chExt cx="582737" cy="490951"/>
          </a:xfrm>
        </p:grpSpPr>
        <p:sp>
          <p:nvSpPr>
            <p:cNvPr id="2" name="Oval 1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53318" y="6106490"/>
            <a:ext cx="582737" cy="490951"/>
            <a:chOff x="1011382" y="6106490"/>
            <a:chExt cx="582737" cy="490951"/>
          </a:xfrm>
        </p:grpSpPr>
        <p:sp>
          <p:nvSpPr>
            <p:cNvPr id="32" name="Oval 31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10823" y="6106490"/>
            <a:ext cx="582737" cy="490951"/>
            <a:chOff x="1011382" y="6106490"/>
            <a:chExt cx="582737" cy="490951"/>
          </a:xfrm>
        </p:grpSpPr>
        <p:sp>
          <p:nvSpPr>
            <p:cNvPr id="37" name="Oval 36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37524" y="6106490"/>
            <a:ext cx="582737" cy="490951"/>
            <a:chOff x="1011382" y="6106490"/>
            <a:chExt cx="582737" cy="490951"/>
          </a:xfrm>
        </p:grpSpPr>
        <p:sp>
          <p:nvSpPr>
            <p:cNvPr id="40" name="Oval 39"/>
            <p:cNvSpPr/>
            <p:nvPr/>
          </p:nvSpPr>
          <p:spPr>
            <a:xfrm>
              <a:off x="1011382" y="6106490"/>
              <a:ext cx="582737" cy="490951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28853" y="6167299"/>
              <a:ext cx="34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1351344" y="1649261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351344" y="2330491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123334" y="1640683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123334" y="2333394"/>
            <a:ext cx="1378857" cy="4901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387381" y="2405702"/>
            <a:ext cx="850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: 4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370714" y="1712991"/>
            <a:ext cx="88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: 3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588004" y="2388285"/>
            <a:ext cx="905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: 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42820" y="1707055"/>
            <a:ext cx="995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: 2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650709" y="3017532"/>
            <a:ext cx="1510146" cy="943726"/>
            <a:chOff x="4225636" y="5358086"/>
            <a:chExt cx="1510146" cy="943726"/>
          </a:xfrm>
        </p:grpSpPr>
        <p:sp>
          <p:nvSpPr>
            <p:cNvPr id="47" name="Right Arrow 46"/>
            <p:cNvSpPr/>
            <p:nvPr/>
          </p:nvSpPr>
          <p:spPr>
            <a:xfrm>
              <a:off x="4225636" y="5358086"/>
              <a:ext cx="1510146" cy="94372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hlinkClick r:id="rId16" action="ppaction://hlinksldjump"/>
            </p:cNvPr>
            <p:cNvSpPr txBox="1"/>
            <p:nvPr/>
          </p:nvSpPr>
          <p:spPr>
            <a:xfrm>
              <a:off x="4478063" y="5645283"/>
              <a:ext cx="834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en-US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3" y="3380331"/>
            <a:ext cx="1221729" cy="11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6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6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68333 0.18495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6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7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7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44357 0.1791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7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5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60"/>
                            </p:stCondLst>
                            <p:childTnLst>
                              <p:par>
                                <p:cTn id="16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8246 0.19143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6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10"/>
                            </p:stCondLst>
                            <p:childTnLst>
                              <p:par>
                                <p:cTn id="1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51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250"/>
                            </p:stCondLst>
                            <p:childTnLst>
                              <p:par>
                                <p:cTn id="2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3 L -0.05087 0.19398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750"/>
                            </p:stCondLst>
                            <p:childTnLst>
                              <p:par>
                                <p:cTn id="2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  <p:bldP spid="82" grpId="0" build="allAtOnce"/>
      <p:bldP spid="81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172</Words>
  <PresentationFormat>On-screen Show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2018-03-07T03:31:56Z</dcterms:created>
  <dcterms:modified xsi:type="dcterms:W3CDTF">2021-06-27T10:27:30Z</dcterms:modified>
</cp:coreProperties>
</file>