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313" r:id="rId2"/>
    <p:sldId id="327" r:id="rId3"/>
    <p:sldId id="305" r:id="rId4"/>
    <p:sldId id="337" r:id="rId5"/>
    <p:sldId id="317" r:id="rId6"/>
    <p:sldId id="340" r:id="rId7"/>
    <p:sldId id="338" r:id="rId8"/>
    <p:sldId id="339" r:id="rId9"/>
    <p:sldId id="341" r:id="rId10"/>
    <p:sldId id="342" r:id="rId11"/>
    <p:sldId id="343" r:id="rId12"/>
    <p:sldId id="344" r:id="rId13"/>
    <p:sldId id="314" r:id="rId14"/>
  </p:sldIdLst>
  <p:sldSz cx="9147175" cy="5145088"/>
  <p:notesSz cx="6858000" cy="9144000"/>
  <p:embeddedFontLst>
    <p:embeddedFont>
      <p:font typeface="Calibri Light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7AFF7"/>
    <a:srgbClr val="FCE1AA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912" autoAdjust="0"/>
    <p:restoredTop sz="94660"/>
  </p:normalViewPr>
  <p:slideViewPr>
    <p:cSldViewPr snapToGrid="0">
      <p:cViewPr>
        <p:scale>
          <a:sx n="89" d="100"/>
          <a:sy n="89" d="100"/>
        </p:scale>
        <p:origin x="-606" y="-25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9FDA-D799-4948-957D-D952A27991A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E928B-EDE7-4E8B-A482-4CB5FE7E4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808" y="445162"/>
            <a:ext cx="8523559" cy="572877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808" y="1152831"/>
            <a:ext cx="8523559" cy="3417455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457337" lvl="0" indent="-34300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674" lvl="1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2011" lvl="2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9349" lvl="3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686" lvl="4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4023" lvl="5" indent="-31759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1360" lvl="6" indent="-317595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8697" lvl="7" indent="-317595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6034" lvl="8" indent="-317595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5400" y="4664656"/>
            <a:ext cx="548891" cy="393722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7175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894" y="670767"/>
            <a:ext cx="6362368" cy="52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67" tIns="45734" rIns="91467" bIns="45734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3719" y="1435255"/>
            <a:ext cx="1336086" cy="58495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887" y="2369281"/>
            <a:ext cx="5343382" cy="70810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91467" tIns="45734" rIns="91467" bIns="45734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</a:p>
        </p:txBody>
      </p:sp>
    </p:spTree>
    <p:extLst>
      <p:ext uri="{BB962C8B-B14F-4D97-AF65-F5344CB8AC3E}">
        <p14:creationId xmlns:p14="http://schemas.microsoft.com/office/powerpoint/2010/main" val="245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00" r="19430" b="11277"/>
          <a:stretch/>
        </p:blipFill>
        <p:spPr bwMode="auto">
          <a:xfrm>
            <a:off x="1033276" y="2775473"/>
            <a:ext cx="7174887" cy="1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78" r="19430" b="33020"/>
          <a:stretch/>
        </p:blipFill>
        <p:spPr bwMode="auto">
          <a:xfrm>
            <a:off x="1033278" y="929798"/>
            <a:ext cx="7174886" cy="164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Mỗi băng giấy dài bao nhiêu xăng-ti-mét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7" y="925368"/>
            <a:ext cx="8347392" cy="32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8603" y="4353274"/>
            <a:ext cx="533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HS lấy giấy màu để cắt các băng giấy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9833" y="1330361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 giấy đỏ 6 cm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751" y="2836432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 giấy xanh 8 cm</a:t>
            </a:r>
            <a:endParaRPr lang="en-US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640740" y="2211212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Arial" pitchFamily="34" charset="0"/>
                <a:cs typeface="Arial" pitchFamily="34" charset="0"/>
              </a:rPr>
              <a:t>Băng giấy vàng 4 cm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0608" y="41918"/>
            <a:ext cx="427383" cy="4254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5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52" y="41918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Đ/S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9" y="565138"/>
            <a:ext cx="8415748" cy="406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1840" y="20297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9294" y="19437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9064" y="406296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9294" y="406296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047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725" y="977568"/>
            <a:ext cx="5403213" cy="3189954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91452" tIns="91452" rIns="91452" bIns="91452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754" y="2413648"/>
            <a:ext cx="3722421" cy="2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8186" y="150865"/>
            <a:ext cx="372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Trò chơi </a:t>
            </a:r>
            <a:r>
              <a:rPr lang="en-US" sz="3600" b="1" smtClean="0">
                <a:solidFill>
                  <a:srgbClr val="FF0000"/>
                </a:solidFill>
              </a:rPr>
              <a:t>Đố bạn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7" name="Picture 2" descr="E:\QUYNH\anh tai ve poiwer oint\học sin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7208" y="1721076"/>
            <a:ext cx="2202611" cy="31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5609" y="797196"/>
            <a:ext cx="8003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GV cho 1 học sinh sẽ lựa chọn đồ vật trong túi đưa gợi ý cho các bạn đoán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609" y="797196"/>
            <a:ext cx="80036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Vậy, muốn đo chiều dài cây thước em làm như thế nào ?</a:t>
            </a:r>
          </a:p>
          <a:p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740602" y="849770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360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smtClean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26: </a:t>
            </a:r>
            <a:r>
              <a:rPr lang="en-GB" sz="360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Đơn vị đo độ dài</a:t>
            </a:r>
            <a:endParaRPr lang="en-GB" sz="36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36" y="2030862"/>
            <a:ext cx="2657774" cy="2640290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497885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latin typeface="Lato" panose="020F0502020204030203" pitchFamily="34" charset="0"/>
                <a:cs typeface="Lato" panose="020F0502020204030203" pitchFamily="34" charset="0"/>
              </a:rPr>
              <a:t>Tiết 2 ( trang 34 + 35)</a:t>
            </a:r>
            <a:endParaRPr lang="en-GB" sz="20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79" y="0"/>
            <a:ext cx="7518304" cy="729465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smtClean="0">
                <a:latin typeface="Lato Heavy" panose="020F0502020204030203" pitchFamily="34" charset="0"/>
                <a:cs typeface="Lato Heavy" panose="020F0502020204030203" pitchFamily="34" charset="0"/>
              </a:rPr>
              <a:t>Chủ đề 7: </a:t>
            </a:r>
            <a:r>
              <a:rPr lang="en-GB" sz="3600" smtClean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3600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401" cy="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94254" y="212416"/>
            <a:ext cx="23383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Xăng-ti-mét 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5446" y="1063892"/>
            <a:ext cx="7130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Thước </a:t>
            </a:r>
            <a:r>
              <a:rPr lang="en-US" sz="2400">
                <a:latin typeface="Arial" pitchFamily="34" charset="0"/>
                <a:cs typeface="Arial" pitchFamily="34" charset="0"/>
              </a:rPr>
              <a:t>thẳng có vạch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chia thành từng  xăng-ti-mét.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0665" y="1525557"/>
            <a:ext cx="3655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…..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98496" l="531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53" y="2084357"/>
            <a:ext cx="3046971" cy="7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27" l="1454" r="9724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6" y="3079549"/>
            <a:ext cx="7048478" cy="96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19303" y="2442983"/>
            <a:ext cx="0" cy="78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48564" y="2410441"/>
            <a:ext cx="0" cy="78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27" l="1454" r="9724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950"/>
          <a:stretch/>
        </p:blipFill>
        <p:spPr bwMode="auto">
          <a:xfrm>
            <a:off x="7656773" y="901121"/>
            <a:ext cx="1131309" cy="96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5153" y="901121"/>
            <a:ext cx="8778240" cy="336966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34589" y="2027310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smtClean="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…..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7317" y="2024367"/>
            <a:ext cx="88678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400" b="1" smtClean="0">
                <a:latin typeface="Arial" pitchFamily="34" charset="0"/>
                <a:cs typeface="Arial" pitchFamily="34" charset="0"/>
              </a:rPr>
              <a:t>5 cm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8402" y="1519055"/>
            <a:ext cx="63030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2400" b="1" smtClean="0">
                <a:latin typeface="Arial" pitchFamily="34" charset="0"/>
                <a:cs typeface="Arial" pitchFamily="34" charset="0"/>
              </a:rPr>
              <a:t>cm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091" y="5661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Bạn nào đặt thước đo đúng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7" b="96563" l="1268" r="96644">
                        <a14:foregroundMark x1="20805" y1="33061" x2="20805" y2="33061"/>
                        <a14:foregroundMark x1="20805" y1="21113" x2="20805" y2="21113"/>
                        <a14:foregroundMark x1="19985" y1="29951" x2="19985" y2="29951"/>
                        <a14:foregroundMark x1="17524" y1="46645" x2="17524" y2="46645"/>
                        <a14:foregroundMark x1="13647" y1="63175" x2="13647" y2="63175"/>
                        <a14:foregroundMark x1="25429" y1="62029" x2="25429" y2="62029"/>
                        <a14:foregroundMark x1="23639" y1="50082" x2="23639" y2="50082"/>
                        <a14:foregroundMark x1="21402" y1="47791" x2="21402" y2="47791"/>
                        <a14:foregroundMark x1="21029" y1="44354" x2="21029" y2="44354"/>
                        <a14:foregroundMark x1="20880" y1="52046" x2="20880" y2="52046"/>
                        <a14:foregroundMark x1="14691" y1="52046" x2="14691" y2="52046"/>
                        <a14:foregroundMark x1="18792" y1="59247" x2="18792" y2="59247"/>
                        <a14:foregroundMark x1="21551" y1="59247" x2="21551" y2="59247"/>
                        <a14:foregroundMark x1="24012" y1="33388" x2="24012" y2="33388"/>
                        <a14:foregroundMark x1="23117" y1="27332" x2="23117" y2="27332"/>
                        <a14:foregroundMark x1="20656" y1="56628" x2="20656" y2="56628"/>
                        <a14:foregroundMark x1="16629" y1="53846" x2="16629" y2="53846"/>
                        <a14:foregroundMark x1="46607" y1="60720" x2="46607" y2="60720"/>
                        <a14:foregroundMark x1="46085" y1="65466" x2="46085" y2="65466"/>
                        <a14:foregroundMark x1="50932" y1="56465" x2="50932" y2="56465"/>
                        <a14:foregroundMark x1="54139" y1="56137" x2="54139" y2="56137"/>
                        <a14:foregroundMark x1="55928" y1="53028" x2="55928" y2="53028"/>
                        <a14:foregroundMark x1="51454" y1="46972" x2="51454" y2="46972"/>
                        <a14:foregroundMark x1="48024" y1="48773" x2="48024" y2="48773"/>
                        <a14:foregroundMark x1="51902" y1="41080" x2="51902" y2="41080"/>
                        <a14:foregroundMark x1="46458" y1="29296" x2="46458" y2="29296"/>
                        <a14:foregroundMark x1="49590" y1="23895" x2="49590" y2="23895"/>
                        <a14:foregroundMark x1="56972" y1="35352" x2="56972" y2="35352"/>
                        <a14:foregroundMark x1="51156" y1="63011" x2="51156" y2="63011"/>
                        <a14:foregroundMark x1="47949" y1="53028" x2="47949" y2="53028"/>
                        <a14:foregroundMark x1="50485" y1="53191" x2="50485" y2="53191"/>
                        <a14:foregroundMark x1="57271" y1="47300" x2="57271" y2="47300"/>
                        <a14:foregroundMark x1="77778" y1="30115" x2="77778" y2="30115"/>
                        <a14:foregroundMark x1="80537" y1="22259" x2="80537" y2="22259"/>
                        <a14:foregroundMark x1="84638" y1="23077" x2="84638" y2="23077"/>
                        <a14:foregroundMark x1="84638" y1="32242" x2="83743" y2="33061"/>
                        <a14:foregroundMark x1="80537" y1="45336" x2="80537" y2="45336"/>
                        <a14:foregroundMark x1="79493" y1="55483" x2="79493" y2="55483"/>
                        <a14:foregroundMark x1="78151" y1="61866" x2="78151" y2="61866"/>
                        <a14:foregroundMark x1="85459" y1="61538" x2="85459" y2="61538"/>
                        <a14:foregroundMark x1="88292" y1="61538" x2="88292" y2="61538"/>
                        <a14:foregroundMark x1="85459" y1="54664" x2="85459" y2="54664"/>
                        <a14:foregroundMark x1="78971" y1="51882" x2="78971" y2="51882"/>
                        <a14:foregroundMark x1="83371" y1="48936" x2="83371" y2="48936"/>
                        <a14:foregroundMark x1="84265" y1="46645" x2="84265" y2="46645"/>
                        <a14:foregroundMark x1="86353" y1="50082" x2="86353" y2="50082"/>
                        <a14:foregroundMark x1="82550" y1="54992" x2="82550" y2="54992"/>
                        <a14:foregroundMark x1="82476" y1="58592" x2="82476" y2="58592"/>
                        <a14:foregroundMark x1="84042" y1="58920" x2="84042" y2="58920"/>
                        <a14:foregroundMark x1="77554" y1="49264" x2="77554" y2="492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3" y="962372"/>
            <a:ext cx="8283972" cy="37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8603" y="697336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Mai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2181" y="700762"/>
            <a:ext cx="89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Việt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5381" y="69733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Nam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40649" y="3119719"/>
            <a:ext cx="2211686" cy="13984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" b="96563" l="1268" r="96644">
                        <a14:foregroundMark x1="20805" y1="33061" x2="20805" y2="33061"/>
                        <a14:foregroundMark x1="20805" y1="21113" x2="20805" y2="21113"/>
                        <a14:foregroundMark x1="19985" y1="29951" x2="19985" y2="29951"/>
                        <a14:foregroundMark x1="17524" y1="46645" x2="17524" y2="46645"/>
                        <a14:foregroundMark x1="13647" y1="63175" x2="13647" y2="63175"/>
                        <a14:foregroundMark x1="25429" y1="62029" x2="25429" y2="62029"/>
                        <a14:foregroundMark x1="23639" y1="50082" x2="23639" y2="50082"/>
                        <a14:foregroundMark x1="21402" y1="47791" x2="21402" y2="47791"/>
                        <a14:foregroundMark x1="21029" y1="44354" x2="21029" y2="44354"/>
                        <a14:foregroundMark x1="20880" y1="52046" x2="20880" y2="52046"/>
                        <a14:foregroundMark x1="14691" y1="52046" x2="14691" y2="52046"/>
                        <a14:foregroundMark x1="18792" y1="59247" x2="18792" y2="59247"/>
                        <a14:foregroundMark x1="21551" y1="59247" x2="21551" y2="59247"/>
                        <a14:foregroundMark x1="24012" y1="33388" x2="24012" y2="33388"/>
                        <a14:foregroundMark x1="23117" y1="27332" x2="23117" y2="27332"/>
                        <a14:foregroundMark x1="20656" y1="56628" x2="20656" y2="56628"/>
                        <a14:foregroundMark x1="16629" y1="53846" x2="16629" y2="53846"/>
                        <a14:foregroundMark x1="46607" y1="60720" x2="46607" y2="60720"/>
                        <a14:foregroundMark x1="46085" y1="65466" x2="46085" y2="65466"/>
                        <a14:foregroundMark x1="50932" y1="56465" x2="50932" y2="56465"/>
                        <a14:foregroundMark x1="54139" y1="56137" x2="54139" y2="56137"/>
                        <a14:foregroundMark x1="55928" y1="53028" x2="55928" y2="53028"/>
                        <a14:foregroundMark x1="51454" y1="46972" x2="51454" y2="46972"/>
                        <a14:foregroundMark x1="48024" y1="48773" x2="48024" y2="48773"/>
                        <a14:foregroundMark x1="51902" y1="41080" x2="51902" y2="41080"/>
                        <a14:foregroundMark x1="46458" y1="29296" x2="46458" y2="29296"/>
                        <a14:foregroundMark x1="49590" y1="23895" x2="49590" y2="23895"/>
                        <a14:foregroundMark x1="56972" y1="35352" x2="56972" y2="35352"/>
                        <a14:foregroundMark x1="51156" y1="63011" x2="51156" y2="63011"/>
                        <a14:foregroundMark x1="47949" y1="53028" x2="47949" y2="53028"/>
                        <a14:foregroundMark x1="50485" y1="53191" x2="50485" y2="53191"/>
                        <a14:foregroundMark x1="57271" y1="47300" x2="57271" y2="47300"/>
                        <a14:foregroundMark x1="77778" y1="30115" x2="77778" y2="30115"/>
                        <a14:foregroundMark x1="80537" y1="22259" x2="80537" y2="22259"/>
                        <a14:foregroundMark x1="84638" y1="23077" x2="84638" y2="23077"/>
                        <a14:foregroundMark x1="84638" y1="32242" x2="83743" y2="33061"/>
                        <a14:foregroundMark x1="80537" y1="45336" x2="80537" y2="45336"/>
                        <a14:foregroundMark x1="79493" y1="55483" x2="79493" y2="55483"/>
                        <a14:foregroundMark x1="78151" y1="61866" x2="78151" y2="61866"/>
                        <a14:foregroundMark x1="85459" y1="61538" x2="85459" y2="61538"/>
                        <a14:foregroundMark x1="88292" y1="61538" x2="88292" y2="61538"/>
                        <a14:foregroundMark x1="85459" y1="54664" x2="85459" y2="54664"/>
                        <a14:foregroundMark x1="78971" y1="51882" x2="78971" y2="51882"/>
                        <a14:foregroundMark x1="83371" y1="48936" x2="83371" y2="48936"/>
                        <a14:foregroundMark x1="84265" y1="46645" x2="84265" y2="46645"/>
                        <a14:foregroundMark x1="86353" y1="50082" x2="86353" y2="50082"/>
                        <a14:foregroundMark x1="82550" y1="54992" x2="82550" y2="54992"/>
                        <a14:foregroundMark x1="82476" y1="58592" x2="82476" y2="58592"/>
                        <a14:foregroundMark x1="84042" y1="58920" x2="84042" y2="58920"/>
                        <a14:foregroundMark x1="77554" y1="49264" x2="77554" y2="492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1" t="57394"/>
          <a:stretch/>
        </p:blipFill>
        <p:spPr bwMode="auto">
          <a:xfrm flipH="1" flipV="1">
            <a:off x="1323191" y="473338"/>
            <a:ext cx="6142616" cy="319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89893" y="288672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smtClean="0">
                <a:latin typeface="Arial" pitchFamily="34" charset="0"/>
                <a:cs typeface="Arial" pitchFamily="34" charset="0"/>
              </a:rPr>
              <a:t>Cách đo độ dài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892" y="3831309"/>
            <a:ext cx="785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Đ</a:t>
            </a:r>
            <a:r>
              <a:rPr lang="fr-FR" sz="2400" smtClean="0">
                <a:latin typeface="Arial" pitchFamily="34" charset="0"/>
                <a:cs typeface="Arial" pitchFamily="34" charset="0"/>
              </a:rPr>
              <a:t>ặt </a:t>
            </a:r>
            <a:r>
              <a:rPr lang="fr-FR" sz="2400">
                <a:latin typeface="Arial" pitchFamily="34" charset="0"/>
                <a:cs typeface="Arial" pitchFamily="34" charset="0"/>
              </a:rPr>
              <a:t>thước thẳng và phải áp sát thước với bút chì thẳng hàng, đặt đấu vật cần đo vào đúng số 0 trên thước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98955" y="925159"/>
            <a:ext cx="0" cy="104349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90334" y="925159"/>
            <a:ext cx="0" cy="1043492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a) Đo độ dài mỗi cây bút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8288" l="1986" r="95461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4" y="637932"/>
            <a:ext cx="4431175" cy="6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8" b="89529" l="6390" r="9808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1335771"/>
            <a:ext cx="5902295" cy="12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8" b="89441" l="9944" r="9568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3" y="2495599"/>
            <a:ext cx="3350886" cy="10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260951" y="549940"/>
            <a:ext cx="785309" cy="697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011" y="606471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60951" y="1587245"/>
            <a:ext cx="785309" cy="697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011" y="164377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60951" y="2541167"/>
            <a:ext cx="785309" cy="6978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011" y="2597698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cm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093" y="3846141"/>
            <a:ext cx="887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b) Trong các cây bút trên, bút nào dài nhất, bút nào ngắn nhất 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81" y="836657"/>
            <a:ext cx="4929773" cy="418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883" cy="52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151220" y="23789"/>
            <a:ext cx="427383" cy="425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091" y="5661"/>
            <a:ext cx="717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23" b="78873"/>
          <a:stretch/>
        </p:blipFill>
        <p:spPr bwMode="auto">
          <a:xfrm>
            <a:off x="671835" y="836658"/>
            <a:ext cx="7318295" cy="19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71" r="30114" b="56263"/>
          <a:stretch/>
        </p:blipFill>
        <p:spPr bwMode="auto">
          <a:xfrm>
            <a:off x="671835" y="2872291"/>
            <a:ext cx="7318295" cy="219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1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8447</TotalTime>
  <Words>279</Words>
  <PresentationFormat>Custom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Lato Heavy</vt:lpstr>
      <vt:lpstr>Calibri Light</vt:lpstr>
      <vt:lpstr>Calibri</vt:lpstr>
      <vt:lpstr>Arial-Rounded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2020-02-21T03:04:01Z</dcterms:created>
  <dcterms:modified xsi:type="dcterms:W3CDTF">2021-02-25T13:44:53Z</dcterms:modified>
</cp:coreProperties>
</file>