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7" r:id="rId2"/>
    <p:sldId id="276" r:id="rId3"/>
    <p:sldId id="298" r:id="rId4"/>
    <p:sldId id="299" r:id="rId5"/>
    <p:sldId id="300" r:id="rId6"/>
    <p:sldId id="301" r:id="rId7"/>
    <p:sldId id="302" r:id="rId8"/>
    <p:sldId id="30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9900"/>
    <a:srgbClr val="FF0066"/>
    <a:srgbClr val="FF6600"/>
    <a:srgbClr val="0000FF"/>
    <a:srgbClr val="CCECFF"/>
    <a:srgbClr val="FFCCFF"/>
    <a:srgbClr val="66FFFF"/>
    <a:srgbClr val="FFCC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4A35B-7F20-4F7A-AC9A-322F0E1743F6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FB902-9F46-416D-98DA-14AB3C7C5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06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FB902-9F46-416D-98DA-14AB3C7C5A0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676400"/>
            <a:ext cx="8809703" cy="2743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19</a:t>
              </a:r>
            </a:p>
            <a:p>
              <a:pPr algn="ctr"/>
              <a:r>
                <a:rPr lang="en-US" sz="5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ÔN TẬP HÌNH HỌC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47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436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5292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39" name="Rectangle 38"/>
          <p:cNvSpPr/>
          <p:nvPr/>
        </p:nvSpPr>
        <p:spPr>
          <a:xfrm>
            <a:off x="1600200" y="1022967"/>
            <a:ext cx="992854" cy="99285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Oval 42"/>
          <p:cNvSpPr/>
          <p:nvPr/>
        </p:nvSpPr>
        <p:spPr>
          <a:xfrm>
            <a:off x="3174220" y="993546"/>
            <a:ext cx="940579" cy="94057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/>
          <p:cNvSpPr/>
          <p:nvPr/>
        </p:nvSpPr>
        <p:spPr>
          <a:xfrm>
            <a:off x="4648200" y="1022967"/>
            <a:ext cx="1752600" cy="88823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/>
          <p:cNvSpPr/>
          <p:nvPr/>
        </p:nvSpPr>
        <p:spPr>
          <a:xfrm rot="2909692">
            <a:off x="7345592" y="944792"/>
            <a:ext cx="888237" cy="88823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Oval 45"/>
          <p:cNvSpPr/>
          <p:nvPr/>
        </p:nvSpPr>
        <p:spPr>
          <a:xfrm>
            <a:off x="1600200" y="2991348"/>
            <a:ext cx="742452" cy="74245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Isosceles Triangle 46"/>
          <p:cNvSpPr/>
          <p:nvPr/>
        </p:nvSpPr>
        <p:spPr>
          <a:xfrm>
            <a:off x="2438400" y="2869420"/>
            <a:ext cx="1981200" cy="864380"/>
          </a:xfrm>
          <a:prstGeom prst="triangle">
            <a:avLst>
              <a:gd name="adj" fmla="val 7815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5-Point Star 47"/>
          <p:cNvSpPr/>
          <p:nvPr/>
        </p:nvSpPr>
        <p:spPr>
          <a:xfrm>
            <a:off x="4800600" y="2647770"/>
            <a:ext cx="1086030" cy="1086030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/>
          <p:cNvSpPr/>
          <p:nvPr/>
        </p:nvSpPr>
        <p:spPr>
          <a:xfrm>
            <a:off x="6402644" y="2443885"/>
            <a:ext cx="607756" cy="12815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Isosceles Triangle 49"/>
          <p:cNvSpPr/>
          <p:nvPr/>
        </p:nvSpPr>
        <p:spPr>
          <a:xfrm>
            <a:off x="7543800" y="2543036"/>
            <a:ext cx="1371600" cy="1182414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TextBox 50"/>
          <p:cNvSpPr txBox="1"/>
          <p:nvPr/>
        </p:nvSpPr>
        <p:spPr>
          <a:xfrm>
            <a:off x="1600200" y="2032106"/>
            <a:ext cx="6984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A             B                C                     D</a:t>
            </a:r>
            <a:endParaRPr lang="vi-VN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600199" y="3896380"/>
            <a:ext cx="6984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E             G                 H            I             K</a:t>
            </a:r>
            <a:endParaRPr lang="vi-VN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15293" y="4572000"/>
            <a:ext cx="56807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vuông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15292" y="5004809"/>
            <a:ext cx="62912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tam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giác</a:t>
            </a:r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5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22666" y="5437619"/>
            <a:ext cx="56807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34956" y="5870429"/>
            <a:ext cx="59676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18499" y="4572000"/>
            <a:ext cx="12919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 A , D 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88043" y="4966648"/>
            <a:ext cx="147955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 G , K 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43615" y="5437496"/>
            <a:ext cx="147955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 B , E 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40443" y="5861194"/>
            <a:ext cx="147955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 C , I )</a:t>
            </a:r>
          </a:p>
        </p:txBody>
      </p:sp>
    </p:spTree>
    <p:extLst>
      <p:ext uri="{BB962C8B-B14F-4D97-AF65-F5344CB8AC3E}">
        <p14:creationId xmlns:p14="http://schemas.microsoft.com/office/powerpoint/2010/main" val="80466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5292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55976" y="674865"/>
            <a:ext cx="6492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6" name="Cube 5"/>
          <p:cNvSpPr/>
          <p:nvPr/>
        </p:nvSpPr>
        <p:spPr>
          <a:xfrm>
            <a:off x="855510" y="2438400"/>
            <a:ext cx="1000931" cy="1000931"/>
          </a:xfrm>
          <a:prstGeom prst="cub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Cube 6"/>
          <p:cNvSpPr/>
          <p:nvPr/>
        </p:nvSpPr>
        <p:spPr>
          <a:xfrm>
            <a:off x="3352800" y="1828801"/>
            <a:ext cx="1000931" cy="1610530"/>
          </a:xfrm>
          <a:prstGeom prst="cub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Cube 7"/>
          <p:cNvSpPr/>
          <p:nvPr/>
        </p:nvSpPr>
        <p:spPr>
          <a:xfrm>
            <a:off x="6096000" y="1991531"/>
            <a:ext cx="1447800" cy="1447800"/>
          </a:xfrm>
          <a:prstGeom prst="cub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Cube 8"/>
          <p:cNvSpPr/>
          <p:nvPr/>
        </p:nvSpPr>
        <p:spPr>
          <a:xfrm>
            <a:off x="415292" y="4648200"/>
            <a:ext cx="2251708" cy="1000931"/>
          </a:xfrm>
          <a:prstGeom prst="cube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Cube 9"/>
          <p:cNvSpPr/>
          <p:nvPr/>
        </p:nvSpPr>
        <p:spPr>
          <a:xfrm>
            <a:off x="3581400" y="4849760"/>
            <a:ext cx="799370" cy="799370"/>
          </a:xfrm>
          <a:prstGeom prst="cube">
            <a:avLst/>
          </a:prstGeom>
          <a:solidFill>
            <a:srgbClr val="FF00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Flowchart: Direct Access Storage 10"/>
          <p:cNvSpPr/>
          <p:nvPr/>
        </p:nvSpPr>
        <p:spPr>
          <a:xfrm>
            <a:off x="6096000" y="4830345"/>
            <a:ext cx="1600200" cy="838200"/>
          </a:xfrm>
          <a:prstGeom prst="flowChartMagneticDrum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TextBox 11"/>
          <p:cNvSpPr txBox="1"/>
          <p:nvPr/>
        </p:nvSpPr>
        <p:spPr>
          <a:xfrm>
            <a:off x="861612" y="3591580"/>
            <a:ext cx="6984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A                       B                           C                     </a:t>
            </a:r>
            <a:endParaRPr lang="vi-VN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6821" y="5784172"/>
            <a:ext cx="6984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                          E                           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            </a:t>
            </a:r>
            <a:endParaRPr lang="vi-VN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858570" y="3577886"/>
            <a:ext cx="609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Oval 14"/>
          <p:cNvSpPr/>
          <p:nvPr/>
        </p:nvSpPr>
        <p:spPr>
          <a:xfrm>
            <a:off x="6263502" y="3548390"/>
            <a:ext cx="609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Oval 15"/>
          <p:cNvSpPr/>
          <p:nvPr/>
        </p:nvSpPr>
        <p:spPr>
          <a:xfrm>
            <a:off x="3587545" y="5710332"/>
            <a:ext cx="609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166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5292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3</a:t>
            </a:r>
            <a:endParaRPr lang="vi-VN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55976" y="674865"/>
            <a:ext cx="6492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thích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đặt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“?”</a:t>
            </a:r>
          </a:p>
        </p:txBody>
      </p:sp>
      <p:sp>
        <p:nvSpPr>
          <p:cNvPr id="9" name="Oval 8"/>
          <p:cNvSpPr/>
          <p:nvPr/>
        </p:nvSpPr>
        <p:spPr>
          <a:xfrm>
            <a:off x="401184" y="2086896"/>
            <a:ext cx="822512" cy="76937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Isosceles Triangle 9"/>
          <p:cNvSpPr/>
          <p:nvPr/>
        </p:nvSpPr>
        <p:spPr>
          <a:xfrm>
            <a:off x="1355976" y="2086896"/>
            <a:ext cx="777624" cy="769374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ectangle 10"/>
          <p:cNvSpPr/>
          <p:nvPr/>
        </p:nvSpPr>
        <p:spPr>
          <a:xfrm>
            <a:off x="2332704" y="2111476"/>
            <a:ext cx="762000" cy="76937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Oval 11"/>
          <p:cNvSpPr/>
          <p:nvPr/>
        </p:nvSpPr>
        <p:spPr>
          <a:xfrm>
            <a:off x="3250080" y="2100413"/>
            <a:ext cx="822512" cy="76937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Isosceles Triangle 12"/>
          <p:cNvSpPr/>
          <p:nvPr/>
        </p:nvSpPr>
        <p:spPr>
          <a:xfrm>
            <a:off x="4204872" y="2100413"/>
            <a:ext cx="777624" cy="769374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Rectangle 13"/>
          <p:cNvSpPr/>
          <p:nvPr/>
        </p:nvSpPr>
        <p:spPr>
          <a:xfrm>
            <a:off x="5181600" y="2124993"/>
            <a:ext cx="762000" cy="76937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Oval 16"/>
          <p:cNvSpPr/>
          <p:nvPr/>
        </p:nvSpPr>
        <p:spPr>
          <a:xfrm>
            <a:off x="6096000" y="2100413"/>
            <a:ext cx="822512" cy="76937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Rectangle 18"/>
          <p:cNvSpPr/>
          <p:nvPr/>
        </p:nvSpPr>
        <p:spPr>
          <a:xfrm>
            <a:off x="8027520" y="2124993"/>
            <a:ext cx="762000" cy="76937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TextBox 19"/>
          <p:cNvSpPr txBox="1"/>
          <p:nvPr/>
        </p:nvSpPr>
        <p:spPr>
          <a:xfrm>
            <a:off x="7130344" y="2169018"/>
            <a:ext cx="53732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?</a:t>
            </a:r>
            <a:endParaRPr lang="vi-VN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2531450" y="4166420"/>
            <a:ext cx="822512" cy="76937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Isosceles Triangle 21"/>
          <p:cNvSpPr/>
          <p:nvPr/>
        </p:nvSpPr>
        <p:spPr>
          <a:xfrm>
            <a:off x="4251576" y="4166420"/>
            <a:ext cx="777624" cy="769374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Rectangle 22"/>
          <p:cNvSpPr/>
          <p:nvPr/>
        </p:nvSpPr>
        <p:spPr>
          <a:xfrm>
            <a:off x="5943600" y="4191000"/>
            <a:ext cx="762000" cy="76937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TextBox 23"/>
          <p:cNvSpPr txBox="1"/>
          <p:nvPr/>
        </p:nvSpPr>
        <p:spPr>
          <a:xfrm>
            <a:off x="1981201" y="4430128"/>
            <a:ext cx="5149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A               B              C                     </a:t>
            </a:r>
            <a:endParaRPr lang="vi-VN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684164" y="4432586"/>
            <a:ext cx="609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Isosceles Triangle 25"/>
          <p:cNvSpPr/>
          <p:nvPr/>
        </p:nvSpPr>
        <p:spPr>
          <a:xfrm>
            <a:off x="4251576" y="4176252"/>
            <a:ext cx="777624" cy="769374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993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2.59259E-6 L 0.30399 -0.2969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35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5292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55976" y="674865"/>
            <a:ext cx="6492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tam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giác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sau</a:t>
            </a:r>
            <a:endParaRPr lang="en-US" sz="25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ight Triangle 1"/>
          <p:cNvSpPr/>
          <p:nvPr/>
        </p:nvSpPr>
        <p:spPr>
          <a:xfrm rot="16200000">
            <a:off x="457201" y="3718304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ight Triangle 26"/>
          <p:cNvSpPr/>
          <p:nvPr/>
        </p:nvSpPr>
        <p:spPr>
          <a:xfrm>
            <a:off x="3352800" y="1507461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ight Triangle 27"/>
          <p:cNvSpPr/>
          <p:nvPr/>
        </p:nvSpPr>
        <p:spPr>
          <a:xfrm>
            <a:off x="4866469" y="1507461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Right Triangle 28"/>
          <p:cNvSpPr/>
          <p:nvPr/>
        </p:nvSpPr>
        <p:spPr>
          <a:xfrm>
            <a:off x="6400800" y="1507461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TextBox 29"/>
          <p:cNvSpPr txBox="1"/>
          <p:nvPr/>
        </p:nvSpPr>
        <p:spPr>
          <a:xfrm>
            <a:off x="415292" y="2875746"/>
            <a:ext cx="55283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hãy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xếp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sau</a:t>
            </a:r>
            <a:endParaRPr lang="en-US" sz="25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ight Triangle 30"/>
          <p:cNvSpPr/>
          <p:nvPr/>
        </p:nvSpPr>
        <p:spPr>
          <a:xfrm>
            <a:off x="1531279" y="3718304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ight Triangle 31"/>
          <p:cNvSpPr/>
          <p:nvPr/>
        </p:nvSpPr>
        <p:spPr>
          <a:xfrm>
            <a:off x="1972482" y="1507460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ight Triangle 32"/>
          <p:cNvSpPr/>
          <p:nvPr/>
        </p:nvSpPr>
        <p:spPr>
          <a:xfrm>
            <a:off x="1008673" y="4785910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ight Triangle 33"/>
          <p:cNvSpPr/>
          <p:nvPr/>
        </p:nvSpPr>
        <p:spPr>
          <a:xfrm rot="10800000">
            <a:off x="995767" y="4790269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3" name="Group 2"/>
          <p:cNvGrpSpPr/>
          <p:nvPr/>
        </p:nvGrpSpPr>
        <p:grpSpPr>
          <a:xfrm rot="7984054">
            <a:off x="3102772" y="4875989"/>
            <a:ext cx="2145286" cy="1077433"/>
            <a:chOff x="3798313" y="3581400"/>
            <a:chExt cx="2145286" cy="1077433"/>
          </a:xfrm>
        </p:grpSpPr>
        <p:sp>
          <p:nvSpPr>
            <p:cNvPr id="35" name="Right Triangle 34"/>
            <p:cNvSpPr/>
            <p:nvPr/>
          </p:nvSpPr>
          <p:spPr>
            <a:xfrm>
              <a:off x="4866468" y="3581400"/>
              <a:ext cx="1077131" cy="1077131"/>
            </a:xfrm>
            <a:prstGeom prst="rtTriangle">
              <a:avLst/>
            </a:prstGeom>
            <a:solidFill>
              <a:srgbClr val="0099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6" name="Right Triangle 35"/>
            <p:cNvSpPr/>
            <p:nvPr/>
          </p:nvSpPr>
          <p:spPr>
            <a:xfrm rot="16200000">
              <a:off x="3798313" y="3581702"/>
              <a:ext cx="1077131" cy="1077131"/>
            </a:xfrm>
            <a:prstGeom prst="rtTriangle">
              <a:avLst/>
            </a:prstGeom>
            <a:solidFill>
              <a:srgbClr val="0099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37" name="Group 36"/>
          <p:cNvGrpSpPr/>
          <p:nvPr/>
        </p:nvGrpSpPr>
        <p:grpSpPr>
          <a:xfrm rot="13368181">
            <a:off x="3850378" y="4846932"/>
            <a:ext cx="2140687" cy="1081165"/>
            <a:chOff x="3812347" y="3568864"/>
            <a:chExt cx="2140687" cy="1081165"/>
          </a:xfrm>
        </p:grpSpPr>
        <p:sp>
          <p:nvSpPr>
            <p:cNvPr id="38" name="Right Triangle 37"/>
            <p:cNvSpPr/>
            <p:nvPr/>
          </p:nvSpPr>
          <p:spPr>
            <a:xfrm>
              <a:off x="4875903" y="3572898"/>
              <a:ext cx="1077131" cy="1077131"/>
            </a:xfrm>
            <a:prstGeom prst="rtTriangle">
              <a:avLst/>
            </a:prstGeom>
            <a:solidFill>
              <a:srgbClr val="0099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9" name="Right Triangle 38"/>
            <p:cNvSpPr/>
            <p:nvPr/>
          </p:nvSpPr>
          <p:spPr>
            <a:xfrm rot="16200000">
              <a:off x="3812347" y="3568864"/>
              <a:ext cx="1077131" cy="1077131"/>
            </a:xfrm>
            <a:prstGeom prst="rtTriangle">
              <a:avLst/>
            </a:prstGeom>
            <a:solidFill>
              <a:srgbClr val="0099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285457" y="3942546"/>
            <a:ext cx="6186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61536" y="4018342"/>
            <a:ext cx="6186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</a:t>
            </a:r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635" y="3942546"/>
            <a:ext cx="2039129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816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5292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  <p:sp>
        <p:nvSpPr>
          <p:cNvPr id="2" name="Right Triangle 1"/>
          <p:cNvSpPr/>
          <p:nvPr/>
        </p:nvSpPr>
        <p:spPr>
          <a:xfrm rot="16200000">
            <a:off x="457201" y="3718304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ight Triangle 26"/>
          <p:cNvSpPr/>
          <p:nvPr/>
        </p:nvSpPr>
        <p:spPr>
          <a:xfrm>
            <a:off x="3352800" y="1507461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ight Triangle 27"/>
          <p:cNvSpPr/>
          <p:nvPr/>
        </p:nvSpPr>
        <p:spPr>
          <a:xfrm>
            <a:off x="4866469" y="1507461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Right Triangle 28"/>
          <p:cNvSpPr/>
          <p:nvPr/>
        </p:nvSpPr>
        <p:spPr>
          <a:xfrm>
            <a:off x="6400800" y="1507461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635" y="3942546"/>
            <a:ext cx="2039129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Right Triangle 30"/>
          <p:cNvSpPr/>
          <p:nvPr/>
        </p:nvSpPr>
        <p:spPr>
          <a:xfrm>
            <a:off x="1531279" y="3718304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ight Triangle 31"/>
          <p:cNvSpPr/>
          <p:nvPr/>
        </p:nvSpPr>
        <p:spPr>
          <a:xfrm>
            <a:off x="1972482" y="1507460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ight Triangle 32"/>
          <p:cNvSpPr/>
          <p:nvPr/>
        </p:nvSpPr>
        <p:spPr>
          <a:xfrm>
            <a:off x="1008673" y="4785910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ight Triangle 33"/>
          <p:cNvSpPr/>
          <p:nvPr/>
        </p:nvSpPr>
        <p:spPr>
          <a:xfrm rot="10800000">
            <a:off x="995767" y="4790269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TextBox 19"/>
          <p:cNvSpPr txBox="1"/>
          <p:nvPr/>
        </p:nvSpPr>
        <p:spPr>
          <a:xfrm>
            <a:off x="285457" y="3942546"/>
            <a:ext cx="6186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</a:p>
        </p:txBody>
      </p:sp>
      <p:cxnSp>
        <p:nvCxnSpPr>
          <p:cNvPr id="7" name="Straight Connector 6"/>
          <p:cNvCxnSpPr>
            <a:endCxn id="31" idx="4"/>
          </p:cNvCxnSpPr>
          <p:nvPr/>
        </p:nvCxnSpPr>
        <p:spPr>
          <a:xfrm>
            <a:off x="471678" y="4785910"/>
            <a:ext cx="2136732" cy="9525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" idx="4"/>
            <a:endCxn id="34" idx="3"/>
          </p:cNvCxnSpPr>
          <p:nvPr/>
        </p:nvCxnSpPr>
        <p:spPr>
          <a:xfrm>
            <a:off x="1534332" y="3718304"/>
            <a:ext cx="0" cy="1071965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4" idx="4"/>
            <a:endCxn id="34" idx="0"/>
          </p:cNvCxnSpPr>
          <p:nvPr/>
        </p:nvCxnSpPr>
        <p:spPr>
          <a:xfrm>
            <a:off x="995767" y="4790269"/>
            <a:ext cx="1077131" cy="107713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08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0.00162 L 0.26823 0.3238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51" y="1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L -0.00052 0.3238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60777E-6 L -0.10764 0.4789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2" y="239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3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60777E-6 L -0.27552 0.4789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239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8" grpId="0" animBg="1"/>
      <p:bldP spid="29" grpId="0" animBg="1"/>
      <p:bldP spid="29" grpId="1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5292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  <p:sp>
        <p:nvSpPr>
          <p:cNvPr id="32" name="Right Triangle 31"/>
          <p:cNvSpPr/>
          <p:nvPr/>
        </p:nvSpPr>
        <p:spPr>
          <a:xfrm>
            <a:off x="1972482" y="1507460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3" name="Group 2"/>
          <p:cNvGrpSpPr/>
          <p:nvPr/>
        </p:nvGrpSpPr>
        <p:grpSpPr>
          <a:xfrm rot="7984054">
            <a:off x="358182" y="4875989"/>
            <a:ext cx="2145286" cy="1077433"/>
            <a:chOff x="3798313" y="3581400"/>
            <a:chExt cx="2145286" cy="1077433"/>
          </a:xfrm>
        </p:grpSpPr>
        <p:sp>
          <p:nvSpPr>
            <p:cNvPr id="35" name="Right Triangle 34"/>
            <p:cNvSpPr/>
            <p:nvPr/>
          </p:nvSpPr>
          <p:spPr>
            <a:xfrm>
              <a:off x="4866468" y="3581400"/>
              <a:ext cx="1077131" cy="1077131"/>
            </a:xfrm>
            <a:prstGeom prst="rtTriangle">
              <a:avLst/>
            </a:prstGeom>
            <a:solidFill>
              <a:srgbClr val="0099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6" name="Right Triangle 35"/>
            <p:cNvSpPr/>
            <p:nvPr/>
          </p:nvSpPr>
          <p:spPr>
            <a:xfrm rot="16200000">
              <a:off x="3798313" y="3581702"/>
              <a:ext cx="1077131" cy="1077131"/>
            </a:xfrm>
            <a:prstGeom prst="rtTriangle">
              <a:avLst/>
            </a:prstGeom>
            <a:solidFill>
              <a:srgbClr val="0099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37" name="Group 36"/>
          <p:cNvGrpSpPr/>
          <p:nvPr/>
        </p:nvGrpSpPr>
        <p:grpSpPr>
          <a:xfrm rot="13368181">
            <a:off x="1105788" y="4846932"/>
            <a:ext cx="2140687" cy="1081165"/>
            <a:chOff x="3812347" y="3568864"/>
            <a:chExt cx="2140687" cy="1081165"/>
          </a:xfrm>
        </p:grpSpPr>
        <p:sp>
          <p:nvSpPr>
            <p:cNvPr id="38" name="Right Triangle 37"/>
            <p:cNvSpPr/>
            <p:nvPr/>
          </p:nvSpPr>
          <p:spPr>
            <a:xfrm>
              <a:off x="4875903" y="3572898"/>
              <a:ext cx="1077131" cy="1077131"/>
            </a:xfrm>
            <a:prstGeom prst="rtTriangle">
              <a:avLst/>
            </a:prstGeom>
            <a:solidFill>
              <a:srgbClr val="0099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9" name="Right Triangle 38"/>
            <p:cNvSpPr/>
            <p:nvPr/>
          </p:nvSpPr>
          <p:spPr>
            <a:xfrm rot="16200000">
              <a:off x="3812347" y="3568864"/>
              <a:ext cx="1077131" cy="1077131"/>
            </a:xfrm>
            <a:prstGeom prst="rtTriangle">
              <a:avLst/>
            </a:prstGeom>
            <a:solidFill>
              <a:srgbClr val="0099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716946" y="4018342"/>
            <a:ext cx="6186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</a:t>
            </a:r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635" y="3942546"/>
            <a:ext cx="2039129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Connector 21"/>
          <p:cNvCxnSpPr>
            <a:stCxn id="38" idx="4"/>
            <a:endCxn id="39" idx="4"/>
          </p:cNvCxnSpPr>
          <p:nvPr/>
        </p:nvCxnSpPr>
        <p:spPr>
          <a:xfrm>
            <a:off x="1758142" y="4263616"/>
            <a:ext cx="45695" cy="1515908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38" idx="0"/>
          </p:cNvCxnSpPr>
          <p:nvPr/>
        </p:nvCxnSpPr>
        <p:spPr>
          <a:xfrm>
            <a:off x="1066234" y="5021570"/>
            <a:ext cx="750303" cy="764219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1802889" y="4989240"/>
            <a:ext cx="719189" cy="796549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ight Triangle 43"/>
          <p:cNvSpPr/>
          <p:nvPr/>
        </p:nvSpPr>
        <p:spPr>
          <a:xfrm>
            <a:off x="3394251" y="1521109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ight Triangle 44"/>
          <p:cNvSpPr/>
          <p:nvPr/>
        </p:nvSpPr>
        <p:spPr>
          <a:xfrm>
            <a:off x="4902329" y="1521109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ight Triangle 45"/>
          <p:cNvSpPr/>
          <p:nvPr/>
        </p:nvSpPr>
        <p:spPr>
          <a:xfrm>
            <a:off x="6556069" y="1507460"/>
            <a:ext cx="1077131" cy="1077131"/>
          </a:xfrm>
          <a:prstGeom prst="rtTriangle">
            <a:avLst/>
          </a:prstGeom>
          <a:solidFill>
            <a:srgbClr val="009900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0364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8100000">
                                      <p:cBhvr>
                                        <p:cTn id="2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60777E-6 L 0.20035 0.5344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17" y="267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2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37 0.01249 L 0.12726 0.4229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23" y="205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8100000">
                                      <p:cBhvr>
                                        <p:cTn id="3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4653E-6 L -0.03664 0.421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0" y="210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8100000">
                                      <p:cBhvr>
                                        <p:cTn id="4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1041 L -0.13577 0.53377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26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</TotalTime>
  <Words>132</Words>
  <Application>Microsoft Office PowerPoint</Application>
  <PresentationFormat>On-screen Show (4:3)</PresentationFormat>
  <Paragraphs>31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Windows User</cp:lastModifiedBy>
  <cp:revision>56</cp:revision>
  <dcterms:created xsi:type="dcterms:W3CDTF">2006-08-16T00:00:00Z</dcterms:created>
  <dcterms:modified xsi:type="dcterms:W3CDTF">2020-08-21T09:16:21Z</dcterms:modified>
</cp:coreProperties>
</file>