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88" r:id="rId6"/>
    <p:sldId id="311" r:id="rId7"/>
    <p:sldId id="312" r:id="rId8"/>
    <p:sldId id="289" r:id="rId9"/>
    <p:sldId id="290" r:id="rId10"/>
    <p:sldId id="291" r:id="rId11"/>
    <p:sldId id="314" r:id="rId12"/>
    <p:sldId id="292" r:id="rId13"/>
    <p:sldId id="315" r:id="rId14"/>
    <p:sldId id="294" r:id="rId15"/>
    <p:sldId id="316" r:id="rId16"/>
    <p:sldId id="317" r:id="rId17"/>
    <p:sldId id="300" r:id="rId18"/>
    <p:sldId id="318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15142A"/>
    <a:srgbClr val="FAED3B"/>
    <a:srgbClr val="70AD47"/>
    <a:srgbClr val="A7FDFF"/>
    <a:srgbClr val="3CDFE6"/>
    <a:srgbClr val="0C0D0E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1" d="100"/>
          <a:sy n="61" d="100"/>
        </p:scale>
        <p:origin x="12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97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1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42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0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64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80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1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85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2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5.wdp"/><Relationship Id="rId3" Type="http://schemas.openxmlformats.org/officeDocument/2006/relationships/image" Target="../media/image32.jpg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microsoft.com/office/2007/relationships/hdphoto" Target="../media/hdphoto3.wdp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20.xml"/><Relationship Id="rId18" Type="http://schemas.openxmlformats.org/officeDocument/2006/relationships/slide" Target="slide19.xml"/><Relationship Id="rId26" Type="http://schemas.openxmlformats.org/officeDocument/2006/relationships/image" Target="../media/image65.png"/><Relationship Id="rId3" Type="http://schemas.openxmlformats.org/officeDocument/2006/relationships/image" Target="../media/image52.jpg"/><Relationship Id="rId21" Type="http://schemas.microsoft.com/office/2007/relationships/hdphoto" Target="../media/hdphoto11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17" Type="http://schemas.openxmlformats.org/officeDocument/2006/relationships/slide" Target="slide22.xml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24" Type="http://schemas.openxmlformats.org/officeDocument/2006/relationships/image" Target="../media/image63.png"/><Relationship Id="rId5" Type="http://schemas.microsoft.com/office/2007/relationships/hdphoto" Target="../media/hdphoto7.wdp"/><Relationship Id="rId15" Type="http://schemas.openxmlformats.org/officeDocument/2006/relationships/slide" Target="slide21.xml"/><Relationship Id="rId23" Type="http://schemas.microsoft.com/office/2007/relationships/hdphoto" Target="../media/hdphoto12.wdp"/><Relationship Id="rId28" Type="http://schemas.openxmlformats.org/officeDocument/2006/relationships/slide" Target="slide23.xml"/><Relationship Id="rId10" Type="http://schemas.microsoft.com/office/2007/relationships/hdphoto" Target="../media/hdphoto9.wdp"/><Relationship Id="rId19" Type="http://schemas.openxmlformats.org/officeDocument/2006/relationships/image" Target="../media/image60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58.png"/><Relationship Id="rId22" Type="http://schemas.openxmlformats.org/officeDocument/2006/relationships/image" Target="../media/image62.png"/><Relationship Id="rId27" Type="http://schemas.microsoft.com/office/2007/relationships/hdphoto" Target="../media/hdphoto13.wdp"/><Relationship Id="rId30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72.png"/><Relationship Id="rId18" Type="http://schemas.microsoft.com/office/2007/relationships/hdphoto" Target="../media/hdphoto17.wdp"/><Relationship Id="rId26" Type="http://schemas.openxmlformats.org/officeDocument/2006/relationships/image" Target="../media/image70.wmf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2.bin"/><Relationship Id="rId7" Type="http://schemas.openxmlformats.org/officeDocument/2006/relationships/image" Target="../media/image32.jpg"/><Relationship Id="rId12" Type="http://schemas.microsoft.com/office/2007/relationships/hdphoto" Target="../media/hdphoto2.wdp"/><Relationship Id="rId17" Type="http://schemas.openxmlformats.org/officeDocument/2006/relationships/image" Target="../media/image73.png"/><Relationship Id="rId25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20" Type="http://schemas.openxmlformats.org/officeDocument/2006/relationships/image" Target="../media/image67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24" Type="http://schemas.openxmlformats.org/officeDocument/2006/relationships/image" Target="../media/image69.wmf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oleObject" Target="../embeddings/oleObject3.bin"/><Relationship Id="rId28" Type="http://schemas.openxmlformats.org/officeDocument/2006/relationships/image" Target="../media/image75.gif"/><Relationship Id="rId10" Type="http://schemas.microsoft.com/office/2007/relationships/hdphoto" Target="../media/hdphoto15.wdp"/><Relationship Id="rId19" Type="http://schemas.openxmlformats.org/officeDocument/2006/relationships/oleObject" Target="../embeddings/oleObject1.bin"/><Relationship Id="rId4" Type="http://schemas.openxmlformats.org/officeDocument/2006/relationships/audio" Target="../media/audio1.wav"/><Relationship Id="rId9" Type="http://schemas.openxmlformats.org/officeDocument/2006/relationships/image" Target="../media/image71.png"/><Relationship Id="rId14" Type="http://schemas.microsoft.com/office/2007/relationships/hdphoto" Target="../media/hdphoto16.wdp"/><Relationship Id="rId22" Type="http://schemas.openxmlformats.org/officeDocument/2006/relationships/image" Target="../media/image68.wmf"/><Relationship Id="rId27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6.wdp"/><Relationship Id="rId1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77.wmf"/><Relationship Id="rId7" Type="http://schemas.openxmlformats.org/officeDocument/2006/relationships/slide" Target="slide18.xml"/><Relationship Id="rId12" Type="http://schemas.openxmlformats.org/officeDocument/2006/relationships/image" Target="../media/image72.png"/><Relationship Id="rId1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3.png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jp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23" Type="http://schemas.openxmlformats.org/officeDocument/2006/relationships/image" Target="../media/image75.gif"/><Relationship Id="rId10" Type="http://schemas.openxmlformats.org/officeDocument/2006/relationships/image" Target="../media/image46.png"/><Relationship Id="rId19" Type="http://schemas.openxmlformats.org/officeDocument/2006/relationships/image" Target="../media/image76.wmf"/><Relationship Id="rId4" Type="http://schemas.openxmlformats.org/officeDocument/2006/relationships/audio" Target="../media/audio1.wav"/><Relationship Id="rId9" Type="http://schemas.microsoft.com/office/2007/relationships/hdphoto" Target="../media/hdphoto15.wdp"/><Relationship Id="rId14" Type="http://schemas.openxmlformats.org/officeDocument/2006/relationships/image" Target="../media/image49.png"/><Relationship Id="rId22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72.png"/><Relationship Id="rId18" Type="http://schemas.microsoft.com/office/2007/relationships/hdphoto" Target="../media/hdphoto17.wdp"/><Relationship Id="rId26" Type="http://schemas.openxmlformats.org/officeDocument/2006/relationships/oleObject" Target="../embeddings/oleObject10.bin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78.wmf"/><Relationship Id="rId7" Type="http://schemas.openxmlformats.org/officeDocument/2006/relationships/image" Target="../media/image32.jpg"/><Relationship Id="rId12" Type="http://schemas.microsoft.com/office/2007/relationships/hdphoto" Target="../media/hdphoto2.wdp"/><Relationship Id="rId17" Type="http://schemas.openxmlformats.org/officeDocument/2006/relationships/image" Target="../media/image73.png"/><Relationship Id="rId25" Type="http://schemas.openxmlformats.org/officeDocument/2006/relationships/image" Target="../media/image80.wmf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20" Type="http://schemas.openxmlformats.org/officeDocument/2006/relationships/oleObject" Target="../embeddings/oleObject7.bin"/><Relationship Id="rId29" Type="http://schemas.openxmlformats.org/officeDocument/2006/relationships/image" Target="../media/image75.gif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24" Type="http://schemas.openxmlformats.org/officeDocument/2006/relationships/oleObject" Target="../embeddings/oleObject9.bin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image" Target="../media/image79.wmf"/><Relationship Id="rId28" Type="http://schemas.openxmlformats.org/officeDocument/2006/relationships/image" Target="../media/image74.jpeg"/><Relationship Id="rId10" Type="http://schemas.microsoft.com/office/2007/relationships/hdphoto" Target="../media/hdphoto15.wdp"/><Relationship Id="rId19" Type="http://schemas.openxmlformats.org/officeDocument/2006/relationships/image" Target="../media/image84.png"/><Relationship Id="rId4" Type="http://schemas.openxmlformats.org/officeDocument/2006/relationships/audio" Target="../media/audio1.wav"/><Relationship Id="rId9" Type="http://schemas.openxmlformats.org/officeDocument/2006/relationships/image" Target="../media/image71.png"/><Relationship Id="rId14" Type="http://schemas.microsoft.com/office/2007/relationships/hdphoto" Target="../media/hdphoto16.wdp"/><Relationship Id="rId22" Type="http://schemas.openxmlformats.org/officeDocument/2006/relationships/oleObject" Target="../embeddings/oleObject8.bin"/><Relationship Id="rId27" Type="http://schemas.openxmlformats.org/officeDocument/2006/relationships/image" Target="../media/image8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72.png"/><Relationship Id="rId18" Type="http://schemas.microsoft.com/office/2007/relationships/hdphoto" Target="../media/hdphoto17.wdp"/><Relationship Id="rId26" Type="http://schemas.openxmlformats.org/officeDocument/2006/relationships/image" Target="../media/image85.wmf"/><Relationship Id="rId3" Type="http://schemas.openxmlformats.org/officeDocument/2006/relationships/notesSlide" Target="../notesSlides/notesSlide12.xml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32.jpg"/><Relationship Id="rId12" Type="http://schemas.microsoft.com/office/2007/relationships/hdphoto" Target="../media/hdphoto2.wdp"/><Relationship Id="rId17" Type="http://schemas.openxmlformats.org/officeDocument/2006/relationships/image" Target="../media/image73.png"/><Relationship Id="rId25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20" Type="http://schemas.openxmlformats.org/officeDocument/2006/relationships/image" Target="../media/image82.wmf"/><Relationship Id="rId1" Type="http://schemas.openxmlformats.org/officeDocument/2006/relationships/vmlDrawing" Target="../drawings/vmlDrawing4.vml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24" Type="http://schemas.openxmlformats.org/officeDocument/2006/relationships/image" Target="../media/image84.wmf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oleObject" Target="../embeddings/oleObject13.bin"/><Relationship Id="rId28" Type="http://schemas.openxmlformats.org/officeDocument/2006/relationships/image" Target="../media/image75.gif"/><Relationship Id="rId10" Type="http://schemas.microsoft.com/office/2007/relationships/hdphoto" Target="../media/hdphoto15.wdp"/><Relationship Id="rId19" Type="http://schemas.openxmlformats.org/officeDocument/2006/relationships/oleObject" Target="../embeddings/oleObject11.bin"/><Relationship Id="rId4" Type="http://schemas.openxmlformats.org/officeDocument/2006/relationships/audio" Target="../media/audio1.wav"/><Relationship Id="rId9" Type="http://schemas.openxmlformats.org/officeDocument/2006/relationships/image" Target="../media/image71.png"/><Relationship Id="rId14" Type="http://schemas.microsoft.com/office/2007/relationships/hdphoto" Target="../media/hdphoto16.wdp"/><Relationship Id="rId22" Type="http://schemas.openxmlformats.org/officeDocument/2006/relationships/image" Target="../media/image83.wmf"/><Relationship Id="rId27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3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8500"/>
            <a:ext cx="12192000" cy="1943331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031159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…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4"/>
            <a:ext cx="9144000" cy="115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0" y="1635763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8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– </a:t>
            </a:r>
            <a:r>
              <a:rPr lang="en-US" sz="48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  <a:endParaRPr lang="en-US" sz="4800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15491" y="4768717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358590" y="937091"/>
            <a:ext cx="10367103" cy="1077218"/>
            <a:chOff x="2428522" y="3831322"/>
            <a:chExt cx="9206454" cy="1077218"/>
          </a:xfrm>
        </p:grpSpPr>
        <p:sp>
          <p:nvSpPr>
            <p:cNvPr id="14" name="TextBox 13"/>
            <p:cNvSpPr txBox="1"/>
            <p:nvPr/>
          </p:nvSpPr>
          <p:spPr>
            <a:xfrm>
              <a:off x="4178773" y="3831322"/>
              <a:ext cx="745620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Trong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các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phát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biểu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sau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,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phát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biểu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nào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đúng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,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phát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biểu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nào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sai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428522" y="3840113"/>
              <a:ext cx="1693102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32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32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71184" y="2460346"/>
                <a:ext cx="620865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0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184" y="2460346"/>
                <a:ext cx="6208656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2453" t="-13542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671184" y="4619493"/>
                <a:ext cx="620865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200 −200 .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184" y="4619493"/>
                <a:ext cx="6208656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2453" t="-13542" r="-1178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023089" y="2460346"/>
            <a:ext cx="1422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→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23090" y="4619493"/>
            <a:ext cx="17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→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60462" y="3464513"/>
                <a:ext cx="387289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0</m:t>
                    </m:r>
                  </m:oMath>
                </a14:m>
                <a:r>
                  <a:rPr lang="en-US" sz="32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462" y="3464513"/>
                <a:ext cx="3872897" cy="584775"/>
              </a:xfrm>
              <a:prstGeom prst="rect">
                <a:avLst/>
              </a:prstGeom>
              <a:blipFill rotWithShape="0">
                <a:blip r:embed="rId6"/>
                <a:stretch>
                  <a:fillRect t="-13542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5659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04521" y="722365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1/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Tr41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71965" y="4818986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32162" y="3215230"/>
                <a:ext cx="685519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12 . 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𝑎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162" y="3215230"/>
                <a:ext cx="6855198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2222" t="-13542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2162" y="4439754"/>
            <a:ext cx="826743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b)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phải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đầy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đủ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cộng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trừ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nhân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chia,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nâng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lũy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thừa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4179" y="3233323"/>
            <a:ext cx="177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→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67379" y="4859774"/>
            <a:ext cx="17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→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2641" y="1510824"/>
            <a:ext cx="9553746" cy="1209407"/>
            <a:chOff x="842641" y="1510824"/>
            <a:chExt cx="9553746" cy="1209407"/>
          </a:xfrm>
        </p:grpSpPr>
        <p:sp>
          <p:nvSpPr>
            <p:cNvPr id="9" name="TextBox 8"/>
            <p:cNvSpPr txBox="1"/>
            <p:nvPr/>
          </p:nvSpPr>
          <p:spPr>
            <a:xfrm>
              <a:off x="2006423" y="1643013"/>
              <a:ext cx="8389964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59507" t="26364" r="32652" b="60000"/>
            <a:stretch/>
          </p:blipFill>
          <p:spPr>
            <a:xfrm>
              <a:off x="842641" y="1510824"/>
              <a:ext cx="1163782" cy="1138482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439832" y="2090225"/>
              <a:ext cx="419448" cy="388816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1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844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15491" y="4768717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358590" y="937091"/>
            <a:ext cx="10367103" cy="2554545"/>
            <a:chOff x="2428522" y="3831322"/>
            <a:chExt cx="9206454" cy="2554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178773" y="3831322"/>
                  <a:ext cx="7456203" cy="25545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Nhà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trường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cử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một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đoàn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tham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gia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giải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đấu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cờ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vua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gồm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1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giáo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viên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phụ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trách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đoàn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;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mỗi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khối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6, 7, 8, 9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đều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3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học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sinh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nam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2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học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sinh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nữ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thức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nào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đây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thị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tổng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viên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đoàn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773" y="3831322"/>
                  <a:ext cx="7456203" cy="255454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814" t="-3103" r="-1814" b="-692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ounded Rectangle 14"/>
            <p:cNvSpPr/>
            <p:nvPr/>
          </p:nvSpPr>
          <p:spPr>
            <a:xfrm>
              <a:off x="2428522" y="3840113"/>
              <a:ext cx="1693102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32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32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32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2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71184" y="3990872"/>
                <a:ext cx="620865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1+4 . 3+2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184" y="3990872"/>
                <a:ext cx="6208656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2453" t="-13542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671184" y="4964933"/>
                <a:ext cx="620865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1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+4 . (3+2)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184" y="4964933"/>
                <a:ext cx="6208656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2453" t="-13542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2579492" y="4944613"/>
            <a:ext cx="622224" cy="663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43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15491" y="4768717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358590" y="834122"/>
            <a:ext cx="10367103" cy="592739"/>
            <a:chOff x="2428522" y="3840113"/>
            <a:chExt cx="9206454" cy="592739"/>
          </a:xfrm>
        </p:grpSpPr>
        <p:sp>
          <p:nvSpPr>
            <p:cNvPr id="14" name="TextBox 13"/>
            <p:cNvSpPr txBox="1"/>
            <p:nvPr/>
          </p:nvSpPr>
          <p:spPr>
            <a:xfrm>
              <a:off x="4178773" y="3871962"/>
              <a:ext cx="74562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Viết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biểu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thức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biểu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thị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428522" y="3840113"/>
              <a:ext cx="1693102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3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51074" y="1713101"/>
                <a:ext cx="916521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a)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6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74" y="1713101"/>
                <a:ext cx="9165216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330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51074" y="3517354"/>
                <a:ext cx="1040460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b)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thang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3 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4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5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74" y="3517354"/>
                <a:ext cx="10404606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1172" t="-7006" b="-16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11590" y="2364520"/>
                <a:ext cx="9814143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6</m:t>
                    </m:r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3</m:t>
                        </m:r>
                      </m:sup>
                    </m:sSup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d>
                      <m:d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Symbol" panose="05050102010706020507" pitchFamily="18" charset="2"/>
                              </a:rPr>
                              <m:t>cm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Symbol" panose="05050102010706020507" pitchFamily="18" charset="2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90" y="2364520"/>
                <a:ext cx="9814143" cy="954107"/>
              </a:xfrm>
              <a:prstGeom prst="rect">
                <a:avLst/>
              </a:prstGeom>
              <a:blipFill rotWithShape="0">
                <a:blip r:embed="rId6"/>
                <a:stretch>
                  <a:fillRect l="-1304" t="-7051" b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211590" y="4642073"/>
                <a:ext cx="9710410" cy="17979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3 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4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5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.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3+4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. 5 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90" y="4642073"/>
                <a:ext cx="9710410" cy="1797928"/>
              </a:xfrm>
              <a:prstGeom prst="rect">
                <a:avLst/>
              </a:prstGeom>
              <a:blipFill rotWithShape="0">
                <a:blip r:embed="rId7"/>
                <a:stretch>
                  <a:fillRect l="-1318" t="-3390" r="-12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535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65167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2/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Tr41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65760" y="4727343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573647" y="2427170"/>
                <a:ext cx="939876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a)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3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5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47" y="2427170"/>
                <a:ext cx="9398766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1297" t="-6369" r="-1362" b="-16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573647" y="4703953"/>
                <a:ext cx="727532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b)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47" y="4703953"/>
                <a:ext cx="7275326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1675" t="-12941" b="-3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902033" y="915912"/>
            <a:ext cx="8922933" cy="1289228"/>
            <a:chOff x="952137" y="1266640"/>
            <a:chExt cx="8922933" cy="1289228"/>
          </a:xfrm>
        </p:grpSpPr>
        <p:grpSp>
          <p:nvGrpSpPr>
            <p:cNvPr id="4" name="Group 3"/>
            <p:cNvGrpSpPr/>
            <p:nvPr/>
          </p:nvGrpSpPr>
          <p:grpSpPr>
            <a:xfrm>
              <a:off x="952137" y="1266640"/>
              <a:ext cx="8922933" cy="1289228"/>
              <a:chOff x="952137" y="1266640"/>
              <a:chExt cx="8922933" cy="1289228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372779" y="1728757"/>
                <a:ext cx="750229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6"/>
              <a:srcRect l="61894" t="47878" r="30549" b="38586"/>
              <a:stretch/>
            </p:blipFill>
            <p:spPr>
              <a:xfrm>
                <a:off x="952137" y="1266640"/>
                <a:ext cx="1279607" cy="1289228"/>
              </a:xfrm>
              <a:prstGeom prst="rect">
                <a:avLst/>
              </a:prstGeom>
            </p:spPr>
          </p:pic>
        </p:grpSp>
        <p:sp>
          <p:nvSpPr>
            <p:cNvPr id="13" name="Oval 12"/>
            <p:cNvSpPr/>
            <p:nvPr/>
          </p:nvSpPr>
          <p:spPr>
            <a:xfrm>
              <a:off x="1606090" y="1863153"/>
              <a:ext cx="517378" cy="49703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2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73647" y="2425991"/>
                <a:ext cx="939876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a)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3</m:t>
                    </m:r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5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47" y="2425991"/>
                <a:ext cx="9398766" cy="954107"/>
              </a:xfrm>
              <a:prstGeom prst="rect">
                <a:avLst/>
              </a:prstGeom>
              <a:blipFill rotWithShape="0">
                <a:blip r:embed="rId7"/>
                <a:stretch>
                  <a:fillRect l="-1297" t="-7051" r="-1362" b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62048" y="3554631"/>
                <a:ext cx="2335576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. 3 . 5  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048" y="3554631"/>
                <a:ext cx="2335576" cy="8066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573647" y="4695984"/>
                <a:ext cx="727532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b)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2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47" y="4695984"/>
                <a:ext cx="7275326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675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62048" y="5561895"/>
                <a:ext cx="25033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,14 .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048" y="5561895"/>
                <a:ext cx="2503313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939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4" grpId="0"/>
      <p:bldP spid="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65167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1/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Tr45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65760" y="4727343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6859" y="1397580"/>
                <a:ext cx="10743781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5</m:t>
                    </m:r>
                    <m:r>
                      <a:rPr lang="en-US" sz="320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6</m:t>
                    </m:r>
                    <m:r>
                      <a:rPr lang="en-US" sz="320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vi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59" y="1397580"/>
                <a:ext cx="10743781" cy="1569660"/>
              </a:xfrm>
              <a:prstGeom prst="rect">
                <a:avLst/>
              </a:prstGeom>
              <a:blipFill rotWithShape="0">
                <a:blip r:embed="rId4"/>
                <a:stretch>
                  <a:fillRect l="-1418" t="-5039" r="-1418" b="-116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25508" y="3554904"/>
                <a:ext cx="620865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a)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2 . 5+6 </m:t>
                    </m:r>
                    <m:r>
                      <a:rPr lang="en-US" sz="3200" b="0" i="0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  <m:r>
                      <a:rPr lang="en-US" sz="3200" b="0" i="0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508" y="3554904"/>
                <a:ext cx="6208656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2453" t="-13542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5508" y="4727343"/>
                <a:ext cx="396993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b)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2 . </m:t>
                    </m:r>
                    <m:r>
                      <a:rPr lang="en-US" sz="32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32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5+6</m:t>
                    </m:r>
                    <m:r>
                      <a:rPr lang="en-US" sz="32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)</m:t>
                    </m:r>
                    <m:r>
                      <a:rPr lang="en-US" sz="32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320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  <m:r>
                      <a:rPr lang="en-US" sz="320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508" y="4727343"/>
                <a:ext cx="3969932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3840" t="-13542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/>
          <p:cNvSpPr/>
          <p:nvPr/>
        </p:nvSpPr>
        <p:spPr>
          <a:xfrm>
            <a:off x="2633816" y="4707023"/>
            <a:ext cx="622224" cy="663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  <p:bldP spid="11" grpId="0"/>
      <p:bldP spid="13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57524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GIẢI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 RỪNG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8349" y="492326"/>
            <a:ext cx="2735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5952" y="4170887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30074" y="2746993"/>
            <a:ext cx="100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24407"/>
            <a:ext cx="8331200" cy="32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63" y="2238233"/>
            <a:ext cx="8588956" cy="5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6006" y="712401"/>
            <a:ext cx="612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651918"/>
              </p:ext>
            </p:extLst>
          </p:nvPr>
        </p:nvGraphicFramePr>
        <p:xfrm>
          <a:off x="6681788" y="3482975"/>
          <a:ext cx="1397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0" name="Equation" r:id="rId19" imgW="1396800" imgH="609480" progId="Equation.DSMT4">
                  <p:embed/>
                </p:oleObj>
              </mc:Choice>
              <mc:Fallback>
                <p:oleObj name="Equation" r:id="rId19" imgW="13968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681788" y="3482975"/>
                        <a:ext cx="1397000" cy="6096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161300"/>
              </p:ext>
            </p:extLst>
          </p:nvPr>
        </p:nvGraphicFramePr>
        <p:xfrm>
          <a:off x="3571875" y="3527425"/>
          <a:ext cx="1524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1" name="Equation" r:id="rId21" imgW="1523880" imgH="571320" progId="Equation.DSMT4">
                  <p:embed/>
                </p:oleObj>
              </mc:Choice>
              <mc:Fallback>
                <p:oleObj name="Equation" r:id="rId21" imgW="152388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571875" y="3527425"/>
                        <a:ext cx="15240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589819"/>
              </p:ext>
            </p:extLst>
          </p:nvPr>
        </p:nvGraphicFramePr>
        <p:xfrm>
          <a:off x="3584575" y="4711700"/>
          <a:ext cx="1435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2" name="Equation" r:id="rId23" imgW="1434960" imgH="609480" progId="Equation.DSMT4">
                  <p:embed/>
                </p:oleObj>
              </mc:Choice>
              <mc:Fallback>
                <p:oleObj name="Equation" r:id="rId23" imgW="143496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584575" y="4711700"/>
                        <a:ext cx="1435100" cy="6096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536450"/>
              </p:ext>
            </p:extLst>
          </p:nvPr>
        </p:nvGraphicFramePr>
        <p:xfrm>
          <a:off x="6697809" y="4700588"/>
          <a:ext cx="1879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3" name="Equation" r:id="rId25" imgW="1879560" imgH="571320" progId="Equation.DSMT4">
                  <p:embed/>
                </p:oleObj>
              </mc:Choice>
              <mc:Fallback>
                <p:oleObj name="Equation" r:id="rId25" imgW="1879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697809" y="4700588"/>
                        <a:ext cx="1879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xplosion 1 15"/>
          <p:cNvSpPr/>
          <p:nvPr/>
        </p:nvSpPr>
        <p:spPr>
          <a:xfrm>
            <a:off x="7753519" y="260578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14236" y="338500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34155" y="-847967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21170" y="4635100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89044" y="460550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000751" y="-1762755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570385" y="411700"/>
                <a:ext cx="8323618" cy="25484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7A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bi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6 000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bi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3 000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bi, số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bi?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385" y="411700"/>
                <a:ext cx="8323618" cy="2548455"/>
              </a:xfrm>
              <a:prstGeom prst="rect">
                <a:avLst/>
              </a:prstGeom>
              <a:blipFill rotWithShape="0">
                <a:blip r:embed="rId2"/>
                <a:stretch>
                  <a:fillRect l="-1538" t="-1914" r="-1465" b="-40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xmlns="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/>
          <p:nvPr/>
        </p:nvPicPr>
        <p:blipFill rotWithShape="1">
          <a:blip r:embed="rId3"/>
          <a:srcRect l="35795" t="42456" r="53610" b="40239"/>
          <a:stretch/>
        </p:blipFill>
        <p:spPr bwMode="auto">
          <a:xfrm>
            <a:off x="276492" y="2913823"/>
            <a:ext cx="4380570" cy="3187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865493" y="3620338"/>
                <a:ext cx="54182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bi:</a:t>
                </a:r>
                <a:endPara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493" y="3620338"/>
                <a:ext cx="541820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4865492" y="4309864"/>
                <a:ext cx="66851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6 000 . 15+3 000 . 10=120 000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492" y="4309864"/>
                <a:ext cx="6685146" cy="523220"/>
              </a:xfrm>
              <a:prstGeom prst="rect">
                <a:avLst/>
              </a:prstGeom>
              <a:blipFill rotWithShape="0"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4865493" y="4961953"/>
                <a:ext cx="54182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18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bi:</a:t>
                </a:r>
                <a:endPara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493" y="4961953"/>
                <a:ext cx="5418206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4865492" y="5651479"/>
                <a:ext cx="422530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6 000 . 12+3 000 . 18</m:t>
                      </m:r>
                    </m:oMath>
                  </m:oMathPara>
                </a14:m>
                <a:endParaRPr lang="en-US" sz="2800" b="0" i="1" dirty="0" smtClean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=126 000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492" y="5651479"/>
                <a:ext cx="4225307" cy="954107"/>
              </a:xfrm>
              <a:prstGeom prst="rect">
                <a:avLst/>
              </a:prstGeom>
              <a:blipFill rotWithShape="0">
                <a:blip r:embed="rId7"/>
                <a:stretch>
                  <a:fillRect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4" y="5053982"/>
            <a:ext cx="1493575" cy="18040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65493" y="2978540"/>
            <a:ext cx="154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u="sng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u="sng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u="sng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9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7" grpId="0"/>
      <p:bldP spid="38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3632200"/>
            <a:ext cx="8097284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228" y="809329"/>
            <a:ext cx="5203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998062"/>
              </p:ext>
            </p:extLst>
          </p:nvPr>
        </p:nvGraphicFramePr>
        <p:xfrm>
          <a:off x="6775154" y="4828021"/>
          <a:ext cx="19685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0" name="Equation" r:id="rId18" imgW="1968480" imgH="660240" progId="Equation.DSMT4">
                  <p:embed/>
                </p:oleObj>
              </mc:Choice>
              <mc:Fallback>
                <p:oleObj name="Equation" r:id="rId18" imgW="19684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75154" y="4828021"/>
                        <a:ext cx="1968500" cy="6604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171646"/>
              </p:ext>
            </p:extLst>
          </p:nvPr>
        </p:nvGraphicFramePr>
        <p:xfrm>
          <a:off x="3361957" y="4872471"/>
          <a:ext cx="1638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1" name="Equation" r:id="rId20" imgW="1638000" imgH="571320" progId="Equation.DSMT4">
                  <p:embed/>
                </p:oleObj>
              </mc:Choice>
              <mc:Fallback>
                <p:oleObj name="Equation" r:id="rId20" imgW="16380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361957" y="4872471"/>
                        <a:ext cx="1638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Explosion 1 19"/>
          <p:cNvSpPr/>
          <p:nvPr/>
        </p:nvSpPr>
        <p:spPr>
          <a:xfrm>
            <a:off x="2445366" y="2899846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83053" y="541040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7712" y="-1057497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09486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18" y="3632200"/>
            <a:ext cx="7463845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52510" y="644284"/>
                <a:ext cx="503234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510" y="644284"/>
                <a:ext cx="5032341" cy="1815882"/>
              </a:xfrm>
              <a:prstGeom prst="rect">
                <a:avLst/>
              </a:prstGeom>
              <a:blipFill rotWithShape="0">
                <a:blip r:embed="rId19"/>
                <a:stretch>
                  <a:fillRect l="-2421" t="-3691" r="-242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415760"/>
              </p:ext>
            </p:extLst>
          </p:nvPr>
        </p:nvGraphicFramePr>
        <p:xfrm>
          <a:off x="6544830" y="4311650"/>
          <a:ext cx="2336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1" name="Equation" r:id="rId20" imgW="2336760" imgH="647640" progId="Equation.DSMT4">
                  <p:embed/>
                </p:oleObj>
              </mc:Choice>
              <mc:Fallback>
                <p:oleObj name="Equation" r:id="rId20" imgW="233676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544830" y="4311650"/>
                        <a:ext cx="2336800" cy="6477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598808"/>
              </p:ext>
            </p:extLst>
          </p:nvPr>
        </p:nvGraphicFramePr>
        <p:xfrm>
          <a:off x="3144502" y="4389099"/>
          <a:ext cx="1536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2" name="Equation" r:id="rId22" imgW="1536480" imgH="558720" progId="Equation.DSMT4">
                  <p:embed/>
                </p:oleObj>
              </mc:Choice>
              <mc:Fallback>
                <p:oleObj name="Equation" r:id="rId22" imgW="15364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144502" y="4389099"/>
                        <a:ext cx="15367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502779"/>
              </p:ext>
            </p:extLst>
          </p:nvPr>
        </p:nvGraphicFramePr>
        <p:xfrm>
          <a:off x="3157538" y="5451475"/>
          <a:ext cx="2311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3" name="Equation" r:id="rId24" imgW="2311200" imgH="647640" progId="Equation.DSMT4">
                  <p:embed/>
                </p:oleObj>
              </mc:Choice>
              <mc:Fallback>
                <p:oleObj name="Equation" r:id="rId24" imgW="231120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157538" y="5451475"/>
                        <a:ext cx="2311400" cy="6477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389939"/>
              </p:ext>
            </p:extLst>
          </p:nvPr>
        </p:nvGraphicFramePr>
        <p:xfrm>
          <a:off x="6549158" y="5451475"/>
          <a:ext cx="23749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4" name="Equation" r:id="rId26" imgW="2374560" imgH="647640" progId="Equation.DSMT4">
                  <p:embed/>
                </p:oleObj>
              </mc:Choice>
              <mc:Fallback>
                <p:oleObj name="Equation" r:id="rId26" imgW="237456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549158" y="5451475"/>
                        <a:ext cx="2374900" cy="6477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4058761" y="4627557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82015" y="4290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1463" y="-370690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36224" y="54430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842279" y="425937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8626" y="1062108"/>
            <a:ext cx="4980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193855"/>
              </p:ext>
            </p:extLst>
          </p:nvPr>
        </p:nvGraphicFramePr>
        <p:xfrm>
          <a:off x="6423842" y="4372974"/>
          <a:ext cx="1727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4" name="Equation" r:id="rId19" imgW="1726920" imgH="609480" progId="Equation.DSMT4">
                  <p:embed/>
                </p:oleObj>
              </mc:Choice>
              <mc:Fallback>
                <p:oleObj name="Equation" r:id="rId19" imgW="172692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423842" y="4372974"/>
                        <a:ext cx="1727200" cy="6096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665979"/>
              </p:ext>
            </p:extLst>
          </p:nvPr>
        </p:nvGraphicFramePr>
        <p:xfrm>
          <a:off x="3922662" y="4401247"/>
          <a:ext cx="952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5" name="Equation" r:id="rId21" imgW="952200" imgH="571320" progId="Equation.DSMT4">
                  <p:embed/>
                </p:oleObj>
              </mc:Choice>
              <mc:Fallback>
                <p:oleObj name="Equation" r:id="rId21" imgW="9522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922662" y="4401247"/>
                        <a:ext cx="9525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87519"/>
              </p:ext>
            </p:extLst>
          </p:nvPr>
        </p:nvGraphicFramePr>
        <p:xfrm>
          <a:off x="3916975" y="5387128"/>
          <a:ext cx="1524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6" name="Equation" r:id="rId23" imgW="1523880" imgH="571320" progId="Equation.DSMT4">
                  <p:embed/>
                </p:oleObj>
              </mc:Choice>
              <mc:Fallback>
                <p:oleObj name="Equation" r:id="rId23" imgW="152388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16975" y="5387128"/>
                        <a:ext cx="15240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128611"/>
              </p:ext>
            </p:extLst>
          </p:nvPr>
        </p:nvGraphicFramePr>
        <p:xfrm>
          <a:off x="6450733" y="5384800"/>
          <a:ext cx="1587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7" name="Equation" r:id="rId25" imgW="1587240" imgH="609480" progId="Equation.DSMT4">
                  <p:embed/>
                </p:oleObj>
              </mc:Choice>
              <mc:Fallback>
                <p:oleObj name="Equation" r:id="rId25" imgW="158724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450733" y="5384800"/>
                        <a:ext cx="1587500" cy="6096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1348847" y="4585157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51515" y="4259289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3154" y="-377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2296" y="530886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1374" y="4236448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1CA1793-B808-459B-83CC-3B2E095A5E81}"/>
              </a:ext>
            </a:extLst>
          </p:cNvPr>
          <p:cNvSpPr txBox="1"/>
          <p:nvPr/>
        </p:nvSpPr>
        <p:spPr>
          <a:xfrm>
            <a:off x="2" y="2737209"/>
            <a:ext cx="121919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VÀNG BIỂN BẠC</a:t>
            </a:r>
            <a:endParaRPr lang="en-US" sz="80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9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64525" y="1307336"/>
                <a:ext cx="10439902" cy="5262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Ôn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kiến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+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BT1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6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8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BT2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vi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𝑎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7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cm</m:t>
                    </m:r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.</m:t>
                    </m:r>
                  </m:oMath>
                </a14:m>
                <a:endPara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BT1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BT2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525" y="1307336"/>
                <a:ext cx="10439902" cy="5262979"/>
              </a:xfrm>
              <a:prstGeom prst="rect">
                <a:avLst/>
              </a:prstGeom>
              <a:blipFill rotWithShape="0">
                <a:blip r:embed="rId3"/>
                <a:stretch>
                  <a:fillRect l="-1227" r="-1227" b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6047054" cy="1488186"/>
            <a:chOff x="1843088" y="2017058"/>
            <a:chExt cx="10067178" cy="2853266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10067178" cy="2581115"/>
              <a:chOff x="2053185" y="2324309"/>
              <a:chExt cx="9340641" cy="2395109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2907872"/>
                <a:ext cx="7850095" cy="920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017271" y="3056227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31575" y="198475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694789" y="364409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580239" y="10622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Thank you…!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xmlns="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9260" y="3031939"/>
            <a:ext cx="10191298" cy="2548511"/>
            <a:chOff x="1549382" y="3441831"/>
            <a:chExt cx="10191298" cy="25485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3008" t="38014" r="79230" b="45755"/>
            <a:stretch/>
          </p:blipFill>
          <p:spPr>
            <a:xfrm>
              <a:off x="1549382" y="3875470"/>
              <a:ext cx="1556567" cy="1830020"/>
            </a:xfrm>
            <a:prstGeom prst="rect">
              <a:avLst/>
            </a:prstGeom>
          </p:spPr>
        </p:pic>
        <p:sp>
          <p:nvSpPr>
            <p:cNvPr id="32" name="Cloud Callout 31"/>
            <p:cNvSpPr/>
            <p:nvPr/>
          </p:nvSpPr>
          <p:spPr>
            <a:xfrm>
              <a:off x="3459404" y="3441831"/>
              <a:ext cx="8281276" cy="2548511"/>
            </a:xfrm>
            <a:prstGeom prst="cloudCallout">
              <a:avLst>
                <a:gd name="adj1" fmla="val -58646"/>
                <a:gd name="adj2" fmla="val -1461"/>
              </a:avLst>
            </a:prstGeom>
            <a:noFill/>
            <a:ln w="57150" cmpd="dbl">
              <a:solidFill>
                <a:srgbClr val="002060"/>
              </a:solidFill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446629" y="3860067"/>
                  <a:ext cx="6306826" cy="14773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Có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thể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sử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dụng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thức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thị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tiền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mua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quyển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vở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a14:m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chiếc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bút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bi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i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không</a:t>
                  </a:r>
                  <a:r>
                    <a:rPr lang="en-US" sz="3000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  <a:endParaRPr lang="en-US" sz="3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6629" y="3860067"/>
                  <a:ext cx="6306826" cy="147732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5372" b="-119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75606" y="1186174"/>
                <a:ext cx="8181060" cy="15249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7A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mua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bi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vở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6 000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bi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3 000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606" y="1186174"/>
                <a:ext cx="8181060" cy="1524969"/>
              </a:xfrm>
              <a:prstGeom prst="rect">
                <a:avLst/>
              </a:prstGeom>
              <a:blipFill rotWithShape="0">
                <a:blip r:embed="rId4"/>
                <a:stretch>
                  <a:fillRect l="-1565" t="-3200" r="-1490"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4" y="5053982"/>
            <a:ext cx="1493575" cy="18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38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84147" y="838984"/>
            <a:ext cx="6126305" cy="2511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77" y="2705193"/>
            <a:ext cx="6126305" cy="251177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850019" y="-3537128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xmlns="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89716" y="2741548"/>
                <a:ext cx="5467112" cy="609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6 000 . 15+3 000 . 10</m:t>
                          </m:r>
                        </m:e>
                      </m:groupCh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=120 000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16" y="2741548"/>
                <a:ext cx="5467112" cy="60920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3806994" y="4661544"/>
            <a:ext cx="2588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358991" y="2689303"/>
                <a:ext cx="5418207" cy="609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6 000 . 12+3 000 . 18</m:t>
                          </m:r>
                        </m:e>
                      </m:groupCh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=126 000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991" y="2689303"/>
                <a:ext cx="5418207" cy="6092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5617361" y="871183"/>
            <a:ext cx="4461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0423" y="4369156"/>
            <a:ext cx="983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4" y="5053982"/>
            <a:ext cx="1493575" cy="18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31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2" grpId="0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 eaLnBrk="0" hangingPunct="0">
                <a:defRPr/>
              </a:pP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0" hangingPunct="0">
                <a:defRPr/>
              </a:pP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5264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52648"/>
              <a:ext cx="7232071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76" y="0"/>
            <a:ext cx="5131237" cy="6320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899" y="569740"/>
            <a:ext cx="4677793" cy="4854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7560" t="30800" r="15059" b="23227"/>
          <a:stretch/>
        </p:blipFill>
        <p:spPr>
          <a:xfrm>
            <a:off x="150230" y="772886"/>
            <a:ext cx="6052214" cy="33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5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83583" y="1720198"/>
            <a:ext cx="10280017" cy="1047534"/>
            <a:chOff x="2606656" y="900753"/>
            <a:chExt cx="10280017" cy="104753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656" y="900753"/>
              <a:ext cx="1047534" cy="104753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32678" y="1150708"/>
              <a:ext cx="1005399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     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87085" y="0"/>
            <a:ext cx="7053155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" y="-161076"/>
            <a:ext cx="1557536" cy="1881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1058094"/>
                  </p:ext>
                </p:extLst>
              </p:nvPr>
            </p:nvGraphicFramePr>
            <p:xfrm>
              <a:off x="673597" y="3091054"/>
              <a:ext cx="10390002" cy="24475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4860"/>
                    <a:gridCol w="3071808"/>
                    <a:gridCol w="3463334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Biểu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thức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Phép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tính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100−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20 . 3+30 . 1,5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300+300 . </m:t>
                                </m:r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50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2 . 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 3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:5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1058094"/>
                  </p:ext>
                </p:extLst>
              </p:nvPr>
            </p:nvGraphicFramePr>
            <p:xfrm>
              <a:off x="673597" y="3091054"/>
              <a:ext cx="10390002" cy="24475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4860"/>
                    <a:gridCol w="3071808"/>
                    <a:gridCol w="3463334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Biểu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thức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Phép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tính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58" t="-111765" r="-169668" b="-30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8930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58" t="-122449" r="-169668" b="-768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58" t="-384706" r="-169668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28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6281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87085" y="0"/>
            <a:ext cx="7053155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" y="-161076"/>
            <a:ext cx="1557536" cy="1881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913096"/>
                  </p:ext>
                </p:extLst>
              </p:nvPr>
            </p:nvGraphicFramePr>
            <p:xfrm>
              <a:off x="608283" y="1991597"/>
              <a:ext cx="10390002" cy="24475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4860"/>
                    <a:gridCol w="2950029"/>
                    <a:gridCol w="3585113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Biểu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thức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Phép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tính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100−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20 . 3+30 . 1,5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100;20;3;30;1,5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Cộng</a:t>
                          </a:r>
                          <a:r>
                            <a:rPr lang="en-US" sz="28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trừ</a:t>
                          </a:r>
                          <a:r>
                            <a:rPr lang="en-US" sz="28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300+300 . </m:t>
                                </m:r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50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300;300; </m:t>
                                </m:r>
                                <m:f>
                                  <m:fPr>
                                    <m:ctrlP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50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Cộng</a:t>
                          </a:r>
                          <a:r>
                            <a:rPr lang="en-US" sz="28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2 . 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 3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:5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2;3;5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</a:t>
                          </a:r>
                          <a:r>
                            <a:rPr lang="en-US" sz="28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lũy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thừa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chia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913096"/>
                  </p:ext>
                </p:extLst>
              </p:nvPr>
            </p:nvGraphicFramePr>
            <p:xfrm>
              <a:off x="608283" y="1991597"/>
              <a:ext cx="10390002" cy="24475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4860"/>
                    <a:gridCol w="2950029"/>
                    <a:gridCol w="3585113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Biểu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thức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Phép</a:t>
                          </a:r>
                          <a:r>
                            <a:rPr lang="en-US" sz="28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tính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58" t="-110465" r="-169826" b="-3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30992" t="-110465" r="-122107" b="-3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Cộng</a:t>
                          </a:r>
                          <a:r>
                            <a:rPr lang="en-US" sz="28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en-US" sz="28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trừ</a:t>
                          </a:r>
                          <a:r>
                            <a:rPr lang="en-US" sz="28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8930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58" t="-123129" r="-169826" b="-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30992" t="-123129" r="-122107" b="-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Cộng</a:t>
                          </a:r>
                          <a:r>
                            <a:rPr lang="en-US" sz="28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58" t="-385882" r="-169826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30992" t="-385882" r="-122107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</a:t>
                          </a:r>
                          <a:r>
                            <a:rPr lang="en-US" sz="28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lũy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thừa</a:t>
                          </a:r>
                          <a:r>
                            <a:rPr lang="en-US" sz="28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chia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08204" y="4800991"/>
                <a:ext cx="7991740" cy="11342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 . 3+30 . 1,5</m:t>
                        </m:r>
                      </m:e>
                    </m:d>
                  </m:oMath>
                </a14:m>
                <a:r>
                  <a:rPr lang="en-US" sz="2800" dirty="0" smtClean="0"/>
                  <a:t>;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300+300 .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lang="en-US" sz="2800" dirty="0" smtClean="0"/>
                  <a:t>;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2 . 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3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:5</m:t>
                    </m:r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204" y="4800991"/>
                <a:ext cx="7991740" cy="1134285"/>
              </a:xfrm>
              <a:prstGeom prst="rect">
                <a:avLst/>
              </a:prstGeom>
              <a:blipFill rotWithShape="0">
                <a:blip r:embed="rId4"/>
                <a:stretch>
                  <a:fillRect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326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0254" y="-391684"/>
            <a:ext cx="2412540" cy="24125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94353" y="1577402"/>
            <a:ext cx="1013755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bởi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cộng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trừ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chia,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nâng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lũy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thừa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biệt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mỗi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đều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57864" y="622503"/>
            <a:ext cx="20766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xét</a:t>
            </a:r>
            <a:endParaRPr lang="en-US" sz="3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4353" y="3304738"/>
            <a:ext cx="1013755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chỉ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4353" y="4531146"/>
            <a:ext cx="1013755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ta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gọi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giá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trị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8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1911</TotalTime>
  <Words>1228</Words>
  <PresentationFormat>Widescreen</PresentationFormat>
  <Paragraphs>158</Paragraphs>
  <Slides>25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Rockwell</vt:lpstr>
      <vt:lpstr>Symbol</vt:lpstr>
      <vt:lpstr>Tahoma</vt:lpstr>
      <vt:lpstr>Times New Roman</vt:lpstr>
      <vt:lpstr>Verdana</vt:lpstr>
      <vt:lpstr>Office Theme</vt:lpstr>
      <vt:lpstr>Equation</vt:lpstr>
      <vt:lpstr>Bài 1. BIỂU THỨC SỐ. BIỂU THỨC ĐẠI SỐ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created xsi:type="dcterms:W3CDTF">2021-06-07T13:44:30Z</dcterms:created>
  <dcterms:modified xsi:type="dcterms:W3CDTF">2022-06-10T15:46:58Z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