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318" r:id="rId3"/>
    <p:sldId id="320" r:id="rId4"/>
    <p:sldId id="323" r:id="rId5"/>
    <p:sldId id="322" r:id="rId6"/>
    <p:sldId id="324" r:id="rId7"/>
    <p:sldId id="448" r:id="rId8"/>
    <p:sldId id="404" r:id="rId9"/>
    <p:sldId id="450" r:id="rId10"/>
    <p:sldId id="451" r:id="rId11"/>
    <p:sldId id="433" r:id="rId12"/>
    <p:sldId id="452" r:id="rId13"/>
    <p:sldId id="449" r:id="rId14"/>
    <p:sldId id="429" r:id="rId15"/>
    <p:sldId id="38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80772-3F90-4210-BEFA-3EE3E88B2B9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AB03-3C15-4F18-B4A6-EF21FF9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71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82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04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44B1-F069-3B56-4E28-000D13FE4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3A1E-80C6-36C3-AAF1-A9A9E5689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1B67-81D2-AD03-574E-B2C63D51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2352-89F6-B6EC-C1E3-B12125BD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9FF0-ED4C-2E81-7545-F3009D5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B765-12F4-01CA-65C2-0A22821D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62FC-0661-6EE9-813C-7AEFC3BB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FA66-55B2-5459-6513-E5D8D2C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90B7-6B32-7C9A-31B3-CC27659C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FD6F1-FFB0-70CB-E3CF-24B1081E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492D3-ABE5-9079-3724-8248163F8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556D7-3FFB-5EAD-E6F8-6A5C51B1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5BB39-9268-5039-CA6D-93A244D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BA518-F13B-9D93-12BA-835410BF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C77A-1800-2F6F-0EDE-C0706805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09193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2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0D72-DB0F-8E90-6963-D299B80C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2D53-56D1-E7DE-4886-E2399A93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70065-5F0F-2E95-3E7B-3C631B71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2057-8087-25EF-39CE-64D44F4D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A786-4EED-19D4-45E1-1E59C610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142B-C548-77BC-33CE-C5599042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2FF7-6D4B-3241-597A-C146B484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421F-3B85-EECA-8F9F-C121FF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3BF4-6C5D-0369-863B-FC364047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C1AB-B34B-6734-24EE-079FC770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6123-1D6F-1CAF-EAF8-01336000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C224-001B-6F33-6759-ABFEB1231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267C7-5CA7-6549-5244-FFA5DA7F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B286D-0D1C-B51D-E636-5276475C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B97B4-445F-B87C-6B14-81434B97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A3CCE-8709-1C9D-E11E-B4486734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6FD4-22D4-07AF-A3A5-F72F4CDB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99E5A-7D82-F51D-07DA-250D77879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9A62-59AA-618E-8E60-A336AE8F9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5B310-6111-5C7B-26F2-BAB4D0969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A6C91-79AA-9245-3495-9CBCE664D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7EAB2-95EA-E1CF-1274-C3DCAE25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986C4-CBDE-6AD4-6A4A-9FB6FD42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A925A-842A-18A5-756F-50A57D63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B9FD-BBCC-33C8-0885-93A8F219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8E0FD-D609-E480-FA6A-F7BF31A4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B7B8D-3201-7F17-CDAB-EDB4A000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9DD80-D9C0-B017-DF0B-ECE34B85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A6F61-174D-C958-1F94-AA563BBA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69A72-81BF-1368-40E9-4B529AA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B9336-FFC8-1E06-44EC-73C77CB9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9B9-13A3-E699-47CF-97A05703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5E1B-F9DC-539B-0A2E-FD01740A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A2647-22C5-B364-F911-9FCFD38B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5A7BB-DC27-A409-D207-5DE9A348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D84D0-F278-1A5E-6D4F-22AEEA94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E3F77-C6D0-486B-9BDD-1D84921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F72B-C07D-9085-F61F-6DC411A8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AF8F3-390F-29DE-E760-DFA547BD5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582C2-21E3-45E6-5E7C-B88DC2A76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72E87-3CD3-4B16-117C-6D93DD6E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6D95F-9544-2C9C-5BB9-2646A7CB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44B8D-F444-B197-76AC-3AD4D9D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52BEF5-F123-3641-A884-B7F0C0C8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D8107-AF66-B90C-6800-6B648CBE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EA1B-FBD0-7B29-445E-B4AF5FFF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6348-96AF-4D94-B457-C8D0D33B55F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A372-5D44-BA6B-2E0E-1E4BD1F9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181C-940B-F577-ECAA-79D03C221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gif"/><Relationship Id="rId1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421844" y="1658131"/>
            <a:ext cx="5577938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VUI HỌC TOÁN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135EA7-ED13-F249-4614-AD67EA64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67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38AB8-3965-EC86-1160-62BE568B8AD2}"/>
              </a:ext>
            </a:extLst>
          </p:cNvPr>
          <p:cNvSpPr txBox="1"/>
          <p:nvPr/>
        </p:nvSpPr>
        <p:spPr>
          <a:xfrm>
            <a:off x="432619" y="2743200"/>
            <a:ext cx="11159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62175" algn="l"/>
              </a:tabLst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3E40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tin: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09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4H09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92767-4A81-8586-3AAA-B537CFA28722}"/>
              </a:ext>
            </a:extLst>
          </p:cNvPr>
          <p:cNvSpPr txBox="1"/>
          <p:nvPr/>
        </p:nvSpPr>
        <p:spPr>
          <a:xfrm>
            <a:off x="330200" y="5518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24339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9FC8C2F1-CDFC-F195-9E6A-8D8EA7B9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26"/>
            <a:ext cx="12192000" cy="3313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EEFE7-54AE-1526-F717-FB13DB3F0659}"/>
              </a:ext>
            </a:extLst>
          </p:cNvPr>
          <p:cNvSpPr txBox="1"/>
          <p:nvPr/>
        </p:nvSpPr>
        <p:spPr>
          <a:xfrm>
            <a:off x="622999" y="3715698"/>
            <a:ext cx="5275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27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Toán lớp 4 trang 62 Cánh diều | Giải bài tập Toán lớp 4">
            <a:extLst>
              <a:ext uri="{FF2B5EF4-FFF2-40B4-BE49-F238E27FC236}">
                <a16:creationId xmlns:a16="http://schemas.microsoft.com/office/drawing/2014/main" id="{DE96C1BF-0CE7-DE32-320D-4445245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3613356"/>
            <a:ext cx="3091541" cy="21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82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math game&#10;&#10;Description automatically generated">
            <a:extLst>
              <a:ext uri="{FF2B5EF4-FFF2-40B4-BE49-F238E27FC236}">
                <a16:creationId xmlns:a16="http://schemas.microsoft.com/office/drawing/2014/main" id="{D19538CD-8BFA-8FFB-E1A8-8459793A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34"/>
            <a:ext cx="12192000" cy="6555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15C68-5E11-61FB-B5D3-1E6748F32B81}"/>
              </a:ext>
            </a:extLst>
          </p:cNvPr>
          <p:cNvSpPr txBox="1"/>
          <p:nvPr/>
        </p:nvSpPr>
        <p:spPr>
          <a:xfrm>
            <a:off x="5004620" y="5063613"/>
            <a:ext cx="457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3AEDF-A6F4-6834-4B5B-DD016100D763}"/>
              </a:ext>
            </a:extLst>
          </p:cNvPr>
          <p:cNvSpPr txBox="1"/>
          <p:nvPr/>
        </p:nvSpPr>
        <p:spPr>
          <a:xfrm>
            <a:off x="6730206" y="5063612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56E44-7F4C-1879-F0CB-3B76D1E367E2}"/>
              </a:ext>
            </a:extLst>
          </p:cNvPr>
          <p:cNvSpPr txBox="1"/>
          <p:nvPr/>
        </p:nvSpPr>
        <p:spPr>
          <a:xfrm>
            <a:off x="8789947" y="5061030"/>
            <a:ext cx="4411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1CE9C-705B-1C6F-376B-DDB9B750152C}"/>
              </a:ext>
            </a:extLst>
          </p:cNvPr>
          <p:cNvSpPr txBox="1"/>
          <p:nvPr/>
        </p:nvSpPr>
        <p:spPr>
          <a:xfrm>
            <a:off x="10472513" y="5061030"/>
            <a:ext cx="457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Ỏ</a:t>
            </a:r>
          </a:p>
        </p:txBody>
      </p:sp>
    </p:spTree>
    <p:extLst>
      <p:ext uri="{BB962C8B-B14F-4D97-AF65-F5344CB8AC3E}">
        <p14:creationId xmlns:p14="http://schemas.microsoft.com/office/powerpoint/2010/main" val="4156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735" y="2656770"/>
            <a:ext cx="102338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90" y="109837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7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7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6" y="3436094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4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10" y="3436090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6" y="356710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9" y="1815648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8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2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3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3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1" y="1855653"/>
            <a:ext cx="5617567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lnSpc>
                <a:spcPct val="150000"/>
              </a:lnSpc>
            </a:pPr>
            <a:r>
              <a:rPr lang="vi-VN" sz="2667" dirty="0">
                <a:solidFill>
                  <a:prstClr val="white"/>
                </a:solidFill>
              </a:rPr>
              <a:t>Với mỗi câu hỏi,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trong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vòng</a:t>
            </a:r>
            <a:r>
              <a:rPr lang="en-US" sz="2667" dirty="0">
                <a:solidFill>
                  <a:prstClr val="white"/>
                </a:solidFill>
              </a:rPr>
              <a:t> 10s</a:t>
            </a:r>
            <a:r>
              <a:rPr lang="vi-VN" sz="2667" dirty="0">
                <a:solidFill>
                  <a:prstClr val="white"/>
                </a:solidFill>
              </a:rPr>
              <a:t> đội nào bấm chuông trước được giành quyền trả lời trước. Trả lời sai sẽ nhường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quyền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trả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lời</a:t>
            </a:r>
            <a:r>
              <a:rPr lang="vi-VN" sz="2667" dirty="0">
                <a:solidFill>
                  <a:prstClr val="white"/>
                </a:solidFill>
              </a:rPr>
              <a:t> cho các đội còn lại. </a:t>
            </a:r>
            <a:endParaRPr lang="en-US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9" y="778143"/>
            <a:ext cx="815555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hay Sai</a:t>
            </a:r>
            <a:endParaRPr lang="en-US" sz="42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9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267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Sai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33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9415" y="760955"/>
            <a:ext cx="8278840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Mua 4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16 000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74085" y="71024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28 000 đồ</m:t>
                        </m:r>
                        <m:r>
                          <m:rPr>
                            <m:sty m:val="p"/>
                          </m:rPr>
                          <a:rPr lang="en-US" sz="4267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ng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3 224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:8=4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03 (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ầ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44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126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26 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630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71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and a child&#10;&#10;Description automatically generated">
            <a:extLst>
              <a:ext uri="{FF2B5EF4-FFF2-40B4-BE49-F238E27FC236}">
                <a16:creationId xmlns:a16="http://schemas.microsoft.com/office/drawing/2014/main" id="{CC313C35-F233-7440-7AD9-6DDB498D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1052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6319BE9-B27D-E523-22F6-77DE73112787}"/>
              </a:ext>
            </a:extLst>
          </p:cNvPr>
          <p:cNvSpPr/>
          <p:nvPr/>
        </p:nvSpPr>
        <p:spPr>
          <a:xfrm>
            <a:off x="550606" y="4031226"/>
            <a:ext cx="3244646" cy="2369574"/>
          </a:xfrm>
          <a:prstGeom prst="cloudCallout">
            <a:avLst>
              <a:gd name="adj1" fmla="val 70062"/>
              <a:gd name="adj2" fmla="val -675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3DDB6-F7C4-F322-A6F0-2D5A9D678247}"/>
              </a:ext>
            </a:extLst>
          </p:cNvPr>
          <p:cNvSpPr/>
          <p:nvPr/>
        </p:nvSpPr>
        <p:spPr>
          <a:xfrm>
            <a:off x="5810865" y="3834581"/>
            <a:ext cx="155349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4D37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EC8F218-2AA2-181F-211C-78445B218176}"/>
              </a:ext>
            </a:extLst>
          </p:cNvPr>
          <p:cNvSpPr/>
          <p:nvPr/>
        </p:nvSpPr>
        <p:spPr>
          <a:xfrm>
            <a:off x="4109885" y="4748981"/>
            <a:ext cx="1700980" cy="1395145"/>
          </a:xfrm>
          <a:prstGeom prst="wedgeEllipseCallout">
            <a:avLst>
              <a:gd name="adj1" fmla="val 69340"/>
              <a:gd name="adj2" fmla="val -73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KHỐI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E469045-A2F6-CBE0-AD2A-09D0B7B89351}"/>
              </a:ext>
            </a:extLst>
          </p:cNvPr>
          <p:cNvSpPr/>
          <p:nvPr/>
        </p:nvSpPr>
        <p:spPr>
          <a:xfrm>
            <a:off x="5919020" y="4930877"/>
            <a:ext cx="1700980" cy="1395145"/>
          </a:xfrm>
          <a:prstGeom prst="wedgeEllipseCallout">
            <a:avLst>
              <a:gd name="adj1" fmla="val -17365"/>
              <a:gd name="adj2" fmla="val -842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LỚP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E33FEC6-C1DA-B670-F450-B8C7FE9ED190}"/>
              </a:ext>
            </a:extLst>
          </p:cNvPr>
          <p:cNvSpPr/>
          <p:nvPr/>
        </p:nvSpPr>
        <p:spPr>
          <a:xfrm>
            <a:off x="7728156" y="4759849"/>
            <a:ext cx="2133599" cy="1395145"/>
          </a:xfrm>
          <a:prstGeom prst="wedgeEllipseCallout">
            <a:avLst>
              <a:gd name="adj1" fmla="val -87359"/>
              <a:gd name="adj2" fmla="val -737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SỐ THỨ TỰ</a:t>
            </a:r>
          </a:p>
        </p:txBody>
      </p:sp>
    </p:spTree>
    <p:extLst>
      <p:ext uri="{BB962C8B-B14F-4D97-AF65-F5344CB8AC3E}">
        <p14:creationId xmlns:p14="http://schemas.microsoft.com/office/powerpoint/2010/main" val="3077841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410</Words>
  <Application>Microsoft Office PowerPoint</Application>
  <PresentationFormat>Widescreen</PresentationFormat>
  <Paragraphs>103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2023-10-12T08:46:01Z</dcterms:created>
  <dcterms:modified xsi:type="dcterms:W3CDTF">2023-10-26T14:27:55Z</dcterms:modified>
</cp:coreProperties>
</file>