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7" r:id="rId3"/>
    <p:sldId id="278" r:id="rId4"/>
    <p:sldId id="279" r:id="rId5"/>
    <p:sldId id="280" r:id="rId6"/>
  </p:sldIdLst>
  <p:sldSz cx="12192000" cy="6858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alibri Light" charset="0"/>
      <p:regular r:id="rId11"/>
      <p: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990000"/>
    <a:srgbClr val="FF6600"/>
    <a:srgbClr val="CC00FF"/>
    <a:srgbClr val="FF00FF"/>
    <a:srgbClr val="CCFF99"/>
    <a:srgbClr val="FFFF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364" autoAdjust="0"/>
  </p:normalViewPr>
  <p:slideViewPr>
    <p:cSldViewPr snapToGrid="0">
      <p:cViewPr>
        <p:scale>
          <a:sx n="79" d="100"/>
          <a:sy n="79" d="100"/>
        </p:scale>
        <p:origin x="-162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3.xml"/><Relationship Id="rId7" Type="http://schemas.openxmlformats.org/officeDocument/2006/relationships/image" Target="../media/image3.png"/><Relationship Id="rId12" Type="http://schemas.openxmlformats.org/officeDocument/2006/relationships/image" Target="../media/image8.gif"/><Relationship Id="rId17" Type="http://schemas.openxmlformats.org/officeDocument/2006/relationships/image" Target="../media/image13.png"/><Relationship Id="rId25" Type="http://schemas.openxmlformats.org/officeDocument/2006/relationships/slide" Target="slide5.xml"/><Relationship Id="rId2" Type="http://schemas.openxmlformats.org/officeDocument/2006/relationships/audio" Target="../media/media1.wma"/><Relationship Id="rId16" Type="http://schemas.openxmlformats.org/officeDocument/2006/relationships/image" Target="../media/image12.gif"/><Relationship Id="rId20" Type="http://schemas.openxmlformats.org/officeDocument/2006/relationships/image" Target="../media/image15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slide" Target="slide4.xml"/><Relationship Id="rId28" Type="http://schemas.openxmlformats.org/officeDocument/2006/relationships/image" Target="../media/image20.png"/><Relationship Id="rId10" Type="http://schemas.openxmlformats.org/officeDocument/2006/relationships/image" Target="../media/image6.png"/><Relationship Id="rId19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image" Target="../media/image16.png"/><Relationship Id="rId27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" action="ppaction://noaction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" action="ppaction://noaction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1026" name="Picture 2" descr="C:\Users\FTC Laptop\Desktop\Dinh Doc L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41" y="357185"/>
            <a:ext cx="10517510" cy="618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0314" y="5520551"/>
            <a:ext cx="2975811" cy="409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1768" y="5993793"/>
            <a:ext cx="2975811" cy="409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00461" y="5801288"/>
            <a:ext cx="2975811" cy="409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0460" y="5739363"/>
            <a:ext cx="2975811" cy="409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Ngọ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0460" y="6122306"/>
            <a:ext cx="2975811" cy="409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1703" y="6228595"/>
            <a:ext cx="4275223" cy="409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0461" y="5801288"/>
            <a:ext cx="2975811" cy="409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745440"/>
            <a:ext cx="5157537" cy="409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2530&quot;&gt;&lt;object type=&quot;3&quot; unique_id=&quot;12531&quot;&gt;&lt;property id=&quot;20148&quot; value=&quot;5&quot;/&gt;&lt;property id=&quot;20300&quot; value=&quot;Slide 1&quot;/&gt;&lt;property id=&quot;20307&quot; value=&quot;272&quot;/&gt;&lt;/object&gt;&lt;object type=&quot;3&quot; unique_id=&quot;12532&quot;&gt;&lt;property id=&quot;20148&quot; value=&quot;5&quot;/&gt;&lt;property id=&quot;20300&quot; value=&quot;Slide 2&quot;/&gt;&lt;property id=&quot;20307&quot; value=&quot;277&quot;/&gt;&lt;/object&gt;&lt;object type=&quot;3&quot; unique_id=&quot;12533&quot;&gt;&lt;property id=&quot;20148&quot; value=&quot;5&quot;/&gt;&lt;property id=&quot;20300&quot; value=&quot;Slide 3&quot;/&gt;&lt;property id=&quot;20307&quot; value=&quot;278&quot;/&gt;&lt;/object&gt;&lt;object type=&quot;3&quot; unique_id=&quot;12534&quot;&gt;&lt;property id=&quot;20148&quot; value=&quot;5&quot;/&gt;&lt;property id=&quot;20300&quot; value=&quot;Slide 4&quot;/&gt;&lt;property id=&quot;20307&quot; value=&quot;279&quot;/&gt;&lt;/object&gt;&lt;object type=&quot;3&quot; unique_id=&quot;12535&quot;&gt;&lt;property id=&quot;20148&quot; value=&quot;5&quot;/&gt;&lt;property id=&quot;20300&quot; value=&quot;Slide 5&quot;/&gt;&lt;property id=&quot;20307&quot; value=&quot;280&quot;/&gt;&lt;/object&gt;&lt;/object&gt;&lt;object type=&quot;8&quot; unique_id=&quot;1254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35</Words>
  <Application>Microsoft Office PowerPoint</Application>
  <PresentationFormat>Custom</PresentationFormat>
  <Paragraphs>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126</cp:revision>
  <dcterms:created xsi:type="dcterms:W3CDTF">2018-10-29T09:59:25Z</dcterms:created>
  <dcterms:modified xsi:type="dcterms:W3CDTF">2021-07-02T12:16:29Z</dcterms:modified>
</cp:coreProperties>
</file>