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0000"/>
    <a:srgbClr val="000000"/>
    <a:srgbClr val="FF33CC"/>
    <a:srgbClr val="D60093"/>
    <a:srgbClr val="A50021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54" autoAdjust="0"/>
    <p:restoredTop sz="94660"/>
  </p:normalViewPr>
  <p:slideViewPr>
    <p:cSldViewPr>
      <p:cViewPr varScale="1">
        <p:scale>
          <a:sx n="69" d="100"/>
          <a:sy n="69" d="100"/>
        </p:scale>
        <p:origin x="13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A0EE14-4515-4AF7-9070-4CD7A1035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F163B-0382-45FC-B278-1EF8DB2B8F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10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43128-1E6C-4581-909C-FCC8D88B3C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4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4CAD-BB1C-40C8-AFA9-CA9B41D08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189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C0F34-635F-4F72-AB50-AF2D3C30BA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249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7D51F-884B-4441-853F-D5866E6CE7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B76CF-4130-4310-972F-13FBA11CD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255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9D52C-0C1D-4F9A-BB8F-2CF4039EA0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74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E2620-0209-47EC-B7FF-63182CA735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51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E4819-6C5E-4AB2-BB87-B9B0E1E1F5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62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7322-2BAC-425E-BD07-2639AF090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06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15374-858B-4411-914C-07F065B6D9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56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CEA56-C067-42DA-813E-DDC19968EF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63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2F340-3C2F-46EA-A5BE-3909292F7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14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CE9545-3F57-4EB2-A095-5A967A4FFD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4" y="1828800"/>
            <a:ext cx="9111756" cy="3364706"/>
          </a:xfrm>
        </p:spPr>
      </p:pic>
    </p:spTree>
    <p:extLst>
      <p:ext uri="{BB962C8B-B14F-4D97-AF65-F5344CB8AC3E}">
        <p14:creationId xmlns:p14="http://schemas.microsoft.com/office/powerpoint/2010/main" val="86258681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3113</TotalTime>
  <Words>0</Words>
  <Application>Microsoft Office PowerPoint</Application>
  <PresentationFormat>Trình chiếu Trên màn hình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2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Yen</dc:creator>
  <cp:lastModifiedBy>Nguyễn Thị Hoàng Lan</cp:lastModifiedBy>
  <cp:revision>171</cp:revision>
  <dcterms:created xsi:type="dcterms:W3CDTF">2007-04-17T22:43:12Z</dcterms:created>
  <dcterms:modified xsi:type="dcterms:W3CDTF">2023-08-03T00:48:07Z</dcterms:modified>
</cp:coreProperties>
</file>