
<file path=[Content_Types].xml><?xml version="1.0" encoding="utf-8"?>
<Types xmlns="http://schemas.openxmlformats.org/package/2006/content-types">
  <Default Extension="bin" ContentType="application/vnd.ms-office.activeX"/>
  <Default Extension="gif" ContentType="image/gif"/>
  <Default Extension="jpg" ContentType="image/jpeg"/>
  <Default Extension="m4a" ContentType="audio/mp4"/>
  <Default Extension="mp3" ContentType="audio/mpeg"/>
  <Default Extension="mp4" ContentType="video/mp4"/>
  <Default Extension="png" ContentType="image/png"/>
  <Default Extension="rels" ContentType="application/vnd.openxmlformats-package.relationships+xml"/>
  <Default Extension="svg" ContentType="image/svg+xml"/>
  <Default Extension="vml" ContentType="application/vnd.openxmlformats-officedocument.vmlDrawing"/>
  <Default Extension="wav" ContentType="audio/x-wav"/>
  <Default Extension="wdp" ContentType="image/vnd.ms-photo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activeX/activeX1.xml" ContentType="application/vnd.ms-office.activeX+xml"/>
  <Override PartName="/ppt/activeX/activeX2.xml" ContentType="application/vnd.ms-office.activeX+xml"/>
  <Override PartName="/ppt/notesSlides/notesSlide9.xml" ContentType="application/vnd.openxmlformats-officedocument.presentationml.notesSlide+xml"/>
  <Override PartName="/ppt/activeX/activeX3.xml" ContentType="application/vnd.ms-office.activeX+xml"/>
  <Override PartName="/ppt/activeX/activeX4.xml" ContentType="application/vnd.ms-office.activeX+xml"/>
  <Override PartName="/ppt/activeX/activeX5.xml" ContentType="application/vnd.ms-office.activeX+xml"/>
  <Override PartName="/ppt/activeX/activeX6.xml" ContentType="application/vnd.ms-office.activeX+xml"/>
  <Override PartName="/ppt/notesSlides/notesSlide10.xml" ContentType="application/vnd.openxmlformats-officedocument.presentationml.notesSlide+xml"/>
  <Override PartName="/ppt/activeX/activeX7.xml" ContentType="application/vnd.ms-office.activeX+xml"/>
  <Override PartName="/ppt/activeX/activeX8.xml" ContentType="application/vnd.ms-office.activeX+xml"/>
  <Override PartName="/ppt/activeX/activeX9.xml" ContentType="application/vnd.ms-office.activeX+xml"/>
  <Override PartName="/ppt/activeX/activeX10.xml" ContentType="application/vnd.ms-office.activeX+xml"/>
  <Override PartName="/ppt/activeX/activeX11.xml" ContentType="application/vnd.ms-office.activeX+xml"/>
  <Override PartName="/ppt/activeX/activeX12.xml" ContentType="application/vnd.ms-office.activeX+xml"/>
  <Override PartName="/ppt/activeX/activeX13.xml" ContentType="application/vnd.ms-office.activeX+xml"/>
  <Override PartName="/ppt/activeX/activeX14.xml" ContentType="application/vnd.ms-office.activeX+xml"/>
  <Override PartName="/ppt/activeX/activeX15.xml" ContentType="application/vnd.ms-office.activeX+xml"/>
  <Override PartName="/ppt/activeX/activeX16.xml" ContentType="application/vnd.ms-office.activeX+xml"/>
  <Override PartName="/ppt/activeX/activeX17.xml" ContentType="application/vnd.ms-office.activeX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1"/>
    <p:sldMasterId id="2147483663" r:id="rId2"/>
  </p:sldMasterIdLst>
  <p:notesMasterIdLst>
    <p:notesMasterId r:id="rId29"/>
  </p:notesMasterIdLst>
  <p:sldIdLst>
    <p:sldId id="256" r:id="rId3"/>
    <p:sldId id="257" r:id="rId4"/>
    <p:sldId id="258" r:id="rId5"/>
    <p:sldId id="273" r:id="rId6"/>
    <p:sldId id="259" r:id="rId7"/>
    <p:sldId id="260" r:id="rId8"/>
    <p:sldId id="261" r:id="rId9"/>
    <p:sldId id="307" r:id="rId10"/>
    <p:sldId id="262" r:id="rId11"/>
    <p:sldId id="306" r:id="rId12"/>
    <p:sldId id="320" r:id="rId13"/>
    <p:sldId id="305" r:id="rId14"/>
    <p:sldId id="276" r:id="rId15"/>
    <p:sldId id="314" r:id="rId16"/>
    <p:sldId id="316" r:id="rId17"/>
    <p:sldId id="317" r:id="rId18"/>
    <p:sldId id="309" r:id="rId19"/>
    <p:sldId id="311" r:id="rId20"/>
    <p:sldId id="312" r:id="rId21"/>
    <p:sldId id="313" r:id="rId22"/>
    <p:sldId id="263" r:id="rId23"/>
    <p:sldId id="318" r:id="rId24"/>
    <p:sldId id="319" r:id="rId25"/>
    <p:sldId id="281" r:id="rId26"/>
    <p:sldId id="417" r:id="rId27"/>
    <p:sldId id="385" r:id="rId28"/>
  </p:sldIdLst>
  <p:sldSz cx="12192000" cy="6858000"/>
  <p:notesSz cx="6858000" cy="9144000"/>
  <p:custDataLst>
    <p:tags r:id="rId30"/>
  </p:custData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  <p:ext uri="http://customooxmlschemas.google.com/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36" roundtripDataSignature="AMtx7miAYYJ+CqvYrdf855CZJbdxdgcPUg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CC00"/>
    <a:srgbClr val="F6ADFF"/>
    <a:srgbClr val="FF9900"/>
    <a:srgbClr val="00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8" d="100"/>
          <a:sy n="68" d="100"/>
        </p:scale>
        <p:origin x="79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theme" Target="theme/theme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8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customschemas.google.com/relationships/presentationmetadata" Target="metadata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tags" Target="tags/tag1.xml"/></Relationships>
</file>

<file path=ppt/activeX/_rels/activeX1.xml.rels><?xml version="1.0" encoding="UTF-8" standalone="yes"?>
<Relationships xmlns="http://schemas.openxmlformats.org/package/2006/relationships"><Relationship Id="rId1" Type="http://schemas.microsoft.com/office/2006/relationships/activeXControlBinary" Target="activeX1.bin"/></Relationships>
</file>

<file path=ppt/activeX/_rels/activeX10.xml.rels><?xml version="1.0" encoding="UTF-8" standalone="yes"?>
<Relationships xmlns="http://schemas.openxmlformats.org/package/2006/relationships"><Relationship Id="rId1" Type="http://schemas.microsoft.com/office/2006/relationships/activeXControlBinary" Target="activeX10.bin"/></Relationships>
</file>

<file path=ppt/activeX/_rels/activeX11.xml.rels><?xml version="1.0" encoding="UTF-8" standalone="yes"?>
<Relationships xmlns="http://schemas.openxmlformats.org/package/2006/relationships"><Relationship Id="rId1" Type="http://schemas.microsoft.com/office/2006/relationships/activeXControlBinary" Target="activeX11.bin"/></Relationships>
</file>

<file path=ppt/activeX/_rels/activeX12.xml.rels><?xml version="1.0" encoding="UTF-8" standalone="yes"?>
<Relationships xmlns="http://schemas.openxmlformats.org/package/2006/relationships"><Relationship Id="rId1" Type="http://schemas.microsoft.com/office/2006/relationships/activeXControlBinary" Target="activeX12.bin"/></Relationships>
</file>

<file path=ppt/activeX/_rels/activeX13.xml.rels><?xml version="1.0" encoding="UTF-8" standalone="yes"?>
<Relationships xmlns="http://schemas.openxmlformats.org/package/2006/relationships"><Relationship Id="rId1" Type="http://schemas.microsoft.com/office/2006/relationships/activeXControlBinary" Target="activeX13.bin"/></Relationships>
</file>

<file path=ppt/activeX/_rels/activeX14.xml.rels><?xml version="1.0" encoding="UTF-8" standalone="yes"?>
<Relationships xmlns="http://schemas.openxmlformats.org/package/2006/relationships"><Relationship Id="rId1" Type="http://schemas.microsoft.com/office/2006/relationships/activeXControlBinary" Target="activeX14.bin"/></Relationships>
</file>

<file path=ppt/activeX/_rels/activeX15.xml.rels><?xml version="1.0" encoding="UTF-8" standalone="yes"?>
<Relationships xmlns="http://schemas.openxmlformats.org/package/2006/relationships"><Relationship Id="rId1" Type="http://schemas.microsoft.com/office/2006/relationships/activeXControlBinary" Target="activeX15.bin"/></Relationships>
</file>

<file path=ppt/activeX/_rels/activeX16.xml.rels><?xml version="1.0" encoding="UTF-8" standalone="yes"?>
<Relationships xmlns="http://schemas.openxmlformats.org/package/2006/relationships"><Relationship Id="rId1" Type="http://schemas.microsoft.com/office/2006/relationships/activeXControlBinary" Target="activeX16.bin"/></Relationships>
</file>

<file path=ppt/activeX/_rels/activeX17.xml.rels><?xml version="1.0" encoding="UTF-8" standalone="yes"?>
<Relationships xmlns="http://schemas.openxmlformats.org/package/2006/relationships"><Relationship Id="rId1" Type="http://schemas.microsoft.com/office/2006/relationships/activeXControlBinary" Target="activeX17.bin"/></Relationships>
</file>

<file path=ppt/activeX/_rels/activeX2.xml.rels><?xml version="1.0" encoding="UTF-8" standalone="yes"?>
<Relationships xmlns="http://schemas.openxmlformats.org/package/2006/relationships"><Relationship Id="rId1" Type="http://schemas.microsoft.com/office/2006/relationships/activeXControlBinary" Target="activeX2.bin"/></Relationships>
</file>

<file path=ppt/activeX/_rels/activeX3.xml.rels><?xml version="1.0" encoding="UTF-8" standalone="yes"?>
<Relationships xmlns="http://schemas.openxmlformats.org/package/2006/relationships"><Relationship Id="rId1" Type="http://schemas.microsoft.com/office/2006/relationships/activeXControlBinary" Target="activeX3.bin"/></Relationships>
</file>

<file path=ppt/activeX/_rels/activeX4.xml.rels><?xml version="1.0" encoding="UTF-8" standalone="yes"?>
<Relationships xmlns="http://schemas.openxmlformats.org/package/2006/relationships"><Relationship Id="rId1" Type="http://schemas.microsoft.com/office/2006/relationships/activeXControlBinary" Target="activeX4.bin"/></Relationships>
</file>

<file path=ppt/activeX/_rels/activeX5.xml.rels><?xml version="1.0" encoding="UTF-8" standalone="yes"?>
<Relationships xmlns="http://schemas.openxmlformats.org/package/2006/relationships"><Relationship Id="rId1" Type="http://schemas.microsoft.com/office/2006/relationships/activeXControlBinary" Target="activeX5.bin"/></Relationships>
</file>

<file path=ppt/activeX/_rels/activeX6.xml.rels><?xml version="1.0" encoding="UTF-8" standalone="yes"?>
<Relationships xmlns="http://schemas.openxmlformats.org/package/2006/relationships"><Relationship Id="rId1" Type="http://schemas.microsoft.com/office/2006/relationships/activeXControlBinary" Target="activeX6.bin"/></Relationships>
</file>

<file path=ppt/activeX/_rels/activeX7.xml.rels><?xml version="1.0" encoding="UTF-8" standalone="yes"?>
<Relationships xmlns="http://schemas.openxmlformats.org/package/2006/relationships"><Relationship Id="rId1" Type="http://schemas.microsoft.com/office/2006/relationships/activeXControlBinary" Target="activeX7.bin"/></Relationships>
</file>

<file path=ppt/activeX/_rels/activeX8.xml.rels><?xml version="1.0" encoding="UTF-8" standalone="yes"?>
<Relationships xmlns="http://schemas.openxmlformats.org/package/2006/relationships"><Relationship Id="rId1" Type="http://schemas.microsoft.com/office/2006/relationships/activeXControlBinary" Target="activeX8.bin"/></Relationships>
</file>

<file path=ppt/activeX/_rels/activeX9.xml.rels><?xml version="1.0" encoding="UTF-8" standalone="yes"?>
<Relationships xmlns="http://schemas.openxmlformats.org/package/2006/relationships"><Relationship Id="rId1" Type="http://schemas.microsoft.com/office/2006/relationships/activeXControlBinary" Target="activeX9.bin"/></Relationships>
</file>

<file path=ppt/activeX/activeX1.xml><?xml version="1.0" encoding="utf-8"?>
<ax:ocx xmlns:ax="http://schemas.microsoft.com/office/2006/activeX" xmlns:r="http://schemas.openxmlformats.org/officeDocument/2006/relationships" ax:classid="{8BD21D10-EC42-11CE-9E0D-00AA006002F3}" ax:persistence="persistStorage" r:id="rId1"/>
</file>

<file path=ppt/activeX/activeX10.xml><?xml version="1.0" encoding="utf-8"?>
<ax:ocx xmlns:ax="http://schemas.microsoft.com/office/2006/activeX" xmlns:r="http://schemas.openxmlformats.org/officeDocument/2006/relationships" ax:classid="{8BD21D10-EC42-11CE-9E0D-00AA006002F3}" ax:persistence="persistStorage" r:id="rId1"/>
</file>

<file path=ppt/activeX/activeX11.xml><?xml version="1.0" encoding="utf-8"?>
<ax:ocx xmlns:ax="http://schemas.microsoft.com/office/2006/activeX" xmlns:r="http://schemas.openxmlformats.org/officeDocument/2006/relationships" ax:classid="{8BD21D10-EC42-11CE-9E0D-00AA006002F3}" ax:persistence="persistStorage" r:id="rId1"/>
</file>

<file path=ppt/activeX/activeX12.xml><?xml version="1.0" encoding="utf-8"?>
<ax:ocx xmlns:ax="http://schemas.microsoft.com/office/2006/activeX" xmlns:r="http://schemas.openxmlformats.org/officeDocument/2006/relationships" ax:classid="{8BD21D10-EC42-11CE-9E0D-00AA006002F3}" ax:persistence="persistStorage" r:id="rId1"/>
</file>

<file path=ppt/activeX/activeX13.xml><?xml version="1.0" encoding="utf-8"?>
<ax:ocx xmlns:ax="http://schemas.microsoft.com/office/2006/activeX" xmlns:r="http://schemas.openxmlformats.org/officeDocument/2006/relationships" ax:classid="{8BD21D10-EC42-11CE-9E0D-00AA006002F3}" ax:persistence="persistStorage" r:id="rId1"/>
</file>

<file path=ppt/activeX/activeX14.xml><?xml version="1.0" encoding="utf-8"?>
<ax:ocx xmlns:ax="http://schemas.microsoft.com/office/2006/activeX" xmlns:r="http://schemas.openxmlformats.org/officeDocument/2006/relationships" ax:classid="{8BD21D10-EC42-11CE-9E0D-00AA006002F3}" ax:persistence="persistStorage" r:id="rId1"/>
</file>

<file path=ppt/activeX/activeX15.xml><?xml version="1.0" encoding="utf-8"?>
<ax:ocx xmlns:ax="http://schemas.microsoft.com/office/2006/activeX" xmlns:r="http://schemas.openxmlformats.org/officeDocument/2006/relationships" ax:classid="{8BD21D10-EC42-11CE-9E0D-00AA006002F3}" ax:persistence="persistStorage" r:id="rId1"/>
</file>

<file path=ppt/activeX/activeX16.xml><?xml version="1.0" encoding="utf-8"?>
<ax:ocx xmlns:ax="http://schemas.microsoft.com/office/2006/activeX" xmlns:r="http://schemas.openxmlformats.org/officeDocument/2006/relationships" ax:classid="{8BD21D10-EC42-11CE-9E0D-00AA006002F3}" ax:persistence="persistStorage" r:id="rId1"/>
</file>

<file path=ppt/activeX/activeX17.xml><?xml version="1.0" encoding="utf-8"?>
<ax:ocx xmlns:ax="http://schemas.microsoft.com/office/2006/activeX" xmlns:r="http://schemas.openxmlformats.org/officeDocument/2006/relationships" ax:classid="{8BD21D10-EC42-11CE-9E0D-00AA006002F3}" ax:persistence="persistStorage" r:id="rId1"/>
</file>

<file path=ppt/activeX/activeX2.xml><?xml version="1.0" encoding="utf-8"?>
<ax:ocx xmlns:ax="http://schemas.microsoft.com/office/2006/activeX" xmlns:r="http://schemas.openxmlformats.org/officeDocument/2006/relationships" ax:classid="{8BD21D10-EC42-11CE-9E0D-00AA006002F3}" ax:persistence="persistStorage" r:id="rId1"/>
</file>

<file path=ppt/activeX/activeX3.xml><?xml version="1.0" encoding="utf-8"?>
<ax:ocx xmlns:ax="http://schemas.microsoft.com/office/2006/activeX" xmlns:r="http://schemas.openxmlformats.org/officeDocument/2006/relationships" ax:classid="{8BD21D10-EC42-11CE-9E0D-00AA006002F3}" ax:persistence="persistStorage" r:id="rId1"/>
</file>

<file path=ppt/activeX/activeX4.xml><?xml version="1.0" encoding="utf-8"?>
<ax:ocx xmlns:ax="http://schemas.microsoft.com/office/2006/activeX" xmlns:r="http://schemas.openxmlformats.org/officeDocument/2006/relationships" ax:classid="{8BD21D10-EC42-11CE-9E0D-00AA006002F3}" ax:persistence="persistStorage" r:id="rId1"/>
</file>

<file path=ppt/activeX/activeX5.xml><?xml version="1.0" encoding="utf-8"?>
<ax:ocx xmlns:ax="http://schemas.microsoft.com/office/2006/activeX" xmlns:r="http://schemas.openxmlformats.org/officeDocument/2006/relationships" ax:classid="{8BD21D10-EC42-11CE-9E0D-00AA006002F3}" ax:persistence="persistStorage" r:id="rId1"/>
</file>

<file path=ppt/activeX/activeX6.xml><?xml version="1.0" encoding="utf-8"?>
<ax:ocx xmlns:ax="http://schemas.microsoft.com/office/2006/activeX" xmlns:r="http://schemas.openxmlformats.org/officeDocument/2006/relationships" ax:classid="{8BD21D10-EC42-11CE-9E0D-00AA006002F3}" ax:persistence="persistStorage" r:id="rId1"/>
</file>

<file path=ppt/activeX/activeX7.xml><?xml version="1.0" encoding="utf-8"?>
<ax:ocx xmlns:ax="http://schemas.microsoft.com/office/2006/activeX" xmlns:r="http://schemas.openxmlformats.org/officeDocument/2006/relationships" ax:classid="{8BD21D10-EC42-11CE-9E0D-00AA006002F3}" ax:persistence="persistStorage" r:id="rId1"/>
</file>

<file path=ppt/activeX/activeX8.xml><?xml version="1.0" encoding="utf-8"?>
<ax:ocx xmlns:ax="http://schemas.microsoft.com/office/2006/activeX" xmlns:r="http://schemas.openxmlformats.org/officeDocument/2006/relationships" ax:classid="{8BD21D10-EC42-11CE-9E0D-00AA006002F3}" ax:persistence="persistStorage" r:id="rId1"/>
</file>

<file path=ppt/activeX/activeX9.xml><?xml version="1.0" encoding="utf-8"?>
<ax:ocx xmlns:ax="http://schemas.microsoft.com/office/2006/activeX" xmlns:r="http://schemas.openxmlformats.org/officeDocument/2006/relationships" ax:classid="{8BD21D10-EC42-11CE-9E0D-00AA006002F3}" ax:persistence="persistStorage" r:id="rId1"/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51.wmf"/><Relationship Id="rId1" Type="http://schemas.openxmlformats.org/officeDocument/2006/relationships/image" Target="../media/image50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5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6.w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62.wmf"/><Relationship Id="rId1" Type="http://schemas.openxmlformats.org/officeDocument/2006/relationships/image" Target="../media/image61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Google Shape;178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9" name="Google Shape;179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14</a:t>
            </a:fld>
            <a:endParaRPr lang="en-US"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71660776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23</a:t>
            </a:fld>
            <a:endParaRPr lang="en-US"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52959621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Google Shape;184;p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2</a:t>
            </a:fld>
            <a:endParaRPr sz="1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5" name="Google Shape;185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186" name="Google Shape;186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Google Shape;194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5" name="Google Shape;195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" name="Google Shape;213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4" name="Google Shape;214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" name="Google Shape;235;p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6" name="Google Shape;236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8" name="Google Shape;258;p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259" name="Google Shape;259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8" name="Google Shape;258;p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259" name="Google Shape;259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66205533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1" name="Google Shape;281;p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2" name="Google Shape;282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13</a:t>
            </a:fld>
            <a:endParaRPr lang="en-US"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0462300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19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" name="Google Shape;17;p19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18" name="Google Shape;18;p1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1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1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_TITLE_AND_VERTICAL_TEXT">
    <p:spTree>
      <p:nvGrpSpPr>
        <p:cNvPr id="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p47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3" name="Google Shape;83;p47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4" name="Google Shape;84;p4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5" name="Google Shape;85;p4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6" name="Google Shape;86;p4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自定义版式">
  <p:cSld name="自定义版式"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Title Slide">
  <p:cSld name="1_Title Slide"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21"/>
          <p:cNvSpPr txBox="1"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7" name="Google Shape;97;p21"/>
          <p:cNvSpPr txBox="1"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spcBef>
                <a:spcPts val="853"/>
              </a:spcBef>
              <a:spcAft>
                <a:spcPts val="0"/>
              </a:spcAft>
              <a:buClr>
                <a:srgbClr val="888888"/>
              </a:buClr>
              <a:buSzPts val="4265"/>
              <a:buNone/>
              <a:defRPr>
                <a:solidFill>
                  <a:srgbClr val="888888"/>
                </a:solidFill>
              </a:defRPr>
            </a:lvl1pPr>
            <a:lvl2pPr lvl="1" algn="ctr">
              <a:spcBef>
                <a:spcPts val="747"/>
              </a:spcBef>
              <a:spcAft>
                <a:spcPts val="0"/>
              </a:spcAft>
              <a:buClr>
                <a:srgbClr val="888888"/>
              </a:buClr>
              <a:buSzPts val="3735"/>
              <a:buNone/>
              <a:defRPr>
                <a:solidFill>
                  <a:srgbClr val="888888"/>
                </a:solidFill>
              </a:defRPr>
            </a:lvl2pPr>
            <a:lvl3pPr lvl="2" algn="ctr">
              <a:spcBef>
                <a:spcPts val="640"/>
              </a:spcBef>
              <a:spcAft>
                <a:spcPts val="0"/>
              </a:spcAft>
              <a:buClr>
                <a:srgbClr val="888888"/>
              </a:buClr>
              <a:buSzPts val="3200"/>
              <a:buNone/>
              <a:defRPr>
                <a:solidFill>
                  <a:srgbClr val="888888"/>
                </a:solidFill>
              </a:defRPr>
            </a:lvl3pPr>
            <a:lvl4pPr lvl="3" algn="ctr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>
                <a:solidFill>
                  <a:srgbClr val="888888"/>
                </a:solidFill>
              </a:defRPr>
            </a:lvl4pPr>
            <a:lvl5pPr lvl="4" algn="ctr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>
                <a:solidFill>
                  <a:srgbClr val="888888"/>
                </a:solidFill>
              </a:defRPr>
            </a:lvl5pPr>
            <a:lvl6pPr lvl="5" algn="ctr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>
                <a:solidFill>
                  <a:srgbClr val="888888"/>
                </a:solidFill>
              </a:defRPr>
            </a:lvl6pPr>
            <a:lvl7pPr lvl="6" algn="ctr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>
                <a:solidFill>
                  <a:srgbClr val="888888"/>
                </a:solidFill>
              </a:defRPr>
            </a:lvl7pPr>
            <a:lvl8pPr lvl="7" algn="ctr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>
                <a:solidFill>
                  <a:srgbClr val="888888"/>
                </a:solidFill>
              </a:defRPr>
            </a:lvl8pPr>
            <a:lvl9pPr lvl="8" algn="ctr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98" name="Google Shape;98;p21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9" name="Google Shape;99;p21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0" name="Google Shape;100;p21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1_Title Slide"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21"/>
          <p:cNvSpPr txBox="1"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7" name="Google Shape;97;p21"/>
          <p:cNvSpPr txBox="1"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spcBef>
                <a:spcPts val="853"/>
              </a:spcBef>
              <a:spcAft>
                <a:spcPts val="0"/>
              </a:spcAft>
              <a:buClr>
                <a:srgbClr val="888888"/>
              </a:buClr>
              <a:buSzPts val="4265"/>
              <a:buNone/>
              <a:defRPr>
                <a:solidFill>
                  <a:srgbClr val="888888"/>
                </a:solidFill>
              </a:defRPr>
            </a:lvl1pPr>
            <a:lvl2pPr lvl="1" algn="ctr">
              <a:spcBef>
                <a:spcPts val="747"/>
              </a:spcBef>
              <a:spcAft>
                <a:spcPts val="0"/>
              </a:spcAft>
              <a:buClr>
                <a:srgbClr val="888888"/>
              </a:buClr>
              <a:buSzPts val="3735"/>
              <a:buNone/>
              <a:defRPr>
                <a:solidFill>
                  <a:srgbClr val="888888"/>
                </a:solidFill>
              </a:defRPr>
            </a:lvl2pPr>
            <a:lvl3pPr lvl="2" algn="ctr">
              <a:spcBef>
                <a:spcPts val="640"/>
              </a:spcBef>
              <a:spcAft>
                <a:spcPts val="0"/>
              </a:spcAft>
              <a:buClr>
                <a:srgbClr val="888888"/>
              </a:buClr>
              <a:buSzPts val="3200"/>
              <a:buNone/>
              <a:defRPr>
                <a:solidFill>
                  <a:srgbClr val="888888"/>
                </a:solidFill>
              </a:defRPr>
            </a:lvl3pPr>
            <a:lvl4pPr lvl="3" algn="ctr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>
                <a:solidFill>
                  <a:srgbClr val="888888"/>
                </a:solidFill>
              </a:defRPr>
            </a:lvl4pPr>
            <a:lvl5pPr lvl="4" algn="ctr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>
                <a:solidFill>
                  <a:srgbClr val="888888"/>
                </a:solidFill>
              </a:defRPr>
            </a:lvl5pPr>
            <a:lvl6pPr lvl="5" algn="ctr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>
                <a:solidFill>
                  <a:srgbClr val="888888"/>
                </a:solidFill>
              </a:defRPr>
            </a:lvl6pPr>
            <a:lvl7pPr lvl="6" algn="ctr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>
                <a:solidFill>
                  <a:srgbClr val="888888"/>
                </a:solidFill>
              </a:defRPr>
            </a:lvl7pPr>
            <a:lvl8pPr lvl="7" algn="ctr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>
                <a:solidFill>
                  <a:srgbClr val="888888"/>
                </a:solidFill>
              </a:defRPr>
            </a:lvl8pPr>
            <a:lvl9pPr lvl="8" algn="ctr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98" name="Google Shape;98;p21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9" name="Google Shape;99;p21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0" name="Google Shape;100;p21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67180153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1_Title Slide"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21"/>
          <p:cNvSpPr txBox="1"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7" name="Google Shape;97;p21"/>
          <p:cNvSpPr txBox="1"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spcBef>
                <a:spcPts val="853"/>
              </a:spcBef>
              <a:spcAft>
                <a:spcPts val="0"/>
              </a:spcAft>
              <a:buClr>
                <a:srgbClr val="888888"/>
              </a:buClr>
              <a:buSzPts val="4265"/>
              <a:buNone/>
              <a:defRPr>
                <a:solidFill>
                  <a:srgbClr val="888888"/>
                </a:solidFill>
              </a:defRPr>
            </a:lvl1pPr>
            <a:lvl2pPr lvl="1" algn="ctr">
              <a:spcBef>
                <a:spcPts val="747"/>
              </a:spcBef>
              <a:spcAft>
                <a:spcPts val="0"/>
              </a:spcAft>
              <a:buClr>
                <a:srgbClr val="888888"/>
              </a:buClr>
              <a:buSzPts val="3735"/>
              <a:buNone/>
              <a:defRPr>
                <a:solidFill>
                  <a:srgbClr val="888888"/>
                </a:solidFill>
              </a:defRPr>
            </a:lvl2pPr>
            <a:lvl3pPr lvl="2" algn="ctr">
              <a:spcBef>
                <a:spcPts val="640"/>
              </a:spcBef>
              <a:spcAft>
                <a:spcPts val="0"/>
              </a:spcAft>
              <a:buClr>
                <a:srgbClr val="888888"/>
              </a:buClr>
              <a:buSzPts val="3200"/>
              <a:buNone/>
              <a:defRPr>
                <a:solidFill>
                  <a:srgbClr val="888888"/>
                </a:solidFill>
              </a:defRPr>
            </a:lvl3pPr>
            <a:lvl4pPr lvl="3" algn="ctr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>
                <a:solidFill>
                  <a:srgbClr val="888888"/>
                </a:solidFill>
              </a:defRPr>
            </a:lvl4pPr>
            <a:lvl5pPr lvl="4" algn="ctr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>
                <a:solidFill>
                  <a:srgbClr val="888888"/>
                </a:solidFill>
              </a:defRPr>
            </a:lvl5pPr>
            <a:lvl6pPr lvl="5" algn="ctr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>
                <a:solidFill>
                  <a:srgbClr val="888888"/>
                </a:solidFill>
              </a:defRPr>
            </a:lvl6pPr>
            <a:lvl7pPr lvl="6" algn="ctr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>
                <a:solidFill>
                  <a:srgbClr val="888888"/>
                </a:solidFill>
              </a:defRPr>
            </a:lvl7pPr>
            <a:lvl8pPr lvl="7" algn="ctr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>
                <a:solidFill>
                  <a:srgbClr val="888888"/>
                </a:solidFill>
              </a:defRPr>
            </a:lvl8pPr>
            <a:lvl9pPr lvl="8" algn="ctr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98" name="Google Shape;98;p21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9" name="Google Shape;99;p21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0" name="Google Shape;100;p21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04734149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1_Title Slide"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21"/>
          <p:cNvSpPr txBox="1"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7" name="Google Shape;97;p21"/>
          <p:cNvSpPr txBox="1"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spcBef>
                <a:spcPts val="853"/>
              </a:spcBef>
              <a:spcAft>
                <a:spcPts val="0"/>
              </a:spcAft>
              <a:buClr>
                <a:srgbClr val="888888"/>
              </a:buClr>
              <a:buSzPts val="4265"/>
              <a:buNone/>
              <a:defRPr>
                <a:solidFill>
                  <a:srgbClr val="888888"/>
                </a:solidFill>
              </a:defRPr>
            </a:lvl1pPr>
            <a:lvl2pPr lvl="1" algn="ctr">
              <a:spcBef>
                <a:spcPts val="747"/>
              </a:spcBef>
              <a:spcAft>
                <a:spcPts val="0"/>
              </a:spcAft>
              <a:buClr>
                <a:srgbClr val="888888"/>
              </a:buClr>
              <a:buSzPts val="3735"/>
              <a:buNone/>
              <a:defRPr>
                <a:solidFill>
                  <a:srgbClr val="888888"/>
                </a:solidFill>
              </a:defRPr>
            </a:lvl2pPr>
            <a:lvl3pPr lvl="2" algn="ctr">
              <a:spcBef>
                <a:spcPts val="640"/>
              </a:spcBef>
              <a:spcAft>
                <a:spcPts val="0"/>
              </a:spcAft>
              <a:buClr>
                <a:srgbClr val="888888"/>
              </a:buClr>
              <a:buSzPts val="3200"/>
              <a:buNone/>
              <a:defRPr>
                <a:solidFill>
                  <a:srgbClr val="888888"/>
                </a:solidFill>
              </a:defRPr>
            </a:lvl3pPr>
            <a:lvl4pPr lvl="3" algn="ctr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>
                <a:solidFill>
                  <a:srgbClr val="888888"/>
                </a:solidFill>
              </a:defRPr>
            </a:lvl4pPr>
            <a:lvl5pPr lvl="4" algn="ctr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>
                <a:solidFill>
                  <a:srgbClr val="888888"/>
                </a:solidFill>
              </a:defRPr>
            </a:lvl5pPr>
            <a:lvl6pPr lvl="5" algn="ctr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>
                <a:solidFill>
                  <a:srgbClr val="888888"/>
                </a:solidFill>
              </a:defRPr>
            </a:lvl6pPr>
            <a:lvl7pPr lvl="6" algn="ctr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>
                <a:solidFill>
                  <a:srgbClr val="888888"/>
                </a:solidFill>
              </a:defRPr>
            </a:lvl7pPr>
            <a:lvl8pPr lvl="7" algn="ctr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>
                <a:solidFill>
                  <a:srgbClr val="888888"/>
                </a:solidFill>
              </a:defRPr>
            </a:lvl8pPr>
            <a:lvl9pPr lvl="8" algn="ctr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98" name="Google Shape;98;p21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9" name="Google Shape;99;p21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0" name="Google Shape;100;p21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94107523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1_Title Slide"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21"/>
          <p:cNvSpPr txBox="1"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7" name="Google Shape;97;p21"/>
          <p:cNvSpPr txBox="1"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spcBef>
                <a:spcPts val="853"/>
              </a:spcBef>
              <a:spcAft>
                <a:spcPts val="0"/>
              </a:spcAft>
              <a:buClr>
                <a:srgbClr val="888888"/>
              </a:buClr>
              <a:buSzPts val="4265"/>
              <a:buNone/>
              <a:defRPr>
                <a:solidFill>
                  <a:srgbClr val="888888"/>
                </a:solidFill>
              </a:defRPr>
            </a:lvl1pPr>
            <a:lvl2pPr lvl="1" algn="ctr">
              <a:spcBef>
                <a:spcPts val="747"/>
              </a:spcBef>
              <a:spcAft>
                <a:spcPts val="0"/>
              </a:spcAft>
              <a:buClr>
                <a:srgbClr val="888888"/>
              </a:buClr>
              <a:buSzPts val="3735"/>
              <a:buNone/>
              <a:defRPr>
                <a:solidFill>
                  <a:srgbClr val="888888"/>
                </a:solidFill>
              </a:defRPr>
            </a:lvl2pPr>
            <a:lvl3pPr lvl="2" algn="ctr">
              <a:spcBef>
                <a:spcPts val="640"/>
              </a:spcBef>
              <a:spcAft>
                <a:spcPts val="0"/>
              </a:spcAft>
              <a:buClr>
                <a:srgbClr val="888888"/>
              </a:buClr>
              <a:buSzPts val="3200"/>
              <a:buNone/>
              <a:defRPr>
                <a:solidFill>
                  <a:srgbClr val="888888"/>
                </a:solidFill>
              </a:defRPr>
            </a:lvl3pPr>
            <a:lvl4pPr lvl="3" algn="ctr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>
                <a:solidFill>
                  <a:srgbClr val="888888"/>
                </a:solidFill>
              </a:defRPr>
            </a:lvl4pPr>
            <a:lvl5pPr lvl="4" algn="ctr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>
                <a:solidFill>
                  <a:srgbClr val="888888"/>
                </a:solidFill>
              </a:defRPr>
            </a:lvl5pPr>
            <a:lvl6pPr lvl="5" algn="ctr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>
                <a:solidFill>
                  <a:srgbClr val="888888"/>
                </a:solidFill>
              </a:defRPr>
            </a:lvl6pPr>
            <a:lvl7pPr lvl="6" algn="ctr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>
                <a:solidFill>
                  <a:srgbClr val="888888"/>
                </a:solidFill>
              </a:defRPr>
            </a:lvl7pPr>
            <a:lvl8pPr lvl="7" algn="ctr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>
                <a:solidFill>
                  <a:srgbClr val="888888"/>
                </a:solidFill>
              </a:defRPr>
            </a:lvl8pPr>
            <a:lvl9pPr lvl="8" algn="ctr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98" name="Google Shape;98;p21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9" name="Google Shape;99;p21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0" name="Google Shape;100;p21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58149468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1_Title Slide"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21"/>
          <p:cNvSpPr txBox="1"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7" name="Google Shape;97;p21"/>
          <p:cNvSpPr txBox="1"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spcBef>
                <a:spcPts val="853"/>
              </a:spcBef>
              <a:spcAft>
                <a:spcPts val="0"/>
              </a:spcAft>
              <a:buClr>
                <a:srgbClr val="888888"/>
              </a:buClr>
              <a:buSzPts val="4265"/>
              <a:buNone/>
              <a:defRPr>
                <a:solidFill>
                  <a:srgbClr val="888888"/>
                </a:solidFill>
              </a:defRPr>
            </a:lvl1pPr>
            <a:lvl2pPr lvl="1" algn="ctr">
              <a:spcBef>
                <a:spcPts val="747"/>
              </a:spcBef>
              <a:spcAft>
                <a:spcPts val="0"/>
              </a:spcAft>
              <a:buClr>
                <a:srgbClr val="888888"/>
              </a:buClr>
              <a:buSzPts val="3735"/>
              <a:buNone/>
              <a:defRPr>
                <a:solidFill>
                  <a:srgbClr val="888888"/>
                </a:solidFill>
              </a:defRPr>
            </a:lvl2pPr>
            <a:lvl3pPr lvl="2" algn="ctr">
              <a:spcBef>
                <a:spcPts val="640"/>
              </a:spcBef>
              <a:spcAft>
                <a:spcPts val="0"/>
              </a:spcAft>
              <a:buClr>
                <a:srgbClr val="888888"/>
              </a:buClr>
              <a:buSzPts val="3200"/>
              <a:buNone/>
              <a:defRPr>
                <a:solidFill>
                  <a:srgbClr val="888888"/>
                </a:solidFill>
              </a:defRPr>
            </a:lvl3pPr>
            <a:lvl4pPr lvl="3" algn="ctr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>
                <a:solidFill>
                  <a:srgbClr val="888888"/>
                </a:solidFill>
              </a:defRPr>
            </a:lvl4pPr>
            <a:lvl5pPr lvl="4" algn="ctr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>
                <a:solidFill>
                  <a:srgbClr val="888888"/>
                </a:solidFill>
              </a:defRPr>
            </a:lvl5pPr>
            <a:lvl6pPr lvl="5" algn="ctr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>
                <a:solidFill>
                  <a:srgbClr val="888888"/>
                </a:solidFill>
              </a:defRPr>
            </a:lvl6pPr>
            <a:lvl7pPr lvl="6" algn="ctr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>
                <a:solidFill>
                  <a:srgbClr val="888888"/>
                </a:solidFill>
              </a:defRPr>
            </a:lvl7pPr>
            <a:lvl8pPr lvl="7" algn="ctr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>
                <a:solidFill>
                  <a:srgbClr val="888888"/>
                </a:solidFill>
              </a:defRPr>
            </a:lvl8pPr>
            <a:lvl9pPr lvl="8" algn="ctr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98" name="Google Shape;98;p21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9" name="Google Shape;99;p21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0" name="Google Shape;100;p21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72593817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1_Title Slide"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21"/>
          <p:cNvSpPr txBox="1"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7" name="Google Shape;97;p21"/>
          <p:cNvSpPr txBox="1"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spcBef>
                <a:spcPts val="853"/>
              </a:spcBef>
              <a:spcAft>
                <a:spcPts val="0"/>
              </a:spcAft>
              <a:buClr>
                <a:srgbClr val="888888"/>
              </a:buClr>
              <a:buSzPts val="4265"/>
              <a:buNone/>
              <a:defRPr>
                <a:solidFill>
                  <a:srgbClr val="888888"/>
                </a:solidFill>
              </a:defRPr>
            </a:lvl1pPr>
            <a:lvl2pPr lvl="1" algn="ctr">
              <a:spcBef>
                <a:spcPts val="747"/>
              </a:spcBef>
              <a:spcAft>
                <a:spcPts val="0"/>
              </a:spcAft>
              <a:buClr>
                <a:srgbClr val="888888"/>
              </a:buClr>
              <a:buSzPts val="3735"/>
              <a:buNone/>
              <a:defRPr>
                <a:solidFill>
                  <a:srgbClr val="888888"/>
                </a:solidFill>
              </a:defRPr>
            </a:lvl2pPr>
            <a:lvl3pPr lvl="2" algn="ctr">
              <a:spcBef>
                <a:spcPts val="640"/>
              </a:spcBef>
              <a:spcAft>
                <a:spcPts val="0"/>
              </a:spcAft>
              <a:buClr>
                <a:srgbClr val="888888"/>
              </a:buClr>
              <a:buSzPts val="3200"/>
              <a:buNone/>
              <a:defRPr>
                <a:solidFill>
                  <a:srgbClr val="888888"/>
                </a:solidFill>
              </a:defRPr>
            </a:lvl3pPr>
            <a:lvl4pPr lvl="3" algn="ctr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>
                <a:solidFill>
                  <a:srgbClr val="888888"/>
                </a:solidFill>
              </a:defRPr>
            </a:lvl4pPr>
            <a:lvl5pPr lvl="4" algn="ctr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>
                <a:solidFill>
                  <a:srgbClr val="888888"/>
                </a:solidFill>
              </a:defRPr>
            </a:lvl5pPr>
            <a:lvl6pPr lvl="5" algn="ctr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>
                <a:solidFill>
                  <a:srgbClr val="888888"/>
                </a:solidFill>
              </a:defRPr>
            </a:lvl6pPr>
            <a:lvl7pPr lvl="6" algn="ctr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>
                <a:solidFill>
                  <a:srgbClr val="888888"/>
                </a:solidFill>
              </a:defRPr>
            </a:lvl7pPr>
            <a:lvl8pPr lvl="7" algn="ctr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>
                <a:solidFill>
                  <a:srgbClr val="888888"/>
                </a:solidFill>
              </a:defRPr>
            </a:lvl8pPr>
            <a:lvl9pPr lvl="8" algn="ctr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98" name="Google Shape;98;p21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9" name="Google Shape;99;p21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0" name="Google Shape;100;p21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9150683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2_Title Slide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19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" name="Google Shape;17;p19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18" name="Google Shape;18;p1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1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1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18384182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1_Title Slide"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21"/>
          <p:cNvSpPr txBox="1"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7" name="Google Shape;97;p21"/>
          <p:cNvSpPr txBox="1"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spcBef>
                <a:spcPts val="853"/>
              </a:spcBef>
              <a:spcAft>
                <a:spcPts val="0"/>
              </a:spcAft>
              <a:buClr>
                <a:srgbClr val="888888"/>
              </a:buClr>
              <a:buSzPts val="4265"/>
              <a:buNone/>
              <a:defRPr>
                <a:solidFill>
                  <a:srgbClr val="888888"/>
                </a:solidFill>
              </a:defRPr>
            </a:lvl1pPr>
            <a:lvl2pPr lvl="1" algn="ctr">
              <a:spcBef>
                <a:spcPts val="747"/>
              </a:spcBef>
              <a:spcAft>
                <a:spcPts val="0"/>
              </a:spcAft>
              <a:buClr>
                <a:srgbClr val="888888"/>
              </a:buClr>
              <a:buSzPts val="3735"/>
              <a:buNone/>
              <a:defRPr>
                <a:solidFill>
                  <a:srgbClr val="888888"/>
                </a:solidFill>
              </a:defRPr>
            </a:lvl2pPr>
            <a:lvl3pPr lvl="2" algn="ctr">
              <a:spcBef>
                <a:spcPts val="640"/>
              </a:spcBef>
              <a:spcAft>
                <a:spcPts val="0"/>
              </a:spcAft>
              <a:buClr>
                <a:srgbClr val="888888"/>
              </a:buClr>
              <a:buSzPts val="3200"/>
              <a:buNone/>
              <a:defRPr>
                <a:solidFill>
                  <a:srgbClr val="888888"/>
                </a:solidFill>
              </a:defRPr>
            </a:lvl3pPr>
            <a:lvl4pPr lvl="3" algn="ctr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>
                <a:solidFill>
                  <a:srgbClr val="888888"/>
                </a:solidFill>
              </a:defRPr>
            </a:lvl4pPr>
            <a:lvl5pPr lvl="4" algn="ctr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>
                <a:solidFill>
                  <a:srgbClr val="888888"/>
                </a:solidFill>
              </a:defRPr>
            </a:lvl5pPr>
            <a:lvl6pPr lvl="5" algn="ctr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>
                <a:solidFill>
                  <a:srgbClr val="888888"/>
                </a:solidFill>
              </a:defRPr>
            </a:lvl6pPr>
            <a:lvl7pPr lvl="6" algn="ctr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>
                <a:solidFill>
                  <a:srgbClr val="888888"/>
                </a:solidFill>
              </a:defRPr>
            </a:lvl7pPr>
            <a:lvl8pPr lvl="7" algn="ctr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>
                <a:solidFill>
                  <a:srgbClr val="888888"/>
                </a:solidFill>
              </a:defRPr>
            </a:lvl8pPr>
            <a:lvl9pPr lvl="8" algn="ctr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98" name="Google Shape;98;p21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9" name="Google Shape;99;p21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0" name="Google Shape;100;p21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49534928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1_Title Slide"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21"/>
          <p:cNvSpPr txBox="1"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7" name="Google Shape;97;p21"/>
          <p:cNvSpPr txBox="1"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spcBef>
                <a:spcPts val="853"/>
              </a:spcBef>
              <a:spcAft>
                <a:spcPts val="0"/>
              </a:spcAft>
              <a:buClr>
                <a:srgbClr val="888888"/>
              </a:buClr>
              <a:buSzPts val="4265"/>
              <a:buNone/>
              <a:defRPr>
                <a:solidFill>
                  <a:srgbClr val="888888"/>
                </a:solidFill>
              </a:defRPr>
            </a:lvl1pPr>
            <a:lvl2pPr lvl="1" algn="ctr">
              <a:spcBef>
                <a:spcPts val="747"/>
              </a:spcBef>
              <a:spcAft>
                <a:spcPts val="0"/>
              </a:spcAft>
              <a:buClr>
                <a:srgbClr val="888888"/>
              </a:buClr>
              <a:buSzPts val="3735"/>
              <a:buNone/>
              <a:defRPr>
                <a:solidFill>
                  <a:srgbClr val="888888"/>
                </a:solidFill>
              </a:defRPr>
            </a:lvl2pPr>
            <a:lvl3pPr lvl="2" algn="ctr">
              <a:spcBef>
                <a:spcPts val="640"/>
              </a:spcBef>
              <a:spcAft>
                <a:spcPts val="0"/>
              </a:spcAft>
              <a:buClr>
                <a:srgbClr val="888888"/>
              </a:buClr>
              <a:buSzPts val="3200"/>
              <a:buNone/>
              <a:defRPr>
                <a:solidFill>
                  <a:srgbClr val="888888"/>
                </a:solidFill>
              </a:defRPr>
            </a:lvl3pPr>
            <a:lvl4pPr lvl="3" algn="ctr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>
                <a:solidFill>
                  <a:srgbClr val="888888"/>
                </a:solidFill>
              </a:defRPr>
            </a:lvl4pPr>
            <a:lvl5pPr lvl="4" algn="ctr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>
                <a:solidFill>
                  <a:srgbClr val="888888"/>
                </a:solidFill>
              </a:defRPr>
            </a:lvl5pPr>
            <a:lvl6pPr lvl="5" algn="ctr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>
                <a:solidFill>
                  <a:srgbClr val="888888"/>
                </a:solidFill>
              </a:defRPr>
            </a:lvl6pPr>
            <a:lvl7pPr lvl="6" algn="ctr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>
                <a:solidFill>
                  <a:srgbClr val="888888"/>
                </a:solidFill>
              </a:defRPr>
            </a:lvl7pPr>
            <a:lvl8pPr lvl="7" algn="ctr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>
                <a:solidFill>
                  <a:srgbClr val="888888"/>
                </a:solidFill>
              </a:defRPr>
            </a:lvl8pPr>
            <a:lvl9pPr lvl="8" algn="ctr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98" name="Google Shape;98;p21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9" name="Google Shape;99;p21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0" name="Google Shape;100;p21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27244781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1_Title Slide"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21"/>
          <p:cNvSpPr txBox="1"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7" name="Google Shape;97;p21"/>
          <p:cNvSpPr txBox="1"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spcBef>
                <a:spcPts val="853"/>
              </a:spcBef>
              <a:spcAft>
                <a:spcPts val="0"/>
              </a:spcAft>
              <a:buClr>
                <a:srgbClr val="888888"/>
              </a:buClr>
              <a:buSzPts val="4265"/>
              <a:buNone/>
              <a:defRPr>
                <a:solidFill>
                  <a:srgbClr val="888888"/>
                </a:solidFill>
              </a:defRPr>
            </a:lvl1pPr>
            <a:lvl2pPr lvl="1" algn="ctr">
              <a:spcBef>
                <a:spcPts val="747"/>
              </a:spcBef>
              <a:spcAft>
                <a:spcPts val="0"/>
              </a:spcAft>
              <a:buClr>
                <a:srgbClr val="888888"/>
              </a:buClr>
              <a:buSzPts val="3735"/>
              <a:buNone/>
              <a:defRPr>
                <a:solidFill>
                  <a:srgbClr val="888888"/>
                </a:solidFill>
              </a:defRPr>
            </a:lvl2pPr>
            <a:lvl3pPr lvl="2" algn="ctr">
              <a:spcBef>
                <a:spcPts val="640"/>
              </a:spcBef>
              <a:spcAft>
                <a:spcPts val="0"/>
              </a:spcAft>
              <a:buClr>
                <a:srgbClr val="888888"/>
              </a:buClr>
              <a:buSzPts val="3200"/>
              <a:buNone/>
              <a:defRPr>
                <a:solidFill>
                  <a:srgbClr val="888888"/>
                </a:solidFill>
              </a:defRPr>
            </a:lvl3pPr>
            <a:lvl4pPr lvl="3" algn="ctr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>
                <a:solidFill>
                  <a:srgbClr val="888888"/>
                </a:solidFill>
              </a:defRPr>
            </a:lvl4pPr>
            <a:lvl5pPr lvl="4" algn="ctr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>
                <a:solidFill>
                  <a:srgbClr val="888888"/>
                </a:solidFill>
              </a:defRPr>
            </a:lvl5pPr>
            <a:lvl6pPr lvl="5" algn="ctr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>
                <a:solidFill>
                  <a:srgbClr val="888888"/>
                </a:solidFill>
              </a:defRPr>
            </a:lvl6pPr>
            <a:lvl7pPr lvl="6" algn="ctr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>
                <a:solidFill>
                  <a:srgbClr val="888888"/>
                </a:solidFill>
              </a:defRPr>
            </a:lvl7pPr>
            <a:lvl8pPr lvl="7" algn="ctr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>
                <a:solidFill>
                  <a:srgbClr val="888888"/>
                </a:solidFill>
              </a:defRPr>
            </a:lvl8pPr>
            <a:lvl9pPr lvl="8" algn="ctr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98" name="Google Shape;98;p21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9" name="Google Shape;99;p21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0" name="Google Shape;100;p21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70880503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1_Title Slide"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21"/>
          <p:cNvSpPr txBox="1"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7" name="Google Shape;97;p21"/>
          <p:cNvSpPr txBox="1"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spcBef>
                <a:spcPts val="853"/>
              </a:spcBef>
              <a:spcAft>
                <a:spcPts val="0"/>
              </a:spcAft>
              <a:buClr>
                <a:srgbClr val="888888"/>
              </a:buClr>
              <a:buSzPts val="4265"/>
              <a:buNone/>
              <a:defRPr>
                <a:solidFill>
                  <a:srgbClr val="888888"/>
                </a:solidFill>
              </a:defRPr>
            </a:lvl1pPr>
            <a:lvl2pPr lvl="1" algn="ctr">
              <a:spcBef>
                <a:spcPts val="747"/>
              </a:spcBef>
              <a:spcAft>
                <a:spcPts val="0"/>
              </a:spcAft>
              <a:buClr>
                <a:srgbClr val="888888"/>
              </a:buClr>
              <a:buSzPts val="3735"/>
              <a:buNone/>
              <a:defRPr>
                <a:solidFill>
                  <a:srgbClr val="888888"/>
                </a:solidFill>
              </a:defRPr>
            </a:lvl2pPr>
            <a:lvl3pPr lvl="2" algn="ctr">
              <a:spcBef>
                <a:spcPts val="640"/>
              </a:spcBef>
              <a:spcAft>
                <a:spcPts val="0"/>
              </a:spcAft>
              <a:buClr>
                <a:srgbClr val="888888"/>
              </a:buClr>
              <a:buSzPts val="3200"/>
              <a:buNone/>
              <a:defRPr>
                <a:solidFill>
                  <a:srgbClr val="888888"/>
                </a:solidFill>
              </a:defRPr>
            </a:lvl3pPr>
            <a:lvl4pPr lvl="3" algn="ctr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>
                <a:solidFill>
                  <a:srgbClr val="888888"/>
                </a:solidFill>
              </a:defRPr>
            </a:lvl4pPr>
            <a:lvl5pPr lvl="4" algn="ctr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>
                <a:solidFill>
                  <a:srgbClr val="888888"/>
                </a:solidFill>
              </a:defRPr>
            </a:lvl5pPr>
            <a:lvl6pPr lvl="5" algn="ctr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>
                <a:solidFill>
                  <a:srgbClr val="888888"/>
                </a:solidFill>
              </a:defRPr>
            </a:lvl6pPr>
            <a:lvl7pPr lvl="6" algn="ctr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>
                <a:solidFill>
                  <a:srgbClr val="888888"/>
                </a:solidFill>
              </a:defRPr>
            </a:lvl7pPr>
            <a:lvl8pPr lvl="7" algn="ctr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>
                <a:solidFill>
                  <a:srgbClr val="888888"/>
                </a:solidFill>
              </a:defRPr>
            </a:lvl8pPr>
            <a:lvl9pPr lvl="8" algn="ctr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98" name="Google Shape;98;p21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9" name="Google Shape;99;p21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0" name="Google Shape;100;p21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01652444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1_Title Slide"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21"/>
          <p:cNvSpPr txBox="1"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7" name="Google Shape;97;p21"/>
          <p:cNvSpPr txBox="1"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spcBef>
                <a:spcPts val="853"/>
              </a:spcBef>
              <a:spcAft>
                <a:spcPts val="0"/>
              </a:spcAft>
              <a:buClr>
                <a:srgbClr val="888888"/>
              </a:buClr>
              <a:buSzPts val="4265"/>
              <a:buNone/>
              <a:defRPr>
                <a:solidFill>
                  <a:srgbClr val="888888"/>
                </a:solidFill>
              </a:defRPr>
            </a:lvl1pPr>
            <a:lvl2pPr lvl="1" algn="ctr">
              <a:spcBef>
                <a:spcPts val="747"/>
              </a:spcBef>
              <a:spcAft>
                <a:spcPts val="0"/>
              </a:spcAft>
              <a:buClr>
                <a:srgbClr val="888888"/>
              </a:buClr>
              <a:buSzPts val="3735"/>
              <a:buNone/>
              <a:defRPr>
                <a:solidFill>
                  <a:srgbClr val="888888"/>
                </a:solidFill>
              </a:defRPr>
            </a:lvl2pPr>
            <a:lvl3pPr lvl="2" algn="ctr">
              <a:spcBef>
                <a:spcPts val="640"/>
              </a:spcBef>
              <a:spcAft>
                <a:spcPts val="0"/>
              </a:spcAft>
              <a:buClr>
                <a:srgbClr val="888888"/>
              </a:buClr>
              <a:buSzPts val="3200"/>
              <a:buNone/>
              <a:defRPr>
                <a:solidFill>
                  <a:srgbClr val="888888"/>
                </a:solidFill>
              </a:defRPr>
            </a:lvl3pPr>
            <a:lvl4pPr lvl="3" algn="ctr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>
                <a:solidFill>
                  <a:srgbClr val="888888"/>
                </a:solidFill>
              </a:defRPr>
            </a:lvl4pPr>
            <a:lvl5pPr lvl="4" algn="ctr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>
                <a:solidFill>
                  <a:srgbClr val="888888"/>
                </a:solidFill>
              </a:defRPr>
            </a:lvl5pPr>
            <a:lvl6pPr lvl="5" algn="ctr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>
                <a:solidFill>
                  <a:srgbClr val="888888"/>
                </a:solidFill>
              </a:defRPr>
            </a:lvl6pPr>
            <a:lvl7pPr lvl="6" algn="ctr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>
                <a:solidFill>
                  <a:srgbClr val="888888"/>
                </a:solidFill>
              </a:defRPr>
            </a:lvl7pPr>
            <a:lvl8pPr lvl="7" algn="ctr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>
                <a:solidFill>
                  <a:srgbClr val="888888"/>
                </a:solidFill>
              </a:defRPr>
            </a:lvl8pPr>
            <a:lvl9pPr lvl="8" algn="ctr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98" name="Google Shape;98;p21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9" name="Google Shape;99;p21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0" name="Google Shape;100;p21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62775034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1_Title Slide"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21"/>
          <p:cNvSpPr txBox="1"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7" name="Google Shape;97;p21"/>
          <p:cNvSpPr txBox="1"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spcBef>
                <a:spcPts val="853"/>
              </a:spcBef>
              <a:spcAft>
                <a:spcPts val="0"/>
              </a:spcAft>
              <a:buClr>
                <a:srgbClr val="888888"/>
              </a:buClr>
              <a:buSzPts val="4265"/>
              <a:buNone/>
              <a:defRPr>
                <a:solidFill>
                  <a:srgbClr val="888888"/>
                </a:solidFill>
              </a:defRPr>
            </a:lvl1pPr>
            <a:lvl2pPr lvl="1" algn="ctr">
              <a:spcBef>
                <a:spcPts val="747"/>
              </a:spcBef>
              <a:spcAft>
                <a:spcPts val="0"/>
              </a:spcAft>
              <a:buClr>
                <a:srgbClr val="888888"/>
              </a:buClr>
              <a:buSzPts val="3735"/>
              <a:buNone/>
              <a:defRPr>
                <a:solidFill>
                  <a:srgbClr val="888888"/>
                </a:solidFill>
              </a:defRPr>
            </a:lvl2pPr>
            <a:lvl3pPr lvl="2" algn="ctr">
              <a:spcBef>
                <a:spcPts val="640"/>
              </a:spcBef>
              <a:spcAft>
                <a:spcPts val="0"/>
              </a:spcAft>
              <a:buClr>
                <a:srgbClr val="888888"/>
              </a:buClr>
              <a:buSzPts val="3200"/>
              <a:buNone/>
              <a:defRPr>
                <a:solidFill>
                  <a:srgbClr val="888888"/>
                </a:solidFill>
              </a:defRPr>
            </a:lvl3pPr>
            <a:lvl4pPr lvl="3" algn="ctr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>
                <a:solidFill>
                  <a:srgbClr val="888888"/>
                </a:solidFill>
              </a:defRPr>
            </a:lvl4pPr>
            <a:lvl5pPr lvl="4" algn="ctr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>
                <a:solidFill>
                  <a:srgbClr val="888888"/>
                </a:solidFill>
              </a:defRPr>
            </a:lvl5pPr>
            <a:lvl6pPr lvl="5" algn="ctr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>
                <a:solidFill>
                  <a:srgbClr val="888888"/>
                </a:solidFill>
              </a:defRPr>
            </a:lvl6pPr>
            <a:lvl7pPr lvl="6" algn="ctr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>
                <a:solidFill>
                  <a:srgbClr val="888888"/>
                </a:solidFill>
              </a:defRPr>
            </a:lvl7pPr>
            <a:lvl8pPr lvl="7" algn="ctr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>
                <a:solidFill>
                  <a:srgbClr val="888888"/>
                </a:solidFill>
              </a:defRPr>
            </a:lvl8pPr>
            <a:lvl9pPr lvl="8" algn="ctr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98" name="Google Shape;98;p21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9" name="Google Shape;99;p21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0" name="Google Shape;100;p21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46197180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1_Title Slide"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21"/>
          <p:cNvSpPr txBox="1"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7" name="Google Shape;97;p21"/>
          <p:cNvSpPr txBox="1"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spcBef>
                <a:spcPts val="853"/>
              </a:spcBef>
              <a:spcAft>
                <a:spcPts val="0"/>
              </a:spcAft>
              <a:buClr>
                <a:srgbClr val="888888"/>
              </a:buClr>
              <a:buSzPts val="4265"/>
              <a:buNone/>
              <a:defRPr>
                <a:solidFill>
                  <a:srgbClr val="888888"/>
                </a:solidFill>
              </a:defRPr>
            </a:lvl1pPr>
            <a:lvl2pPr lvl="1" algn="ctr">
              <a:spcBef>
                <a:spcPts val="747"/>
              </a:spcBef>
              <a:spcAft>
                <a:spcPts val="0"/>
              </a:spcAft>
              <a:buClr>
                <a:srgbClr val="888888"/>
              </a:buClr>
              <a:buSzPts val="3735"/>
              <a:buNone/>
              <a:defRPr>
                <a:solidFill>
                  <a:srgbClr val="888888"/>
                </a:solidFill>
              </a:defRPr>
            </a:lvl2pPr>
            <a:lvl3pPr lvl="2" algn="ctr">
              <a:spcBef>
                <a:spcPts val="640"/>
              </a:spcBef>
              <a:spcAft>
                <a:spcPts val="0"/>
              </a:spcAft>
              <a:buClr>
                <a:srgbClr val="888888"/>
              </a:buClr>
              <a:buSzPts val="3200"/>
              <a:buNone/>
              <a:defRPr>
                <a:solidFill>
                  <a:srgbClr val="888888"/>
                </a:solidFill>
              </a:defRPr>
            </a:lvl3pPr>
            <a:lvl4pPr lvl="3" algn="ctr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>
                <a:solidFill>
                  <a:srgbClr val="888888"/>
                </a:solidFill>
              </a:defRPr>
            </a:lvl4pPr>
            <a:lvl5pPr lvl="4" algn="ctr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>
                <a:solidFill>
                  <a:srgbClr val="888888"/>
                </a:solidFill>
              </a:defRPr>
            </a:lvl5pPr>
            <a:lvl6pPr lvl="5" algn="ctr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>
                <a:solidFill>
                  <a:srgbClr val="888888"/>
                </a:solidFill>
              </a:defRPr>
            </a:lvl6pPr>
            <a:lvl7pPr lvl="6" algn="ctr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>
                <a:solidFill>
                  <a:srgbClr val="888888"/>
                </a:solidFill>
              </a:defRPr>
            </a:lvl7pPr>
            <a:lvl8pPr lvl="7" algn="ctr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>
                <a:solidFill>
                  <a:srgbClr val="888888"/>
                </a:solidFill>
              </a:defRPr>
            </a:lvl8pPr>
            <a:lvl9pPr lvl="8" algn="ctr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98" name="Google Shape;98;p21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9" name="Google Shape;99;p21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0" name="Google Shape;100;p21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73863158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1_Title Slide"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21"/>
          <p:cNvSpPr txBox="1"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7" name="Google Shape;97;p21"/>
          <p:cNvSpPr txBox="1"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spcBef>
                <a:spcPts val="853"/>
              </a:spcBef>
              <a:spcAft>
                <a:spcPts val="0"/>
              </a:spcAft>
              <a:buClr>
                <a:srgbClr val="888888"/>
              </a:buClr>
              <a:buSzPts val="4265"/>
              <a:buNone/>
              <a:defRPr>
                <a:solidFill>
                  <a:srgbClr val="888888"/>
                </a:solidFill>
              </a:defRPr>
            </a:lvl1pPr>
            <a:lvl2pPr lvl="1" algn="ctr">
              <a:spcBef>
                <a:spcPts val="747"/>
              </a:spcBef>
              <a:spcAft>
                <a:spcPts val="0"/>
              </a:spcAft>
              <a:buClr>
                <a:srgbClr val="888888"/>
              </a:buClr>
              <a:buSzPts val="3735"/>
              <a:buNone/>
              <a:defRPr>
                <a:solidFill>
                  <a:srgbClr val="888888"/>
                </a:solidFill>
              </a:defRPr>
            </a:lvl2pPr>
            <a:lvl3pPr lvl="2" algn="ctr">
              <a:spcBef>
                <a:spcPts val="640"/>
              </a:spcBef>
              <a:spcAft>
                <a:spcPts val="0"/>
              </a:spcAft>
              <a:buClr>
                <a:srgbClr val="888888"/>
              </a:buClr>
              <a:buSzPts val="3200"/>
              <a:buNone/>
              <a:defRPr>
                <a:solidFill>
                  <a:srgbClr val="888888"/>
                </a:solidFill>
              </a:defRPr>
            </a:lvl3pPr>
            <a:lvl4pPr lvl="3" algn="ctr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>
                <a:solidFill>
                  <a:srgbClr val="888888"/>
                </a:solidFill>
              </a:defRPr>
            </a:lvl4pPr>
            <a:lvl5pPr lvl="4" algn="ctr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>
                <a:solidFill>
                  <a:srgbClr val="888888"/>
                </a:solidFill>
              </a:defRPr>
            </a:lvl5pPr>
            <a:lvl6pPr lvl="5" algn="ctr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>
                <a:solidFill>
                  <a:srgbClr val="888888"/>
                </a:solidFill>
              </a:defRPr>
            </a:lvl6pPr>
            <a:lvl7pPr lvl="6" algn="ctr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>
                <a:solidFill>
                  <a:srgbClr val="888888"/>
                </a:solidFill>
              </a:defRPr>
            </a:lvl7pPr>
            <a:lvl8pPr lvl="7" algn="ctr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>
                <a:solidFill>
                  <a:srgbClr val="888888"/>
                </a:solidFill>
              </a:defRPr>
            </a:lvl8pPr>
            <a:lvl9pPr lvl="8" algn="ctr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98" name="Google Shape;98;p21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9" name="Google Shape;99;p21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0" name="Google Shape;100;p21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107333812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1_Title Slide"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21"/>
          <p:cNvSpPr txBox="1"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7" name="Google Shape;97;p21"/>
          <p:cNvSpPr txBox="1"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spcBef>
                <a:spcPts val="853"/>
              </a:spcBef>
              <a:spcAft>
                <a:spcPts val="0"/>
              </a:spcAft>
              <a:buClr>
                <a:srgbClr val="888888"/>
              </a:buClr>
              <a:buSzPts val="4265"/>
              <a:buNone/>
              <a:defRPr>
                <a:solidFill>
                  <a:srgbClr val="888888"/>
                </a:solidFill>
              </a:defRPr>
            </a:lvl1pPr>
            <a:lvl2pPr lvl="1" algn="ctr">
              <a:spcBef>
                <a:spcPts val="747"/>
              </a:spcBef>
              <a:spcAft>
                <a:spcPts val="0"/>
              </a:spcAft>
              <a:buClr>
                <a:srgbClr val="888888"/>
              </a:buClr>
              <a:buSzPts val="3735"/>
              <a:buNone/>
              <a:defRPr>
                <a:solidFill>
                  <a:srgbClr val="888888"/>
                </a:solidFill>
              </a:defRPr>
            </a:lvl2pPr>
            <a:lvl3pPr lvl="2" algn="ctr">
              <a:spcBef>
                <a:spcPts val="640"/>
              </a:spcBef>
              <a:spcAft>
                <a:spcPts val="0"/>
              </a:spcAft>
              <a:buClr>
                <a:srgbClr val="888888"/>
              </a:buClr>
              <a:buSzPts val="3200"/>
              <a:buNone/>
              <a:defRPr>
                <a:solidFill>
                  <a:srgbClr val="888888"/>
                </a:solidFill>
              </a:defRPr>
            </a:lvl3pPr>
            <a:lvl4pPr lvl="3" algn="ctr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>
                <a:solidFill>
                  <a:srgbClr val="888888"/>
                </a:solidFill>
              </a:defRPr>
            </a:lvl4pPr>
            <a:lvl5pPr lvl="4" algn="ctr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>
                <a:solidFill>
                  <a:srgbClr val="888888"/>
                </a:solidFill>
              </a:defRPr>
            </a:lvl5pPr>
            <a:lvl6pPr lvl="5" algn="ctr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>
                <a:solidFill>
                  <a:srgbClr val="888888"/>
                </a:solidFill>
              </a:defRPr>
            </a:lvl6pPr>
            <a:lvl7pPr lvl="6" algn="ctr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>
                <a:solidFill>
                  <a:srgbClr val="888888"/>
                </a:solidFill>
              </a:defRPr>
            </a:lvl7pPr>
            <a:lvl8pPr lvl="7" algn="ctr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>
                <a:solidFill>
                  <a:srgbClr val="888888"/>
                </a:solidFill>
              </a:defRPr>
            </a:lvl8pPr>
            <a:lvl9pPr lvl="8" algn="ctr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98" name="Google Shape;98;p21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9" name="Google Shape;99;p21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0" name="Google Shape;100;p21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375942921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1_Title Slide"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21"/>
          <p:cNvSpPr txBox="1"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7" name="Google Shape;97;p21"/>
          <p:cNvSpPr txBox="1"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spcBef>
                <a:spcPts val="853"/>
              </a:spcBef>
              <a:spcAft>
                <a:spcPts val="0"/>
              </a:spcAft>
              <a:buClr>
                <a:srgbClr val="888888"/>
              </a:buClr>
              <a:buSzPts val="4265"/>
              <a:buNone/>
              <a:defRPr>
                <a:solidFill>
                  <a:srgbClr val="888888"/>
                </a:solidFill>
              </a:defRPr>
            </a:lvl1pPr>
            <a:lvl2pPr lvl="1" algn="ctr">
              <a:spcBef>
                <a:spcPts val="747"/>
              </a:spcBef>
              <a:spcAft>
                <a:spcPts val="0"/>
              </a:spcAft>
              <a:buClr>
                <a:srgbClr val="888888"/>
              </a:buClr>
              <a:buSzPts val="3735"/>
              <a:buNone/>
              <a:defRPr>
                <a:solidFill>
                  <a:srgbClr val="888888"/>
                </a:solidFill>
              </a:defRPr>
            </a:lvl2pPr>
            <a:lvl3pPr lvl="2" algn="ctr">
              <a:spcBef>
                <a:spcPts val="640"/>
              </a:spcBef>
              <a:spcAft>
                <a:spcPts val="0"/>
              </a:spcAft>
              <a:buClr>
                <a:srgbClr val="888888"/>
              </a:buClr>
              <a:buSzPts val="3200"/>
              <a:buNone/>
              <a:defRPr>
                <a:solidFill>
                  <a:srgbClr val="888888"/>
                </a:solidFill>
              </a:defRPr>
            </a:lvl3pPr>
            <a:lvl4pPr lvl="3" algn="ctr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>
                <a:solidFill>
                  <a:srgbClr val="888888"/>
                </a:solidFill>
              </a:defRPr>
            </a:lvl4pPr>
            <a:lvl5pPr lvl="4" algn="ctr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>
                <a:solidFill>
                  <a:srgbClr val="888888"/>
                </a:solidFill>
              </a:defRPr>
            </a:lvl5pPr>
            <a:lvl6pPr lvl="5" algn="ctr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>
                <a:solidFill>
                  <a:srgbClr val="888888"/>
                </a:solidFill>
              </a:defRPr>
            </a:lvl6pPr>
            <a:lvl7pPr lvl="6" algn="ctr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>
                <a:solidFill>
                  <a:srgbClr val="888888"/>
                </a:solidFill>
              </a:defRPr>
            </a:lvl7pPr>
            <a:lvl8pPr lvl="7" algn="ctr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>
                <a:solidFill>
                  <a:srgbClr val="888888"/>
                </a:solidFill>
              </a:defRPr>
            </a:lvl8pPr>
            <a:lvl9pPr lvl="8" algn="ctr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98" name="Google Shape;98;p21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9" name="Google Shape;99;p21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0" name="Google Shape;100;p21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0846403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Google Shape;31;p39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2" name="Google Shape;32;p39"/>
          <p:cNvSpPr txBox="1"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33" name="Google Shape;33;p3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4" name="Google Shape;34;p3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3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22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3" name="Google Shape;103;p22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4" name="Google Shape;104;p22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1_Blank"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22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3" name="Google Shape;103;p22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4" name="Google Shape;104;p22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387809447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1_Blank"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22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3" name="Google Shape;103;p22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4" name="Google Shape;104;p22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362604654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1_Blank"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22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3" name="Google Shape;103;p22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4" name="Google Shape;104;p22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421947931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1_Blank"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22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3" name="Google Shape;103;p22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4" name="Google Shape;104;p22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205727694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1_Blank"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22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3" name="Google Shape;103;p22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4" name="Google Shape;104;p22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191574739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1_Blank"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22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3" name="Google Shape;103;p22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4" name="Google Shape;104;p22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089957759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1_Blank"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22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3" name="Google Shape;103;p22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4" name="Google Shape;104;p22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109170660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1_Blank"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22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3" name="Google Shape;103;p22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4" name="Google Shape;104;p22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437440613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1_Blank"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22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3" name="Google Shape;103;p22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4" name="Google Shape;104;p22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0970728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_OBJECTS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40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40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9" name="Google Shape;39;p40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0" name="Google Shape;40;p4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1" name="Google Shape;41;p4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2" name="Google Shape;42;p4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1_Blank"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22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3" name="Google Shape;103;p22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4" name="Google Shape;104;p22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714481069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1_Blank"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22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3" name="Google Shape;103;p22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4" name="Google Shape;104;p22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875932849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1_Blank"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22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3" name="Google Shape;103;p22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4" name="Google Shape;104;p22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665084120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1_Blank"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22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3" name="Google Shape;103;p22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4" name="Google Shape;104;p22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156024693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1_Blank"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22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3" name="Google Shape;103;p22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4" name="Google Shape;104;p22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082399095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1_Blank"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22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3" name="Google Shape;103;p22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4" name="Google Shape;104;p22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823187159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1_Blank"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22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3" name="Google Shape;103;p22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4" name="Google Shape;104;p22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399541356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1_Blank"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22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3" name="Google Shape;103;p22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4" name="Google Shape;104;p22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836368839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1_Blank"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22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3" name="Google Shape;103;p22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4" name="Google Shape;104;p22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648668709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1_Blank"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22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3" name="Google Shape;103;p22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4" name="Google Shape;104;p22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852926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TWO_OBJECTS_WITH_TEXT">
    <p:spTree>
      <p:nvGrpSpPr>
        <p:cNvPr id="1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p41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5" name="Google Shape;45;p41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6" name="Google Shape;46;p41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7" name="Google Shape;47;p41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8" name="Google Shape;48;p41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9" name="Google Shape;49;p4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0" name="Google Shape;50;p4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1" name="Google Shape;51;p4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1_Blank"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22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3" name="Google Shape;103;p22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4" name="Google Shape;104;p22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58638313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1_Blank"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22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3" name="Google Shape;103;p22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4" name="Google Shape;104;p22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840031512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1_Blank"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22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3" name="Google Shape;103;p22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4" name="Google Shape;104;p22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008106771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1_Blank"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22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3" name="Google Shape;103;p22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4" name="Google Shape;104;p22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863042348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1_Blank"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22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3" name="Google Shape;103;p22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4" name="Google Shape;104;p22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302013788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1_Blank"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22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3" name="Google Shape;103;p22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4" name="Google Shape;104;p22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230023478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1_Blank"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22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3" name="Google Shape;103;p22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4" name="Google Shape;104;p22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672761452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1_Blank"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22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3" name="Google Shape;103;p22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4" name="Google Shape;104;p22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746318152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1_Blank"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22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3" name="Google Shape;103;p22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4" name="Google Shape;104;p22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297510916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1_Blank"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22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3" name="Google Shape;103;p22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4" name="Google Shape;104;p22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6759965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Google Shape;53;p42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4" name="Google Shape;54;p4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5" name="Google Shape;55;p4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4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1_Blank"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22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3" name="Google Shape;103;p22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4" name="Google Shape;104;p22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65569021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1_Blank"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22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3" name="Google Shape;103;p22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4" name="Google Shape;104;p22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936436374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p27"/>
          <p:cNvSpPr txBox="1"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7" name="Google Shape;107;p27"/>
          <p:cNvSpPr txBox="1"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08" name="Google Shape;108;p27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9" name="Google Shape;109;p27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0" name="Google Shape;110;p27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p28"/>
          <p:cNvSpPr txBox="1"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335"/>
              <a:buFont typeface="Calibri"/>
              <a:buNone/>
              <a:defRPr sz="5335" b="1" cap="none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3" name="Google Shape;113;p28"/>
          <p:cNvSpPr txBox="1"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 sz="2665">
                <a:solidFill>
                  <a:srgbClr val="888888"/>
                </a:solidFill>
              </a:defRPr>
            </a:lvl1pPr>
            <a:lvl2pPr marL="914400" lvl="1" indent="-228600" algn="l">
              <a:spcBef>
                <a:spcPts val="48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2pPr>
            <a:lvl3pPr marL="1371600" lvl="2" indent="-228600" algn="l">
              <a:spcBef>
                <a:spcPts val="427"/>
              </a:spcBef>
              <a:spcAft>
                <a:spcPts val="0"/>
              </a:spcAft>
              <a:buClr>
                <a:srgbClr val="888888"/>
              </a:buClr>
              <a:buSzPts val="2135"/>
              <a:buNone/>
              <a:defRPr sz="2135">
                <a:solidFill>
                  <a:srgbClr val="888888"/>
                </a:solidFill>
              </a:defRPr>
            </a:lvl3pPr>
            <a:lvl4pPr marL="1828800" lvl="3" indent="-228600" algn="l">
              <a:spcBef>
                <a:spcPts val="373"/>
              </a:spcBef>
              <a:spcAft>
                <a:spcPts val="0"/>
              </a:spcAft>
              <a:buClr>
                <a:srgbClr val="888888"/>
              </a:buClr>
              <a:buSzPts val="1865"/>
              <a:buNone/>
              <a:defRPr sz="1865">
                <a:solidFill>
                  <a:srgbClr val="888888"/>
                </a:solidFill>
              </a:defRPr>
            </a:lvl4pPr>
            <a:lvl5pPr marL="2286000" lvl="4" indent="-228600" algn="l">
              <a:spcBef>
                <a:spcPts val="373"/>
              </a:spcBef>
              <a:spcAft>
                <a:spcPts val="0"/>
              </a:spcAft>
              <a:buClr>
                <a:srgbClr val="888888"/>
              </a:buClr>
              <a:buSzPts val="1865"/>
              <a:buNone/>
              <a:defRPr sz="1865">
                <a:solidFill>
                  <a:srgbClr val="888888"/>
                </a:solidFill>
              </a:defRPr>
            </a:lvl5pPr>
            <a:lvl6pPr marL="2743200" lvl="5" indent="-228600" algn="l">
              <a:spcBef>
                <a:spcPts val="373"/>
              </a:spcBef>
              <a:spcAft>
                <a:spcPts val="0"/>
              </a:spcAft>
              <a:buClr>
                <a:srgbClr val="888888"/>
              </a:buClr>
              <a:buSzPts val="1865"/>
              <a:buNone/>
              <a:defRPr sz="1865">
                <a:solidFill>
                  <a:srgbClr val="888888"/>
                </a:solidFill>
              </a:defRPr>
            </a:lvl6pPr>
            <a:lvl7pPr marL="3200400" lvl="6" indent="-228600" algn="l">
              <a:spcBef>
                <a:spcPts val="373"/>
              </a:spcBef>
              <a:spcAft>
                <a:spcPts val="0"/>
              </a:spcAft>
              <a:buClr>
                <a:srgbClr val="888888"/>
              </a:buClr>
              <a:buSzPts val="1865"/>
              <a:buNone/>
              <a:defRPr sz="1865">
                <a:solidFill>
                  <a:srgbClr val="888888"/>
                </a:solidFill>
              </a:defRPr>
            </a:lvl7pPr>
            <a:lvl8pPr marL="3657600" lvl="7" indent="-228600" algn="l">
              <a:spcBef>
                <a:spcPts val="373"/>
              </a:spcBef>
              <a:spcAft>
                <a:spcPts val="0"/>
              </a:spcAft>
              <a:buClr>
                <a:srgbClr val="888888"/>
              </a:buClr>
              <a:buSzPts val="1865"/>
              <a:buNone/>
              <a:defRPr sz="1865">
                <a:solidFill>
                  <a:srgbClr val="888888"/>
                </a:solidFill>
              </a:defRPr>
            </a:lvl8pPr>
            <a:lvl9pPr marL="4114800" lvl="8" indent="-228600" algn="l">
              <a:spcBef>
                <a:spcPts val="373"/>
              </a:spcBef>
              <a:spcAft>
                <a:spcPts val="0"/>
              </a:spcAft>
              <a:buClr>
                <a:srgbClr val="888888"/>
              </a:buClr>
              <a:buSzPts val="1865"/>
              <a:buNone/>
              <a:defRPr sz="1865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114" name="Google Shape;114;p28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5" name="Google Shape;115;p28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6" name="Google Shape;116;p28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_OBJECTS">
    <p:spTree>
      <p:nvGrpSpPr>
        <p:cNvPr id="1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p29"/>
          <p:cNvSpPr txBox="1"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9" name="Google Shape;119;p29"/>
          <p:cNvSpPr txBox="1">
            <a:spLocks noGrp="1"/>
          </p:cNvSpPr>
          <p:nvPr>
            <p:ph type="body" idx="1"/>
          </p:nvPr>
        </p:nvSpPr>
        <p:spPr>
          <a:xfrm>
            <a:off x="609600" y="1200151"/>
            <a:ext cx="5384800" cy="33940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65772" algn="l">
              <a:spcBef>
                <a:spcPts val="747"/>
              </a:spcBef>
              <a:spcAft>
                <a:spcPts val="0"/>
              </a:spcAft>
              <a:buClr>
                <a:schemeClr val="dk1"/>
              </a:buClr>
              <a:buSzPts val="3735"/>
              <a:buChar char="•"/>
              <a:defRPr sz="3734"/>
            </a:lvl1pPr>
            <a:lvl2pPr marL="914400" lvl="1" indent="-43180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–"/>
              <a:defRPr sz="3200"/>
            </a:lvl2pPr>
            <a:lvl3pPr marL="1371600" lvl="2" indent="-397827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5"/>
              <a:buChar char="•"/>
              <a:defRPr sz="2665"/>
            </a:lvl3pPr>
            <a:lvl4pPr marL="1828800" lvl="3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2400"/>
            </a:lvl4pPr>
            <a:lvl5pPr marL="2286000" lvl="4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»"/>
              <a:defRPr sz="2400"/>
            </a:lvl5pPr>
            <a:lvl6pPr marL="2743200" lvl="5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6pPr>
            <a:lvl7pPr marL="3200400" lvl="6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7pPr>
            <a:lvl8pPr marL="3657600" lvl="7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8pPr>
            <a:lvl9pPr marL="4114800" lvl="8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9pPr>
          </a:lstStyle>
          <a:p>
            <a:endParaRPr/>
          </a:p>
        </p:txBody>
      </p:sp>
      <p:sp>
        <p:nvSpPr>
          <p:cNvPr id="120" name="Google Shape;120;p29"/>
          <p:cNvSpPr txBox="1">
            <a:spLocks noGrp="1"/>
          </p:cNvSpPr>
          <p:nvPr>
            <p:ph type="body" idx="2"/>
          </p:nvPr>
        </p:nvSpPr>
        <p:spPr>
          <a:xfrm>
            <a:off x="6197600" y="1200151"/>
            <a:ext cx="5384800" cy="33940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65772" algn="l">
              <a:spcBef>
                <a:spcPts val="747"/>
              </a:spcBef>
              <a:spcAft>
                <a:spcPts val="0"/>
              </a:spcAft>
              <a:buClr>
                <a:schemeClr val="dk1"/>
              </a:buClr>
              <a:buSzPts val="3735"/>
              <a:buChar char="•"/>
              <a:defRPr sz="3734"/>
            </a:lvl1pPr>
            <a:lvl2pPr marL="914400" lvl="1" indent="-43180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–"/>
              <a:defRPr sz="3200"/>
            </a:lvl2pPr>
            <a:lvl3pPr marL="1371600" lvl="2" indent="-397827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5"/>
              <a:buChar char="•"/>
              <a:defRPr sz="2665"/>
            </a:lvl3pPr>
            <a:lvl4pPr marL="1828800" lvl="3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2400"/>
            </a:lvl4pPr>
            <a:lvl5pPr marL="2286000" lvl="4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»"/>
              <a:defRPr sz="2400"/>
            </a:lvl5pPr>
            <a:lvl6pPr marL="2743200" lvl="5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6pPr>
            <a:lvl7pPr marL="3200400" lvl="6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7pPr>
            <a:lvl8pPr marL="3657600" lvl="7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8pPr>
            <a:lvl9pPr marL="4114800" lvl="8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9pPr>
          </a:lstStyle>
          <a:p>
            <a:endParaRPr/>
          </a:p>
        </p:txBody>
      </p:sp>
      <p:sp>
        <p:nvSpPr>
          <p:cNvPr id="121" name="Google Shape;121;p29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2" name="Google Shape;122;p29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3" name="Google Shape;123;p29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TWO_OBJECTS_WITH_TEXT">
    <p:spTree>
      <p:nvGrpSpPr>
        <p:cNvPr id="1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Google Shape;125;p30"/>
          <p:cNvSpPr txBox="1"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865"/>
              <a:buFont typeface="Calibri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6" name="Google Shape;126;p30"/>
          <p:cNvSpPr txBox="1"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  <a:defRPr sz="3200" b="1"/>
            </a:lvl1pPr>
            <a:lvl2pPr marL="914400" lvl="1" indent="-228600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5"/>
              <a:buNone/>
              <a:defRPr sz="2665" b="1"/>
            </a:lvl2pPr>
            <a:lvl3pPr marL="1371600" lvl="2" indent="-2286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3pPr>
            <a:lvl4pPr marL="1828800" lvl="3" indent="-228600" algn="l"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2135"/>
              <a:buNone/>
              <a:defRPr sz="2135" b="1"/>
            </a:lvl4pPr>
            <a:lvl5pPr marL="2286000" lvl="4" indent="-228600" algn="l"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2135"/>
              <a:buNone/>
              <a:defRPr sz="2135" b="1"/>
            </a:lvl5pPr>
            <a:lvl6pPr marL="2743200" lvl="5" indent="-228600" algn="l"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2135"/>
              <a:buNone/>
              <a:defRPr sz="2135" b="1"/>
            </a:lvl6pPr>
            <a:lvl7pPr marL="3200400" lvl="6" indent="-228600" algn="l"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2135"/>
              <a:buNone/>
              <a:defRPr sz="2135" b="1"/>
            </a:lvl7pPr>
            <a:lvl8pPr marL="3657600" lvl="7" indent="-228600" algn="l"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2135"/>
              <a:buNone/>
              <a:defRPr sz="2135" b="1"/>
            </a:lvl8pPr>
            <a:lvl9pPr marL="4114800" lvl="8" indent="-228600" algn="l"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2135"/>
              <a:buNone/>
              <a:defRPr sz="2135" b="1"/>
            </a:lvl9pPr>
          </a:lstStyle>
          <a:p>
            <a:endParaRPr/>
          </a:p>
        </p:txBody>
      </p:sp>
      <p:sp>
        <p:nvSpPr>
          <p:cNvPr id="127" name="Google Shape;127;p30"/>
          <p:cNvSpPr txBox="1">
            <a:spLocks noGrp="1"/>
          </p:cNvSpPr>
          <p:nvPr>
            <p:ph type="body" idx="2"/>
          </p:nvPr>
        </p:nvSpPr>
        <p:spPr>
          <a:xfrm>
            <a:off x="609600" y="2174875"/>
            <a:ext cx="5386917" cy="39512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397827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5"/>
              <a:buChar char="–"/>
              <a:defRPr sz="2665"/>
            </a:lvl2pPr>
            <a:lvl3pPr marL="1371600" lvl="2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64172" algn="l"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2135"/>
              <a:buChar char="–"/>
              <a:defRPr sz="2135"/>
            </a:lvl4pPr>
            <a:lvl5pPr marL="2286000" lvl="4" indent="-364172" algn="l"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2135"/>
              <a:buChar char="»"/>
              <a:defRPr sz="2135"/>
            </a:lvl5pPr>
            <a:lvl6pPr marL="2743200" lvl="5" indent="-364172" algn="l"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2135"/>
              <a:buChar char="•"/>
              <a:defRPr sz="2135"/>
            </a:lvl6pPr>
            <a:lvl7pPr marL="3200400" lvl="6" indent="-364172" algn="l"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2135"/>
              <a:buChar char="•"/>
              <a:defRPr sz="2135"/>
            </a:lvl7pPr>
            <a:lvl8pPr marL="3657600" lvl="7" indent="-364172" algn="l"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2135"/>
              <a:buChar char="•"/>
              <a:defRPr sz="2135"/>
            </a:lvl8pPr>
            <a:lvl9pPr marL="4114800" lvl="8" indent="-364172" algn="l"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2135"/>
              <a:buChar char="•"/>
              <a:defRPr sz="2135"/>
            </a:lvl9pPr>
          </a:lstStyle>
          <a:p>
            <a:endParaRPr/>
          </a:p>
        </p:txBody>
      </p:sp>
      <p:sp>
        <p:nvSpPr>
          <p:cNvPr id="128" name="Google Shape;128;p30"/>
          <p:cNvSpPr txBox="1">
            <a:spLocks noGrp="1"/>
          </p:cNvSpPr>
          <p:nvPr>
            <p:ph type="body" idx="3"/>
          </p:nvPr>
        </p:nvSpPr>
        <p:spPr>
          <a:xfrm>
            <a:off x="6193369" y="1535113"/>
            <a:ext cx="5389033" cy="6397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  <a:defRPr sz="3200" b="1"/>
            </a:lvl1pPr>
            <a:lvl2pPr marL="914400" lvl="1" indent="-228600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5"/>
              <a:buNone/>
              <a:defRPr sz="2665" b="1"/>
            </a:lvl2pPr>
            <a:lvl3pPr marL="1371600" lvl="2" indent="-2286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3pPr>
            <a:lvl4pPr marL="1828800" lvl="3" indent="-228600" algn="l"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2135"/>
              <a:buNone/>
              <a:defRPr sz="2135" b="1"/>
            </a:lvl4pPr>
            <a:lvl5pPr marL="2286000" lvl="4" indent="-228600" algn="l"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2135"/>
              <a:buNone/>
              <a:defRPr sz="2135" b="1"/>
            </a:lvl5pPr>
            <a:lvl6pPr marL="2743200" lvl="5" indent="-228600" algn="l"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2135"/>
              <a:buNone/>
              <a:defRPr sz="2135" b="1"/>
            </a:lvl6pPr>
            <a:lvl7pPr marL="3200400" lvl="6" indent="-228600" algn="l"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2135"/>
              <a:buNone/>
              <a:defRPr sz="2135" b="1"/>
            </a:lvl7pPr>
            <a:lvl8pPr marL="3657600" lvl="7" indent="-228600" algn="l"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2135"/>
              <a:buNone/>
              <a:defRPr sz="2135" b="1"/>
            </a:lvl8pPr>
            <a:lvl9pPr marL="4114800" lvl="8" indent="-228600" algn="l"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2135"/>
              <a:buNone/>
              <a:defRPr sz="2135" b="1"/>
            </a:lvl9pPr>
          </a:lstStyle>
          <a:p>
            <a:endParaRPr/>
          </a:p>
        </p:txBody>
      </p:sp>
      <p:sp>
        <p:nvSpPr>
          <p:cNvPr id="129" name="Google Shape;129;p30"/>
          <p:cNvSpPr txBox="1">
            <a:spLocks noGrp="1"/>
          </p:cNvSpPr>
          <p:nvPr>
            <p:ph type="body" idx="4"/>
          </p:nvPr>
        </p:nvSpPr>
        <p:spPr>
          <a:xfrm>
            <a:off x="6193369" y="2174875"/>
            <a:ext cx="5389033" cy="39512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397827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5"/>
              <a:buChar char="–"/>
              <a:defRPr sz="2665"/>
            </a:lvl2pPr>
            <a:lvl3pPr marL="1371600" lvl="2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64172" algn="l"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2135"/>
              <a:buChar char="–"/>
              <a:defRPr sz="2135"/>
            </a:lvl4pPr>
            <a:lvl5pPr marL="2286000" lvl="4" indent="-364172" algn="l"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2135"/>
              <a:buChar char="»"/>
              <a:defRPr sz="2135"/>
            </a:lvl5pPr>
            <a:lvl6pPr marL="2743200" lvl="5" indent="-364172" algn="l"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2135"/>
              <a:buChar char="•"/>
              <a:defRPr sz="2135"/>
            </a:lvl6pPr>
            <a:lvl7pPr marL="3200400" lvl="6" indent="-364172" algn="l"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2135"/>
              <a:buChar char="•"/>
              <a:defRPr sz="2135"/>
            </a:lvl7pPr>
            <a:lvl8pPr marL="3657600" lvl="7" indent="-364172" algn="l"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2135"/>
              <a:buChar char="•"/>
              <a:defRPr sz="2135"/>
            </a:lvl8pPr>
            <a:lvl9pPr marL="4114800" lvl="8" indent="-364172" algn="l"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2135"/>
              <a:buChar char="•"/>
              <a:defRPr sz="2135"/>
            </a:lvl9pPr>
          </a:lstStyle>
          <a:p>
            <a:endParaRPr/>
          </a:p>
        </p:txBody>
      </p:sp>
      <p:sp>
        <p:nvSpPr>
          <p:cNvPr id="130" name="Google Shape;130;p30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1" name="Google Shape;131;p30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2" name="Google Shape;132;p30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p31"/>
          <p:cNvSpPr txBox="1"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5" name="Google Shape;135;p31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6" name="Google Shape;136;p31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7" name="Google Shape;137;p31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OBJECT_WITH_CAPTION_TEXT">
    <p:spTree>
      <p:nvGrpSpPr>
        <p:cNvPr id="1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Google Shape;139;p32"/>
          <p:cNvSpPr txBox="1">
            <a:spLocks noGrp="1"/>
          </p:cNvSpPr>
          <p:nvPr>
            <p:ph type="title"/>
          </p:nvPr>
        </p:nvSpPr>
        <p:spPr>
          <a:xfrm>
            <a:off x="609602" y="273049"/>
            <a:ext cx="4011084" cy="11620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65"/>
              <a:buFont typeface="Calibri"/>
              <a:buNone/>
              <a:defRPr sz="2665" b="1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0" name="Google Shape;140;p32"/>
          <p:cNvSpPr txBox="1">
            <a:spLocks noGrp="1"/>
          </p:cNvSpPr>
          <p:nvPr>
            <p:ph type="body" idx="1"/>
          </p:nvPr>
        </p:nvSpPr>
        <p:spPr>
          <a:xfrm>
            <a:off x="4766733" y="273052"/>
            <a:ext cx="6815667" cy="58531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99427" algn="l">
              <a:spcBef>
                <a:spcPts val="853"/>
              </a:spcBef>
              <a:spcAft>
                <a:spcPts val="0"/>
              </a:spcAft>
              <a:buClr>
                <a:schemeClr val="dk1"/>
              </a:buClr>
              <a:buSzPts val="4265"/>
              <a:buChar char="•"/>
              <a:defRPr sz="4265"/>
            </a:lvl1pPr>
            <a:lvl2pPr marL="914400" lvl="1" indent="-465772" algn="l">
              <a:spcBef>
                <a:spcPts val="747"/>
              </a:spcBef>
              <a:spcAft>
                <a:spcPts val="0"/>
              </a:spcAft>
              <a:buClr>
                <a:schemeClr val="dk1"/>
              </a:buClr>
              <a:buSzPts val="3735"/>
              <a:buChar char="–"/>
              <a:defRPr sz="3734"/>
            </a:lvl2pPr>
            <a:lvl3pPr marL="1371600" lvl="2" indent="-43180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3pPr>
            <a:lvl4pPr marL="1828800" lvl="3" indent="-397827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5"/>
              <a:buChar char="–"/>
              <a:defRPr sz="2665"/>
            </a:lvl4pPr>
            <a:lvl5pPr marL="2286000" lvl="4" indent="-397827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5"/>
              <a:buChar char="»"/>
              <a:defRPr sz="2665"/>
            </a:lvl5pPr>
            <a:lvl6pPr marL="2743200" lvl="5" indent="-397827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5"/>
              <a:buChar char="•"/>
              <a:defRPr sz="2665"/>
            </a:lvl6pPr>
            <a:lvl7pPr marL="3200400" lvl="6" indent="-397827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5"/>
              <a:buChar char="•"/>
              <a:defRPr sz="2665"/>
            </a:lvl7pPr>
            <a:lvl8pPr marL="3657600" lvl="7" indent="-397827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5"/>
              <a:buChar char="•"/>
              <a:defRPr sz="2665"/>
            </a:lvl8pPr>
            <a:lvl9pPr marL="4114800" lvl="8" indent="-397827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5"/>
              <a:buChar char="•"/>
              <a:defRPr sz="2665"/>
            </a:lvl9pPr>
          </a:lstStyle>
          <a:p>
            <a:endParaRPr/>
          </a:p>
        </p:txBody>
      </p:sp>
      <p:sp>
        <p:nvSpPr>
          <p:cNvPr id="141" name="Google Shape;141;p32"/>
          <p:cNvSpPr txBox="1">
            <a:spLocks noGrp="1"/>
          </p:cNvSpPr>
          <p:nvPr>
            <p:ph type="body" idx="2"/>
          </p:nvPr>
        </p:nvSpPr>
        <p:spPr>
          <a:xfrm>
            <a:off x="609602" y="1435102"/>
            <a:ext cx="4011084" cy="46910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spcBef>
                <a:spcPts val="373"/>
              </a:spcBef>
              <a:spcAft>
                <a:spcPts val="0"/>
              </a:spcAft>
              <a:buClr>
                <a:schemeClr val="dk1"/>
              </a:buClr>
              <a:buSzPts val="1865"/>
              <a:buNone/>
              <a:defRPr sz="1865"/>
            </a:lvl1pPr>
            <a:lvl2pPr marL="914400" lvl="1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2pPr>
            <a:lvl3pPr marL="1371600" lvl="2" indent="-228600" algn="l">
              <a:spcBef>
                <a:spcPts val="267"/>
              </a:spcBef>
              <a:spcAft>
                <a:spcPts val="0"/>
              </a:spcAft>
              <a:buClr>
                <a:schemeClr val="dk1"/>
              </a:buClr>
              <a:buSzPts val="1335"/>
              <a:buNone/>
              <a:defRPr sz="1335"/>
            </a:lvl3pPr>
            <a:lvl4pPr marL="1828800" lvl="3" indent="-2286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4pPr>
            <a:lvl5pPr marL="2286000" lvl="4" indent="-2286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5pPr>
            <a:lvl6pPr marL="2743200" lvl="5" indent="-2286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6pPr>
            <a:lvl7pPr marL="3200400" lvl="6" indent="-2286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7pPr>
            <a:lvl8pPr marL="3657600" lvl="7" indent="-2286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8pPr>
            <a:lvl9pPr marL="4114800" lvl="8" indent="-2286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9pPr>
          </a:lstStyle>
          <a:p>
            <a:endParaRPr/>
          </a:p>
        </p:txBody>
      </p:sp>
      <p:sp>
        <p:nvSpPr>
          <p:cNvPr id="142" name="Google Shape;142;p32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3" name="Google Shape;143;p32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4" name="Google Shape;144;p32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_WITH_CAPTION_TEXT">
    <p:spTree>
      <p:nvGrpSpPr>
        <p:cNvPr id="1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Google Shape;146;p33"/>
          <p:cNvSpPr txBox="1">
            <a:spLocks noGrp="1"/>
          </p:cNvSpPr>
          <p:nvPr>
            <p:ph type="title"/>
          </p:nvPr>
        </p:nvSpPr>
        <p:spPr>
          <a:xfrm>
            <a:off x="2389717" y="4800600"/>
            <a:ext cx="7315200" cy="5667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65"/>
              <a:buFont typeface="Calibri"/>
              <a:buNone/>
              <a:defRPr sz="2665" b="1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7" name="Google Shape;147;p33"/>
          <p:cNvSpPr>
            <a:spLocks noGrp="1"/>
          </p:cNvSpPr>
          <p:nvPr>
            <p:ph type="pic" idx="2"/>
          </p:nvPr>
        </p:nvSpPr>
        <p:spPr>
          <a:xfrm>
            <a:off x="2389717" y="612775"/>
            <a:ext cx="7315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R="0" lvl="0" algn="l" rtl="0">
              <a:spcBef>
                <a:spcPts val="853"/>
              </a:spcBef>
              <a:spcAft>
                <a:spcPts val="0"/>
              </a:spcAft>
              <a:buClr>
                <a:schemeClr val="dk1"/>
              </a:buClr>
              <a:buSzPts val="4265"/>
              <a:buFont typeface="Arial"/>
              <a:buNone/>
              <a:defRPr sz="426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747"/>
              </a:spcBef>
              <a:spcAft>
                <a:spcPts val="0"/>
              </a:spcAft>
              <a:buClr>
                <a:schemeClr val="dk1"/>
              </a:buClr>
              <a:buSzPts val="3735"/>
              <a:buFont typeface="Arial"/>
              <a:buNone/>
              <a:defRPr sz="3734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5"/>
              <a:buFont typeface="Arial"/>
              <a:buNone/>
              <a:defRPr sz="266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5"/>
              <a:buFont typeface="Arial"/>
              <a:buNone/>
              <a:defRPr sz="266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5"/>
              <a:buFont typeface="Arial"/>
              <a:buNone/>
              <a:defRPr sz="266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5"/>
              <a:buFont typeface="Arial"/>
              <a:buNone/>
              <a:defRPr sz="266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5"/>
              <a:buFont typeface="Arial"/>
              <a:buNone/>
              <a:defRPr sz="266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5"/>
              <a:buFont typeface="Arial"/>
              <a:buNone/>
              <a:defRPr sz="266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8" name="Google Shape;148;p33"/>
          <p:cNvSpPr txBox="1">
            <a:spLocks noGrp="1"/>
          </p:cNvSpPr>
          <p:nvPr>
            <p:ph type="body" idx="1"/>
          </p:nvPr>
        </p:nvSpPr>
        <p:spPr>
          <a:xfrm>
            <a:off x="2389717" y="5367338"/>
            <a:ext cx="7315200" cy="8048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spcBef>
                <a:spcPts val="373"/>
              </a:spcBef>
              <a:spcAft>
                <a:spcPts val="0"/>
              </a:spcAft>
              <a:buClr>
                <a:schemeClr val="dk1"/>
              </a:buClr>
              <a:buSzPts val="1865"/>
              <a:buNone/>
              <a:defRPr sz="1865"/>
            </a:lvl1pPr>
            <a:lvl2pPr marL="914400" lvl="1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2pPr>
            <a:lvl3pPr marL="1371600" lvl="2" indent="-228600" algn="l">
              <a:spcBef>
                <a:spcPts val="267"/>
              </a:spcBef>
              <a:spcAft>
                <a:spcPts val="0"/>
              </a:spcAft>
              <a:buClr>
                <a:schemeClr val="dk1"/>
              </a:buClr>
              <a:buSzPts val="1335"/>
              <a:buNone/>
              <a:defRPr sz="1335"/>
            </a:lvl3pPr>
            <a:lvl4pPr marL="1828800" lvl="3" indent="-2286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4pPr>
            <a:lvl5pPr marL="2286000" lvl="4" indent="-2286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5pPr>
            <a:lvl6pPr marL="2743200" lvl="5" indent="-2286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6pPr>
            <a:lvl7pPr marL="3200400" lvl="6" indent="-2286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7pPr>
            <a:lvl8pPr marL="3657600" lvl="7" indent="-2286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8pPr>
            <a:lvl9pPr marL="4114800" lvl="8" indent="-2286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9pPr>
          </a:lstStyle>
          <a:p>
            <a:endParaRPr/>
          </a:p>
        </p:txBody>
      </p:sp>
      <p:sp>
        <p:nvSpPr>
          <p:cNvPr id="149" name="Google Shape;149;p33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0" name="Google Shape;150;p33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1" name="Google Shape;151;p33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VERTICAL_TEXT">
    <p:spTree>
      <p:nvGrpSpPr>
        <p:cNvPr id="1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Google Shape;153;p34"/>
          <p:cNvSpPr txBox="1"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4" name="Google Shape;154;p34"/>
          <p:cNvSpPr txBox="1">
            <a:spLocks noGrp="1"/>
          </p:cNvSpPr>
          <p:nvPr>
            <p:ph type="body" idx="1"/>
          </p:nvPr>
        </p:nvSpPr>
        <p:spPr>
          <a:xfrm rot="5400000">
            <a:off x="3833019" y="-1623217"/>
            <a:ext cx="4525963" cy="1097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55" name="Google Shape;155;p34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6" name="Google Shape;156;p34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7" name="Google Shape;157;p34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OBJECT_WITH_CAPTION_TEXT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44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44"/>
          <p:cNvSpPr txBox="1">
            <a:spLocks noGrp="1"/>
          </p:cNvSpPr>
          <p:nvPr>
            <p:ph type="body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marL="2286000" lvl="4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64" name="Google Shape;64;p44"/>
          <p:cNvSpPr txBox="1">
            <a:spLocks noGrp="1"/>
          </p:cNvSpPr>
          <p:nvPr>
            <p:ph type="body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65" name="Google Shape;65;p4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6" name="Google Shape;66;p4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4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_TITLE_AND_VERTICAL_TEXT">
    <p:spTree>
      <p:nvGrpSpPr>
        <p:cNvPr id="1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p35"/>
          <p:cNvSpPr txBox="1">
            <a:spLocks noGrp="1"/>
          </p:cNvSpPr>
          <p:nvPr>
            <p:ph type="title"/>
          </p:nvPr>
        </p:nvSpPr>
        <p:spPr>
          <a:xfrm rot="5400000">
            <a:off x="8016874" y="1028701"/>
            <a:ext cx="4387851" cy="274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0" name="Google Shape;160;p35"/>
          <p:cNvSpPr txBox="1">
            <a:spLocks noGrp="1"/>
          </p:cNvSpPr>
          <p:nvPr>
            <p:ph type="body" idx="1"/>
          </p:nvPr>
        </p:nvSpPr>
        <p:spPr>
          <a:xfrm rot="5400000">
            <a:off x="2428874" y="-1612900"/>
            <a:ext cx="4387851" cy="802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61" name="Google Shape;161;p35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2" name="Google Shape;162;p35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3" name="Google Shape;163;p35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_WITH_CAPTION_TEXT"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45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45"/>
          <p:cNvSpPr>
            <a:spLocks noGrp="1"/>
          </p:cNvSpPr>
          <p:nvPr>
            <p:ph type="pic" idx="2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1" name="Google Shape;71;p45"/>
          <p:cNvSpPr txBox="1">
            <a:spLocks noGrp="1"/>
          </p:cNvSpPr>
          <p:nvPr>
            <p:ph type="body" idx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72" name="Google Shape;72;p4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3" name="Google Shape;73;p4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4" name="Google Shape;74;p4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VERTICAL_TEXT">
    <p:spTree>
      <p:nvGrpSpPr>
        <p:cNvPr id="1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p46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7" name="Google Shape;77;p46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8" name="Google Shape;78;p4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9" name="Google Shape;79;p4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0" name="Google Shape;80;p4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25.xml"/><Relationship Id="rId18" Type="http://schemas.openxmlformats.org/officeDocument/2006/relationships/slideLayout" Target="../slideLayouts/slideLayout30.xml"/><Relationship Id="rId26" Type="http://schemas.openxmlformats.org/officeDocument/2006/relationships/slideLayout" Target="../slideLayouts/slideLayout38.xml"/><Relationship Id="rId39" Type="http://schemas.openxmlformats.org/officeDocument/2006/relationships/slideLayout" Target="../slideLayouts/slideLayout51.xml"/><Relationship Id="rId21" Type="http://schemas.openxmlformats.org/officeDocument/2006/relationships/slideLayout" Target="../slideLayouts/slideLayout33.xml"/><Relationship Id="rId34" Type="http://schemas.openxmlformats.org/officeDocument/2006/relationships/slideLayout" Target="../slideLayouts/slideLayout46.xml"/><Relationship Id="rId42" Type="http://schemas.openxmlformats.org/officeDocument/2006/relationships/slideLayout" Target="../slideLayouts/slideLayout54.xml"/><Relationship Id="rId47" Type="http://schemas.openxmlformats.org/officeDocument/2006/relationships/slideLayout" Target="../slideLayouts/slideLayout59.xml"/><Relationship Id="rId50" Type="http://schemas.openxmlformats.org/officeDocument/2006/relationships/slideLayout" Target="../slideLayouts/slideLayout62.xml"/><Relationship Id="rId55" Type="http://schemas.openxmlformats.org/officeDocument/2006/relationships/slideLayout" Target="../slideLayouts/slideLayout67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17" Type="http://schemas.openxmlformats.org/officeDocument/2006/relationships/slideLayout" Target="../slideLayouts/slideLayout29.xml"/><Relationship Id="rId25" Type="http://schemas.openxmlformats.org/officeDocument/2006/relationships/slideLayout" Target="../slideLayouts/slideLayout37.xml"/><Relationship Id="rId33" Type="http://schemas.openxmlformats.org/officeDocument/2006/relationships/slideLayout" Target="../slideLayouts/slideLayout45.xml"/><Relationship Id="rId38" Type="http://schemas.openxmlformats.org/officeDocument/2006/relationships/slideLayout" Target="../slideLayouts/slideLayout50.xml"/><Relationship Id="rId46" Type="http://schemas.openxmlformats.org/officeDocument/2006/relationships/slideLayout" Target="../slideLayouts/slideLayout58.xml"/><Relationship Id="rId59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6" Type="http://schemas.openxmlformats.org/officeDocument/2006/relationships/slideLayout" Target="../slideLayouts/slideLayout28.xml"/><Relationship Id="rId20" Type="http://schemas.openxmlformats.org/officeDocument/2006/relationships/slideLayout" Target="../slideLayouts/slideLayout32.xml"/><Relationship Id="rId29" Type="http://schemas.openxmlformats.org/officeDocument/2006/relationships/slideLayout" Target="../slideLayouts/slideLayout41.xml"/><Relationship Id="rId41" Type="http://schemas.openxmlformats.org/officeDocument/2006/relationships/slideLayout" Target="../slideLayouts/slideLayout53.xml"/><Relationship Id="rId54" Type="http://schemas.openxmlformats.org/officeDocument/2006/relationships/slideLayout" Target="../slideLayouts/slideLayout66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24" Type="http://schemas.openxmlformats.org/officeDocument/2006/relationships/slideLayout" Target="../slideLayouts/slideLayout36.xml"/><Relationship Id="rId32" Type="http://schemas.openxmlformats.org/officeDocument/2006/relationships/slideLayout" Target="../slideLayouts/slideLayout44.xml"/><Relationship Id="rId37" Type="http://schemas.openxmlformats.org/officeDocument/2006/relationships/slideLayout" Target="../slideLayouts/slideLayout49.xml"/><Relationship Id="rId40" Type="http://schemas.openxmlformats.org/officeDocument/2006/relationships/slideLayout" Target="../slideLayouts/slideLayout52.xml"/><Relationship Id="rId45" Type="http://schemas.openxmlformats.org/officeDocument/2006/relationships/slideLayout" Target="../slideLayouts/slideLayout57.xml"/><Relationship Id="rId53" Type="http://schemas.openxmlformats.org/officeDocument/2006/relationships/slideLayout" Target="../slideLayouts/slideLayout65.xml"/><Relationship Id="rId58" Type="http://schemas.openxmlformats.org/officeDocument/2006/relationships/slideLayout" Target="../slideLayouts/slideLayout70.xml"/><Relationship Id="rId5" Type="http://schemas.openxmlformats.org/officeDocument/2006/relationships/slideLayout" Target="../slideLayouts/slideLayout17.xml"/><Relationship Id="rId15" Type="http://schemas.openxmlformats.org/officeDocument/2006/relationships/slideLayout" Target="../slideLayouts/slideLayout27.xml"/><Relationship Id="rId23" Type="http://schemas.openxmlformats.org/officeDocument/2006/relationships/slideLayout" Target="../slideLayouts/slideLayout35.xml"/><Relationship Id="rId28" Type="http://schemas.openxmlformats.org/officeDocument/2006/relationships/slideLayout" Target="../slideLayouts/slideLayout40.xml"/><Relationship Id="rId36" Type="http://schemas.openxmlformats.org/officeDocument/2006/relationships/slideLayout" Target="../slideLayouts/slideLayout48.xml"/><Relationship Id="rId49" Type="http://schemas.openxmlformats.org/officeDocument/2006/relationships/slideLayout" Target="../slideLayouts/slideLayout61.xml"/><Relationship Id="rId57" Type="http://schemas.openxmlformats.org/officeDocument/2006/relationships/slideLayout" Target="../slideLayouts/slideLayout69.xml"/><Relationship Id="rId10" Type="http://schemas.openxmlformats.org/officeDocument/2006/relationships/slideLayout" Target="../slideLayouts/slideLayout22.xml"/><Relationship Id="rId19" Type="http://schemas.openxmlformats.org/officeDocument/2006/relationships/slideLayout" Target="../slideLayouts/slideLayout31.xml"/><Relationship Id="rId31" Type="http://schemas.openxmlformats.org/officeDocument/2006/relationships/slideLayout" Target="../slideLayouts/slideLayout43.xml"/><Relationship Id="rId44" Type="http://schemas.openxmlformats.org/officeDocument/2006/relationships/slideLayout" Target="../slideLayouts/slideLayout56.xml"/><Relationship Id="rId52" Type="http://schemas.openxmlformats.org/officeDocument/2006/relationships/slideLayout" Target="../slideLayouts/slideLayout64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slideLayout" Target="../slideLayouts/slideLayout26.xml"/><Relationship Id="rId22" Type="http://schemas.openxmlformats.org/officeDocument/2006/relationships/slideLayout" Target="../slideLayouts/slideLayout34.xml"/><Relationship Id="rId27" Type="http://schemas.openxmlformats.org/officeDocument/2006/relationships/slideLayout" Target="../slideLayouts/slideLayout39.xml"/><Relationship Id="rId30" Type="http://schemas.openxmlformats.org/officeDocument/2006/relationships/slideLayout" Target="../slideLayouts/slideLayout42.xml"/><Relationship Id="rId35" Type="http://schemas.openxmlformats.org/officeDocument/2006/relationships/slideLayout" Target="../slideLayouts/slideLayout47.xml"/><Relationship Id="rId43" Type="http://schemas.openxmlformats.org/officeDocument/2006/relationships/slideLayout" Target="../slideLayouts/slideLayout55.xml"/><Relationship Id="rId48" Type="http://schemas.openxmlformats.org/officeDocument/2006/relationships/slideLayout" Target="../slideLayouts/slideLayout60.xml"/><Relationship Id="rId56" Type="http://schemas.openxmlformats.org/officeDocument/2006/relationships/slideLayout" Target="../slideLayouts/slideLayout68.xml"/><Relationship Id="rId8" Type="http://schemas.openxmlformats.org/officeDocument/2006/relationships/slideLayout" Target="../slideLayouts/slideLayout20.xml"/><Relationship Id="rId51" Type="http://schemas.openxmlformats.org/officeDocument/2006/relationships/slideLayout" Target="../slideLayouts/slideLayout63.xml"/><Relationship Id="rId3" Type="http://schemas.openxmlformats.org/officeDocument/2006/relationships/slideLayout" Target="../slideLayouts/slideLayout1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8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1" name="Google Shape;11;p18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Google Shape;12;p1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" name="Google Shape;13;p1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Google Shape;14;p1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90" r:id="rId2"/>
    <p:sldLayoutId id="2147483652" r:id="rId3"/>
    <p:sldLayoutId id="2147483653" r:id="rId4"/>
    <p:sldLayoutId id="2147483654" r:id="rId5"/>
    <p:sldLayoutId id="2147483655" r:id="rId6"/>
    <p:sldLayoutId id="2147483657" r:id="rId7"/>
    <p:sldLayoutId id="2147483658" r:id="rId8"/>
    <p:sldLayoutId id="2147483659" r:id="rId9"/>
    <p:sldLayoutId id="2147483660" r:id="rId10"/>
    <p:sldLayoutId id="2147483661" r:id="rId11"/>
    <p:sldLayoutId id="2147483662" r:id="rId12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20"/>
          <p:cNvSpPr txBox="1"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865"/>
              <a:buFont typeface="Calibri"/>
              <a:buNone/>
              <a:defRPr sz="586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91" name="Google Shape;91;p20"/>
          <p:cNvSpPr txBox="1"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99427" algn="l" rtl="0">
              <a:spcBef>
                <a:spcPts val="853"/>
              </a:spcBef>
              <a:spcAft>
                <a:spcPts val="0"/>
              </a:spcAft>
              <a:buClr>
                <a:schemeClr val="dk1"/>
              </a:buClr>
              <a:buSzPts val="4265"/>
              <a:buFont typeface="Arial"/>
              <a:buChar char="•"/>
              <a:defRPr sz="426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465772" algn="l" rtl="0">
              <a:spcBef>
                <a:spcPts val="747"/>
              </a:spcBef>
              <a:spcAft>
                <a:spcPts val="0"/>
              </a:spcAft>
              <a:buClr>
                <a:schemeClr val="dk1"/>
              </a:buClr>
              <a:buSzPts val="3735"/>
              <a:buFont typeface="Arial"/>
              <a:buChar char="–"/>
              <a:defRPr sz="3734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43180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97827" algn="l" rtl="0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5"/>
              <a:buFont typeface="Arial"/>
              <a:buChar char="–"/>
              <a:defRPr sz="266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97827" algn="l" rtl="0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5"/>
              <a:buFont typeface="Arial"/>
              <a:buChar char="»"/>
              <a:defRPr sz="266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97827" algn="l" rtl="0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5"/>
              <a:buFont typeface="Arial"/>
              <a:buChar char="•"/>
              <a:defRPr sz="266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97827" algn="l" rtl="0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5"/>
              <a:buFont typeface="Arial"/>
              <a:buChar char="•"/>
              <a:defRPr sz="266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97827" algn="l" rtl="0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5"/>
              <a:buFont typeface="Arial"/>
              <a:buChar char="•"/>
              <a:defRPr sz="266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97827" algn="l" rtl="0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5"/>
              <a:buFont typeface="Arial"/>
              <a:buChar char="•"/>
              <a:defRPr sz="266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2" name="Google Shape;92;p20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3" name="Google Shape;93;p20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4" name="Google Shape;94;p20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64" r:id="rId1"/>
    <p:sldLayoutId id="2147483726" r:id="rId2"/>
    <p:sldLayoutId id="2147483725" r:id="rId3"/>
    <p:sldLayoutId id="2147483724" r:id="rId4"/>
    <p:sldLayoutId id="2147483722" r:id="rId5"/>
    <p:sldLayoutId id="2147483721" r:id="rId6"/>
    <p:sldLayoutId id="2147483702" r:id="rId7"/>
    <p:sldLayoutId id="2147483701" r:id="rId8"/>
    <p:sldLayoutId id="2147483700" r:id="rId9"/>
    <p:sldLayoutId id="2147483699" r:id="rId10"/>
    <p:sldLayoutId id="2147483698" r:id="rId11"/>
    <p:sldLayoutId id="2147483696" r:id="rId12"/>
    <p:sldLayoutId id="2147483694" r:id="rId13"/>
    <p:sldLayoutId id="2147483693" r:id="rId14"/>
    <p:sldLayoutId id="2147483692" r:id="rId15"/>
    <p:sldLayoutId id="2147483691" r:id="rId16"/>
    <p:sldLayoutId id="2147483687" r:id="rId17"/>
    <p:sldLayoutId id="2147483665" r:id="rId18"/>
    <p:sldLayoutId id="2147483728" r:id="rId19"/>
    <p:sldLayoutId id="2147483727" r:id="rId20"/>
    <p:sldLayoutId id="2147483723" r:id="rId21"/>
    <p:sldLayoutId id="2147483720" r:id="rId22"/>
    <p:sldLayoutId id="2147483719" r:id="rId23"/>
    <p:sldLayoutId id="2147483718" r:id="rId24"/>
    <p:sldLayoutId id="2147483716" r:id="rId25"/>
    <p:sldLayoutId id="2147483715" r:id="rId26"/>
    <p:sldLayoutId id="2147483714" r:id="rId27"/>
    <p:sldLayoutId id="2147483713" r:id="rId28"/>
    <p:sldLayoutId id="2147483712" r:id="rId29"/>
    <p:sldLayoutId id="2147483711" r:id="rId30"/>
    <p:sldLayoutId id="2147483710" r:id="rId31"/>
    <p:sldLayoutId id="2147483709" r:id="rId32"/>
    <p:sldLayoutId id="2147483708" r:id="rId33"/>
    <p:sldLayoutId id="2147483707" r:id="rId34"/>
    <p:sldLayoutId id="2147483706" r:id="rId35"/>
    <p:sldLayoutId id="2147483705" r:id="rId36"/>
    <p:sldLayoutId id="2147483704" r:id="rId37"/>
    <p:sldLayoutId id="2147483703" r:id="rId38"/>
    <p:sldLayoutId id="2147483697" r:id="rId39"/>
    <p:sldLayoutId id="2147483695" r:id="rId40"/>
    <p:sldLayoutId id="2147483689" r:id="rId41"/>
    <p:sldLayoutId id="2147483688" r:id="rId42"/>
    <p:sldLayoutId id="2147483686" r:id="rId43"/>
    <p:sldLayoutId id="2147483685" r:id="rId44"/>
    <p:sldLayoutId id="2147483684" r:id="rId45"/>
    <p:sldLayoutId id="2147483683" r:id="rId46"/>
    <p:sldLayoutId id="2147483682" r:id="rId47"/>
    <p:sldLayoutId id="2147483681" r:id="rId48"/>
    <p:sldLayoutId id="2147483680" r:id="rId49"/>
    <p:sldLayoutId id="2147483666" r:id="rId50"/>
    <p:sldLayoutId id="2147483667" r:id="rId51"/>
    <p:sldLayoutId id="2147483668" r:id="rId52"/>
    <p:sldLayoutId id="2147483669" r:id="rId53"/>
    <p:sldLayoutId id="2147483670" r:id="rId54"/>
    <p:sldLayoutId id="2147483671" r:id="rId55"/>
    <p:sldLayoutId id="2147483672" r:id="rId56"/>
    <p:sldLayoutId id="2147483673" r:id="rId57"/>
    <p:sldLayoutId id="2147483674" r:id="rId58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png"/><Relationship Id="rId3" Type="http://schemas.openxmlformats.org/officeDocument/2006/relationships/slideLayout" Target="../slideLayouts/slideLayout35.xml"/><Relationship Id="rId7" Type="http://schemas.openxmlformats.org/officeDocument/2006/relationships/image" Target="../media/image40.png"/><Relationship Id="rId2" Type="http://schemas.microsoft.com/office/2007/relationships/media" Target="../media/media6.mp3"/><Relationship Id="rId1" Type="http://schemas.openxmlformats.org/officeDocument/2006/relationships/audio" Target="NULL" TargetMode="External"/><Relationship Id="rId6" Type="http://schemas.microsoft.com/office/2007/relationships/hdphoto" Target="../media/hdphoto3.wdp"/><Relationship Id="rId11" Type="http://schemas.openxmlformats.org/officeDocument/2006/relationships/image" Target="../media/image17.png"/><Relationship Id="rId5" Type="http://schemas.openxmlformats.org/officeDocument/2006/relationships/image" Target="../media/image44.png"/><Relationship Id="rId10" Type="http://schemas.openxmlformats.org/officeDocument/2006/relationships/image" Target="../media/image46.png"/><Relationship Id="rId4" Type="http://schemas.openxmlformats.org/officeDocument/2006/relationships/image" Target="../media/image43.png"/><Relationship Id="rId9" Type="http://schemas.microsoft.com/office/2007/relationships/hdphoto" Target="../media/hdphoto4.wdp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3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0.xml"/><Relationship Id="rId2" Type="http://schemas.microsoft.com/office/2007/relationships/media" Target="../media/media7.mp4"/><Relationship Id="rId1" Type="http://schemas.openxmlformats.org/officeDocument/2006/relationships/video" Target="NULL" TargetMode="External"/><Relationship Id="rId5" Type="http://schemas.openxmlformats.org/officeDocument/2006/relationships/image" Target="../media/image49.png"/><Relationship Id="rId4" Type="http://schemas.openxmlformats.org/officeDocument/2006/relationships/image" Target="../media/image48.png"/></Relationships>
</file>

<file path=ppt/slides/_rels/slide13.xml.rels><?xml version="1.0" encoding="UTF-8" standalone="yes"?>
<Relationships xmlns="http://schemas.openxmlformats.org/package/2006/relationships"><Relationship Id="rId8" Type="http://schemas.microsoft.com/office/2007/relationships/hdphoto" Target="../media/hdphoto4.wdp"/><Relationship Id="rId3" Type="http://schemas.openxmlformats.org/officeDocument/2006/relationships/control" Target="../activeX/activeX2.xml"/><Relationship Id="rId7" Type="http://schemas.openxmlformats.org/officeDocument/2006/relationships/image" Target="../media/image45.png"/><Relationship Id="rId12" Type="http://schemas.openxmlformats.org/officeDocument/2006/relationships/image" Target="../media/image51.wmf"/><Relationship Id="rId2" Type="http://schemas.openxmlformats.org/officeDocument/2006/relationships/control" Target="../activeX/activeX1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52.png"/><Relationship Id="rId11" Type="http://schemas.openxmlformats.org/officeDocument/2006/relationships/image" Target="../media/image50.wmf"/><Relationship Id="rId5" Type="http://schemas.openxmlformats.org/officeDocument/2006/relationships/notesSlide" Target="../notesSlides/notesSlide9.xml"/><Relationship Id="rId10" Type="http://schemas.openxmlformats.org/officeDocument/2006/relationships/image" Target="../media/image54.png"/><Relationship Id="rId4" Type="http://schemas.openxmlformats.org/officeDocument/2006/relationships/slideLayout" Target="../slideLayouts/slideLayout30.xml"/><Relationship Id="rId9" Type="http://schemas.openxmlformats.org/officeDocument/2006/relationships/image" Target="../media/image53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png"/><Relationship Id="rId3" Type="http://schemas.openxmlformats.org/officeDocument/2006/relationships/control" Target="../activeX/activeX4.xml"/><Relationship Id="rId7" Type="http://schemas.openxmlformats.org/officeDocument/2006/relationships/notesSlide" Target="../notesSlides/notesSlide10.xml"/><Relationship Id="rId2" Type="http://schemas.openxmlformats.org/officeDocument/2006/relationships/control" Target="../activeX/activeX3.xml"/><Relationship Id="rId1" Type="http://schemas.openxmlformats.org/officeDocument/2006/relationships/vmlDrawing" Target="../drawings/vmlDrawing2.vml"/><Relationship Id="rId6" Type="http://schemas.openxmlformats.org/officeDocument/2006/relationships/slideLayout" Target="../slideLayouts/slideLayout30.xml"/><Relationship Id="rId11" Type="http://schemas.openxmlformats.org/officeDocument/2006/relationships/image" Target="../media/image55.wmf"/><Relationship Id="rId5" Type="http://schemas.openxmlformats.org/officeDocument/2006/relationships/control" Target="../activeX/activeX6.xml"/><Relationship Id="rId10" Type="http://schemas.microsoft.com/office/2007/relationships/hdphoto" Target="../media/hdphoto4.wdp"/><Relationship Id="rId4" Type="http://schemas.openxmlformats.org/officeDocument/2006/relationships/control" Target="../activeX/activeX5.xml"/><Relationship Id="rId9" Type="http://schemas.openxmlformats.org/officeDocument/2006/relationships/image" Target="../media/image45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56.wmf"/><Relationship Id="rId3" Type="http://schemas.openxmlformats.org/officeDocument/2006/relationships/control" Target="../activeX/activeX8.xml"/><Relationship Id="rId7" Type="http://schemas.openxmlformats.org/officeDocument/2006/relationships/control" Target="../activeX/activeX12.xml"/><Relationship Id="rId12" Type="http://schemas.openxmlformats.org/officeDocument/2006/relationships/image" Target="../media/image60.png"/><Relationship Id="rId2" Type="http://schemas.openxmlformats.org/officeDocument/2006/relationships/control" Target="../activeX/activeX7.xml"/><Relationship Id="rId1" Type="http://schemas.openxmlformats.org/officeDocument/2006/relationships/vmlDrawing" Target="../drawings/vmlDrawing3.vml"/><Relationship Id="rId6" Type="http://schemas.openxmlformats.org/officeDocument/2006/relationships/control" Target="../activeX/activeX11.xml"/><Relationship Id="rId11" Type="http://schemas.openxmlformats.org/officeDocument/2006/relationships/image" Target="../media/image59.png"/><Relationship Id="rId5" Type="http://schemas.openxmlformats.org/officeDocument/2006/relationships/control" Target="../activeX/activeX10.xml"/><Relationship Id="rId10" Type="http://schemas.openxmlformats.org/officeDocument/2006/relationships/image" Target="../media/image58.png"/><Relationship Id="rId4" Type="http://schemas.openxmlformats.org/officeDocument/2006/relationships/control" Target="../activeX/activeX9.xml"/><Relationship Id="rId9" Type="http://schemas.openxmlformats.org/officeDocument/2006/relationships/image" Target="../media/image57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png"/><Relationship Id="rId13" Type="http://schemas.openxmlformats.org/officeDocument/2006/relationships/image" Target="../media/image67.gif"/><Relationship Id="rId3" Type="http://schemas.openxmlformats.org/officeDocument/2006/relationships/control" Target="../activeX/activeX14.xml"/><Relationship Id="rId7" Type="http://schemas.openxmlformats.org/officeDocument/2006/relationships/slideLayout" Target="../slideLayouts/slideLayout30.xml"/><Relationship Id="rId12" Type="http://schemas.openxmlformats.org/officeDocument/2006/relationships/image" Target="../media/image66.gif"/><Relationship Id="rId2" Type="http://schemas.openxmlformats.org/officeDocument/2006/relationships/control" Target="../activeX/activeX13.xml"/><Relationship Id="rId1" Type="http://schemas.openxmlformats.org/officeDocument/2006/relationships/vmlDrawing" Target="../drawings/vmlDrawing4.vml"/><Relationship Id="rId6" Type="http://schemas.openxmlformats.org/officeDocument/2006/relationships/control" Target="../activeX/activeX17.xml"/><Relationship Id="rId11" Type="http://schemas.openxmlformats.org/officeDocument/2006/relationships/image" Target="../media/image65.gif"/><Relationship Id="rId5" Type="http://schemas.openxmlformats.org/officeDocument/2006/relationships/control" Target="../activeX/activeX16.xml"/><Relationship Id="rId15" Type="http://schemas.openxmlformats.org/officeDocument/2006/relationships/image" Target="../media/image62.wmf"/><Relationship Id="rId10" Type="http://schemas.openxmlformats.org/officeDocument/2006/relationships/image" Target="../media/image64.gif"/><Relationship Id="rId4" Type="http://schemas.openxmlformats.org/officeDocument/2006/relationships/control" Target="../activeX/activeX15.xml"/><Relationship Id="rId9" Type="http://schemas.openxmlformats.org/officeDocument/2006/relationships/image" Target="../media/image63.png"/><Relationship Id="rId14" Type="http://schemas.openxmlformats.org/officeDocument/2006/relationships/image" Target="../media/image61.wmf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1.png"/><Relationship Id="rId3" Type="http://schemas.openxmlformats.org/officeDocument/2006/relationships/slideLayout" Target="../slideLayouts/slideLayout13.xml"/><Relationship Id="rId7" Type="http://schemas.openxmlformats.org/officeDocument/2006/relationships/image" Target="../media/image70.gif"/><Relationship Id="rId2" Type="http://schemas.openxmlformats.org/officeDocument/2006/relationships/audio" Target="../media/media8.mp3"/><Relationship Id="rId1" Type="http://schemas.microsoft.com/office/2007/relationships/media" Target="../media/media8.mp3"/><Relationship Id="rId6" Type="http://schemas.openxmlformats.org/officeDocument/2006/relationships/image" Target="../media/image69.gif"/><Relationship Id="rId5" Type="http://schemas.openxmlformats.org/officeDocument/2006/relationships/image" Target="../media/image17.png"/><Relationship Id="rId4" Type="http://schemas.openxmlformats.org/officeDocument/2006/relationships/image" Target="../media/image68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0.gif"/><Relationship Id="rId3" Type="http://schemas.openxmlformats.org/officeDocument/2006/relationships/slideLayout" Target="../slideLayouts/slideLayout30.xml"/><Relationship Id="rId7" Type="http://schemas.openxmlformats.org/officeDocument/2006/relationships/image" Target="../media/image17.png"/><Relationship Id="rId2" Type="http://schemas.openxmlformats.org/officeDocument/2006/relationships/audio" Target="../media/media9.mp3"/><Relationship Id="rId1" Type="http://schemas.microsoft.com/office/2007/relationships/media" Target="../media/media9.mp3"/><Relationship Id="rId6" Type="http://schemas.openxmlformats.org/officeDocument/2006/relationships/image" Target="../media/image68.png"/><Relationship Id="rId11" Type="http://schemas.microsoft.com/office/2007/relationships/hdphoto" Target="../media/hdphoto5.wdp"/><Relationship Id="rId5" Type="http://schemas.openxmlformats.org/officeDocument/2006/relationships/audio" Target="../media/audio4.wav"/><Relationship Id="rId10" Type="http://schemas.openxmlformats.org/officeDocument/2006/relationships/image" Target="../media/image72.png"/><Relationship Id="rId4" Type="http://schemas.openxmlformats.org/officeDocument/2006/relationships/audio" Target="../media/audio3.wav"/><Relationship Id="rId9" Type="http://schemas.openxmlformats.org/officeDocument/2006/relationships/image" Target="../media/image69.gif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0.gif"/><Relationship Id="rId3" Type="http://schemas.openxmlformats.org/officeDocument/2006/relationships/slideLayout" Target="../slideLayouts/slideLayout30.xml"/><Relationship Id="rId7" Type="http://schemas.openxmlformats.org/officeDocument/2006/relationships/image" Target="../media/image17.png"/><Relationship Id="rId2" Type="http://schemas.openxmlformats.org/officeDocument/2006/relationships/audio" Target="../media/media9.mp3"/><Relationship Id="rId1" Type="http://schemas.microsoft.com/office/2007/relationships/media" Target="../media/media9.mp3"/><Relationship Id="rId6" Type="http://schemas.openxmlformats.org/officeDocument/2006/relationships/image" Target="../media/image68.png"/><Relationship Id="rId5" Type="http://schemas.openxmlformats.org/officeDocument/2006/relationships/audio" Target="../media/audio4.wav"/><Relationship Id="rId10" Type="http://schemas.openxmlformats.org/officeDocument/2006/relationships/image" Target="../media/image73.png"/><Relationship Id="rId4" Type="http://schemas.openxmlformats.org/officeDocument/2006/relationships/audio" Target="../media/audio3.wav"/><Relationship Id="rId9" Type="http://schemas.openxmlformats.org/officeDocument/2006/relationships/image" Target="../media/image69.gi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74.png"/><Relationship Id="rId3" Type="http://schemas.openxmlformats.org/officeDocument/2006/relationships/slideLayout" Target="../slideLayouts/slideLayout30.xml"/><Relationship Id="rId7" Type="http://schemas.openxmlformats.org/officeDocument/2006/relationships/image" Target="../media/image17.png"/><Relationship Id="rId2" Type="http://schemas.openxmlformats.org/officeDocument/2006/relationships/audio" Target="../media/media9.mp3"/><Relationship Id="rId1" Type="http://schemas.microsoft.com/office/2007/relationships/media" Target="../media/media9.mp3"/><Relationship Id="rId6" Type="http://schemas.openxmlformats.org/officeDocument/2006/relationships/image" Target="../media/image68.png"/><Relationship Id="rId5" Type="http://schemas.openxmlformats.org/officeDocument/2006/relationships/audio" Target="../media/audio4.wav"/><Relationship Id="rId10" Type="http://schemas.openxmlformats.org/officeDocument/2006/relationships/image" Target="../media/image69.gif"/><Relationship Id="rId4" Type="http://schemas.openxmlformats.org/officeDocument/2006/relationships/audio" Target="../media/audio3.wav"/><Relationship Id="rId9" Type="http://schemas.openxmlformats.org/officeDocument/2006/relationships/image" Target="../media/image70.gif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5.png"/><Relationship Id="rId3" Type="http://schemas.openxmlformats.org/officeDocument/2006/relationships/slideLayout" Target="../slideLayouts/slideLayout30.xml"/><Relationship Id="rId7" Type="http://schemas.openxmlformats.org/officeDocument/2006/relationships/image" Target="../media/image17.png"/><Relationship Id="rId2" Type="http://schemas.openxmlformats.org/officeDocument/2006/relationships/audio" Target="../media/media9.mp3"/><Relationship Id="rId1" Type="http://schemas.microsoft.com/office/2007/relationships/media" Target="../media/media9.mp3"/><Relationship Id="rId6" Type="http://schemas.openxmlformats.org/officeDocument/2006/relationships/image" Target="../media/image68.png"/><Relationship Id="rId5" Type="http://schemas.openxmlformats.org/officeDocument/2006/relationships/audio" Target="../media/audio4.wav"/><Relationship Id="rId10" Type="http://schemas.openxmlformats.org/officeDocument/2006/relationships/image" Target="../media/image69.gif"/><Relationship Id="rId4" Type="http://schemas.openxmlformats.org/officeDocument/2006/relationships/audio" Target="../media/audio5.wav"/><Relationship Id="rId9" Type="http://schemas.openxmlformats.org/officeDocument/2006/relationships/image" Target="../media/image70.gif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5.png"/><Relationship Id="rId3" Type="http://schemas.openxmlformats.org/officeDocument/2006/relationships/slideLayout" Target="../slideLayouts/slideLayout30.xml"/><Relationship Id="rId7" Type="http://schemas.openxmlformats.org/officeDocument/2006/relationships/image" Target="../media/image17.png"/><Relationship Id="rId2" Type="http://schemas.openxmlformats.org/officeDocument/2006/relationships/audio" Target="../media/media9.mp3"/><Relationship Id="rId1" Type="http://schemas.microsoft.com/office/2007/relationships/media" Target="../media/media9.mp3"/><Relationship Id="rId6" Type="http://schemas.openxmlformats.org/officeDocument/2006/relationships/image" Target="../media/image68.png"/><Relationship Id="rId5" Type="http://schemas.openxmlformats.org/officeDocument/2006/relationships/audio" Target="../media/audio4.wav"/><Relationship Id="rId10" Type="http://schemas.openxmlformats.org/officeDocument/2006/relationships/image" Target="../media/image69.gif"/><Relationship Id="rId4" Type="http://schemas.openxmlformats.org/officeDocument/2006/relationships/audio" Target="../media/audio5.wav"/><Relationship Id="rId9" Type="http://schemas.openxmlformats.org/officeDocument/2006/relationships/image" Target="../media/image70.gi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3.xml"/><Relationship Id="rId6" Type="http://schemas.openxmlformats.org/officeDocument/2006/relationships/image" Target="../media/image69.gif"/><Relationship Id="rId5" Type="http://schemas.openxmlformats.org/officeDocument/2006/relationships/image" Target="../media/image70.gif"/><Relationship Id="rId4" Type="http://schemas.openxmlformats.org/officeDocument/2006/relationships/image" Target="../media/image76.gi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30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30.xml"/><Relationship Id="rId6" Type="http://schemas.openxmlformats.org/officeDocument/2006/relationships/image" Target="../media/image81.svg"/><Relationship Id="rId5" Type="http://schemas.openxmlformats.org/officeDocument/2006/relationships/image" Target="../media/image80.png"/><Relationship Id="rId4" Type="http://schemas.openxmlformats.org/officeDocument/2006/relationships/image" Target="../media/image79.sv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30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18" Type="http://schemas.openxmlformats.org/officeDocument/2006/relationships/image" Target="../media/image16.png"/><Relationship Id="rId3" Type="http://schemas.openxmlformats.org/officeDocument/2006/relationships/slideLayout" Target="../slideLayouts/slideLayout13.xml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17" Type="http://schemas.openxmlformats.org/officeDocument/2006/relationships/image" Target="../media/image15.png"/><Relationship Id="rId2" Type="http://schemas.microsoft.com/office/2007/relationships/media" Target="../media/media1.mp3"/><Relationship Id="rId16" Type="http://schemas.openxmlformats.org/officeDocument/2006/relationships/slide" Target="slide5.xml"/><Relationship Id="rId20" Type="http://schemas.openxmlformats.org/officeDocument/2006/relationships/image" Target="../media/image18.png"/><Relationship Id="rId1" Type="http://schemas.openxmlformats.org/officeDocument/2006/relationships/audio" Target="NULL" TargetMode="Externa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jpg"/><Relationship Id="rId15" Type="http://schemas.openxmlformats.org/officeDocument/2006/relationships/image" Target="../media/image14.png"/><Relationship Id="rId10" Type="http://schemas.openxmlformats.org/officeDocument/2006/relationships/image" Target="../media/image9.png"/><Relationship Id="rId19" Type="http://schemas.openxmlformats.org/officeDocument/2006/relationships/image" Target="../media/image17.png"/><Relationship Id="rId4" Type="http://schemas.openxmlformats.org/officeDocument/2006/relationships/notesSlide" Target="../notesSlides/notesSlide3.xml"/><Relationship Id="rId9" Type="http://schemas.openxmlformats.org/officeDocument/2006/relationships/image" Target="../media/image8.png"/><Relationship Id="rId14" Type="http://schemas.openxmlformats.org/officeDocument/2006/relationships/image" Target="../media/image1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30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gif"/><Relationship Id="rId13" Type="http://schemas.openxmlformats.org/officeDocument/2006/relationships/image" Target="../media/image13.png"/><Relationship Id="rId18" Type="http://schemas.openxmlformats.org/officeDocument/2006/relationships/image" Target="../media/image18.png"/><Relationship Id="rId3" Type="http://schemas.openxmlformats.org/officeDocument/2006/relationships/slideLayout" Target="../slideLayouts/slideLayout13.xml"/><Relationship Id="rId7" Type="http://schemas.openxmlformats.org/officeDocument/2006/relationships/image" Target="../media/image21.jpg"/><Relationship Id="rId12" Type="http://schemas.openxmlformats.org/officeDocument/2006/relationships/image" Target="../media/image26.png"/><Relationship Id="rId17" Type="http://schemas.openxmlformats.org/officeDocument/2006/relationships/image" Target="../media/image17.png"/><Relationship Id="rId2" Type="http://schemas.microsoft.com/office/2007/relationships/media" Target="../media/media1.mp3"/><Relationship Id="rId16" Type="http://schemas.openxmlformats.org/officeDocument/2006/relationships/image" Target="../media/image28.png"/><Relationship Id="rId1" Type="http://schemas.openxmlformats.org/officeDocument/2006/relationships/audio" Target="NULL" TargetMode="External"/><Relationship Id="rId6" Type="http://schemas.openxmlformats.org/officeDocument/2006/relationships/audio" Target="../media/audio2.wav"/><Relationship Id="rId11" Type="http://schemas.openxmlformats.org/officeDocument/2006/relationships/image" Target="../media/image25.png"/><Relationship Id="rId5" Type="http://schemas.openxmlformats.org/officeDocument/2006/relationships/audio" Target="../media/audio1.wav"/><Relationship Id="rId15" Type="http://schemas.openxmlformats.org/officeDocument/2006/relationships/image" Target="../media/image14.png"/><Relationship Id="rId10" Type="http://schemas.openxmlformats.org/officeDocument/2006/relationships/image" Target="../media/image24.png"/><Relationship Id="rId4" Type="http://schemas.openxmlformats.org/officeDocument/2006/relationships/notesSlide" Target="../notesSlides/notesSlide4.xml"/><Relationship Id="rId9" Type="http://schemas.openxmlformats.org/officeDocument/2006/relationships/image" Target="../media/image23.png"/><Relationship Id="rId14" Type="http://schemas.openxmlformats.org/officeDocument/2006/relationships/image" Target="../media/image27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13" Type="http://schemas.openxmlformats.org/officeDocument/2006/relationships/image" Target="../media/image26.png"/><Relationship Id="rId18" Type="http://schemas.openxmlformats.org/officeDocument/2006/relationships/image" Target="../media/image17.png"/><Relationship Id="rId3" Type="http://schemas.openxmlformats.org/officeDocument/2006/relationships/slideLayout" Target="../slideLayouts/slideLayout13.xml"/><Relationship Id="rId7" Type="http://schemas.openxmlformats.org/officeDocument/2006/relationships/image" Target="../media/image4.jpg"/><Relationship Id="rId12" Type="http://schemas.openxmlformats.org/officeDocument/2006/relationships/image" Target="../media/image13.png"/><Relationship Id="rId17" Type="http://schemas.openxmlformats.org/officeDocument/2006/relationships/image" Target="../media/image32.png"/><Relationship Id="rId2" Type="http://schemas.microsoft.com/office/2007/relationships/media" Target="../media/media1.mp3"/><Relationship Id="rId16" Type="http://schemas.openxmlformats.org/officeDocument/2006/relationships/image" Target="../media/image31.png"/><Relationship Id="rId1" Type="http://schemas.openxmlformats.org/officeDocument/2006/relationships/audio" Target="NULL" TargetMode="External"/><Relationship Id="rId6" Type="http://schemas.openxmlformats.org/officeDocument/2006/relationships/audio" Target="../media/audio2.wav"/><Relationship Id="rId11" Type="http://schemas.openxmlformats.org/officeDocument/2006/relationships/image" Target="../media/image25.png"/><Relationship Id="rId5" Type="http://schemas.openxmlformats.org/officeDocument/2006/relationships/audio" Target="../media/audio1.wav"/><Relationship Id="rId15" Type="http://schemas.openxmlformats.org/officeDocument/2006/relationships/image" Target="../media/image28.png"/><Relationship Id="rId10" Type="http://schemas.openxmlformats.org/officeDocument/2006/relationships/image" Target="../media/image30.png"/><Relationship Id="rId19" Type="http://schemas.openxmlformats.org/officeDocument/2006/relationships/image" Target="../media/image18.png"/><Relationship Id="rId4" Type="http://schemas.openxmlformats.org/officeDocument/2006/relationships/notesSlide" Target="../notesSlides/notesSlide5.xml"/><Relationship Id="rId9" Type="http://schemas.openxmlformats.org/officeDocument/2006/relationships/image" Target="../media/image23.png"/><Relationship Id="rId1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gif"/><Relationship Id="rId13" Type="http://schemas.openxmlformats.org/officeDocument/2006/relationships/image" Target="../media/image26.png"/><Relationship Id="rId18" Type="http://schemas.openxmlformats.org/officeDocument/2006/relationships/image" Target="../media/image17.png"/><Relationship Id="rId3" Type="http://schemas.openxmlformats.org/officeDocument/2006/relationships/slideLayout" Target="../slideLayouts/slideLayout13.xml"/><Relationship Id="rId7" Type="http://schemas.openxmlformats.org/officeDocument/2006/relationships/image" Target="../media/image33.jpg"/><Relationship Id="rId12" Type="http://schemas.openxmlformats.org/officeDocument/2006/relationships/image" Target="../media/image13.png"/><Relationship Id="rId17" Type="http://schemas.openxmlformats.org/officeDocument/2006/relationships/image" Target="../media/image35.png"/><Relationship Id="rId2" Type="http://schemas.microsoft.com/office/2007/relationships/media" Target="../media/media1.mp3"/><Relationship Id="rId16" Type="http://schemas.openxmlformats.org/officeDocument/2006/relationships/image" Target="../media/image32.png"/><Relationship Id="rId1" Type="http://schemas.openxmlformats.org/officeDocument/2006/relationships/audio" Target="NULL" TargetMode="External"/><Relationship Id="rId6" Type="http://schemas.openxmlformats.org/officeDocument/2006/relationships/audio" Target="../media/audio2.wav"/><Relationship Id="rId11" Type="http://schemas.openxmlformats.org/officeDocument/2006/relationships/image" Target="../media/image25.png"/><Relationship Id="rId5" Type="http://schemas.openxmlformats.org/officeDocument/2006/relationships/audio" Target="../media/audio1.wav"/><Relationship Id="rId15" Type="http://schemas.openxmlformats.org/officeDocument/2006/relationships/image" Target="../media/image28.png"/><Relationship Id="rId10" Type="http://schemas.openxmlformats.org/officeDocument/2006/relationships/image" Target="../media/image34.png"/><Relationship Id="rId19" Type="http://schemas.openxmlformats.org/officeDocument/2006/relationships/image" Target="../media/image18.png"/><Relationship Id="rId4" Type="http://schemas.openxmlformats.org/officeDocument/2006/relationships/notesSlide" Target="../notesSlides/notesSlide6.xml"/><Relationship Id="rId9" Type="http://schemas.openxmlformats.org/officeDocument/2006/relationships/image" Target="../media/image23.png"/><Relationship Id="rId1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jpg"/><Relationship Id="rId13" Type="http://schemas.microsoft.com/office/2007/relationships/hdphoto" Target="../media/hdphoto2.wdp"/><Relationship Id="rId3" Type="http://schemas.microsoft.com/office/2007/relationships/media" Target="../media/media3.m4a"/><Relationship Id="rId7" Type="http://schemas.openxmlformats.org/officeDocument/2006/relationships/notesSlide" Target="../notesSlides/notesSlide7.xml"/><Relationship Id="rId12" Type="http://schemas.openxmlformats.org/officeDocument/2006/relationships/image" Target="../media/image39.png"/><Relationship Id="rId17" Type="http://schemas.openxmlformats.org/officeDocument/2006/relationships/image" Target="../media/image18.png"/><Relationship Id="rId2" Type="http://schemas.microsoft.com/office/2007/relationships/media" Target="../media/media2.m4a"/><Relationship Id="rId16" Type="http://schemas.openxmlformats.org/officeDocument/2006/relationships/image" Target="../media/image41.gif"/><Relationship Id="rId1" Type="http://schemas.openxmlformats.org/officeDocument/2006/relationships/audio" Target="NULL" TargetMode="External"/><Relationship Id="rId6" Type="http://schemas.openxmlformats.org/officeDocument/2006/relationships/slideLayout" Target="../slideLayouts/slideLayout13.xml"/><Relationship Id="rId11" Type="http://schemas.openxmlformats.org/officeDocument/2006/relationships/image" Target="../media/image38.png"/><Relationship Id="rId5" Type="http://schemas.microsoft.com/office/2007/relationships/media" Target="../media/media5.mp3"/><Relationship Id="rId15" Type="http://schemas.openxmlformats.org/officeDocument/2006/relationships/image" Target="../media/image17.png"/><Relationship Id="rId10" Type="http://schemas.microsoft.com/office/2007/relationships/hdphoto" Target="../media/hdphoto1.wdp"/><Relationship Id="rId4" Type="http://schemas.microsoft.com/office/2007/relationships/media" Target="../media/media4.mp3"/><Relationship Id="rId9" Type="http://schemas.openxmlformats.org/officeDocument/2006/relationships/image" Target="../media/image37.png"/><Relationship Id="rId14" Type="http://schemas.openxmlformats.org/officeDocument/2006/relationships/image" Target="../media/image4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290;p7">
            <a:extLst>
              <a:ext uri="{FF2B5EF4-FFF2-40B4-BE49-F238E27FC236}">
                <a16:creationId xmlns:a16="http://schemas.microsoft.com/office/drawing/2014/main" id="{B12D0CA2-4D82-455C-8D08-B6A805EC048B}"/>
              </a:ext>
            </a:extLst>
          </p:cNvPr>
          <p:cNvSpPr txBox="1"/>
          <p:nvPr/>
        </p:nvSpPr>
        <p:spPr>
          <a:xfrm>
            <a:off x="2270927" y="2351802"/>
            <a:ext cx="7406462" cy="21543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rgbClr val="FF0000"/>
              </a:buClr>
              <a:buSzPts val="4400"/>
              <a:buFont typeface="Times New Roman"/>
              <a:buNone/>
            </a:pPr>
            <a:r>
              <a:rPr lang="en-US" sz="3200" i="0" u="none" strike="noStrike" dirty="0" err="1">
                <a:ln w="22225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latin typeface="UTM Avo" panose="02040603050506020204" pitchFamily="18" charset="0"/>
                <a:ea typeface="Times New Roman"/>
                <a:cs typeface="Times New Roman"/>
                <a:sym typeface="Times New Roman"/>
              </a:rPr>
              <a:t>Tuần</a:t>
            </a:r>
            <a:r>
              <a:rPr lang="en-US" sz="3200" i="0" u="none" strike="noStrike" dirty="0">
                <a:ln w="22225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latin typeface="UTM Avo" panose="02040603050506020204" pitchFamily="18" charset="0"/>
                <a:ea typeface="Times New Roman"/>
                <a:cs typeface="Times New Roman"/>
                <a:sym typeface="Times New Roman"/>
              </a:rPr>
              <a:t> 3</a:t>
            </a: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rgbClr val="FF0000"/>
              </a:buClr>
              <a:buSzPts val="4400"/>
              <a:buFont typeface="Times New Roman"/>
              <a:buNone/>
            </a:pPr>
            <a:r>
              <a:rPr lang="en-US" sz="3600" i="0" u="none" strike="noStrike" dirty="0" err="1">
                <a:ln w="22225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latin typeface="UTM Avo" panose="02040603050506020204" pitchFamily="18" charset="0"/>
                <a:ea typeface="Times New Roman"/>
                <a:cs typeface="Times New Roman"/>
                <a:sym typeface="Times New Roman"/>
              </a:rPr>
              <a:t>Bài</a:t>
            </a:r>
            <a:r>
              <a:rPr lang="en-US" sz="3600" i="0" u="none" strike="noStrike" dirty="0">
                <a:ln w="22225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latin typeface="UTM Avo" panose="02040603050506020204" pitchFamily="18" charset="0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3600" dirty="0">
                <a:ln w="22225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latin typeface="UTM Avo" panose="02040603050506020204" pitchFamily="18" charset="0"/>
                <a:ea typeface="Times New Roman"/>
                <a:cs typeface="Times New Roman"/>
                <a:sym typeface="Times New Roman"/>
              </a:rPr>
              <a:t>9</a:t>
            </a:r>
            <a:r>
              <a:rPr lang="en-US" sz="3600" i="0" u="none" strike="noStrike" dirty="0">
                <a:ln w="22225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latin typeface="UTM Avo" panose="02040603050506020204" pitchFamily="18" charset="0"/>
                <a:ea typeface="Times New Roman"/>
                <a:cs typeface="Times New Roman"/>
                <a:sym typeface="Times New Roman"/>
              </a:rPr>
              <a:t>: </a:t>
            </a:r>
            <a:r>
              <a:rPr lang="en-US" sz="3600" b="1" i="0" u="none" strike="noStrike" dirty="0" err="1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latin typeface="UTM Avo" panose="02040603050506020204" pitchFamily="18" charset="0"/>
                <a:ea typeface="Times New Roman"/>
                <a:cs typeface="Times New Roman"/>
                <a:sym typeface="Times New Roman"/>
              </a:rPr>
              <a:t>Phép</a:t>
            </a:r>
            <a:r>
              <a:rPr lang="en-US" sz="3600" b="1" i="0" u="none" strike="noStrike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latin typeface="UTM Avo" panose="02040603050506020204" pitchFamily="18" charset="0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3600" b="1" i="0" u="none" strike="noStrike" dirty="0" err="1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latin typeface="UTM Avo" panose="02040603050506020204" pitchFamily="18" charset="0"/>
                <a:ea typeface="Times New Roman"/>
                <a:cs typeface="Times New Roman"/>
                <a:sym typeface="Times New Roman"/>
              </a:rPr>
              <a:t>cộng</a:t>
            </a:r>
            <a:r>
              <a:rPr lang="en-US" sz="3600" b="1" i="0" u="none" strike="noStrike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latin typeface="UTM Avo" panose="02040603050506020204" pitchFamily="18" charset="0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3600" b="1" i="0" u="none" strike="noStrike" dirty="0" err="1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latin typeface="UTM Avo" panose="02040603050506020204" pitchFamily="18" charset="0"/>
                <a:ea typeface="Times New Roman"/>
                <a:cs typeface="Times New Roman"/>
                <a:sym typeface="Times New Roman"/>
              </a:rPr>
              <a:t>có</a:t>
            </a:r>
            <a:r>
              <a:rPr lang="en-US" sz="3600" b="1" i="0" u="none" strike="noStrike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latin typeface="UTM Avo" panose="02040603050506020204" pitchFamily="18" charset="0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3600" b="1" i="0" u="none" strike="noStrike" dirty="0" err="1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latin typeface="UTM Avo" panose="02040603050506020204" pitchFamily="18" charset="0"/>
                <a:ea typeface="Times New Roman"/>
                <a:cs typeface="Times New Roman"/>
                <a:sym typeface="Times New Roman"/>
              </a:rPr>
              <a:t>nhớ</a:t>
            </a:r>
            <a:r>
              <a:rPr lang="en-US" sz="3600" b="1" i="0" u="none" strike="noStrike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latin typeface="UTM Avo" panose="02040603050506020204" pitchFamily="18" charset="0"/>
                <a:ea typeface="Times New Roman"/>
                <a:cs typeface="Times New Roman"/>
                <a:sym typeface="Times New Roman"/>
              </a:rPr>
              <a:t> </a:t>
            </a: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rgbClr val="FF0000"/>
              </a:buClr>
              <a:buSzPts val="4400"/>
              <a:buFont typeface="Times New Roman"/>
              <a:buNone/>
            </a:pPr>
            <a:r>
              <a:rPr lang="en-US" sz="3600" b="1" dirty="0" err="1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latin typeface="UTM Avo" panose="02040603050506020204" pitchFamily="18" charset="0"/>
                <a:ea typeface="Calibri" panose="020F0502020204030204" pitchFamily="34" charset="0"/>
                <a:cs typeface="Times New Roman"/>
                <a:sym typeface="Times New Roman"/>
              </a:rPr>
              <a:t>trong</a:t>
            </a:r>
            <a:r>
              <a:rPr lang="en-US" sz="3600" b="1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latin typeface="UTM Avo" panose="02040603050506020204" pitchFamily="18" charset="0"/>
                <a:ea typeface="Calibri" panose="020F0502020204030204" pitchFamily="34" charset="0"/>
                <a:cs typeface="Times New Roman"/>
                <a:sym typeface="Times New Roman"/>
              </a:rPr>
              <a:t> </a:t>
            </a:r>
            <a:r>
              <a:rPr lang="en-US" sz="3600" b="1" dirty="0" err="1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latin typeface="UTM Avo" panose="02040603050506020204" pitchFamily="18" charset="0"/>
                <a:ea typeface="Calibri" panose="020F0502020204030204" pitchFamily="34" charset="0"/>
                <a:cs typeface="Times New Roman"/>
                <a:sym typeface="Times New Roman"/>
              </a:rPr>
              <a:t>phạm</a:t>
            </a:r>
            <a:r>
              <a:rPr lang="en-US" sz="3600" b="1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latin typeface="UTM Avo" panose="02040603050506020204" pitchFamily="18" charset="0"/>
                <a:ea typeface="Calibri" panose="020F0502020204030204" pitchFamily="34" charset="0"/>
                <a:cs typeface="Times New Roman"/>
                <a:sym typeface="Times New Roman"/>
              </a:rPr>
              <a:t> vi 20</a:t>
            </a:r>
            <a:endParaRPr lang="en-US" sz="3600" b="1" spc="100" dirty="0">
              <a:ln w="22225">
                <a:solidFill>
                  <a:schemeClr val="bg1"/>
                </a:solidFill>
                <a:prstDash val="solid"/>
              </a:ln>
              <a:solidFill>
                <a:schemeClr val="bg1"/>
              </a:solidFill>
              <a:latin typeface="UTM Avo" panose="020406030505060202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224774E-C0C7-485C-B7B1-B0882A145A24}"/>
              </a:ext>
            </a:extLst>
          </p:cNvPr>
          <p:cNvSpPr/>
          <p:nvPr/>
        </p:nvSpPr>
        <p:spPr>
          <a:xfrm>
            <a:off x="9677389" y="158228"/>
            <a:ext cx="148149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Avo (Headings)"/>
              </a:rPr>
              <a:t>TOÁN</a:t>
            </a:r>
            <a:r>
              <a:rPr lang="en-US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Avo (Headings)"/>
              </a:rPr>
              <a:t> 2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EB5F93B7-5CB6-4C44-81A8-5A027AF1C83E}"/>
              </a:ext>
            </a:extLst>
          </p:cNvPr>
          <p:cNvSpPr/>
          <p:nvPr/>
        </p:nvSpPr>
        <p:spPr>
          <a:xfrm>
            <a:off x="10291156" y="656239"/>
            <a:ext cx="85632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0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Avo (Headings)"/>
              </a:rPr>
              <a:t>Tập</a:t>
            </a:r>
            <a:r>
              <a:rPr lang="en-US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Avo (Headings)"/>
              </a:rPr>
              <a:t> 1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D282873-A05E-4ADF-B851-E35646667E6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" y="-1"/>
            <a:ext cx="12192001" cy="685800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oup 26">
            <a:extLst>
              <a:ext uri="{FF2B5EF4-FFF2-40B4-BE49-F238E27FC236}">
                <a16:creationId xmlns:a16="http://schemas.microsoft.com/office/drawing/2014/main" id="{E8D5B896-CEC3-47FA-9B73-DD190D035FB1}"/>
              </a:ext>
            </a:extLst>
          </p:cNvPr>
          <p:cNvGrpSpPr/>
          <p:nvPr/>
        </p:nvGrpSpPr>
        <p:grpSpPr>
          <a:xfrm>
            <a:off x="1646067" y="141169"/>
            <a:ext cx="8527311" cy="1390707"/>
            <a:chOff x="1765005" y="168333"/>
            <a:chExt cx="8527311" cy="1390707"/>
          </a:xfrm>
        </p:grpSpPr>
        <p:pic>
          <p:nvPicPr>
            <p:cNvPr id="19" name="Picture 18">
              <a:extLst>
                <a:ext uri="{FF2B5EF4-FFF2-40B4-BE49-F238E27FC236}">
                  <a16:creationId xmlns:a16="http://schemas.microsoft.com/office/drawing/2014/main" id="{93F5299E-DB99-4AD1-8EAB-2EEFDEE37CD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14688" b="38125" l="12344" r="84531">
                          <a14:foregroundMark x1="18750" y1="27813" x2="18750" y2="27813"/>
                          <a14:foregroundMark x1="14844" y1="33125" x2="14844" y2="33125"/>
                          <a14:foregroundMark x1="80469" y1="28281" x2="80469" y2="28281"/>
                          <a14:foregroundMark x1="81406" y1="19219" x2="81406" y2="19219"/>
                          <a14:foregroundMark x1="23438" y1="36094" x2="23438" y2="36094"/>
                          <a14:foregroundMark x1="22188" y1="35781" x2="33594" y2="35469"/>
                          <a14:foregroundMark x1="33594" y1="35469" x2="77500" y2="35469"/>
                          <a14:foregroundMark x1="77500" y1="35469" x2="83750" y2="25625"/>
                          <a14:foregroundMark x1="83750" y1="25625" x2="82031" y2="15156"/>
                          <a14:foregroundMark x1="82031" y1="15156" x2="22188" y2="14688"/>
                          <a14:foregroundMark x1="18255" y1="17899" x2="17344" y2="20781"/>
                          <a14:foregroundMark x1="13594" y1="33281" x2="21094" y2="29844"/>
                          <a14:foregroundMark x1="21094" y1="29844" x2="17969" y2="33125"/>
                          <a14:foregroundMark x1="22656" y1="30000" x2="22656" y2="30000"/>
                          <a14:foregroundMark x1="18906" y1="35156" x2="18906" y2="35156"/>
                          <a14:foregroundMark x1="16094" y1="35938" x2="16094" y2="35938"/>
                          <a14:foregroundMark x1="18438" y1="35469" x2="18438" y2="35469"/>
                          <a14:foregroundMark x1="18438" y1="37188" x2="18438" y2="37188"/>
                          <a14:foregroundMark x1="12969" y1="36719" x2="12969" y2="36719"/>
                          <a14:foregroundMark x1="15000" y1="37188" x2="15000" y2="37188"/>
                          <a14:foregroundMark x1="14063" y1="35938" x2="14063" y2="35938"/>
                          <a14:foregroundMark x1="13281" y1="36719" x2="13281" y2="36719"/>
                          <a14:foregroundMark x1="12344" y1="33906" x2="12344" y2="33906"/>
                          <a14:foregroundMark x1="17031" y1="19375" x2="17031" y2="33125"/>
                          <a14:foregroundMark x1="20000" y1="34844" x2="35781" y2="34688"/>
                          <a14:foregroundMark x1="35781" y1="34688" x2="78438" y2="34688"/>
                          <a14:foregroundMark x1="79844" y1="17969" x2="65156" y2="17969"/>
                          <a14:foregroundMark x1="20156" y1="17188" x2="81406" y2="17188"/>
                          <a14:foregroundMark x1="36406" y1="14688" x2="83906" y2="16406"/>
                          <a14:foregroundMark x1="83906" y1="16406" x2="83906" y2="16875"/>
                          <a14:foregroundMark x1="38125" y1="14219" x2="84375" y2="15625"/>
                          <a14:foregroundMark x1="84375" y1="15625" x2="84531" y2="15781"/>
                          <a14:backgroundMark x1="19219" y1="15781" x2="19219" y2="15781"/>
                          <a14:backgroundMark x1="19219" y1="15781" x2="19219" y2="15781"/>
                          <a14:backgroundMark x1="18906" y1="15781" x2="18906" y2="15781"/>
                          <a14:backgroundMark x1="18750" y1="16406" x2="18750" y2="16406"/>
                          <a14:backgroundMark x1="19375" y1="14688" x2="18906" y2="15625"/>
                          <a14:backgroundMark x1="18906" y1="15937" x2="18594" y2="15937"/>
                          <a14:backgroundMark x1="17969" y1="16875" x2="18906" y2="16875"/>
                        </a14:backgroundRemoval>
                      </a14:imgEffect>
                    </a14:imgLayer>
                  </a14:imgProps>
                </a:ext>
              </a:extLst>
            </a:blip>
            <a:srcRect l="11579" t="12587" r="13430" b="58764"/>
            <a:stretch/>
          </p:blipFill>
          <p:spPr>
            <a:xfrm>
              <a:off x="1765005" y="168333"/>
              <a:ext cx="8527311" cy="1390707"/>
            </a:xfrm>
            <a:prstGeom prst="rect">
              <a:avLst/>
            </a:prstGeom>
          </p:spPr>
        </p:pic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9E897D6E-E96A-4ED0-BC8B-4F86FEBD8A6F}"/>
                </a:ext>
              </a:extLst>
            </p:cNvPr>
            <p:cNvSpPr/>
            <p:nvPr/>
          </p:nvSpPr>
          <p:spPr>
            <a:xfrm>
              <a:off x="2961345" y="453934"/>
              <a:ext cx="6529352" cy="707886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4000" b="1" cap="none" spc="0" dirty="0">
                  <a:ln w="9525">
                    <a:solidFill>
                      <a:schemeClr val="bg1"/>
                    </a:solidFill>
                    <a:prstDash val="solid"/>
                  </a:ln>
                  <a:solidFill>
                    <a:srgbClr val="FF0000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UTM Cookies" panose="02040603050506020204" pitchFamily="18" charset="0"/>
                </a:rPr>
                <a:t>CỘNG BẰNG CÁCH ĐẾM THÊM</a:t>
              </a:r>
            </a:p>
          </p:txBody>
        </p:sp>
      </p:grpSp>
      <p:grpSp>
        <p:nvGrpSpPr>
          <p:cNvPr id="52" name="Group 51">
            <a:extLst>
              <a:ext uri="{FF2B5EF4-FFF2-40B4-BE49-F238E27FC236}">
                <a16:creationId xmlns:a16="http://schemas.microsoft.com/office/drawing/2014/main" id="{C4C317E9-D210-43A3-924E-56358AD564E4}"/>
              </a:ext>
            </a:extLst>
          </p:cNvPr>
          <p:cNvGrpSpPr/>
          <p:nvPr/>
        </p:nvGrpSpPr>
        <p:grpSpPr>
          <a:xfrm>
            <a:off x="2742424" y="2647496"/>
            <a:ext cx="4755757" cy="1614101"/>
            <a:chOff x="2742424" y="2647496"/>
            <a:chExt cx="4755757" cy="1614101"/>
          </a:xfrm>
        </p:grpSpPr>
        <p:sp>
          <p:nvSpPr>
            <p:cNvPr id="2" name="Oval 1">
              <a:extLst>
                <a:ext uri="{FF2B5EF4-FFF2-40B4-BE49-F238E27FC236}">
                  <a16:creationId xmlns:a16="http://schemas.microsoft.com/office/drawing/2014/main" id="{A4F8A2DF-7BF5-4955-B5B9-64A99599D8A3}"/>
                </a:ext>
              </a:extLst>
            </p:cNvPr>
            <p:cNvSpPr/>
            <p:nvPr/>
          </p:nvSpPr>
          <p:spPr>
            <a:xfrm>
              <a:off x="4969492" y="3690474"/>
              <a:ext cx="557925" cy="492117"/>
            </a:xfrm>
            <a:prstGeom prst="ellipse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25" name="Group 24">
              <a:extLst>
                <a:ext uri="{FF2B5EF4-FFF2-40B4-BE49-F238E27FC236}">
                  <a16:creationId xmlns:a16="http://schemas.microsoft.com/office/drawing/2014/main" id="{AEE5C3E1-0B6E-4D49-963A-37FB78CC8690}"/>
                </a:ext>
              </a:extLst>
            </p:cNvPr>
            <p:cNvGrpSpPr/>
            <p:nvPr/>
          </p:nvGrpSpPr>
          <p:grpSpPr>
            <a:xfrm>
              <a:off x="2742424" y="2647496"/>
              <a:ext cx="4755757" cy="1614101"/>
              <a:chOff x="2384265" y="2459127"/>
              <a:chExt cx="4755757" cy="1614101"/>
            </a:xfrm>
          </p:grpSpPr>
          <p:grpSp>
            <p:nvGrpSpPr>
              <p:cNvPr id="16" name="Group 15">
                <a:extLst>
                  <a:ext uri="{FF2B5EF4-FFF2-40B4-BE49-F238E27FC236}">
                    <a16:creationId xmlns:a16="http://schemas.microsoft.com/office/drawing/2014/main" id="{3BEBA8AA-861D-4E4A-A485-D792B11C0955}"/>
                  </a:ext>
                </a:extLst>
              </p:cNvPr>
              <p:cNvGrpSpPr/>
              <p:nvPr/>
            </p:nvGrpSpPr>
            <p:grpSpPr>
              <a:xfrm>
                <a:off x="2384265" y="2459127"/>
                <a:ext cx="4755757" cy="1116806"/>
                <a:chOff x="2549019" y="1767711"/>
                <a:chExt cx="4755757" cy="1116806"/>
              </a:xfrm>
            </p:grpSpPr>
            <p:sp>
              <p:nvSpPr>
                <p:cNvPr id="3" name="Rectangle: Rounded Corners 2">
                  <a:extLst>
                    <a:ext uri="{FF2B5EF4-FFF2-40B4-BE49-F238E27FC236}">
                      <a16:creationId xmlns:a16="http://schemas.microsoft.com/office/drawing/2014/main" id="{BEE028AE-64F2-486C-9D74-1A0748B93670}"/>
                    </a:ext>
                  </a:extLst>
                </p:cNvPr>
                <p:cNvSpPr/>
                <p:nvPr/>
              </p:nvSpPr>
              <p:spPr>
                <a:xfrm>
                  <a:off x="2549019" y="1767711"/>
                  <a:ext cx="4755757" cy="954224"/>
                </a:xfrm>
                <a:prstGeom prst="roundRect">
                  <a:avLst/>
                </a:prstGeom>
                <a:solidFill>
                  <a:srgbClr val="002060"/>
                </a:solidFill>
                <a:ln>
                  <a:noFill/>
                </a:ln>
                <a:effectLst>
                  <a:outerShdw blurRad="107950" dist="12700" dir="5400000" algn="ctr">
                    <a:srgbClr val="000000"/>
                  </a:outerShdw>
                </a:effectLst>
                <a:scene3d>
                  <a:camera prst="orthographicFront">
                    <a:rot lat="0" lon="0" rev="0"/>
                  </a:camera>
                  <a:lightRig rig="soft" dir="t">
                    <a:rot lat="0" lon="0" rev="0"/>
                  </a:lightRig>
                </a:scene3d>
                <a:sp3d contourW="44450" prstMaterial="matte">
                  <a:bevelT w="635000" h="63500" prst="relaxedInset"/>
                  <a:bevelB w="361950"/>
                  <a:contourClr>
                    <a:srgbClr val="FFFFFF"/>
                  </a:contourClr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pic>
              <p:nvPicPr>
                <p:cNvPr id="5" name="Picture 4">
                  <a:extLst>
                    <a:ext uri="{FF2B5EF4-FFF2-40B4-BE49-F238E27FC236}">
                      <a16:creationId xmlns:a16="http://schemas.microsoft.com/office/drawing/2014/main" id="{9E7F7A96-4ACC-4048-9477-31182CB44E6D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7"/>
                <a:stretch>
                  <a:fillRect/>
                </a:stretch>
              </p:blipFill>
              <p:spPr>
                <a:xfrm>
                  <a:off x="2736667" y="2009482"/>
                  <a:ext cx="736029" cy="864838"/>
                </a:xfrm>
                <a:prstGeom prst="rect">
                  <a:avLst/>
                </a:prstGeom>
              </p:spPr>
            </p:pic>
            <p:pic>
              <p:nvPicPr>
                <p:cNvPr id="6" name="Picture 5">
                  <a:extLst>
                    <a:ext uri="{FF2B5EF4-FFF2-40B4-BE49-F238E27FC236}">
                      <a16:creationId xmlns:a16="http://schemas.microsoft.com/office/drawing/2014/main" id="{CDD790D5-BBFB-4497-BF56-A87669834276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7"/>
                <a:stretch>
                  <a:fillRect/>
                </a:stretch>
              </p:blipFill>
              <p:spPr>
                <a:xfrm>
                  <a:off x="3432479" y="2009482"/>
                  <a:ext cx="736029" cy="864838"/>
                </a:xfrm>
                <a:prstGeom prst="rect">
                  <a:avLst/>
                </a:prstGeom>
              </p:spPr>
            </p:pic>
            <p:pic>
              <p:nvPicPr>
                <p:cNvPr id="7" name="Picture 6">
                  <a:extLst>
                    <a:ext uri="{FF2B5EF4-FFF2-40B4-BE49-F238E27FC236}">
                      <a16:creationId xmlns:a16="http://schemas.microsoft.com/office/drawing/2014/main" id="{A062C395-68C5-4026-B615-F2254BBD6680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7"/>
                <a:stretch>
                  <a:fillRect/>
                </a:stretch>
              </p:blipFill>
              <p:spPr>
                <a:xfrm>
                  <a:off x="4093807" y="2009482"/>
                  <a:ext cx="736029" cy="864838"/>
                </a:xfrm>
                <a:prstGeom prst="rect">
                  <a:avLst/>
                </a:prstGeom>
              </p:spPr>
            </p:pic>
            <p:pic>
              <p:nvPicPr>
                <p:cNvPr id="8" name="Picture 7">
                  <a:extLst>
                    <a:ext uri="{FF2B5EF4-FFF2-40B4-BE49-F238E27FC236}">
                      <a16:creationId xmlns:a16="http://schemas.microsoft.com/office/drawing/2014/main" id="{175E37C3-1BDC-4F22-AE9B-1907B29DE315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7"/>
                <a:stretch>
                  <a:fillRect/>
                </a:stretch>
              </p:blipFill>
              <p:spPr>
                <a:xfrm>
                  <a:off x="4753361" y="1999285"/>
                  <a:ext cx="736029" cy="864838"/>
                </a:xfrm>
                <a:prstGeom prst="rect">
                  <a:avLst/>
                </a:prstGeom>
              </p:spPr>
            </p:pic>
            <p:pic>
              <p:nvPicPr>
                <p:cNvPr id="9" name="Picture 8">
                  <a:extLst>
                    <a:ext uri="{FF2B5EF4-FFF2-40B4-BE49-F238E27FC236}">
                      <a16:creationId xmlns:a16="http://schemas.microsoft.com/office/drawing/2014/main" id="{DEEBAC61-60B5-43B1-AD90-0DADDA7142D0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7"/>
                <a:stretch>
                  <a:fillRect/>
                </a:stretch>
              </p:blipFill>
              <p:spPr>
                <a:xfrm>
                  <a:off x="5348304" y="2009482"/>
                  <a:ext cx="736029" cy="864838"/>
                </a:xfrm>
                <a:prstGeom prst="rect">
                  <a:avLst/>
                </a:prstGeom>
              </p:spPr>
            </p:pic>
            <p:pic>
              <p:nvPicPr>
                <p:cNvPr id="10" name="Picture 9">
                  <a:extLst>
                    <a:ext uri="{FF2B5EF4-FFF2-40B4-BE49-F238E27FC236}">
                      <a16:creationId xmlns:a16="http://schemas.microsoft.com/office/drawing/2014/main" id="{DC653AA7-3AAD-48B3-B8D6-6A1E4F66E613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7"/>
                <a:stretch>
                  <a:fillRect/>
                </a:stretch>
              </p:blipFill>
              <p:spPr>
                <a:xfrm>
                  <a:off x="5937467" y="2019679"/>
                  <a:ext cx="736029" cy="864838"/>
                </a:xfrm>
                <a:prstGeom prst="rect">
                  <a:avLst/>
                </a:prstGeom>
              </p:spPr>
            </p:pic>
            <p:pic>
              <p:nvPicPr>
                <p:cNvPr id="11" name="Picture 10">
                  <a:extLst>
                    <a:ext uri="{FF2B5EF4-FFF2-40B4-BE49-F238E27FC236}">
                      <a16:creationId xmlns:a16="http://schemas.microsoft.com/office/drawing/2014/main" id="{72156376-793A-4DA2-A987-88F3675DB3F1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7"/>
                <a:stretch>
                  <a:fillRect/>
                </a:stretch>
              </p:blipFill>
              <p:spPr>
                <a:xfrm>
                  <a:off x="6568747" y="2008610"/>
                  <a:ext cx="736029" cy="864838"/>
                </a:xfrm>
                <a:prstGeom prst="rect">
                  <a:avLst/>
                </a:prstGeom>
              </p:spPr>
            </p:pic>
          </p:grpSp>
          <p:sp>
            <p:nvSpPr>
              <p:cNvPr id="24" name="Google Shape;248;p5">
                <a:extLst>
                  <a:ext uri="{FF2B5EF4-FFF2-40B4-BE49-F238E27FC236}">
                    <a16:creationId xmlns:a16="http://schemas.microsoft.com/office/drawing/2014/main" id="{B13CA09D-CD13-4768-8468-B527C34B40FE}"/>
                  </a:ext>
                </a:extLst>
              </p:cNvPr>
              <p:cNvSpPr txBox="1"/>
              <p:nvPr/>
            </p:nvSpPr>
            <p:spPr>
              <a:xfrm>
                <a:off x="4402492" y="3488493"/>
                <a:ext cx="1017280" cy="5847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sp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sz="3200" b="1" i="0" u="none" strike="noStrike" cap="none" dirty="0">
                    <a:solidFill>
                      <a:srgbClr val="002060"/>
                    </a:solidFill>
                    <a:latin typeface="+mn-lt"/>
                    <a:ea typeface="Calibri"/>
                    <a:cs typeface="Calibri"/>
                    <a:sym typeface="Calibri"/>
                  </a:rPr>
                  <a:t>7</a:t>
                </a:r>
                <a:endParaRPr sz="3200" b="1" i="0" u="none" strike="noStrike" cap="none" dirty="0">
                  <a:solidFill>
                    <a:srgbClr val="002060"/>
                  </a:solidFill>
                  <a:latin typeface="+mn-lt"/>
                  <a:ea typeface="Calibri"/>
                  <a:cs typeface="Calibri"/>
                  <a:sym typeface="Calibri"/>
                </a:endParaRPr>
              </a:p>
            </p:txBody>
          </p:sp>
        </p:grpSp>
      </p:grpSp>
      <p:sp>
        <p:nvSpPr>
          <p:cNvPr id="28" name="Google Shape;248;p5">
            <a:extLst>
              <a:ext uri="{FF2B5EF4-FFF2-40B4-BE49-F238E27FC236}">
                <a16:creationId xmlns:a16="http://schemas.microsoft.com/office/drawing/2014/main" id="{17068193-D294-4343-B97C-3D02744FB2AA}"/>
              </a:ext>
            </a:extLst>
          </p:cNvPr>
          <p:cNvSpPr txBox="1"/>
          <p:nvPr/>
        </p:nvSpPr>
        <p:spPr>
          <a:xfrm>
            <a:off x="6893307" y="2242242"/>
            <a:ext cx="572988" cy="5231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 i="0" u="none" strike="noStrike" cap="none" dirty="0">
                <a:solidFill>
                  <a:srgbClr val="0070C0"/>
                </a:solidFill>
                <a:latin typeface="+mj-lt"/>
                <a:ea typeface="Calibri"/>
                <a:cs typeface="Calibri"/>
                <a:sym typeface="Calibri"/>
              </a:rPr>
              <a:t>7</a:t>
            </a:r>
            <a:endParaRPr sz="2800" b="1" i="0" u="none" strike="noStrike" cap="none" dirty="0">
              <a:solidFill>
                <a:srgbClr val="0070C0"/>
              </a:solidFill>
              <a:latin typeface="+mj-lt"/>
              <a:ea typeface="Calibri"/>
              <a:cs typeface="Calibri"/>
              <a:sym typeface="Calibri"/>
            </a:endParaRPr>
          </a:p>
        </p:txBody>
      </p:sp>
      <p:sp>
        <p:nvSpPr>
          <p:cNvPr id="29" name="Arrow: Curved Up 28">
            <a:extLst>
              <a:ext uri="{FF2B5EF4-FFF2-40B4-BE49-F238E27FC236}">
                <a16:creationId xmlns:a16="http://schemas.microsoft.com/office/drawing/2014/main" id="{DC5E7795-B19C-4399-8315-D530605FC7A2}"/>
              </a:ext>
            </a:extLst>
          </p:cNvPr>
          <p:cNvSpPr/>
          <p:nvPr/>
        </p:nvSpPr>
        <p:spPr>
          <a:xfrm flipV="1">
            <a:off x="7223207" y="2055153"/>
            <a:ext cx="798557" cy="262061"/>
          </a:xfrm>
          <a:prstGeom prst="curvedUpArrow">
            <a:avLst/>
          </a:prstGeom>
          <a:solidFill>
            <a:srgbClr val="002060"/>
          </a:solidFill>
          <a:ln>
            <a:solidFill>
              <a:srgbClr val="00CC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30" name="Google Shape;248;p5">
            <a:extLst>
              <a:ext uri="{FF2B5EF4-FFF2-40B4-BE49-F238E27FC236}">
                <a16:creationId xmlns:a16="http://schemas.microsoft.com/office/drawing/2014/main" id="{59833186-B69F-4AC9-8427-62FEF33BAE50}"/>
              </a:ext>
            </a:extLst>
          </p:cNvPr>
          <p:cNvSpPr txBox="1"/>
          <p:nvPr/>
        </p:nvSpPr>
        <p:spPr>
          <a:xfrm>
            <a:off x="7593898" y="2223192"/>
            <a:ext cx="665245" cy="5231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 i="0" u="none" strike="noStrike" cap="none" dirty="0">
                <a:solidFill>
                  <a:schemeClr val="accent6">
                    <a:lumMod val="75000"/>
                  </a:schemeClr>
                </a:solidFill>
                <a:latin typeface="+mj-lt"/>
                <a:ea typeface="Calibri"/>
                <a:cs typeface="Calibri"/>
                <a:sym typeface="Calibri"/>
              </a:rPr>
              <a:t>8</a:t>
            </a:r>
            <a:endParaRPr sz="2800" b="1" i="0" u="none" strike="noStrike" cap="none" dirty="0">
              <a:solidFill>
                <a:schemeClr val="accent6">
                  <a:lumMod val="75000"/>
                </a:schemeClr>
              </a:solidFill>
              <a:latin typeface="+mj-lt"/>
              <a:ea typeface="Calibri"/>
              <a:cs typeface="Calibri"/>
              <a:sym typeface="Calibri"/>
            </a:endParaRPr>
          </a:p>
        </p:txBody>
      </p:sp>
      <p:sp>
        <p:nvSpPr>
          <p:cNvPr id="31" name="Google Shape;248;p5">
            <a:extLst>
              <a:ext uri="{FF2B5EF4-FFF2-40B4-BE49-F238E27FC236}">
                <a16:creationId xmlns:a16="http://schemas.microsoft.com/office/drawing/2014/main" id="{C4DD3F36-9926-4B1E-A356-CC6565C326C1}"/>
              </a:ext>
            </a:extLst>
          </p:cNvPr>
          <p:cNvSpPr txBox="1"/>
          <p:nvPr/>
        </p:nvSpPr>
        <p:spPr>
          <a:xfrm>
            <a:off x="8149367" y="2220961"/>
            <a:ext cx="684214" cy="5231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 i="0" u="none" strike="noStrike" cap="none" dirty="0">
                <a:solidFill>
                  <a:schemeClr val="accent6">
                    <a:lumMod val="75000"/>
                  </a:schemeClr>
                </a:solidFill>
                <a:latin typeface="+mj-lt"/>
                <a:ea typeface="Calibri"/>
                <a:cs typeface="Calibri"/>
                <a:sym typeface="Calibri"/>
              </a:rPr>
              <a:t>9</a:t>
            </a:r>
            <a:endParaRPr sz="2800" b="1" i="0" u="none" strike="noStrike" cap="none" dirty="0">
              <a:solidFill>
                <a:schemeClr val="accent6">
                  <a:lumMod val="75000"/>
                </a:schemeClr>
              </a:solidFill>
              <a:latin typeface="+mj-lt"/>
              <a:ea typeface="Calibri"/>
              <a:cs typeface="Calibri"/>
              <a:sym typeface="Calibri"/>
            </a:endParaRPr>
          </a:p>
        </p:txBody>
      </p:sp>
      <p:sp>
        <p:nvSpPr>
          <p:cNvPr id="32" name="Google Shape;248;p5">
            <a:extLst>
              <a:ext uri="{FF2B5EF4-FFF2-40B4-BE49-F238E27FC236}">
                <a16:creationId xmlns:a16="http://schemas.microsoft.com/office/drawing/2014/main" id="{F0A91100-AE46-42AC-AEDF-204AA17901E9}"/>
              </a:ext>
            </a:extLst>
          </p:cNvPr>
          <p:cNvSpPr txBox="1"/>
          <p:nvPr/>
        </p:nvSpPr>
        <p:spPr>
          <a:xfrm>
            <a:off x="8836674" y="2237426"/>
            <a:ext cx="612901" cy="5231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 i="0" u="none" strike="noStrike" cap="none" dirty="0">
                <a:solidFill>
                  <a:schemeClr val="accent6">
                    <a:lumMod val="75000"/>
                  </a:schemeClr>
                </a:solidFill>
                <a:latin typeface="+mj-lt"/>
                <a:ea typeface="Calibri"/>
                <a:cs typeface="Calibri"/>
                <a:sym typeface="Calibri"/>
              </a:rPr>
              <a:t>10</a:t>
            </a:r>
            <a:endParaRPr sz="2800" b="1" i="0" u="none" strike="noStrike" cap="none" dirty="0">
              <a:solidFill>
                <a:schemeClr val="accent6">
                  <a:lumMod val="75000"/>
                </a:schemeClr>
              </a:solidFill>
              <a:latin typeface="+mj-lt"/>
              <a:ea typeface="Calibri"/>
              <a:cs typeface="Calibri"/>
              <a:sym typeface="Calibri"/>
            </a:endParaRPr>
          </a:p>
        </p:txBody>
      </p:sp>
      <p:sp>
        <p:nvSpPr>
          <p:cNvPr id="34" name="Arrow: Curved Up 33">
            <a:extLst>
              <a:ext uri="{FF2B5EF4-FFF2-40B4-BE49-F238E27FC236}">
                <a16:creationId xmlns:a16="http://schemas.microsoft.com/office/drawing/2014/main" id="{71A3B844-D0DD-48EF-89A8-AFA5BE97C787}"/>
              </a:ext>
            </a:extLst>
          </p:cNvPr>
          <p:cNvSpPr/>
          <p:nvPr/>
        </p:nvSpPr>
        <p:spPr>
          <a:xfrm flipV="1">
            <a:off x="7931187" y="2081767"/>
            <a:ext cx="655912" cy="254256"/>
          </a:xfrm>
          <a:prstGeom prst="curvedUpArrow">
            <a:avLst/>
          </a:prstGeom>
          <a:solidFill>
            <a:srgbClr val="002060"/>
          </a:solidFill>
          <a:ln>
            <a:solidFill>
              <a:srgbClr val="00CC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35" name="Arrow: Curved Up 34">
            <a:extLst>
              <a:ext uri="{FF2B5EF4-FFF2-40B4-BE49-F238E27FC236}">
                <a16:creationId xmlns:a16="http://schemas.microsoft.com/office/drawing/2014/main" id="{D1BD96E2-C3F4-4B59-8922-306022C033C6}"/>
              </a:ext>
            </a:extLst>
          </p:cNvPr>
          <p:cNvSpPr/>
          <p:nvPr/>
        </p:nvSpPr>
        <p:spPr>
          <a:xfrm rot="547146" flipV="1">
            <a:off x="8629221" y="2074137"/>
            <a:ext cx="655912" cy="239504"/>
          </a:xfrm>
          <a:prstGeom prst="curvedUpArrow">
            <a:avLst/>
          </a:prstGeom>
          <a:solidFill>
            <a:srgbClr val="002060"/>
          </a:solidFill>
          <a:ln>
            <a:solidFill>
              <a:srgbClr val="00CC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pic>
        <p:nvPicPr>
          <p:cNvPr id="37" name="Picture 36">
            <a:extLst>
              <a:ext uri="{FF2B5EF4-FFF2-40B4-BE49-F238E27FC236}">
                <a16:creationId xmlns:a16="http://schemas.microsoft.com/office/drawing/2014/main" id="{CAFD46C9-418E-4162-BAC2-50ABCF0E5636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6050" b="96441" l="9884" r="89826">
                        <a14:foregroundMark x1="26453" y1="6050" x2="26453" y2="6050"/>
                        <a14:foregroundMark x1="56686" y1="92705" x2="56686" y2="92705"/>
                        <a14:foregroundMark x1="56395" y1="96441" x2="56395" y2="96441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11797534">
            <a:off x="6827517" y="1209442"/>
            <a:ext cx="652901" cy="1066658"/>
          </a:xfrm>
          <a:prstGeom prst="rect">
            <a:avLst/>
          </a:prstGeom>
        </p:spPr>
      </p:pic>
      <p:grpSp>
        <p:nvGrpSpPr>
          <p:cNvPr id="55" name="Group 54">
            <a:extLst>
              <a:ext uri="{FF2B5EF4-FFF2-40B4-BE49-F238E27FC236}">
                <a16:creationId xmlns:a16="http://schemas.microsoft.com/office/drawing/2014/main" id="{F9DBF23B-7C78-4295-951B-944B10738952}"/>
              </a:ext>
            </a:extLst>
          </p:cNvPr>
          <p:cNvGrpSpPr/>
          <p:nvPr/>
        </p:nvGrpSpPr>
        <p:grpSpPr>
          <a:xfrm>
            <a:off x="5095473" y="4836399"/>
            <a:ext cx="2945193" cy="954224"/>
            <a:chOff x="5857016" y="4985128"/>
            <a:chExt cx="2945193" cy="954224"/>
          </a:xfrm>
        </p:grpSpPr>
        <p:sp>
          <p:nvSpPr>
            <p:cNvPr id="54" name="Rectangle: Rounded Corners 53">
              <a:extLst>
                <a:ext uri="{FF2B5EF4-FFF2-40B4-BE49-F238E27FC236}">
                  <a16:creationId xmlns:a16="http://schemas.microsoft.com/office/drawing/2014/main" id="{C2BEE731-E2C5-4DA8-B444-6AA85D75CF98}"/>
                </a:ext>
              </a:extLst>
            </p:cNvPr>
            <p:cNvSpPr/>
            <p:nvPr/>
          </p:nvSpPr>
          <p:spPr>
            <a:xfrm>
              <a:off x="5857016" y="4985128"/>
              <a:ext cx="2945193" cy="954224"/>
            </a:xfrm>
            <a:prstGeom prst="roundRect">
              <a:avLst/>
            </a:prstGeom>
            <a:ln w="57150"/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Google Shape;248;p5">
              <a:extLst>
                <a:ext uri="{FF2B5EF4-FFF2-40B4-BE49-F238E27FC236}">
                  <a16:creationId xmlns:a16="http://schemas.microsoft.com/office/drawing/2014/main" id="{7DB4B809-7745-49D1-8170-0DEC4F2556B2}"/>
                </a:ext>
              </a:extLst>
            </p:cNvPr>
            <p:cNvSpPr txBox="1"/>
            <p:nvPr/>
          </p:nvSpPr>
          <p:spPr>
            <a:xfrm>
              <a:off x="6087855" y="5067766"/>
              <a:ext cx="2483514" cy="707846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4000" b="1" i="0" u="none" strike="noStrike" cap="none" dirty="0">
                  <a:solidFill>
                    <a:srgbClr val="0070C0"/>
                  </a:solidFill>
                  <a:latin typeface="+mj-lt"/>
                  <a:ea typeface="Calibri"/>
                  <a:cs typeface="Calibri"/>
                  <a:sym typeface="Calibri"/>
                </a:rPr>
                <a:t>7 + 5 = 12</a:t>
              </a:r>
              <a:endParaRPr sz="4000" b="1" i="0" u="none" strike="noStrike" cap="none" dirty="0">
                <a:solidFill>
                  <a:srgbClr val="0070C0"/>
                </a:solidFill>
                <a:latin typeface="+mj-lt"/>
                <a:ea typeface="Calibri"/>
                <a:cs typeface="Calibri"/>
                <a:sym typeface="Calibri"/>
              </a:endParaRPr>
            </a:p>
          </p:txBody>
        </p:sp>
      </p:grpSp>
      <p:pic>
        <p:nvPicPr>
          <p:cNvPr id="20" name="Picture 19">
            <a:extLst>
              <a:ext uri="{FF2B5EF4-FFF2-40B4-BE49-F238E27FC236}">
                <a16:creationId xmlns:a16="http://schemas.microsoft.com/office/drawing/2014/main" id="{683EC0B3-96E1-4BCA-AC6F-F5516B1DB3E7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 flipH="1">
            <a:off x="-237338" y="3969229"/>
            <a:ext cx="3145503" cy="2485754"/>
          </a:xfrm>
          <a:prstGeom prst="rect">
            <a:avLst/>
          </a:prstGeom>
        </p:spPr>
      </p:pic>
      <p:grpSp>
        <p:nvGrpSpPr>
          <p:cNvPr id="42" name="Group 41">
            <a:extLst>
              <a:ext uri="{FF2B5EF4-FFF2-40B4-BE49-F238E27FC236}">
                <a16:creationId xmlns:a16="http://schemas.microsoft.com/office/drawing/2014/main" id="{14B51930-9565-424C-ACB5-75D4AAE63AC4}"/>
              </a:ext>
            </a:extLst>
          </p:cNvPr>
          <p:cNvGrpSpPr/>
          <p:nvPr/>
        </p:nvGrpSpPr>
        <p:grpSpPr>
          <a:xfrm flipH="1">
            <a:off x="1585928" y="3714288"/>
            <a:ext cx="2455234" cy="1116834"/>
            <a:chOff x="7883371" y="2487500"/>
            <a:chExt cx="2167728" cy="1116834"/>
          </a:xfrm>
        </p:grpSpPr>
        <p:sp>
          <p:nvSpPr>
            <p:cNvPr id="43" name="Speech Bubble: Oval 42">
              <a:extLst>
                <a:ext uri="{FF2B5EF4-FFF2-40B4-BE49-F238E27FC236}">
                  <a16:creationId xmlns:a16="http://schemas.microsoft.com/office/drawing/2014/main" id="{BE6F9CCF-A04B-42A0-A99B-352F45A63F22}"/>
                </a:ext>
              </a:extLst>
            </p:cNvPr>
            <p:cNvSpPr/>
            <p:nvPr/>
          </p:nvSpPr>
          <p:spPr>
            <a:xfrm>
              <a:off x="7883371" y="2487500"/>
              <a:ext cx="2167728" cy="1116834"/>
            </a:xfrm>
            <a:prstGeom prst="wedgeEllipseCallout">
              <a:avLst>
                <a:gd name="adj1" fmla="val 43452"/>
                <a:gd name="adj2" fmla="val 52409"/>
              </a:avLst>
            </a:prstGeom>
            <a:solidFill>
              <a:srgbClr val="FFFF00"/>
            </a:solidFill>
            <a:ln>
              <a:solidFill>
                <a:srgbClr val="00CC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rgbClr val="FF0000"/>
                </a:solidFill>
              </a:endParaRPr>
            </a:p>
          </p:txBody>
        </p:sp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AF63FDAC-B1D6-4A16-9625-20A911E493B9}"/>
                </a:ext>
              </a:extLst>
            </p:cNvPr>
            <p:cNvSpPr txBox="1"/>
            <p:nvPr/>
          </p:nvSpPr>
          <p:spPr>
            <a:xfrm>
              <a:off x="8120102" y="2672716"/>
              <a:ext cx="1752614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b="1" dirty="0" err="1"/>
                <a:t>Đếm</a:t>
              </a:r>
              <a:r>
                <a:rPr lang="en-US" sz="2000" b="1" dirty="0"/>
                <a:t> </a:t>
              </a:r>
              <a:r>
                <a:rPr lang="en-US" sz="2000" b="1" dirty="0" err="1"/>
                <a:t>thêm</a:t>
              </a:r>
              <a:r>
                <a:rPr lang="en-US" sz="2000" b="1" dirty="0"/>
                <a:t> 5  </a:t>
              </a:r>
              <a:r>
                <a:rPr lang="en-US" sz="2000" b="1" dirty="0" err="1"/>
                <a:t>bắt</a:t>
              </a:r>
              <a:r>
                <a:rPr lang="en-US" sz="2000" b="1" dirty="0"/>
                <a:t> </a:t>
              </a:r>
              <a:r>
                <a:rPr lang="en-US" sz="2000" b="1" dirty="0" err="1"/>
                <a:t>đầu</a:t>
              </a:r>
              <a:r>
                <a:rPr lang="en-US" sz="2000" b="1" dirty="0"/>
                <a:t> </a:t>
              </a:r>
              <a:r>
                <a:rPr lang="en-US" sz="2000" b="1" dirty="0" err="1"/>
                <a:t>từ</a:t>
              </a:r>
              <a:r>
                <a:rPr lang="en-US" sz="2000" b="1" dirty="0"/>
                <a:t> 7</a:t>
              </a:r>
            </a:p>
          </p:txBody>
        </p:sp>
      </p:grpSp>
      <p:grpSp>
        <p:nvGrpSpPr>
          <p:cNvPr id="53" name="Group 52">
            <a:extLst>
              <a:ext uri="{FF2B5EF4-FFF2-40B4-BE49-F238E27FC236}">
                <a16:creationId xmlns:a16="http://schemas.microsoft.com/office/drawing/2014/main" id="{13B1A4CD-C0F8-4CC6-B29E-1539EFE6B6D9}"/>
              </a:ext>
            </a:extLst>
          </p:cNvPr>
          <p:cNvGrpSpPr/>
          <p:nvPr/>
        </p:nvGrpSpPr>
        <p:grpSpPr>
          <a:xfrm>
            <a:off x="7559088" y="2647496"/>
            <a:ext cx="3280362" cy="1595051"/>
            <a:chOff x="7559088" y="2647496"/>
            <a:chExt cx="3280362" cy="1595051"/>
          </a:xfrm>
        </p:grpSpPr>
        <p:sp>
          <p:nvSpPr>
            <p:cNvPr id="40" name="Oval 39">
              <a:extLst>
                <a:ext uri="{FF2B5EF4-FFF2-40B4-BE49-F238E27FC236}">
                  <a16:creationId xmlns:a16="http://schemas.microsoft.com/office/drawing/2014/main" id="{513EBAE9-CF83-4886-B4A4-94FBA35AD816}"/>
                </a:ext>
              </a:extLst>
            </p:cNvPr>
            <p:cNvSpPr/>
            <p:nvPr/>
          </p:nvSpPr>
          <p:spPr>
            <a:xfrm>
              <a:off x="8198970" y="3686695"/>
              <a:ext cx="557925" cy="492117"/>
            </a:xfrm>
            <a:prstGeom prst="ellipse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47" name="Group 46">
              <a:extLst>
                <a:ext uri="{FF2B5EF4-FFF2-40B4-BE49-F238E27FC236}">
                  <a16:creationId xmlns:a16="http://schemas.microsoft.com/office/drawing/2014/main" id="{296E98DA-527C-45FF-B491-AFFFBE854C1A}"/>
                </a:ext>
              </a:extLst>
            </p:cNvPr>
            <p:cNvGrpSpPr/>
            <p:nvPr/>
          </p:nvGrpSpPr>
          <p:grpSpPr>
            <a:xfrm>
              <a:off x="7559088" y="2647496"/>
              <a:ext cx="3280362" cy="1595051"/>
              <a:chOff x="7559088" y="2647496"/>
              <a:chExt cx="3280362" cy="1595051"/>
            </a:xfrm>
          </p:grpSpPr>
          <p:grpSp>
            <p:nvGrpSpPr>
              <p:cNvPr id="26" name="Group 25">
                <a:extLst>
                  <a:ext uri="{FF2B5EF4-FFF2-40B4-BE49-F238E27FC236}">
                    <a16:creationId xmlns:a16="http://schemas.microsoft.com/office/drawing/2014/main" id="{4D43EFDC-7DB0-40B8-878B-EC6D548CDEFC}"/>
                  </a:ext>
                </a:extLst>
              </p:cNvPr>
              <p:cNvGrpSpPr/>
              <p:nvPr/>
            </p:nvGrpSpPr>
            <p:grpSpPr>
              <a:xfrm>
                <a:off x="7559088" y="2647496"/>
                <a:ext cx="3280362" cy="1595051"/>
                <a:chOff x="7789407" y="2459127"/>
                <a:chExt cx="3280362" cy="1595051"/>
              </a:xfrm>
            </p:grpSpPr>
            <p:grpSp>
              <p:nvGrpSpPr>
                <p:cNvPr id="23" name="Group 22">
                  <a:extLst>
                    <a:ext uri="{FF2B5EF4-FFF2-40B4-BE49-F238E27FC236}">
                      <a16:creationId xmlns:a16="http://schemas.microsoft.com/office/drawing/2014/main" id="{EE3B26B3-0E35-4973-BA00-1550F9B840F7}"/>
                    </a:ext>
                  </a:extLst>
                </p:cNvPr>
                <p:cNvGrpSpPr/>
                <p:nvPr/>
              </p:nvGrpSpPr>
              <p:grpSpPr>
                <a:xfrm>
                  <a:off x="7789407" y="2459127"/>
                  <a:ext cx="3280362" cy="1127003"/>
                  <a:chOff x="7853292" y="1767711"/>
                  <a:chExt cx="3280362" cy="1127003"/>
                </a:xfrm>
              </p:grpSpPr>
              <p:sp>
                <p:nvSpPr>
                  <p:cNvPr id="12" name="Rectangle: Rounded Corners 11">
                    <a:extLst>
                      <a:ext uri="{FF2B5EF4-FFF2-40B4-BE49-F238E27FC236}">
                        <a16:creationId xmlns:a16="http://schemas.microsoft.com/office/drawing/2014/main" id="{3AEBAC32-BD5F-41EC-8595-EF3E2B9D7B78}"/>
                      </a:ext>
                    </a:extLst>
                  </p:cNvPr>
                  <p:cNvSpPr/>
                  <p:nvPr/>
                </p:nvSpPr>
                <p:spPr>
                  <a:xfrm>
                    <a:off x="7853292" y="1767711"/>
                    <a:ext cx="3280362" cy="954224"/>
                  </a:xfrm>
                  <a:prstGeom prst="roundRect">
                    <a:avLst/>
                  </a:prstGeom>
                  <a:solidFill>
                    <a:schemeClr val="bg2">
                      <a:lumMod val="20000"/>
                      <a:lumOff val="80000"/>
                    </a:schemeClr>
                  </a:solidFill>
                  <a:ln>
                    <a:noFill/>
                  </a:ln>
                  <a:effectLst>
                    <a:outerShdw blurRad="107950" dist="12700" dir="5400000" algn="ctr">
                      <a:srgbClr val="000000"/>
                    </a:outerShdw>
                  </a:effectLst>
                  <a:scene3d>
                    <a:camera prst="orthographicFront">
                      <a:rot lat="0" lon="0" rev="0"/>
                    </a:camera>
                    <a:lightRig rig="soft" dir="t">
                      <a:rot lat="0" lon="0" rev="0"/>
                    </a:lightRig>
                  </a:scene3d>
                  <a:sp3d contourW="44450" prstMaterial="matte">
                    <a:bevelT w="527050" h="63500" prst="relaxedInset"/>
                    <a:contourClr>
                      <a:srgbClr val="FFFFFF"/>
                    </a:contourClr>
                  </a:sp3d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 dirty="0"/>
                  </a:p>
                </p:txBody>
              </p:sp>
              <p:pic>
                <p:nvPicPr>
                  <p:cNvPr id="13" name="Picture 12">
                    <a:extLst>
                      <a:ext uri="{FF2B5EF4-FFF2-40B4-BE49-F238E27FC236}">
                        <a16:creationId xmlns:a16="http://schemas.microsoft.com/office/drawing/2014/main" id="{29B81725-72A9-402F-A4D5-00FA9B4A3E2D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7"/>
                  <a:stretch>
                    <a:fillRect/>
                  </a:stretch>
                </p:blipFill>
                <p:spPr>
                  <a:xfrm>
                    <a:off x="7883723" y="2009482"/>
                    <a:ext cx="736029" cy="864838"/>
                  </a:xfrm>
                  <a:prstGeom prst="rect">
                    <a:avLst/>
                  </a:prstGeom>
                </p:spPr>
              </p:pic>
              <p:pic>
                <p:nvPicPr>
                  <p:cNvPr id="14" name="Picture 13">
                    <a:extLst>
                      <a:ext uri="{FF2B5EF4-FFF2-40B4-BE49-F238E27FC236}">
                        <a16:creationId xmlns:a16="http://schemas.microsoft.com/office/drawing/2014/main" id="{EA93B8BA-F281-425B-9917-32FC61BDE2B4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7"/>
                  <a:stretch>
                    <a:fillRect/>
                  </a:stretch>
                </p:blipFill>
                <p:spPr>
                  <a:xfrm>
                    <a:off x="8453407" y="2029876"/>
                    <a:ext cx="736029" cy="864838"/>
                  </a:xfrm>
                  <a:prstGeom prst="rect">
                    <a:avLst/>
                  </a:prstGeom>
                </p:spPr>
              </p:pic>
              <p:pic>
                <p:nvPicPr>
                  <p:cNvPr id="15" name="Picture 14">
                    <a:extLst>
                      <a:ext uri="{FF2B5EF4-FFF2-40B4-BE49-F238E27FC236}">
                        <a16:creationId xmlns:a16="http://schemas.microsoft.com/office/drawing/2014/main" id="{B9DFD8D3-7AB3-4237-A018-B088958F4418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7"/>
                  <a:stretch>
                    <a:fillRect/>
                  </a:stretch>
                </p:blipFill>
                <p:spPr>
                  <a:xfrm>
                    <a:off x="9096413" y="2029876"/>
                    <a:ext cx="736029" cy="864838"/>
                  </a:xfrm>
                  <a:prstGeom prst="rect">
                    <a:avLst/>
                  </a:prstGeom>
                  <a:ln>
                    <a:noFill/>
                  </a:ln>
                  <a:effectLst/>
                  <a:scene3d>
                    <a:camera prst="orthographicFront">
                      <a:rot lat="0" lon="0" rev="0"/>
                    </a:camera>
                    <a:lightRig rig="contrasting" dir="t">
                      <a:rot lat="0" lon="0" rev="7800000"/>
                    </a:lightRig>
                  </a:scene3d>
                  <a:sp3d>
                    <a:bevelT w="139700" h="139700"/>
                  </a:sp3d>
                </p:spPr>
              </p:pic>
            </p:grpSp>
            <p:sp>
              <p:nvSpPr>
                <p:cNvPr id="17" name="Google Shape;248;p5">
                  <a:extLst>
                    <a:ext uri="{FF2B5EF4-FFF2-40B4-BE49-F238E27FC236}">
                      <a16:creationId xmlns:a16="http://schemas.microsoft.com/office/drawing/2014/main" id="{04061B34-3037-4909-996C-93515C50E188}"/>
                    </a:ext>
                  </a:extLst>
                </p:cNvPr>
                <p:cNvSpPr txBox="1"/>
                <p:nvPr/>
              </p:nvSpPr>
              <p:spPr>
                <a:xfrm>
                  <a:off x="8213153" y="3469443"/>
                  <a:ext cx="1017280" cy="584735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45700" rIns="91425" bIns="45700" anchor="t" anchorCtr="0">
                  <a:spAutoFit/>
                </a:bodyPr>
                <a:lstStyle/>
                <a:p>
                  <a:pPr marL="0" marR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rPr lang="en-US" sz="3200" b="1" i="0" u="none" strike="noStrike" cap="none" dirty="0">
                      <a:solidFill>
                        <a:srgbClr val="002060"/>
                      </a:solidFill>
                      <a:latin typeface="+mn-lt"/>
                      <a:ea typeface="Calibri"/>
                      <a:cs typeface="Calibri"/>
                      <a:sym typeface="Calibri"/>
                    </a:rPr>
                    <a:t>5</a:t>
                  </a:r>
                  <a:endParaRPr sz="3200" b="1" i="0" u="none" strike="noStrike" cap="none" dirty="0">
                    <a:solidFill>
                      <a:srgbClr val="002060"/>
                    </a:solidFill>
                    <a:latin typeface="+mn-lt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pic>
            <p:nvPicPr>
              <p:cNvPr id="45" name="Picture 44">
                <a:extLst>
                  <a:ext uri="{FF2B5EF4-FFF2-40B4-BE49-F238E27FC236}">
                    <a16:creationId xmlns:a16="http://schemas.microsoft.com/office/drawing/2014/main" id="{A724AB29-95A4-498E-8919-5E4A291022B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9432371" y="2868500"/>
                <a:ext cx="736029" cy="864838"/>
              </a:xfrm>
              <a:prstGeom prst="rect">
                <a:avLst/>
              </a:prstGeom>
              <a:ln>
                <a:noFill/>
              </a:ln>
              <a:effectLst/>
              <a:scene3d>
                <a:camera prst="orthographicFront">
                  <a:rot lat="0" lon="0" rev="0"/>
                </a:camera>
                <a:lightRig rig="contrasting" dir="t">
                  <a:rot lat="0" lon="0" rev="7800000"/>
                </a:lightRig>
              </a:scene3d>
              <a:sp3d>
                <a:bevelT w="139700" h="139700"/>
              </a:sp3d>
            </p:spPr>
          </p:pic>
          <p:pic>
            <p:nvPicPr>
              <p:cNvPr id="46" name="Picture 45">
                <a:extLst>
                  <a:ext uri="{FF2B5EF4-FFF2-40B4-BE49-F238E27FC236}">
                    <a16:creationId xmlns:a16="http://schemas.microsoft.com/office/drawing/2014/main" id="{B51290F0-87EE-47B4-9283-E33908026D2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10032486" y="2873351"/>
                <a:ext cx="736029" cy="864838"/>
              </a:xfrm>
              <a:prstGeom prst="rect">
                <a:avLst/>
              </a:prstGeom>
              <a:ln>
                <a:noFill/>
              </a:ln>
              <a:effectLst/>
              <a:scene3d>
                <a:camera prst="orthographicFront">
                  <a:rot lat="0" lon="0" rev="0"/>
                </a:camera>
                <a:lightRig rig="contrasting" dir="t">
                  <a:rot lat="0" lon="0" rev="7800000"/>
                </a:lightRig>
              </a:scene3d>
              <a:sp3d>
                <a:bevelT w="139700" h="139700"/>
              </a:sp3d>
            </p:spPr>
          </p:pic>
        </p:grpSp>
      </p:grpSp>
      <p:sp>
        <p:nvSpPr>
          <p:cNvPr id="48" name="Google Shape;248;p5">
            <a:extLst>
              <a:ext uri="{FF2B5EF4-FFF2-40B4-BE49-F238E27FC236}">
                <a16:creationId xmlns:a16="http://schemas.microsoft.com/office/drawing/2014/main" id="{3F39DE51-6FAA-4D72-88A7-212BA52C1528}"/>
              </a:ext>
            </a:extLst>
          </p:cNvPr>
          <p:cNvSpPr txBox="1"/>
          <p:nvPr/>
        </p:nvSpPr>
        <p:spPr>
          <a:xfrm>
            <a:off x="9355247" y="2248814"/>
            <a:ext cx="684214" cy="5231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 i="0" u="none" strike="noStrike" cap="none" dirty="0">
                <a:solidFill>
                  <a:schemeClr val="accent6">
                    <a:lumMod val="75000"/>
                  </a:schemeClr>
                </a:solidFill>
                <a:latin typeface="+mj-lt"/>
                <a:ea typeface="Calibri"/>
                <a:cs typeface="Calibri"/>
                <a:sym typeface="Calibri"/>
              </a:rPr>
              <a:t>11</a:t>
            </a:r>
            <a:endParaRPr sz="2800" b="1" i="0" u="none" strike="noStrike" cap="none" dirty="0">
              <a:solidFill>
                <a:schemeClr val="accent6">
                  <a:lumMod val="75000"/>
                </a:schemeClr>
              </a:solidFill>
              <a:latin typeface="+mj-lt"/>
              <a:ea typeface="Calibri"/>
              <a:cs typeface="Calibri"/>
              <a:sym typeface="Calibri"/>
            </a:endParaRPr>
          </a:p>
        </p:txBody>
      </p:sp>
      <p:sp>
        <p:nvSpPr>
          <p:cNvPr id="49" name="Google Shape;248;p5">
            <a:extLst>
              <a:ext uri="{FF2B5EF4-FFF2-40B4-BE49-F238E27FC236}">
                <a16:creationId xmlns:a16="http://schemas.microsoft.com/office/drawing/2014/main" id="{A9FE7023-1FE0-4BA2-9045-C9B76F2AEB47}"/>
              </a:ext>
            </a:extLst>
          </p:cNvPr>
          <p:cNvSpPr txBox="1"/>
          <p:nvPr/>
        </p:nvSpPr>
        <p:spPr>
          <a:xfrm>
            <a:off x="10042554" y="2265279"/>
            <a:ext cx="612901" cy="5231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 i="0" u="none" strike="noStrike" cap="none" dirty="0">
                <a:solidFill>
                  <a:schemeClr val="accent6">
                    <a:lumMod val="75000"/>
                  </a:schemeClr>
                </a:solidFill>
                <a:latin typeface="+mj-lt"/>
                <a:ea typeface="Calibri"/>
                <a:cs typeface="Calibri"/>
                <a:sym typeface="Calibri"/>
              </a:rPr>
              <a:t>12</a:t>
            </a:r>
            <a:endParaRPr sz="2800" b="1" i="0" u="none" strike="noStrike" cap="none" dirty="0">
              <a:solidFill>
                <a:schemeClr val="accent6">
                  <a:lumMod val="75000"/>
                </a:schemeClr>
              </a:solidFill>
              <a:latin typeface="+mj-lt"/>
              <a:ea typeface="Calibri"/>
              <a:cs typeface="Calibri"/>
              <a:sym typeface="Calibri"/>
            </a:endParaRPr>
          </a:p>
        </p:txBody>
      </p:sp>
      <p:sp>
        <p:nvSpPr>
          <p:cNvPr id="50" name="Arrow: Curved Up 49">
            <a:extLst>
              <a:ext uri="{FF2B5EF4-FFF2-40B4-BE49-F238E27FC236}">
                <a16:creationId xmlns:a16="http://schemas.microsoft.com/office/drawing/2014/main" id="{7FA65AB1-FE79-4924-931B-A0F5CACCFB47}"/>
              </a:ext>
            </a:extLst>
          </p:cNvPr>
          <p:cNvSpPr/>
          <p:nvPr/>
        </p:nvSpPr>
        <p:spPr>
          <a:xfrm rot="547146" flipV="1">
            <a:off x="9835101" y="2101990"/>
            <a:ext cx="655912" cy="239504"/>
          </a:xfrm>
          <a:prstGeom prst="curvedUpArrow">
            <a:avLst/>
          </a:prstGeom>
          <a:solidFill>
            <a:srgbClr val="002060"/>
          </a:solidFill>
          <a:ln>
            <a:solidFill>
              <a:srgbClr val="00CC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51" name="Arrow: Curved Up 50">
            <a:extLst>
              <a:ext uri="{FF2B5EF4-FFF2-40B4-BE49-F238E27FC236}">
                <a16:creationId xmlns:a16="http://schemas.microsoft.com/office/drawing/2014/main" id="{C17A406D-A081-4F92-997C-37811335DE72}"/>
              </a:ext>
            </a:extLst>
          </p:cNvPr>
          <p:cNvSpPr/>
          <p:nvPr/>
        </p:nvSpPr>
        <p:spPr>
          <a:xfrm flipV="1">
            <a:off x="9178341" y="2062959"/>
            <a:ext cx="655912" cy="254256"/>
          </a:xfrm>
          <a:prstGeom prst="curvedUpArrow">
            <a:avLst/>
          </a:prstGeom>
          <a:solidFill>
            <a:srgbClr val="002060"/>
          </a:solidFill>
          <a:ln>
            <a:solidFill>
              <a:srgbClr val="00CC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pic>
        <p:nvPicPr>
          <p:cNvPr id="4" name="Lam_phép tính cây nấm">
            <a:hlinkClick r:id="" action="ppaction://media"/>
            <a:extLst>
              <a:ext uri="{FF2B5EF4-FFF2-40B4-BE49-F238E27FC236}">
                <a16:creationId xmlns:a16="http://schemas.microsoft.com/office/drawing/2014/main" id="{49CF1004-30D7-47FA-9A1C-A8336B826EF5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1048" end="17482.625"/>
                </p14:media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12306295" y="426384"/>
            <a:ext cx="609600" cy="609600"/>
          </a:xfrm>
          <a:prstGeom prst="rect">
            <a:avLst/>
          </a:prstGeom>
        </p:spPr>
      </p:pic>
      <p:pic>
        <p:nvPicPr>
          <p:cNvPr id="56" name="Lam_phép tính cây nấm">
            <a:hlinkClick r:id="" action="ppaction://media"/>
            <a:extLst>
              <a:ext uri="{FF2B5EF4-FFF2-40B4-BE49-F238E27FC236}">
                <a16:creationId xmlns:a16="http://schemas.microsoft.com/office/drawing/2014/main" id="{D0599BB5-3525-4348-B047-4A5EF3582A64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2573" end="15725.625"/>
                </p14:media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12275278" y="1035984"/>
            <a:ext cx="609600" cy="609600"/>
          </a:xfrm>
          <a:prstGeom prst="rect">
            <a:avLst/>
          </a:prstGeom>
        </p:spPr>
      </p:pic>
      <p:pic>
        <p:nvPicPr>
          <p:cNvPr id="57" name="Lam_phép tính cây nấm">
            <a:hlinkClick r:id="" action="ppaction://media"/>
            <a:extLst>
              <a:ext uri="{FF2B5EF4-FFF2-40B4-BE49-F238E27FC236}">
                <a16:creationId xmlns:a16="http://schemas.microsoft.com/office/drawing/2014/main" id="{9925043D-3360-45A9-87A7-31A865F63612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4017" end="8081.625"/>
                </p14:media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12254894" y="1645584"/>
            <a:ext cx="609600" cy="609600"/>
          </a:xfrm>
          <a:prstGeom prst="rect">
            <a:avLst/>
          </a:prstGeom>
        </p:spPr>
      </p:pic>
      <p:pic>
        <p:nvPicPr>
          <p:cNvPr id="58" name="Lam_phép tính cây nấm">
            <a:hlinkClick r:id="" action="ppaction://media"/>
            <a:extLst>
              <a:ext uri="{FF2B5EF4-FFF2-40B4-BE49-F238E27FC236}">
                <a16:creationId xmlns:a16="http://schemas.microsoft.com/office/drawing/2014/main" id="{9711F138-CFE5-434F-BCC7-75E49B7EB20C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11506" end="7035.625"/>
                </p14:media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12232304" y="2317214"/>
            <a:ext cx="609600" cy="609600"/>
          </a:xfrm>
          <a:prstGeom prst="rect">
            <a:avLst/>
          </a:prstGeom>
        </p:spPr>
      </p:pic>
      <p:pic>
        <p:nvPicPr>
          <p:cNvPr id="59" name="Lam_phép tính cây nấm">
            <a:hlinkClick r:id="" action="ppaction://media"/>
            <a:extLst>
              <a:ext uri="{FF2B5EF4-FFF2-40B4-BE49-F238E27FC236}">
                <a16:creationId xmlns:a16="http://schemas.microsoft.com/office/drawing/2014/main" id="{E0232336-E700-4FB0-8062-9411A0C52997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12555" end="6036.625"/>
                </p14:media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12275278" y="3164899"/>
            <a:ext cx="609600" cy="609600"/>
          </a:xfrm>
          <a:prstGeom prst="rect">
            <a:avLst/>
          </a:prstGeom>
        </p:spPr>
      </p:pic>
      <p:pic>
        <p:nvPicPr>
          <p:cNvPr id="60" name="Lam_phép tính cây nấm">
            <a:hlinkClick r:id="" action="ppaction://media"/>
            <a:extLst>
              <a:ext uri="{FF2B5EF4-FFF2-40B4-BE49-F238E27FC236}">
                <a16:creationId xmlns:a16="http://schemas.microsoft.com/office/drawing/2014/main" id="{FF404E7D-5BA1-4F5F-824D-312A335B47CE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13711" end="5405.625"/>
                </p14:media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12314002" y="3795976"/>
            <a:ext cx="609600" cy="609600"/>
          </a:xfrm>
          <a:prstGeom prst="rect">
            <a:avLst/>
          </a:prstGeom>
        </p:spPr>
      </p:pic>
      <p:pic>
        <p:nvPicPr>
          <p:cNvPr id="61" name="Lam_phép tính cây nấm">
            <a:hlinkClick r:id="" action="ppaction://media"/>
            <a:extLst>
              <a:ext uri="{FF2B5EF4-FFF2-40B4-BE49-F238E27FC236}">
                <a16:creationId xmlns:a16="http://schemas.microsoft.com/office/drawing/2014/main" id="{0E2C5D0A-19E3-4277-B6EC-420BCB0D1653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14712" end="4450.625"/>
                </p14:media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12325953" y="4467606"/>
            <a:ext cx="609600" cy="609600"/>
          </a:xfrm>
          <a:prstGeom prst="rect">
            <a:avLst/>
          </a:prstGeom>
        </p:spPr>
      </p:pic>
      <p:pic>
        <p:nvPicPr>
          <p:cNvPr id="62" name="Lam_phép tính cây nấm">
            <a:hlinkClick r:id="" action="ppaction://media"/>
            <a:extLst>
              <a:ext uri="{FF2B5EF4-FFF2-40B4-BE49-F238E27FC236}">
                <a16:creationId xmlns:a16="http://schemas.microsoft.com/office/drawing/2014/main" id="{74C80AD2-FE21-4D04-AFC9-7D099A942A7E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15569" end="3307.625"/>
                </p14:media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12287229" y="5086639"/>
            <a:ext cx="609600" cy="609600"/>
          </a:xfrm>
          <a:prstGeom prst="rect">
            <a:avLst/>
          </a:prstGeom>
        </p:spPr>
      </p:pic>
      <p:pic>
        <p:nvPicPr>
          <p:cNvPr id="63" name="Lam_phép tính cây nấm">
            <a:hlinkClick r:id="" action="ppaction://media"/>
            <a:extLst>
              <a:ext uri="{FF2B5EF4-FFF2-40B4-BE49-F238E27FC236}">
                <a16:creationId xmlns:a16="http://schemas.microsoft.com/office/drawing/2014/main" id="{0F00914D-7444-40D1-8407-FAA3CB0455B2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16528" end="781.625"/>
                </p14:media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12325953" y="5583437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470925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1445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1677" fill="hold"/>
                                        <p:tgtEl>
                                          <p:spTgt spid="5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3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800" decel="100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80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80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80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00"/>
                            </p:stCondLst>
                            <p:childTnLst>
                              <p:par>
                                <p:cTn id="38" presetID="50" presetClass="entr" presetSubtype="0" decel="100000" fill="hold" nodeType="after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4" dur="7877" fill="hold"/>
                                        <p:tgtEl>
                                          <p:spTgt spid="5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"/>
                            </p:stCondLst>
                            <p:childTnLst>
                              <p:par>
                                <p:cTn id="54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25E-6 3.33333E-6 L 0.06237 -0.00093 " pathEditMode="relative" rAng="0" ptsTypes="AA">
                                      <p:cBhvr>
                                        <p:cTn id="5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90" y="2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000"/>
                            </p:stCondLst>
                            <p:childTnLst>
                              <p:par>
                                <p:cTn id="57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5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500"/>
                            </p:stCondLst>
                            <p:childTnLst>
                              <p:par>
                                <p:cTn id="6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5" dur="1434" fill="hold"/>
                                        <p:tgtEl>
                                          <p:spTgt spid="5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66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6237 -0.00093 L 0.11731 0.00278 " pathEditMode="relative" rAng="0" ptsTypes="AA">
                                      <p:cBhvr>
                                        <p:cTn id="6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82" y="-20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2934"/>
                            </p:stCondLst>
                            <p:childTnLst>
                              <p:par>
                                <p:cTn id="69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3434"/>
                            </p:stCondLst>
                            <p:childTnLst>
                              <p:par>
                                <p:cTn id="7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7" dur="1384" fill="hold"/>
                                        <p:tgtEl>
                                          <p:spTgt spid="5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8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1732 0.00277 L 0.17109 0.00393 " pathEditMode="relative" rAng="0" ptsTypes="AA">
                                      <p:cBhvr>
                                        <p:cTn id="7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82" y="4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4818"/>
                            </p:stCondLst>
                            <p:childTnLst>
                              <p:par>
                                <p:cTn id="81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8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5318"/>
                            </p:stCondLst>
                            <p:childTnLst>
                              <p:par>
                                <p:cTn id="8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9" dur="859" fill="hold"/>
                                        <p:tgtEl>
                                          <p:spTgt spid="6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90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7109 0.00393 L 0.2125 0.00092 " pathEditMode="relative" rAng="0" ptsTypes="AA">
                                      <p:cBhvr>
                                        <p:cTn id="9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18" y="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6177"/>
                            </p:stCondLst>
                            <p:childTnLst>
                              <p:par>
                                <p:cTn id="9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6677"/>
                            </p:stCondLst>
                            <p:childTnLst>
                              <p:par>
                                <p:cTn id="97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9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1" dur="813" fill="hold"/>
                                        <p:tgtEl>
                                          <p:spTgt spid="6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02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125 0.00092 L 0.26641 -0.00209 " pathEditMode="relative" rAng="0" ptsTypes="AA">
                                      <p:cBhvr>
                                        <p:cTn id="10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82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7490"/>
                            </p:stCondLst>
                            <p:childTnLst>
                              <p:par>
                                <p:cTn id="10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7990"/>
                            </p:stCondLst>
                            <p:childTnLst>
                              <p:par>
                                <p:cTn id="109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1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3" dur="1099" fill="hold"/>
                                        <p:tgtEl>
                                          <p:spTgt spid="6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500"/>
                            </p:stCondLst>
                            <p:childTnLst>
                              <p:par>
                                <p:cTn id="120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6" dur="2666" fill="hold"/>
                                        <p:tgtEl>
                                          <p:spTgt spid="6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2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audio>
              <p:cMediaNode vol="80000">
                <p:cTn id="12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6"/>
                </p:tgtEl>
              </p:cMediaNode>
            </p:audio>
            <p:audio>
              <p:cMediaNode vol="80000">
                <p:cTn id="12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7"/>
                </p:tgtEl>
              </p:cMediaNode>
            </p:audio>
            <p:audio>
              <p:cMediaNode vol="80000">
                <p:cTn id="13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8"/>
                </p:tgtEl>
              </p:cMediaNode>
            </p:audio>
            <p:audio>
              <p:cMediaNode vol="80000">
                <p:cTn id="13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9"/>
                </p:tgtEl>
              </p:cMediaNode>
            </p:audio>
            <p:audio>
              <p:cMediaNode vol="80000">
                <p:cTn id="13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0"/>
                </p:tgtEl>
              </p:cMediaNode>
            </p:audio>
            <p:audio>
              <p:cMediaNode vol="80000">
                <p:cTn id="13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1"/>
                </p:tgtEl>
              </p:cMediaNode>
            </p:audio>
            <p:audio>
              <p:cMediaNode vol="80000">
                <p:cTn id="13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2"/>
                </p:tgtEl>
              </p:cMediaNode>
            </p:audio>
            <p:audio>
              <p:cMediaNode vol="80000">
                <p:cTn id="1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3"/>
                </p:tgtEl>
              </p:cMediaNode>
            </p:audio>
          </p:childTnLst>
        </p:cTn>
      </p:par>
    </p:tnLst>
    <p:bldLst>
      <p:bldP spid="28" grpId="0"/>
      <p:bldP spid="29" grpId="0" animBg="1"/>
      <p:bldP spid="30" grpId="0"/>
      <p:bldP spid="31" grpId="0"/>
      <p:bldP spid="32" grpId="0"/>
      <p:bldP spid="34" grpId="0" animBg="1"/>
      <p:bldP spid="35" grpId="0" animBg="1"/>
      <p:bldP spid="48" grpId="0"/>
      <p:bldP spid="49" grpId="0"/>
      <p:bldP spid="50" grpId="0" animBg="1"/>
      <p:bldP spid="5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B4DCB7E9-3E13-4574-A430-F7C1CBF833D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6460" y="1154002"/>
            <a:ext cx="9959079" cy="4170589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grpSp>
        <p:nvGrpSpPr>
          <p:cNvPr id="12" name="Group 11">
            <a:extLst>
              <a:ext uri="{FF2B5EF4-FFF2-40B4-BE49-F238E27FC236}">
                <a16:creationId xmlns:a16="http://schemas.microsoft.com/office/drawing/2014/main" id="{A4DF744A-91FC-4C5E-97DF-00F919A4EE87}"/>
              </a:ext>
            </a:extLst>
          </p:cNvPr>
          <p:cNvGrpSpPr/>
          <p:nvPr/>
        </p:nvGrpSpPr>
        <p:grpSpPr>
          <a:xfrm>
            <a:off x="2133597" y="298321"/>
            <a:ext cx="7667625" cy="605818"/>
            <a:chOff x="5386315" y="4985129"/>
            <a:chExt cx="8020050" cy="605818"/>
          </a:xfrm>
        </p:grpSpPr>
        <p:sp>
          <p:nvSpPr>
            <p:cNvPr id="13" name="Rectangle: Rounded Corners 12">
              <a:extLst>
                <a:ext uri="{FF2B5EF4-FFF2-40B4-BE49-F238E27FC236}">
                  <a16:creationId xmlns:a16="http://schemas.microsoft.com/office/drawing/2014/main" id="{A92929A8-B0FB-4513-AD67-B3C6BCEB9EFA}"/>
                </a:ext>
              </a:extLst>
            </p:cNvPr>
            <p:cNvSpPr/>
            <p:nvPr/>
          </p:nvSpPr>
          <p:spPr>
            <a:xfrm>
              <a:off x="5857016" y="4985129"/>
              <a:ext cx="7277502" cy="605818"/>
            </a:xfrm>
            <a:prstGeom prst="roundRect">
              <a:avLst/>
            </a:prstGeom>
            <a:ln w="57150"/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Google Shape;248;p5">
              <a:extLst>
                <a:ext uri="{FF2B5EF4-FFF2-40B4-BE49-F238E27FC236}">
                  <a16:creationId xmlns:a16="http://schemas.microsoft.com/office/drawing/2014/main" id="{E3FCE5CE-FB5E-4515-BD0C-32623FD0F2D9}"/>
                </a:ext>
              </a:extLst>
            </p:cNvPr>
            <p:cNvSpPr txBox="1"/>
            <p:nvPr/>
          </p:nvSpPr>
          <p:spPr>
            <a:xfrm>
              <a:off x="5386315" y="4985129"/>
              <a:ext cx="8020050" cy="52318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2800" b="1" i="0" u="none" strike="noStrike" cap="none" dirty="0" err="1">
                  <a:solidFill>
                    <a:srgbClr val="0070C0"/>
                  </a:solidFill>
                  <a:latin typeface="+mj-lt"/>
                  <a:ea typeface="Calibri"/>
                  <a:cs typeface="Calibri"/>
                  <a:sym typeface="Calibri"/>
                </a:rPr>
                <a:t>Nêu</a:t>
              </a:r>
              <a:r>
                <a:rPr lang="en-US" sz="2800" b="1" i="0" u="none" strike="noStrike" cap="none" dirty="0">
                  <a:solidFill>
                    <a:srgbClr val="0070C0"/>
                  </a:solidFill>
                  <a:latin typeface="+mj-lt"/>
                  <a:ea typeface="Calibri"/>
                  <a:cs typeface="Calibri"/>
                  <a:sym typeface="Calibri"/>
                </a:rPr>
                <a:t> </a:t>
              </a:r>
              <a:r>
                <a:rPr lang="en-US" sz="2800" b="1" i="0" u="none" strike="noStrike" cap="none" dirty="0" err="1">
                  <a:solidFill>
                    <a:srgbClr val="0070C0"/>
                  </a:solidFill>
                  <a:latin typeface="+mj-lt"/>
                  <a:ea typeface="Calibri"/>
                  <a:cs typeface="Calibri"/>
                  <a:sym typeface="Calibri"/>
                </a:rPr>
                <a:t>phép</a:t>
              </a:r>
              <a:r>
                <a:rPr lang="en-US" sz="2800" b="1" i="0" u="none" strike="noStrike" cap="none" dirty="0">
                  <a:solidFill>
                    <a:srgbClr val="0070C0"/>
                  </a:solidFill>
                  <a:latin typeface="+mj-lt"/>
                  <a:ea typeface="Calibri"/>
                  <a:cs typeface="Calibri"/>
                  <a:sym typeface="Calibri"/>
                </a:rPr>
                <a:t> </a:t>
              </a:r>
              <a:r>
                <a:rPr lang="en-US" sz="2800" b="1" i="0" u="none" strike="noStrike" cap="none" dirty="0" err="1">
                  <a:solidFill>
                    <a:srgbClr val="0070C0"/>
                  </a:solidFill>
                  <a:latin typeface="+mj-lt"/>
                  <a:ea typeface="Calibri"/>
                  <a:cs typeface="Calibri"/>
                  <a:sym typeface="Calibri"/>
                </a:rPr>
                <a:t>tính</a:t>
              </a:r>
              <a:r>
                <a:rPr lang="en-US" sz="2800" b="1" i="0" u="none" strike="noStrike" cap="none" dirty="0">
                  <a:solidFill>
                    <a:srgbClr val="0070C0"/>
                  </a:solidFill>
                  <a:latin typeface="+mj-lt"/>
                  <a:ea typeface="Calibri"/>
                  <a:cs typeface="Calibri"/>
                  <a:sym typeface="Calibri"/>
                </a:rPr>
                <a:t> </a:t>
              </a:r>
              <a:r>
                <a:rPr lang="en-US" sz="2800" b="1" i="0" u="none" strike="noStrike" cap="none" dirty="0" err="1">
                  <a:solidFill>
                    <a:srgbClr val="0070C0"/>
                  </a:solidFill>
                  <a:latin typeface="+mj-lt"/>
                  <a:ea typeface="Calibri"/>
                  <a:cs typeface="Calibri"/>
                  <a:sym typeface="Calibri"/>
                </a:rPr>
                <a:t>phù</a:t>
              </a:r>
              <a:r>
                <a:rPr lang="en-US" sz="2800" b="1" i="0" u="none" strike="noStrike" cap="none" dirty="0">
                  <a:solidFill>
                    <a:srgbClr val="0070C0"/>
                  </a:solidFill>
                  <a:latin typeface="+mj-lt"/>
                  <a:ea typeface="Calibri"/>
                  <a:cs typeface="Calibri"/>
                  <a:sym typeface="Calibri"/>
                </a:rPr>
                <a:t> </a:t>
              </a:r>
              <a:r>
                <a:rPr lang="en-US" sz="2800" b="1" i="0" u="none" strike="noStrike" cap="none" dirty="0" err="1">
                  <a:solidFill>
                    <a:srgbClr val="0070C0"/>
                  </a:solidFill>
                  <a:latin typeface="+mj-lt"/>
                  <a:ea typeface="Calibri"/>
                  <a:cs typeface="Calibri"/>
                  <a:sym typeface="Calibri"/>
                </a:rPr>
                <a:t>hợp</a:t>
              </a:r>
              <a:r>
                <a:rPr lang="en-US" sz="2800" b="1" i="0" u="none" strike="noStrike" cap="none" dirty="0">
                  <a:solidFill>
                    <a:srgbClr val="0070C0"/>
                  </a:solidFill>
                  <a:latin typeface="+mj-lt"/>
                  <a:ea typeface="Calibri"/>
                  <a:cs typeface="Calibri"/>
                  <a:sym typeface="Calibri"/>
                </a:rPr>
                <a:t> </a:t>
              </a:r>
              <a:r>
                <a:rPr lang="en-US" sz="2800" b="1" i="0" u="none" strike="noStrike" cap="none" dirty="0" err="1">
                  <a:solidFill>
                    <a:srgbClr val="0070C0"/>
                  </a:solidFill>
                  <a:latin typeface="+mj-lt"/>
                  <a:ea typeface="Calibri"/>
                  <a:cs typeface="Calibri"/>
                  <a:sym typeface="Calibri"/>
                </a:rPr>
                <a:t>với</a:t>
              </a:r>
              <a:r>
                <a:rPr lang="en-US" sz="2800" b="1" i="0" u="none" strike="noStrike" cap="none" dirty="0">
                  <a:solidFill>
                    <a:srgbClr val="0070C0"/>
                  </a:solidFill>
                  <a:latin typeface="+mj-lt"/>
                  <a:ea typeface="Calibri"/>
                  <a:cs typeface="Calibri"/>
                  <a:sym typeface="Calibri"/>
                </a:rPr>
                <a:t> </a:t>
              </a:r>
              <a:r>
                <a:rPr lang="en-US" sz="2800" b="1" i="0" u="none" strike="noStrike" cap="none" dirty="0" err="1">
                  <a:solidFill>
                    <a:srgbClr val="0070C0"/>
                  </a:solidFill>
                  <a:latin typeface="+mj-lt"/>
                  <a:ea typeface="Calibri"/>
                  <a:cs typeface="Calibri"/>
                  <a:sym typeface="Calibri"/>
                </a:rPr>
                <a:t>tranh</a:t>
              </a:r>
              <a:r>
                <a:rPr lang="en-US" sz="2800" b="1" i="0" u="none" strike="noStrike" cap="none" dirty="0">
                  <a:solidFill>
                    <a:srgbClr val="0070C0"/>
                  </a:solidFill>
                  <a:latin typeface="+mj-lt"/>
                  <a:ea typeface="Calibri"/>
                  <a:cs typeface="Calibri"/>
                  <a:sym typeface="Calibri"/>
                </a:rPr>
                <a:t> </a:t>
              </a:r>
              <a:r>
                <a:rPr lang="en-US" sz="2800" b="1" i="0" u="none" strike="noStrike" cap="none" dirty="0" err="1">
                  <a:solidFill>
                    <a:srgbClr val="0070C0"/>
                  </a:solidFill>
                  <a:latin typeface="+mj-lt"/>
                  <a:ea typeface="Calibri"/>
                  <a:cs typeface="Calibri"/>
                  <a:sym typeface="Calibri"/>
                </a:rPr>
                <a:t>sau</a:t>
              </a:r>
              <a:r>
                <a:rPr lang="en-US" sz="2800" b="1" i="0" u="none" strike="noStrike" cap="none" dirty="0">
                  <a:solidFill>
                    <a:srgbClr val="0070C0"/>
                  </a:solidFill>
                  <a:latin typeface="+mj-lt"/>
                  <a:ea typeface="Calibri"/>
                  <a:cs typeface="Calibri"/>
                  <a:sym typeface="Calibri"/>
                </a:rPr>
                <a:t>:</a:t>
              </a:r>
              <a:endParaRPr sz="2800" b="1" i="0" u="none" strike="noStrike" cap="none" dirty="0">
                <a:solidFill>
                  <a:srgbClr val="0070C0"/>
                </a:solidFill>
                <a:latin typeface="+mj-lt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CE139AA3-26CE-46F0-8B6A-42BFFEC0D5D5}"/>
              </a:ext>
            </a:extLst>
          </p:cNvPr>
          <p:cNvGrpSpPr/>
          <p:nvPr/>
        </p:nvGrpSpPr>
        <p:grpSpPr>
          <a:xfrm>
            <a:off x="4494815" y="5512512"/>
            <a:ext cx="2945193" cy="780670"/>
            <a:chOff x="5857016" y="5067766"/>
            <a:chExt cx="2945193" cy="780670"/>
          </a:xfrm>
        </p:grpSpPr>
        <p:sp>
          <p:nvSpPr>
            <p:cNvPr id="16" name="Rectangle: Rounded Corners 15">
              <a:extLst>
                <a:ext uri="{FF2B5EF4-FFF2-40B4-BE49-F238E27FC236}">
                  <a16:creationId xmlns:a16="http://schemas.microsoft.com/office/drawing/2014/main" id="{60E617C2-2254-421A-B0B8-D65CF1347F6D}"/>
                </a:ext>
              </a:extLst>
            </p:cNvPr>
            <p:cNvSpPr/>
            <p:nvPr/>
          </p:nvSpPr>
          <p:spPr>
            <a:xfrm>
              <a:off x="5857016" y="5067766"/>
              <a:ext cx="2945193" cy="780670"/>
            </a:xfrm>
            <a:prstGeom prst="roundRect">
              <a:avLst/>
            </a:prstGeom>
            <a:ln w="57150"/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Google Shape;248;p5">
              <a:extLst>
                <a:ext uri="{FF2B5EF4-FFF2-40B4-BE49-F238E27FC236}">
                  <a16:creationId xmlns:a16="http://schemas.microsoft.com/office/drawing/2014/main" id="{A4380612-F354-4C06-88A4-6256BC66322D}"/>
                </a:ext>
              </a:extLst>
            </p:cNvPr>
            <p:cNvSpPr txBox="1"/>
            <p:nvPr/>
          </p:nvSpPr>
          <p:spPr>
            <a:xfrm>
              <a:off x="6087854" y="5104178"/>
              <a:ext cx="2483514" cy="707846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4000" b="1" i="0" u="none" strike="noStrike" cap="none" dirty="0">
                  <a:solidFill>
                    <a:srgbClr val="0070C0"/>
                  </a:solidFill>
                  <a:latin typeface="+mj-lt"/>
                  <a:ea typeface="Calibri"/>
                  <a:cs typeface="Calibri"/>
                  <a:sym typeface="Calibri"/>
                </a:rPr>
                <a:t>8 + 3 = ? </a:t>
              </a:r>
              <a:endParaRPr sz="4000" b="1" i="0" u="none" strike="noStrike" cap="none" dirty="0">
                <a:solidFill>
                  <a:srgbClr val="0070C0"/>
                </a:solidFill>
                <a:latin typeface="+mj-lt"/>
                <a:ea typeface="Calibri"/>
                <a:cs typeface="Calibri"/>
                <a:sym typeface="Calibri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7377954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Toán 2 - Cộng bằng cách đếm thêm">
            <a:hlinkClick r:id="" action="ppaction://media"/>
            <a:extLst>
              <a:ext uri="{FF2B5EF4-FFF2-40B4-BE49-F238E27FC236}">
                <a16:creationId xmlns:a16="http://schemas.microsoft.com/office/drawing/2014/main" id="{7DCD8A44-EDF6-4474-B116-F9D71FA3FA75}"/>
              </a:ext>
            </a:extLst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st="3374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219200" y="707729"/>
            <a:ext cx="9774864" cy="54425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47187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551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2439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0" name="Group 69">
            <a:extLst>
              <a:ext uri="{FF2B5EF4-FFF2-40B4-BE49-F238E27FC236}">
                <a16:creationId xmlns:a16="http://schemas.microsoft.com/office/drawing/2014/main" id="{74A74484-3D82-4D00-BA4F-5DA84C92D094}"/>
              </a:ext>
            </a:extLst>
          </p:cNvPr>
          <p:cNvGrpSpPr/>
          <p:nvPr/>
        </p:nvGrpSpPr>
        <p:grpSpPr>
          <a:xfrm>
            <a:off x="2044866" y="69563"/>
            <a:ext cx="1899072" cy="723283"/>
            <a:chOff x="1145582" y="356727"/>
            <a:chExt cx="2316686" cy="804658"/>
          </a:xfrm>
        </p:grpSpPr>
        <p:sp>
          <p:nvSpPr>
            <p:cNvPr id="72" name="Flowchart: Alternate Process 71">
              <a:extLst>
                <a:ext uri="{FF2B5EF4-FFF2-40B4-BE49-F238E27FC236}">
                  <a16:creationId xmlns:a16="http://schemas.microsoft.com/office/drawing/2014/main" id="{42EA427A-B766-4C12-B2F4-9CCA45E5F087}"/>
                </a:ext>
              </a:extLst>
            </p:cNvPr>
            <p:cNvSpPr/>
            <p:nvPr/>
          </p:nvSpPr>
          <p:spPr>
            <a:xfrm>
              <a:off x="1838022" y="439172"/>
              <a:ext cx="1624246" cy="639767"/>
            </a:xfrm>
            <a:prstGeom prst="flowChartAlternateProcess">
              <a:avLst/>
            </a:prstGeom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Tính</a:t>
              </a:r>
              <a:r>
                <a:rPr lang="en-US" sz="2800" b="1" dirty="0">
                  <a:latin typeface="Arial" panose="020B0604020202020204" pitchFamily="34" charset="0"/>
                  <a:cs typeface="Arial" panose="020B0604020202020204" pitchFamily="34" charset="0"/>
                </a:rPr>
                <a:t>:</a:t>
              </a:r>
            </a:p>
          </p:txBody>
        </p:sp>
        <p:sp>
          <p:nvSpPr>
            <p:cNvPr id="73" name="Oval 72">
              <a:extLst>
                <a:ext uri="{FF2B5EF4-FFF2-40B4-BE49-F238E27FC236}">
                  <a16:creationId xmlns:a16="http://schemas.microsoft.com/office/drawing/2014/main" id="{E03A5407-0C34-4B8C-910D-D39121D0F49B}"/>
                </a:ext>
              </a:extLst>
            </p:cNvPr>
            <p:cNvSpPr/>
            <p:nvPr/>
          </p:nvSpPr>
          <p:spPr>
            <a:xfrm>
              <a:off x="1145582" y="356727"/>
              <a:ext cx="901994" cy="804658"/>
            </a:xfrm>
            <a:prstGeom prst="ellipse">
              <a:avLst/>
            </a:prstGeom>
            <a:ln/>
            <a:scene3d>
              <a:camera prst="perspectiveFront"/>
              <a:lightRig rig="threePt" dir="t"/>
            </a:scene3d>
            <a:sp3d>
              <a:bevelT w="139700" h="139700" prst="divot"/>
            </a:sp3d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40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</a:t>
              </a:r>
            </a:p>
          </p:txBody>
        </p:sp>
      </p:grpSp>
      <p:sp>
        <p:nvSpPr>
          <p:cNvPr id="4" name="Oval 3">
            <a:extLst>
              <a:ext uri="{FF2B5EF4-FFF2-40B4-BE49-F238E27FC236}">
                <a16:creationId xmlns:a16="http://schemas.microsoft.com/office/drawing/2014/main" id="{556BFA5E-6C0C-4D4C-BC02-4DFEC191D629}"/>
              </a:ext>
            </a:extLst>
          </p:cNvPr>
          <p:cNvSpPr/>
          <p:nvPr/>
        </p:nvSpPr>
        <p:spPr>
          <a:xfrm>
            <a:off x="1124957" y="1573166"/>
            <a:ext cx="469940" cy="472268"/>
          </a:xfrm>
          <a:prstGeom prst="ellipse">
            <a:avLst/>
          </a:prstGeom>
          <a:solidFill>
            <a:srgbClr val="00B050"/>
          </a:solidFill>
          <a:ln>
            <a:noFill/>
          </a:ln>
          <a:effectLst>
            <a:glow>
              <a:schemeClr val="accent1"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Google Shape;248;p5">
            <a:extLst>
              <a:ext uri="{FF2B5EF4-FFF2-40B4-BE49-F238E27FC236}">
                <a16:creationId xmlns:a16="http://schemas.microsoft.com/office/drawing/2014/main" id="{88AD9F64-5749-48AC-A667-AAB8F6952D7E}"/>
              </a:ext>
            </a:extLst>
          </p:cNvPr>
          <p:cNvSpPr txBox="1"/>
          <p:nvPr/>
        </p:nvSpPr>
        <p:spPr>
          <a:xfrm>
            <a:off x="2574177" y="2566874"/>
            <a:ext cx="3359878" cy="8309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800" b="1" i="0" u="none" strike="noStrike" cap="none" dirty="0">
                <a:solidFill>
                  <a:srgbClr val="002060"/>
                </a:solidFill>
                <a:latin typeface="+mn-lt"/>
                <a:ea typeface="Calibri"/>
                <a:cs typeface="Calibri"/>
                <a:sym typeface="Calibri"/>
              </a:rPr>
              <a:t>8  +  4  =</a:t>
            </a:r>
            <a:endParaRPr sz="4800" b="1" i="0" u="none" strike="noStrike" cap="none" dirty="0">
              <a:solidFill>
                <a:srgbClr val="002060"/>
              </a:solidFill>
              <a:latin typeface="+mn-lt"/>
              <a:ea typeface="Calibri"/>
              <a:cs typeface="Calibri"/>
              <a:sym typeface="Calibri"/>
            </a:endParaRPr>
          </a:p>
        </p:txBody>
      </p:sp>
      <p:sp>
        <p:nvSpPr>
          <p:cNvPr id="12" name="Google Shape;248;p5">
            <a:extLst>
              <a:ext uri="{FF2B5EF4-FFF2-40B4-BE49-F238E27FC236}">
                <a16:creationId xmlns:a16="http://schemas.microsoft.com/office/drawing/2014/main" id="{C5554366-4A22-4DC0-AAB6-1C60BCDD6E74}"/>
              </a:ext>
            </a:extLst>
          </p:cNvPr>
          <p:cNvSpPr txBox="1"/>
          <p:nvPr/>
        </p:nvSpPr>
        <p:spPr>
          <a:xfrm>
            <a:off x="2637930" y="4805798"/>
            <a:ext cx="3359878" cy="8309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800" b="1" i="0" u="none" strike="noStrike" cap="none" dirty="0">
                <a:solidFill>
                  <a:srgbClr val="002060"/>
                </a:solidFill>
                <a:latin typeface="+mn-lt"/>
                <a:ea typeface="Calibri"/>
                <a:cs typeface="Calibri"/>
                <a:sym typeface="Calibri"/>
              </a:rPr>
              <a:t>9  +  3  =</a:t>
            </a:r>
            <a:endParaRPr sz="4800" b="1" i="0" u="none" strike="noStrike" cap="none" dirty="0">
              <a:solidFill>
                <a:srgbClr val="002060"/>
              </a:solidFill>
              <a:latin typeface="+mn-lt"/>
              <a:ea typeface="Calibri"/>
              <a:cs typeface="Calibri"/>
              <a:sym typeface="Calibri"/>
            </a:endParaRP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73578AAF-4366-4765-850D-64E53277D554}"/>
              </a:ext>
            </a:extLst>
          </p:cNvPr>
          <p:cNvSpPr/>
          <p:nvPr/>
        </p:nvSpPr>
        <p:spPr>
          <a:xfrm>
            <a:off x="1820528" y="1573166"/>
            <a:ext cx="469940" cy="472268"/>
          </a:xfrm>
          <a:prstGeom prst="ellipse">
            <a:avLst/>
          </a:prstGeom>
          <a:solidFill>
            <a:srgbClr val="00B050"/>
          </a:solidFill>
          <a:ln>
            <a:noFill/>
          </a:ln>
          <a:effectLst>
            <a:glow>
              <a:schemeClr val="accent1"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48425BBA-393C-4CFA-8FA9-19C8207B0DBF}"/>
              </a:ext>
            </a:extLst>
          </p:cNvPr>
          <p:cNvSpPr/>
          <p:nvPr/>
        </p:nvSpPr>
        <p:spPr>
          <a:xfrm>
            <a:off x="2514667" y="1573166"/>
            <a:ext cx="469940" cy="472268"/>
          </a:xfrm>
          <a:prstGeom prst="ellipse">
            <a:avLst/>
          </a:prstGeom>
          <a:solidFill>
            <a:srgbClr val="00B050"/>
          </a:solidFill>
          <a:ln>
            <a:noFill/>
          </a:ln>
          <a:effectLst>
            <a:glow>
              <a:schemeClr val="accent1"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40C76933-B4DE-49C6-8355-81FC9450D886}"/>
              </a:ext>
            </a:extLst>
          </p:cNvPr>
          <p:cNvSpPr/>
          <p:nvPr/>
        </p:nvSpPr>
        <p:spPr>
          <a:xfrm>
            <a:off x="3168058" y="1573166"/>
            <a:ext cx="469940" cy="472268"/>
          </a:xfrm>
          <a:prstGeom prst="ellipse">
            <a:avLst/>
          </a:prstGeom>
          <a:solidFill>
            <a:srgbClr val="00B050"/>
          </a:solidFill>
          <a:ln>
            <a:noFill/>
          </a:ln>
          <a:effectLst>
            <a:glow>
              <a:schemeClr val="accent1"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6427E0CB-4886-4903-94B6-1D589A222478}"/>
              </a:ext>
            </a:extLst>
          </p:cNvPr>
          <p:cNvSpPr/>
          <p:nvPr/>
        </p:nvSpPr>
        <p:spPr>
          <a:xfrm>
            <a:off x="3831461" y="1573166"/>
            <a:ext cx="469940" cy="472268"/>
          </a:xfrm>
          <a:prstGeom prst="ellipse">
            <a:avLst/>
          </a:prstGeom>
          <a:solidFill>
            <a:srgbClr val="00B050"/>
          </a:solidFill>
          <a:ln>
            <a:noFill/>
          </a:ln>
          <a:effectLst>
            <a:glow>
              <a:schemeClr val="accent1"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BD3FD3D9-93F6-4553-A265-2013B5FC5B2E}"/>
              </a:ext>
            </a:extLst>
          </p:cNvPr>
          <p:cNvSpPr/>
          <p:nvPr/>
        </p:nvSpPr>
        <p:spPr>
          <a:xfrm>
            <a:off x="4509721" y="1573166"/>
            <a:ext cx="469940" cy="472268"/>
          </a:xfrm>
          <a:prstGeom prst="ellipse">
            <a:avLst/>
          </a:prstGeom>
          <a:solidFill>
            <a:srgbClr val="00B050"/>
          </a:solidFill>
          <a:ln>
            <a:noFill/>
          </a:ln>
          <a:effectLst>
            <a:glow>
              <a:schemeClr val="accent1"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36A3D677-3CDC-4762-823B-E9426475BE54}"/>
              </a:ext>
            </a:extLst>
          </p:cNvPr>
          <p:cNvSpPr/>
          <p:nvPr/>
        </p:nvSpPr>
        <p:spPr>
          <a:xfrm>
            <a:off x="5187981" y="1573166"/>
            <a:ext cx="469940" cy="472268"/>
          </a:xfrm>
          <a:prstGeom prst="ellipse">
            <a:avLst/>
          </a:prstGeom>
          <a:solidFill>
            <a:srgbClr val="00B050"/>
          </a:solidFill>
          <a:ln>
            <a:noFill/>
          </a:ln>
          <a:effectLst>
            <a:glow>
              <a:schemeClr val="accent1"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B6FB49F3-160E-4D64-B976-59A031F3E553}"/>
              </a:ext>
            </a:extLst>
          </p:cNvPr>
          <p:cNvSpPr/>
          <p:nvPr/>
        </p:nvSpPr>
        <p:spPr>
          <a:xfrm>
            <a:off x="5868329" y="1573166"/>
            <a:ext cx="469940" cy="472268"/>
          </a:xfrm>
          <a:prstGeom prst="ellipse">
            <a:avLst/>
          </a:prstGeom>
          <a:solidFill>
            <a:srgbClr val="00B050"/>
          </a:solidFill>
          <a:ln>
            <a:noFill/>
          </a:ln>
          <a:effectLst>
            <a:glow>
              <a:schemeClr val="accent1"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2925FBF4-3A65-4996-99E7-E2454581C72E}"/>
              </a:ext>
            </a:extLst>
          </p:cNvPr>
          <p:cNvSpPr/>
          <p:nvPr/>
        </p:nvSpPr>
        <p:spPr>
          <a:xfrm>
            <a:off x="6544502" y="1573166"/>
            <a:ext cx="469940" cy="472268"/>
          </a:xfrm>
          <a:prstGeom prst="ellipse">
            <a:avLst/>
          </a:prstGeom>
          <a:solidFill>
            <a:srgbClr val="FF0000"/>
          </a:solidFill>
          <a:ln>
            <a:noFill/>
          </a:ln>
          <a:effectLst>
            <a:glow>
              <a:schemeClr val="accent1"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B9D8E2D5-7D85-4C1C-BAA3-D3B82068E2E5}"/>
              </a:ext>
            </a:extLst>
          </p:cNvPr>
          <p:cNvSpPr/>
          <p:nvPr/>
        </p:nvSpPr>
        <p:spPr>
          <a:xfrm>
            <a:off x="7238009" y="1573166"/>
            <a:ext cx="469940" cy="472268"/>
          </a:xfrm>
          <a:prstGeom prst="ellipse">
            <a:avLst/>
          </a:prstGeom>
          <a:solidFill>
            <a:srgbClr val="FF0000"/>
          </a:solidFill>
          <a:ln>
            <a:noFill/>
          </a:ln>
          <a:effectLst>
            <a:glow>
              <a:schemeClr val="accent1"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4A01496B-094D-4E09-8DCE-C205B27B6DF3}"/>
              </a:ext>
            </a:extLst>
          </p:cNvPr>
          <p:cNvSpPr/>
          <p:nvPr/>
        </p:nvSpPr>
        <p:spPr>
          <a:xfrm>
            <a:off x="7936310" y="1573166"/>
            <a:ext cx="469940" cy="472268"/>
          </a:xfrm>
          <a:prstGeom prst="ellipse">
            <a:avLst/>
          </a:prstGeom>
          <a:solidFill>
            <a:srgbClr val="FF0000"/>
          </a:solidFill>
          <a:ln>
            <a:noFill/>
          </a:ln>
          <a:effectLst>
            <a:glow>
              <a:schemeClr val="accent1"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6A32D024-D5D6-4A10-BA13-95BCB80AE802}"/>
              </a:ext>
            </a:extLst>
          </p:cNvPr>
          <p:cNvSpPr/>
          <p:nvPr/>
        </p:nvSpPr>
        <p:spPr>
          <a:xfrm>
            <a:off x="8624337" y="1573166"/>
            <a:ext cx="469940" cy="472268"/>
          </a:xfrm>
          <a:prstGeom prst="ellipse">
            <a:avLst/>
          </a:prstGeom>
          <a:solidFill>
            <a:srgbClr val="FF0000"/>
          </a:solidFill>
          <a:ln>
            <a:noFill/>
          </a:ln>
          <a:effectLst>
            <a:glow>
              <a:schemeClr val="accent1"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Google Shape;248;p5">
            <a:extLst>
              <a:ext uri="{FF2B5EF4-FFF2-40B4-BE49-F238E27FC236}">
                <a16:creationId xmlns:a16="http://schemas.microsoft.com/office/drawing/2014/main" id="{A43F036F-391D-4CC8-80FD-3D9E947F52B6}"/>
              </a:ext>
            </a:extLst>
          </p:cNvPr>
          <p:cNvSpPr txBox="1"/>
          <p:nvPr/>
        </p:nvSpPr>
        <p:spPr>
          <a:xfrm>
            <a:off x="5823798" y="1075117"/>
            <a:ext cx="572988" cy="5231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 i="0" u="none" strike="noStrike" cap="none" dirty="0">
                <a:solidFill>
                  <a:srgbClr val="0070C0"/>
                </a:solidFill>
                <a:latin typeface="+mj-lt"/>
                <a:ea typeface="Calibri"/>
                <a:cs typeface="Calibri"/>
                <a:sym typeface="Calibri"/>
              </a:rPr>
              <a:t>8</a:t>
            </a:r>
            <a:endParaRPr sz="2800" b="1" i="0" u="none" strike="noStrike" cap="none" dirty="0">
              <a:solidFill>
                <a:srgbClr val="0070C0"/>
              </a:solidFill>
              <a:latin typeface="+mj-lt"/>
              <a:ea typeface="Calibri"/>
              <a:cs typeface="Calibri"/>
              <a:sym typeface="Calibri"/>
            </a:endParaRPr>
          </a:p>
        </p:txBody>
      </p:sp>
      <p:sp>
        <p:nvSpPr>
          <p:cNvPr id="5" name="Arrow: Curved Up 4">
            <a:extLst>
              <a:ext uri="{FF2B5EF4-FFF2-40B4-BE49-F238E27FC236}">
                <a16:creationId xmlns:a16="http://schemas.microsoft.com/office/drawing/2014/main" id="{3CA4E82E-4A72-4CE8-9B1B-5302CEACF9D5}"/>
              </a:ext>
            </a:extLst>
          </p:cNvPr>
          <p:cNvSpPr/>
          <p:nvPr/>
        </p:nvSpPr>
        <p:spPr>
          <a:xfrm flipV="1">
            <a:off x="6121785" y="927402"/>
            <a:ext cx="655912" cy="239504"/>
          </a:xfrm>
          <a:prstGeom prst="curvedUpArrow">
            <a:avLst/>
          </a:prstGeom>
          <a:solidFill>
            <a:srgbClr val="002060"/>
          </a:solidFill>
          <a:ln>
            <a:solidFill>
              <a:srgbClr val="00CC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6" name="Google Shape;248;p5">
            <a:extLst>
              <a:ext uri="{FF2B5EF4-FFF2-40B4-BE49-F238E27FC236}">
                <a16:creationId xmlns:a16="http://schemas.microsoft.com/office/drawing/2014/main" id="{6D902E93-3AEE-49B8-B34B-E445499562DC}"/>
              </a:ext>
            </a:extLst>
          </p:cNvPr>
          <p:cNvSpPr txBox="1"/>
          <p:nvPr/>
        </p:nvSpPr>
        <p:spPr>
          <a:xfrm>
            <a:off x="6428853" y="1075117"/>
            <a:ext cx="665245" cy="5231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 i="0" u="none" strike="noStrike" cap="none" dirty="0">
                <a:solidFill>
                  <a:schemeClr val="accent6">
                    <a:lumMod val="75000"/>
                  </a:schemeClr>
                </a:solidFill>
                <a:latin typeface="+mj-lt"/>
                <a:ea typeface="Calibri"/>
                <a:cs typeface="Calibri"/>
                <a:sym typeface="Calibri"/>
              </a:rPr>
              <a:t>9</a:t>
            </a:r>
            <a:endParaRPr sz="2800" b="1" i="0" u="none" strike="noStrike" cap="none" dirty="0">
              <a:solidFill>
                <a:schemeClr val="accent6">
                  <a:lumMod val="75000"/>
                </a:schemeClr>
              </a:solidFill>
              <a:latin typeface="+mj-lt"/>
              <a:ea typeface="Calibri"/>
              <a:cs typeface="Calibri"/>
              <a:sym typeface="Calibri"/>
            </a:endParaRPr>
          </a:p>
        </p:txBody>
      </p:sp>
      <p:sp>
        <p:nvSpPr>
          <p:cNvPr id="27" name="Google Shape;248;p5">
            <a:extLst>
              <a:ext uri="{FF2B5EF4-FFF2-40B4-BE49-F238E27FC236}">
                <a16:creationId xmlns:a16="http://schemas.microsoft.com/office/drawing/2014/main" id="{CE71413C-722B-4B42-B2C9-D56499BCFDE8}"/>
              </a:ext>
            </a:extLst>
          </p:cNvPr>
          <p:cNvSpPr txBox="1"/>
          <p:nvPr/>
        </p:nvSpPr>
        <p:spPr>
          <a:xfrm>
            <a:off x="7081443" y="1075117"/>
            <a:ext cx="684214" cy="5231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 i="0" u="none" strike="noStrike" cap="none" dirty="0">
                <a:solidFill>
                  <a:schemeClr val="accent6">
                    <a:lumMod val="75000"/>
                  </a:schemeClr>
                </a:solidFill>
                <a:latin typeface="+mj-lt"/>
                <a:ea typeface="Calibri"/>
                <a:cs typeface="Calibri"/>
                <a:sym typeface="Calibri"/>
              </a:rPr>
              <a:t>10</a:t>
            </a:r>
            <a:endParaRPr sz="2800" b="1" i="0" u="none" strike="noStrike" cap="none" dirty="0">
              <a:solidFill>
                <a:schemeClr val="accent6">
                  <a:lumMod val="75000"/>
                </a:schemeClr>
              </a:solidFill>
              <a:latin typeface="+mj-lt"/>
              <a:ea typeface="Calibri"/>
              <a:cs typeface="Calibri"/>
              <a:sym typeface="Calibri"/>
            </a:endParaRPr>
          </a:p>
        </p:txBody>
      </p:sp>
      <p:sp>
        <p:nvSpPr>
          <p:cNvPr id="28" name="Google Shape;248;p5">
            <a:extLst>
              <a:ext uri="{FF2B5EF4-FFF2-40B4-BE49-F238E27FC236}">
                <a16:creationId xmlns:a16="http://schemas.microsoft.com/office/drawing/2014/main" id="{CC62D0CF-926B-425D-879E-0E2960EB253D}"/>
              </a:ext>
            </a:extLst>
          </p:cNvPr>
          <p:cNvSpPr txBox="1"/>
          <p:nvPr/>
        </p:nvSpPr>
        <p:spPr>
          <a:xfrm>
            <a:off x="7786222" y="1075117"/>
            <a:ext cx="612901" cy="5231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 i="0" u="none" strike="noStrike" cap="none" dirty="0">
                <a:solidFill>
                  <a:schemeClr val="accent6">
                    <a:lumMod val="75000"/>
                  </a:schemeClr>
                </a:solidFill>
                <a:latin typeface="+mj-lt"/>
                <a:ea typeface="Calibri"/>
                <a:cs typeface="Calibri"/>
                <a:sym typeface="Calibri"/>
              </a:rPr>
              <a:t>11</a:t>
            </a:r>
            <a:endParaRPr sz="2800" b="1" i="0" u="none" strike="noStrike" cap="none" dirty="0">
              <a:solidFill>
                <a:schemeClr val="accent6">
                  <a:lumMod val="75000"/>
                </a:schemeClr>
              </a:solidFill>
              <a:latin typeface="+mj-lt"/>
              <a:ea typeface="Calibri"/>
              <a:cs typeface="Calibri"/>
              <a:sym typeface="Calibri"/>
            </a:endParaRPr>
          </a:p>
        </p:txBody>
      </p:sp>
      <p:sp>
        <p:nvSpPr>
          <p:cNvPr id="29" name="Google Shape;248;p5">
            <a:extLst>
              <a:ext uri="{FF2B5EF4-FFF2-40B4-BE49-F238E27FC236}">
                <a16:creationId xmlns:a16="http://schemas.microsoft.com/office/drawing/2014/main" id="{352442C1-1FD1-4B54-9805-1C68767F9F6B}"/>
              </a:ext>
            </a:extLst>
          </p:cNvPr>
          <p:cNvSpPr txBox="1"/>
          <p:nvPr/>
        </p:nvSpPr>
        <p:spPr>
          <a:xfrm>
            <a:off x="8497836" y="1075117"/>
            <a:ext cx="612901" cy="5231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 i="0" u="none" strike="noStrike" cap="none" dirty="0">
                <a:solidFill>
                  <a:schemeClr val="accent6">
                    <a:lumMod val="75000"/>
                  </a:schemeClr>
                </a:solidFill>
                <a:latin typeface="+mj-lt"/>
                <a:ea typeface="Calibri"/>
                <a:cs typeface="Calibri"/>
                <a:sym typeface="Calibri"/>
              </a:rPr>
              <a:t>12</a:t>
            </a:r>
            <a:endParaRPr sz="2800" b="1" i="0" u="none" strike="noStrike" cap="none" dirty="0">
              <a:solidFill>
                <a:schemeClr val="accent6">
                  <a:lumMod val="75000"/>
                </a:schemeClr>
              </a:solidFill>
              <a:latin typeface="+mj-lt"/>
              <a:ea typeface="Calibri"/>
              <a:cs typeface="Calibri"/>
              <a:sym typeface="Calibri"/>
            </a:endParaRPr>
          </a:p>
        </p:txBody>
      </p:sp>
      <p:sp>
        <p:nvSpPr>
          <p:cNvPr id="31" name="Arrow: Curved Up 30">
            <a:extLst>
              <a:ext uri="{FF2B5EF4-FFF2-40B4-BE49-F238E27FC236}">
                <a16:creationId xmlns:a16="http://schemas.microsoft.com/office/drawing/2014/main" id="{1283BE7B-E36C-4495-A167-E974043DDB35}"/>
              </a:ext>
            </a:extLst>
          </p:cNvPr>
          <p:cNvSpPr/>
          <p:nvPr/>
        </p:nvSpPr>
        <p:spPr>
          <a:xfrm flipV="1">
            <a:off x="6771056" y="914071"/>
            <a:ext cx="655912" cy="236724"/>
          </a:xfrm>
          <a:prstGeom prst="curvedUpArrow">
            <a:avLst/>
          </a:prstGeom>
          <a:solidFill>
            <a:srgbClr val="002060"/>
          </a:solidFill>
          <a:ln>
            <a:solidFill>
              <a:srgbClr val="00CC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32" name="Arrow: Curved Up 31">
            <a:extLst>
              <a:ext uri="{FF2B5EF4-FFF2-40B4-BE49-F238E27FC236}">
                <a16:creationId xmlns:a16="http://schemas.microsoft.com/office/drawing/2014/main" id="{E7142C69-91AB-44F2-AE4B-59EFD8E49FBF}"/>
              </a:ext>
            </a:extLst>
          </p:cNvPr>
          <p:cNvSpPr/>
          <p:nvPr/>
        </p:nvSpPr>
        <p:spPr>
          <a:xfrm flipV="1">
            <a:off x="7458266" y="912681"/>
            <a:ext cx="655912" cy="239504"/>
          </a:xfrm>
          <a:prstGeom prst="curvedUpArrow">
            <a:avLst/>
          </a:prstGeom>
          <a:solidFill>
            <a:srgbClr val="002060"/>
          </a:solidFill>
          <a:ln>
            <a:solidFill>
              <a:srgbClr val="00CC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33" name="Arrow: Curved Up 32">
            <a:extLst>
              <a:ext uri="{FF2B5EF4-FFF2-40B4-BE49-F238E27FC236}">
                <a16:creationId xmlns:a16="http://schemas.microsoft.com/office/drawing/2014/main" id="{9E141EE6-E303-4012-9851-5BF591793927}"/>
              </a:ext>
            </a:extLst>
          </p:cNvPr>
          <p:cNvSpPr/>
          <p:nvPr/>
        </p:nvSpPr>
        <p:spPr>
          <a:xfrm flipV="1">
            <a:off x="8181764" y="885593"/>
            <a:ext cx="655912" cy="239504"/>
          </a:xfrm>
          <a:prstGeom prst="curvedUpArrow">
            <a:avLst/>
          </a:prstGeom>
          <a:solidFill>
            <a:srgbClr val="002060"/>
          </a:solidFill>
          <a:ln>
            <a:solidFill>
              <a:srgbClr val="00CC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CF69A361-2FDA-4EA7-8867-7F1ECA3A6AD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6050" b="96441" l="9884" r="89826">
                        <a14:foregroundMark x1="26453" y1="6050" x2="26453" y2="6050"/>
                        <a14:foregroundMark x1="56686" y1="92705" x2="56686" y2="92705"/>
                        <a14:foregroundMark x1="56395" y1="96441" x2="56395" y2="96441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11797534">
            <a:off x="5719605" y="63768"/>
            <a:ext cx="652901" cy="1066658"/>
          </a:xfrm>
          <a:prstGeom prst="rect">
            <a:avLst/>
          </a:prstGeom>
        </p:spPr>
      </p:pic>
      <p:pic>
        <p:nvPicPr>
          <p:cNvPr id="35" name="Picture 34">
            <a:extLst>
              <a:ext uri="{FF2B5EF4-FFF2-40B4-BE49-F238E27FC236}">
                <a16:creationId xmlns:a16="http://schemas.microsoft.com/office/drawing/2014/main" id="{663AF7EF-3A1F-4E47-B59F-86BAFF0EAB42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0532098" y="788105"/>
            <a:ext cx="1689975" cy="2773294"/>
          </a:xfrm>
          <a:prstGeom prst="rect">
            <a:avLst/>
          </a:prstGeom>
        </p:spPr>
      </p:pic>
      <p:grpSp>
        <p:nvGrpSpPr>
          <p:cNvPr id="38" name="Group 37">
            <a:extLst>
              <a:ext uri="{FF2B5EF4-FFF2-40B4-BE49-F238E27FC236}">
                <a16:creationId xmlns:a16="http://schemas.microsoft.com/office/drawing/2014/main" id="{CB6BB718-C5E8-4D7F-8DDB-088FB72D768F}"/>
              </a:ext>
            </a:extLst>
          </p:cNvPr>
          <p:cNvGrpSpPr/>
          <p:nvPr/>
        </p:nvGrpSpPr>
        <p:grpSpPr>
          <a:xfrm>
            <a:off x="8883765" y="69563"/>
            <a:ext cx="2167728" cy="1116834"/>
            <a:chOff x="7883371" y="2487500"/>
            <a:chExt cx="2167728" cy="1116834"/>
          </a:xfrm>
        </p:grpSpPr>
        <p:sp>
          <p:nvSpPr>
            <p:cNvPr id="36" name="Speech Bubble: Oval 35">
              <a:extLst>
                <a:ext uri="{FF2B5EF4-FFF2-40B4-BE49-F238E27FC236}">
                  <a16:creationId xmlns:a16="http://schemas.microsoft.com/office/drawing/2014/main" id="{B4F267A2-6D40-4055-8EF5-B0AC44573370}"/>
                </a:ext>
              </a:extLst>
            </p:cNvPr>
            <p:cNvSpPr/>
            <p:nvPr/>
          </p:nvSpPr>
          <p:spPr>
            <a:xfrm>
              <a:off x="7883371" y="2487500"/>
              <a:ext cx="2167728" cy="1116834"/>
            </a:xfrm>
            <a:prstGeom prst="wedgeEllipseCallout">
              <a:avLst>
                <a:gd name="adj1" fmla="val 55981"/>
                <a:gd name="adj2" fmla="val 32143"/>
              </a:avLst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F0000"/>
                </a:solidFill>
              </a:endParaRPr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5B433B62-D897-4F43-9FF5-3DC67C852D3B}"/>
                </a:ext>
              </a:extLst>
            </p:cNvPr>
            <p:cNvSpPr txBox="1"/>
            <p:nvPr/>
          </p:nvSpPr>
          <p:spPr>
            <a:xfrm>
              <a:off x="8120102" y="2681594"/>
              <a:ext cx="1752614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b="1" dirty="0" err="1"/>
                <a:t>Đếm</a:t>
              </a:r>
              <a:r>
                <a:rPr lang="en-US" sz="2000" b="1" dirty="0"/>
                <a:t> </a:t>
              </a:r>
              <a:r>
                <a:rPr lang="en-US" sz="2000" b="1" dirty="0" err="1"/>
                <a:t>thêm</a:t>
              </a:r>
              <a:r>
                <a:rPr lang="en-US" sz="2000" b="1" dirty="0"/>
                <a:t> 4 </a:t>
              </a:r>
              <a:r>
                <a:rPr lang="en-US" sz="2000" b="1" dirty="0" err="1"/>
                <a:t>bắt</a:t>
              </a:r>
              <a:r>
                <a:rPr lang="en-US" sz="2000" b="1" dirty="0"/>
                <a:t> </a:t>
              </a:r>
              <a:r>
                <a:rPr lang="en-US" sz="2000" b="1" dirty="0" err="1"/>
                <a:t>đầu</a:t>
              </a:r>
              <a:r>
                <a:rPr lang="en-US" sz="2000" b="1" dirty="0"/>
                <a:t> </a:t>
              </a:r>
              <a:r>
                <a:rPr lang="en-US" sz="2000" b="1" dirty="0" err="1"/>
                <a:t>từ</a:t>
              </a:r>
              <a:r>
                <a:rPr lang="en-US" sz="2000" b="1" dirty="0"/>
                <a:t> 8</a:t>
              </a:r>
            </a:p>
          </p:txBody>
        </p:sp>
      </p:grpSp>
      <p:sp>
        <p:nvSpPr>
          <p:cNvPr id="45" name="Oval 44">
            <a:extLst>
              <a:ext uri="{FF2B5EF4-FFF2-40B4-BE49-F238E27FC236}">
                <a16:creationId xmlns:a16="http://schemas.microsoft.com/office/drawing/2014/main" id="{B7270C80-FF53-486D-A8C7-884AB1EB1B9E}"/>
              </a:ext>
            </a:extLst>
          </p:cNvPr>
          <p:cNvSpPr/>
          <p:nvPr/>
        </p:nvSpPr>
        <p:spPr>
          <a:xfrm>
            <a:off x="1060148" y="3989360"/>
            <a:ext cx="469940" cy="472268"/>
          </a:xfrm>
          <a:prstGeom prst="ellipse">
            <a:avLst/>
          </a:prstGeom>
          <a:solidFill>
            <a:srgbClr val="00B050"/>
          </a:solidFill>
          <a:ln>
            <a:noFill/>
          </a:ln>
          <a:effectLst>
            <a:glow>
              <a:schemeClr val="accent1"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Oval 45">
            <a:extLst>
              <a:ext uri="{FF2B5EF4-FFF2-40B4-BE49-F238E27FC236}">
                <a16:creationId xmlns:a16="http://schemas.microsoft.com/office/drawing/2014/main" id="{D4890404-08BE-4BF6-AE73-666D27BAC9D7}"/>
              </a:ext>
            </a:extLst>
          </p:cNvPr>
          <p:cNvSpPr/>
          <p:nvPr/>
        </p:nvSpPr>
        <p:spPr>
          <a:xfrm>
            <a:off x="1755719" y="3989360"/>
            <a:ext cx="469940" cy="472268"/>
          </a:xfrm>
          <a:prstGeom prst="ellipse">
            <a:avLst/>
          </a:prstGeom>
          <a:solidFill>
            <a:srgbClr val="00B050"/>
          </a:solidFill>
          <a:ln>
            <a:noFill/>
          </a:ln>
          <a:effectLst>
            <a:glow>
              <a:schemeClr val="accent1"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Oval 46">
            <a:extLst>
              <a:ext uri="{FF2B5EF4-FFF2-40B4-BE49-F238E27FC236}">
                <a16:creationId xmlns:a16="http://schemas.microsoft.com/office/drawing/2014/main" id="{4582ACFB-1009-4F39-8655-6C7CB89F7463}"/>
              </a:ext>
            </a:extLst>
          </p:cNvPr>
          <p:cNvSpPr/>
          <p:nvPr/>
        </p:nvSpPr>
        <p:spPr>
          <a:xfrm>
            <a:off x="2449858" y="3989360"/>
            <a:ext cx="469940" cy="472268"/>
          </a:xfrm>
          <a:prstGeom prst="ellipse">
            <a:avLst/>
          </a:prstGeom>
          <a:solidFill>
            <a:srgbClr val="00B050"/>
          </a:solidFill>
          <a:ln>
            <a:noFill/>
          </a:ln>
          <a:effectLst>
            <a:glow>
              <a:schemeClr val="accent1"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Oval 47">
            <a:extLst>
              <a:ext uri="{FF2B5EF4-FFF2-40B4-BE49-F238E27FC236}">
                <a16:creationId xmlns:a16="http://schemas.microsoft.com/office/drawing/2014/main" id="{26B0C4C7-337A-4385-AA1E-22024911BFC5}"/>
              </a:ext>
            </a:extLst>
          </p:cNvPr>
          <p:cNvSpPr/>
          <p:nvPr/>
        </p:nvSpPr>
        <p:spPr>
          <a:xfrm>
            <a:off x="3103249" y="3989360"/>
            <a:ext cx="469940" cy="472268"/>
          </a:xfrm>
          <a:prstGeom prst="ellipse">
            <a:avLst/>
          </a:prstGeom>
          <a:solidFill>
            <a:srgbClr val="00B050"/>
          </a:solidFill>
          <a:ln>
            <a:noFill/>
          </a:ln>
          <a:effectLst>
            <a:glow>
              <a:schemeClr val="accent1"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Oval 48">
            <a:extLst>
              <a:ext uri="{FF2B5EF4-FFF2-40B4-BE49-F238E27FC236}">
                <a16:creationId xmlns:a16="http://schemas.microsoft.com/office/drawing/2014/main" id="{893B1980-4255-4309-9854-7D388117B797}"/>
              </a:ext>
            </a:extLst>
          </p:cNvPr>
          <p:cNvSpPr/>
          <p:nvPr/>
        </p:nvSpPr>
        <p:spPr>
          <a:xfrm>
            <a:off x="3766652" y="3989360"/>
            <a:ext cx="469940" cy="472268"/>
          </a:xfrm>
          <a:prstGeom prst="ellipse">
            <a:avLst/>
          </a:prstGeom>
          <a:solidFill>
            <a:srgbClr val="00B050"/>
          </a:solidFill>
          <a:ln>
            <a:noFill/>
          </a:ln>
          <a:effectLst>
            <a:glow>
              <a:schemeClr val="accent1"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0" name="Oval 49">
            <a:extLst>
              <a:ext uri="{FF2B5EF4-FFF2-40B4-BE49-F238E27FC236}">
                <a16:creationId xmlns:a16="http://schemas.microsoft.com/office/drawing/2014/main" id="{FADCAA6C-C294-44D5-AA79-D67EB93F32DE}"/>
              </a:ext>
            </a:extLst>
          </p:cNvPr>
          <p:cNvSpPr/>
          <p:nvPr/>
        </p:nvSpPr>
        <p:spPr>
          <a:xfrm>
            <a:off x="4444912" y="3989360"/>
            <a:ext cx="469940" cy="472268"/>
          </a:xfrm>
          <a:prstGeom prst="ellipse">
            <a:avLst/>
          </a:prstGeom>
          <a:solidFill>
            <a:srgbClr val="00B050"/>
          </a:solidFill>
          <a:ln>
            <a:noFill/>
          </a:ln>
          <a:effectLst>
            <a:glow>
              <a:schemeClr val="accent1"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Oval 50">
            <a:extLst>
              <a:ext uri="{FF2B5EF4-FFF2-40B4-BE49-F238E27FC236}">
                <a16:creationId xmlns:a16="http://schemas.microsoft.com/office/drawing/2014/main" id="{218562FC-0369-4206-ABDA-2082DDB6B149}"/>
              </a:ext>
            </a:extLst>
          </p:cNvPr>
          <p:cNvSpPr/>
          <p:nvPr/>
        </p:nvSpPr>
        <p:spPr>
          <a:xfrm>
            <a:off x="5123172" y="3989360"/>
            <a:ext cx="469940" cy="472268"/>
          </a:xfrm>
          <a:prstGeom prst="ellipse">
            <a:avLst/>
          </a:prstGeom>
          <a:solidFill>
            <a:srgbClr val="00B050"/>
          </a:solidFill>
          <a:ln>
            <a:noFill/>
          </a:ln>
          <a:effectLst>
            <a:glow>
              <a:schemeClr val="accent1"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2" name="Oval 51">
            <a:extLst>
              <a:ext uri="{FF2B5EF4-FFF2-40B4-BE49-F238E27FC236}">
                <a16:creationId xmlns:a16="http://schemas.microsoft.com/office/drawing/2014/main" id="{37CEE7AF-54B9-42B1-AA7B-11D8C606C140}"/>
              </a:ext>
            </a:extLst>
          </p:cNvPr>
          <p:cNvSpPr/>
          <p:nvPr/>
        </p:nvSpPr>
        <p:spPr>
          <a:xfrm>
            <a:off x="5803520" y="3989360"/>
            <a:ext cx="469940" cy="472268"/>
          </a:xfrm>
          <a:prstGeom prst="ellipse">
            <a:avLst/>
          </a:prstGeom>
          <a:solidFill>
            <a:srgbClr val="00B050"/>
          </a:solidFill>
          <a:ln>
            <a:noFill/>
          </a:ln>
          <a:effectLst>
            <a:glow>
              <a:schemeClr val="accent1"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Oval 52">
            <a:extLst>
              <a:ext uri="{FF2B5EF4-FFF2-40B4-BE49-F238E27FC236}">
                <a16:creationId xmlns:a16="http://schemas.microsoft.com/office/drawing/2014/main" id="{99BF92B3-2F61-4860-A8E5-E8D2279E705A}"/>
              </a:ext>
            </a:extLst>
          </p:cNvPr>
          <p:cNvSpPr/>
          <p:nvPr/>
        </p:nvSpPr>
        <p:spPr>
          <a:xfrm>
            <a:off x="7153173" y="3985441"/>
            <a:ext cx="469940" cy="472268"/>
          </a:xfrm>
          <a:prstGeom prst="ellipse">
            <a:avLst/>
          </a:prstGeom>
          <a:solidFill>
            <a:srgbClr val="FF0000"/>
          </a:solidFill>
          <a:ln>
            <a:noFill/>
          </a:ln>
          <a:effectLst>
            <a:glow>
              <a:schemeClr val="accent1"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Oval 53">
            <a:extLst>
              <a:ext uri="{FF2B5EF4-FFF2-40B4-BE49-F238E27FC236}">
                <a16:creationId xmlns:a16="http://schemas.microsoft.com/office/drawing/2014/main" id="{C4706CE2-AF9C-49C3-84E7-B9BCE54C8643}"/>
              </a:ext>
            </a:extLst>
          </p:cNvPr>
          <p:cNvSpPr/>
          <p:nvPr/>
        </p:nvSpPr>
        <p:spPr>
          <a:xfrm>
            <a:off x="7846680" y="3985441"/>
            <a:ext cx="469940" cy="472268"/>
          </a:xfrm>
          <a:prstGeom prst="ellipse">
            <a:avLst/>
          </a:prstGeom>
          <a:solidFill>
            <a:srgbClr val="FF0000"/>
          </a:solidFill>
          <a:ln>
            <a:noFill/>
          </a:ln>
          <a:effectLst>
            <a:glow>
              <a:schemeClr val="accent1"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Oval 54">
            <a:extLst>
              <a:ext uri="{FF2B5EF4-FFF2-40B4-BE49-F238E27FC236}">
                <a16:creationId xmlns:a16="http://schemas.microsoft.com/office/drawing/2014/main" id="{6672F4FB-D2B0-44BB-933B-5AB0B890DC17}"/>
              </a:ext>
            </a:extLst>
          </p:cNvPr>
          <p:cNvSpPr/>
          <p:nvPr/>
        </p:nvSpPr>
        <p:spPr>
          <a:xfrm>
            <a:off x="8544981" y="3985441"/>
            <a:ext cx="469940" cy="472268"/>
          </a:xfrm>
          <a:prstGeom prst="ellipse">
            <a:avLst/>
          </a:prstGeom>
          <a:solidFill>
            <a:srgbClr val="FF0000"/>
          </a:solidFill>
          <a:ln>
            <a:noFill/>
          </a:ln>
          <a:effectLst>
            <a:glow>
              <a:schemeClr val="accent1"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Google Shape;248;p5">
            <a:extLst>
              <a:ext uri="{FF2B5EF4-FFF2-40B4-BE49-F238E27FC236}">
                <a16:creationId xmlns:a16="http://schemas.microsoft.com/office/drawing/2014/main" id="{549A923E-65C3-4B24-AF50-89AFEAEE2132}"/>
              </a:ext>
            </a:extLst>
          </p:cNvPr>
          <p:cNvSpPr txBox="1"/>
          <p:nvPr/>
        </p:nvSpPr>
        <p:spPr>
          <a:xfrm>
            <a:off x="6492788" y="3461391"/>
            <a:ext cx="572988" cy="5231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 i="0" u="none" strike="noStrike" cap="none" dirty="0">
                <a:solidFill>
                  <a:srgbClr val="0070C0"/>
                </a:solidFill>
                <a:latin typeface="+mj-lt"/>
                <a:ea typeface="Calibri"/>
                <a:cs typeface="Calibri"/>
                <a:sym typeface="Calibri"/>
              </a:rPr>
              <a:t>9</a:t>
            </a:r>
            <a:endParaRPr sz="2800" b="1" i="0" u="none" strike="noStrike" cap="none" dirty="0">
              <a:solidFill>
                <a:srgbClr val="0070C0"/>
              </a:solidFill>
              <a:latin typeface="+mj-lt"/>
              <a:ea typeface="Calibri"/>
              <a:cs typeface="Calibri"/>
              <a:sym typeface="Calibri"/>
            </a:endParaRPr>
          </a:p>
        </p:txBody>
      </p:sp>
      <p:sp>
        <p:nvSpPr>
          <p:cNvPr id="58" name="Arrow: Curved Up 57">
            <a:extLst>
              <a:ext uri="{FF2B5EF4-FFF2-40B4-BE49-F238E27FC236}">
                <a16:creationId xmlns:a16="http://schemas.microsoft.com/office/drawing/2014/main" id="{C4D18BE0-1CEC-4079-8313-664A3DB94EFC}"/>
              </a:ext>
            </a:extLst>
          </p:cNvPr>
          <p:cNvSpPr/>
          <p:nvPr/>
        </p:nvSpPr>
        <p:spPr>
          <a:xfrm flipV="1">
            <a:off x="6800919" y="3312277"/>
            <a:ext cx="655912" cy="239504"/>
          </a:xfrm>
          <a:prstGeom prst="curvedUpArrow">
            <a:avLst/>
          </a:prstGeom>
          <a:solidFill>
            <a:srgbClr val="002060"/>
          </a:solidFill>
          <a:ln>
            <a:solidFill>
              <a:srgbClr val="00CC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59" name="Google Shape;248;p5">
            <a:extLst>
              <a:ext uri="{FF2B5EF4-FFF2-40B4-BE49-F238E27FC236}">
                <a16:creationId xmlns:a16="http://schemas.microsoft.com/office/drawing/2014/main" id="{AFFFDB19-1863-4951-A3C1-FD7B4D80D7FF}"/>
              </a:ext>
            </a:extLst>
          </p:cNvPr>
          <p:cNvSpPr txBox="1"/>
          <p:nvPr/>
        </p:nvSpPr>
        <p:spPr>
          <a:xfrm>
            <a:off x="7107987" y="3459992"/>
            <a:ext cx="665245" cy="5231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 i="0" u="none" strike="noStrike" cap="none" dirty="0">
                <a:solidFill>
                  <a:schemeClr val="accent6">
                    <a:lumMod val="75000"/>
                  </a:schemeClr>
                </a:solidFill>
                <a:latin typeface="+mj-lt"/>
                <a:ea typeface="Calibri"/>
                <a:cs typeface="Calibri"/>
                <a:sym typeface="Calibri"/>
              </a:rPr>
              <a:t>10</a:t>
            </a:r>
            <a:endParaRPr sz="2800" b="1" i="0" u="none" strike="noStrike" cap="none" dirty="0">
              <a:solidFill>
                <a:schemeClr val="accent6">
                  <a:lumMod val="75000"/>
                </a:schemeClr>
              </a:solidFill>
              <a:latin typeface="+mj-lt"/>
              <a:ea typeface="Calibri"/>
              <a:cs typeface="Calibri"/>
              <a:sym typeface="Calibri"/>
            </a:endParaRPr>
          </a:p>
        </p:txBody>
      </p:sp>
      <p:sp>
        <p:nvSpPr>
          <p:cNvPr id="60" name="Google Shape;248;p5">
            <a:extLst>
              <a:ext uri="{FF2B5EF4-FFF2-40B4-BE49-F238E27FC236}">
                <a16:creationId xmlns:a16="http://schemas.microsoft.com/office/drawing/2014/main" id="{CF38E0B3-B4C7-4122-AC60-C6769CCDB5D1}"/>
              </a:ext>
            </a:extLst>
          </p:cNvPr>
          <p:cNvSpPr txBox="1"/>
          <p:nvPr/>
        </p:nvSpPr>
        <p:spPr>
          <a:xfrm>
            <a:off x="7760577" y="3459992"/>
            <a:ext cx="684214" cy="5231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 i="0" u="none" strike="noStrike" cap="none" dirty="0">
                <a:solidFill>
                  <a:schemeClr val="accent6">
                    <a:lumMod val="75000"/>
                  </a:schemeClr>
                </a:solidFill>
                <a:latin typeface="+mj-lt"/>
                <a:ea typeface="Calibri"/>
                <a:cs typeface="Calibri"/>
                <a:sym typeface="Calibri"/>
              </a:rPr>
              <a:t>11</a:t>
            </a:r>
            <a:endParaRPr sz="2800" b="1" i="0" u="none" strike="noStrike" cap="none" dirty="0">
              <a:solidFill>
                <a:schemeClr val="accent6">
                  <a:lumMod val="75000"/>
                </a:schemeClr>
              </a:solidFill>
              <a:latin typeface="+mj-lt"/>
              <a:ea typeface="Calibri"/>
              <a:cs typeface="Calibri"/>
              <a:sym typeface="Calibri"/>
            </a:endParaRPr>
          </a:p>
        </p:txBody>
      </p:sp>
      <p:sp>
        <p:nvSpPr>
          <p:cNvPr id="61" name="Google Shape;248;p5">
            <a:extLst>
              <a:ext uri="{FF2B5EF4-FFF2-40B4-BE49-F238E27FC236}">
                <a16:creationId xmlns:a16="http://schemas.microsoft.com/office/drawing/2014/main" id="{00EED958-960D-4454-894A-0DFC2E6C6575}"/>
              </a:ext>
            </a:extLst>
          </p:cNvPr>
          <p:cNvSpPr txBox="1"/>
          <p:nvPr/>
        </p:nvSpPr>
        <p:spPr>
          <a:xfrm>
            <a:off x="8465356" y="3459992"/>
            <a:ext cx="612901" cy="5231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 i="0" u="none" strike="noStrike" cap="none" dirty="0">
                <a:solidFill>
                  <a:schemeClr val="accent6">
                    <a:lumMod val="75000"/>
                  </a:schemeClr>
                </a:solidFill>
                <a:latin typeface="+mj-lt"/>
                <a:ea typeface="Calibri"/>
                <a:cs typeface="Calibri"/>
                <a:sym typeface="Calibri"/>
              </a:rPr>
              <a:t>12</a:t>
            </a:r>
            <a:endParaRPr sz="2800" b="1" i="0" u="none" strike="noStrike" cap="none" dirty="0">
              <a:solidFill>
                <a:schemeClr val="accent6">
                  <a:lumMod val="75000"/>
                </a:schemeClr>
              </a:solidFill>
              <a:latin typeface="+mj-lt"/>
              <a:ea typeface="Calibri"/>
              <a:cs typeface="Calibri"/>
              <a:sym typeface="Calibri"/>
            </a:endParaRPr>
          </a:p>
        </p:txBody>
      </p:sp>
      <p:sp>
        <p:nvSpPr>
          <p:cNvPr id="63" name="Arrow: Curved Up 62">
            <a:extLst>
              <a:ext uri="{FF2B5EF4-FFF2-40B4-BE49-F238E27FC236}">
                <a16:creationId xmlns:a16="http://schemas.microsoft.com/office/drawing/2014/main" id="{B9C2E81A-03E4-4C1A-BF86-A34CCAED62F6}"/>
              </a:ext>
            </a:extLst>
          </p:cNvPr>
          <p:cNvSpPr/>
          <p:nvPr/>
        </p:nvSpPr>
        <p:spPr>
          <a:xfrm flipV="1">
            <a:off x="7450190" y="3298946"/>
            <a:ext cx="655912" cy="236724"/>
          </a:xfrm>
          <a:prstGeom prst="curvedUpArrow">
            <a:avLst/>
          </a:prstGeom>
          <a:solidFill>
            <a:srgbClr val="002060"/>
          </a:solidFill>
          <a:ln>
            <a:solidFill>
              <a:srgbClr val="00CC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64" name="Arrow: Curved Up 63">
            <a:extLst>
              <a:ext uri="{FF2B5EF4-FFF2-40B4-BE49-F238E27FC236}">
                <a16:creationId xmlns:a16="http://schemas.microsoft.com/office/drawing/2014/main" id="{66514566-58EE-4DDB-9719-7092CB94D902}"/>
              </a:ext>
            </a:extLst>
          </p:cNvPr>
          <p:cNvSpPr/>
          <p:nvPr/>
        </p:nvSpPr>
        <p:spPr>
          <a:xfrm flipV="1">
            <a:off x="8137400" y="3297556"/>
            <a:ext cx="655912" cy="239504"/>
          </a:xfrm>
          <a:prstGeom prst="curvedUpArrow">
            <a:avLst/>
          </a:prstGeom>
          <a:solidFill>
            <a:srgbClr val="002060"/>
          </a:solidFill>
          <a:ln>
            <a:solidFill>
              <a:srgbClr val="00CC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pic>
        <p:nvPicPr>
          <p:cNvPr id="66" name="Picture 65">
            <a:extLst>
              <a:ext uri="{FF2B5EF4-FFF2-40B4-BE49-F238E27FC236}">
                <a16:creationId xmlns:a16="http://schemas.microsoft.com/office/drawing/2014/main" id="{079E736A-310F-4F00-B798-F8F4DE98C92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6050" b="96441" l="9884" r="89826">
                        <a14:foregroundMark x1="26453" y1="6050" x2="26453" y2="6050"/>
                        <a14:foregroundMark x1="56686" y1="92705" x2="56686" y2="92705"/>
                        <a14:foregroundMark x1="56395" y1="96441" x2="56395" y2="96441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11797534">
            <a:off x="6454414" y="2599121"/>
            <a:ext cx="652901" cy="1066658"/>
          </a:xfrm>
          <a:prstGeom prst="rect">
            <a:avLst/>
          </a:prstGeom>
        </p:spPr>
      </p:pic>
      <p:grpSp>
        <p:nvGrpSpPr>
          <p:cNvPr id="68" name="Group 67">
            <a:extLst>
              <a:ext uri="{FF2B5EF4-FFF2-40B4-BE49-F238E27FC236}">
                <a16:creationId xmlns:a16="http://schemas.microsoft.com/office/drawing/2014/main" id="{C336442D-3006-4B56-AD05-484E2A6B15B2}"/>
              </a:ext>
            </a:extLst>
          </p:cNvPr>
          <p:cNvGrpSpPr/>
          <p:nvPr/>
        </p:nvGrpSpPr>
        <p:grpSpPr>
          <a:xfrm>
            <a:off x="9110241" y="3212614"/>
            <a:ext cx="2167728" cy="1116834"/>
            <a:chOff x="7883371" y="2487500"/>
            <a:chExt cx="2167728" cy="1116834"/>
          </a:xfrm>
        </p:grpSpPr>
        <p:sp>
          <p:nvSpPr>
            <p:cNvPr id="74" name="Speech Bubble: Oval 73">
              <a:extLst>
                <a:ext uri="{FF2B5EF4-FFF2-40B4-BE49-F238E27FC236}">
                  <a16:creationId xmlns:a16="http://schemas.microsoft.com/office/drawing/2014/main" id="{B42563E3-2F7E-4004-8F19-E9F0D5835999}"/>
                </a:ext>
              </a:extLst>
            </p:cNvPr>
            <p:cNvSpPr/>
            <p:nvPr/>
          </p:nvSpPr>
          <p:spPr>
            <a:xfrm>
              <a:off x="7883371" y="2487500"/>
              <a:ext cx="2167728" cy="1116834"/>
            </a:xfrm>
            <a:prstGeom prst="wedgeEllipseCallout">
              <a:avLst>
                <a:gd name="adj1" fmla="val 43452"/>
                <a:gd name="adj2" fmla="val 52409"/>
              </a:avLst>
            </a:prstGeom>
            <a:solidFill>
              <a:srgbClr val="FFFF00"/>
            </a:solidFill>
            <a:ln>
              <a:solidFill>
                <a:srgbClr val="00CC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rgbClr val="FF0000"/>
                </a:solidFill>
              </a:endParaRPr>
            </a:p>
          </p:txBody>
        </p:sp>
        <p:sp>
          <p:nvSpPr>
            <p:cNvPr id="75" name="TextBox 74">
              <a:extLst>
                <a:ext uri="{FF2B5EF4-FFF2-40B4-BE49-F238E27FC236}">
                  <a16:creationId xmlns:a16="http://schemas.microsoft.com/office/drawing/2014/main" id="{B862925E-6755-4E54-AB76-A938D5883098}"/>
                </a:ext>
              </a:extLst>
            </p:cNvPr>
            <p:cNvSpPr txBox="1"/>
            <p:nvPr/>
          </p:nvSpPr>
          <p:spPr>
            <a:xfrm>
              <a:off x="8120102" y="2672716"/>
              <a:ext cx="1752614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b="1" dirty="0" err="1"/>
                <a:t>Đếm</a:t>
              </a:r>
              <a:r>
                <a:rPr lang="en-US" sz="2000" b="1" dirty="0"/>
                <a:t> </a:t>
              </a:r>
              <a:r>
                <a:rPr lang="en-US" sz="2000" b="1" dirty="0" err="1"/>
                <a:t>thêm</a:t>
              </a:r>
              <a:r>
                <a:rPr lang="en-US" sz="2000" b="1" dirty="0"/>
                <a:t> 3  </a:t>
              </a:r>
              <a:r>
                <a:rPr lang="en-US" sz="2000" b="1" dirty="0" err="1"/>
                <a:t>bắt</a:t>
              </a:r>
              <a:r>
                <a:rPr lang="en-US" sz="2000" b="1" dirty="0"/>
                <a:t> </a:t>
              </a:r>
              <a:r>
                <a:rPr lang="en-US" sz="2000" b="1" dirty="0" err="1"/>
                <a:t>đầu</a:t>
              </a:r>
              <a:r>
                <a:rPr lang="en-US" sz="2000" b="1" dirty="0"/>
                <a:t> </a:t>
              </a:r>
              <a:r>
                <a:rPr lang="en-US" sz="2000" b="1" dirty="0" err="1"/>
                <a:t>từ</a:t>
              </a:r>
              <a:r>
                <a:rPr lang="en-US" sz="2000" b="1" dirty="0"/>
                <a:t> 9</a:t>
              </a:r>
            </a:p>
          </p:txBody>
        </p:sp>
      </p:grpSp>
      <p:sp>
        <p:nvSpPr>
          <p:cNvPr id="76" name="Oval 75">
            <a:extLst>
              <a:ext uri="{FF2B5EF4-FFF2-40B4-BE49-F238E27FC236}">
                <a16:creationId xmlns:a16="http://schemas.microsoft.com/office/drawing/2014/main" id="{5A32D0C8-D1A0-4641-BF71-60FE6D8CA56C}"/>
              </a:ext>
            </a:extLst>
          </p:cNvPr>
          <p:cNvSpPr/>
          <p:nvPr/>
        </p:nvSpPr>
        <p:spPr>
          <a:xfrm>
            <a:off x="6470302" y="3974695"/>
            <a:ext cx="469940" cy="472268"/>
          </a:xfrm>
          <a:prstGeom prst="ellipse">
            <a:avLst/>
          </a:prstGeom>
          <a:solidFill>
            <a:srgbClr val="00B050"/>
          </a:solidFill>
          <a:ln>
            <a:noFill/>
          </a:ln>
          <a:effectLst>
            <a:glow>
              <a:schemeClr val="accent1"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0" name="Picture 39">
            <a:extLst>
              <a:ext uri="{FF2B5EF4-FFF2-40B4-BE49-F238E27FC236}">
                <a16:creationId xmlns:a16="http://schemas.microsoft.com/office/drawing/2014/main" id="{8005415D-9E2E-43CC-AFF7-DC2AAE110762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0351930" y="4310002"/>
            <a:ext cx="1649429" cy="2547998"/>
          </a:xfrm>
          <a:prstGeom prst="rect">
            <a:avLst/>
          </a:prstGeom>
        </p:spPr>
      </p:pic>
    </p:spTree>
    <p:controls>
      <mc:AlternateContent xmlns:mc="http://schemas.openxmlformats.org/markup-compatibility/2006">
        <mc:Choice xmlns:v="urn:schemas-microsoft-com:vml" Requires="v">
          <p:control spid="1060" name="TextBox1" r:id="rId2" imgW="828720" imgH="657360"/>
        </mc:Choice>
        <mc:Fallback>
          <p:control name="TextBox1" r:id="rId2" imgW="828720" imgH="657360">
            <p:pic>
              <p:nvPicPr>
                <p:cNvPr id="10" name="TextBox1">
                  <a:extLst>
                    <a:ext uri="{FF2B5EF4-FFF2-40B4-BE49-F238E27FC236}">
                      <a16:creationId xmlns:a16="http://schemas.microsoft.com/office/drawing/2014/main" id="{94101BD1-7D4C-408C-A2A1-A11BBA8AC6D1}"/>
                    </a:ext>
                  </a:extLst>
                </p:cNvPr>
                <p:cNvPicPr>
                  <a:picLocks/>
                </p:cNvPicPr>
                <p:nvPr/>
              </p:nvPicPr>
              <p:blipFill>
                <a:blip r:embed="rId11"/>
                <a:stretch>
                  <a:fillRect/>
                </a:stretch>
              </p:blipFill>
              <p:spPr>
                <a:xfrm>
                  <a:off x="5661434" y="2621973"/>
                  <a:ext cx="830262" cy="657225"/>
                </a:xfrm>
                <a:prstGeom prst="rect">
                  <a:avLst/>
                </a:prstGeom>
              </p:spPr>
            </p:pic>
          </p:control>
        </mc:Fallback>
      </mc:AlternateContent>
      <mc:AlternateContent xmlns:mc="http://schemas.openxmlformats.org/markup-compatibility/2006">
        <mc:Choice xmlns:v="urn:schemas-microsoft-com:vml" Requires="v">
          <p:control spid="1061" name="TextBox2" r:id="rId3" imgW="914400" imgH="657360"/>
        </mc:Choice>
        <mc:Fallback>
          <p:control name="TextBox2" r:id="rId3" imgW="914400" imgH="657360">
            <p:pic>
              <p:nvPicPr>
                <p:cNvPr id="44" name="TextBox2">
                  <a:extLst>
                    <a:ext uri="{FF2B5EF4-FFF2-40B4-BE49-F238E27FC236}">
                      <a16:creationId xmlns:a16="http://schemas.microsoft.com/office/drawing/2014/main" id="{DC14FBF0-F1A4-4E59-9249-D7626ADEF8D6}"/>
                    </a:ext>
                  </a:extLst>
                </p:cNvPr>
                <p:cNvPicPr>
                  <a:picLocks/>
                </p:cNvPicPr>
                <p:nvPr/>
              </p:nvPicPr>
              <p:blipFill>
                <a:blip r:embed="rId12"/>
                <a:stretch>
                  <a:fillRect/>
                </a:stretch>
              </p:blipFill>
              <p:spPr>
                <a:xfrm>
                  <a:off x="5739510" y="4892663"/>
                  <a:ext cx="909368" cy="657225"/>
                </a:xfrm>
                <a:prstGeom prst="rect">
                  <a:avLst/>
                </a:prstGeom>
              </p:spPr>
            </p:pic>
          </p:control>
        </mc:Fallback>
      </mc:AlternateContent>
    </p:controls>
    <p:extLst>
      <p:ext uri="{BB962C8B-B14F-4D97-AF65-F5344CB8AC3E}">
        <p14:creationId xmlns:p14="http://schemas.microsoft.com/office/powerpoint/2010/main" val="417930745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0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3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8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1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4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000"/>
                            </p:stCondLst>
                            <p:childTnLst>
                              <p:par>
                                <p:cTn id="56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00"/>
                            </p:stCondLst>
                            <p:childTnLst>
                              <p:par>
                                <p:cTn id="70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-7.40741E-7 L 0.05378 -0.00093 " pathEditMode="relative" rAng="0" ptsTypes="AA">
                                      <p:cBhvr>
                                        <p:cTn id="71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82" y="-4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2500"/>
                            </p:stCondLst>
                            <p:childTnLst>
                              <p:par>
                                <p:cTn id="73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3000"/>
                            </p:stCondLst>
                            <p:childTnLst>
                              <p:par>
                                <p:cTn id="7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3500"/>
                            </p:stCondLst>
                            <p:childTnLst>
                              <p:par>
                                <p:cTn id="81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5378 -0.00093 L 0.1056 0.00277 " pathEditMode="relative" rAng="0" ptsTypes="AA">
                                      <p:cBhvr>
                                        <p:cTn id="82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91" y="18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5500"/>
                            </p:stCondLst>
                            <p:childTnLst>
                              <p:par>
                                <p:cTn id="84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8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6000"/>
                            </p:stCondLst>
                            <p:childTnLst>
                              <p:par>
                                <p:cTn id="88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6500"/>
                            </p:stCondLst>
                            <p:childTnLst>
                              <p:par>
                                <p:cTn id="92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056 0.00277 L 0.16966 0.0044 " pathEditMode="relative" rAng="0" ptsTypes="AA">
                                      <p:cBhvr>
                                        <p:cTn id="93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03" y="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8500"/>
                            </p:stCondLst>
                            <p:childTnLst>
                              <p:par>
                                <p:cTn id="95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9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9000"/>
                            </p:stCondLst>
                            <p:childTnLst>
                              <p:par>
                                <p:cTn id="9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9500"/>
                            </p:stCondLst>
                            <p:childTnLst>
                              <p:par>
                                <p:cTn id="103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6966 0.0044 L 0.22344 0.0044 " pathEditMode="relative" rAng="0" ptsTypes="AA">
                                      <p:cBhvr>
                                        <p:cTn id="104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82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11500"/>
                            </p:stCondLst>
                            <p:childTnLst>
                              <p:par>
                                <p:cTn id="106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0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12000"/>
                            </p:stCondLst>
                            <p:childTnLst>
                              <p:par>
                                <p:cTn id="110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7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0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3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6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9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2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5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6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8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9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1" dur="1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6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7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9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0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2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9" fill="hold">
                            <p:stCondLst>
                              <p:cond delay="500"/>
                            </p:stCondLst>
                            <p:childTnLst>
                              <p:par>
                                <p:cTn id="170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2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4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5" fill="hold">
                      <p:stCondLst>
                        <p:cond delay="indefinite"/>
                      </p:stCondLst>
                      <p:childTnLst>
                        <p:par>
                          <p:cTn id="176" fill="hold">
                            <p:stCondLst>
                              <p:cond delay="0"/>
                            </p:stCondLst>
                            <p:childTnLst>
                              <p:par>
                                <p:cTn id="17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0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2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3" fill="hold">
                            <p:stCondLst>
                              <p:cond delay="500"/>
                            </p:stCondLst>
                            <p:childTnLst>
                              <p:par>
                                <p:cTn id="184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-2.96296E-6 L 0.05378 -0.00092 " pathEditMode="relative" rAng="0" ptsTypes="AA">
                                      <p:cBhvr>
                                        <p:cTn id="185" dur="2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82" y="-4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6" fill="hold">
                            <p:stCondLst>
                              <p:cond delay="2500"/>
                            </p:stCondLst>
                            <p:childTnLst>
                              <p:par>
                                <p:cTn id="187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89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0" fill="hold">
                            <p:stCondLst>
                              <p:cond delay="3000"/>
                            </p:stCondLst>
                            <p:childTnLst>
                              <p:par>
                                <p:cTn id="19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3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4" fill="hold">
                            <p:stCondLst>
                              <p:cond delay="3500"/>
                            </p:stCondLst>
                            <p:childTnLst>
                              <p:par>
                                <p:cTn id="195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5378 -0.00092 L 0.1056 0.00278 " pathEditMode="relative" rAng="0" ptsTypes="AA">
                                      <p:cBhvr>
                                        <p:cTn id="196" dur="2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91" y="18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7" fill="hold">
                            <p:stCondLst>
                              <p:cond delay="5500"/>
                            </p:stCondLst>
                            <p:childTnLst>
                              <p:par>
                                <p:cTn id="198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00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1" fill="hold">
                            <p:stCondLst>
                              <p:cond delay="6000"/>
                            </p:stCondLst>
                            <p:childTnLst>
                              <p:par>
                                <p:cTn id="202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4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5" fill="hold">
                            <p:stCondLst>
                              <p:cond delay="6500"/>
                            </p:stCondLst>
                            <p:childTnLst>
                              <p:par>
                                <p:cTn id="206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056 0.00278 L 0.16966 0.0044 " pathEditMode="relative" rAng="0" ptsTypes="AA">
                                      <p:cBhvr>
                                        <p:cTn id="207" dur="2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03" y="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8" fill="hold">
                            <p:stCondLst>
                              <p:cond delay="8500"/>
                            </p:stCondLst>
                            <p:childTnLst>
                              <p:par>
                                <p:cTn id="209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11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2" fill="hold">
                            <p:stCondLst>
                              <p:cond delay="9000"/>
                            </p:stCondLst>
                            <p:childTnLst>
                              <p:par>
                                <p:cTn id="21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5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6" fill="hold">
                      <p:stCondLst>
                        <p:cond delay="indefinite"/>
                      </p:stCondLst>
                      <p:childTnLst>
                        <p:par>
                          <p:cTn id="217" fill="hold">
                            <p:stCondLst>
                              <p:cond delay="0"/>
                            </p:stCondLst>
                            <p:childTnLst>
                              <p:par>
                                <p:cTn id="21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9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1" grpId="0"/>
      <p:bldP spid="12" grpId="0"/>
      <p:bldP spid="13" grpId="0" animBg="1"/>
      <p:bldP spid="14" grpId="0" animBg="1"/>
      <p:bldP spid="15" grpId="0" animBg="1"/>
      <p:bldP spid="16" grpId="0" animBg="1"/>
      <p:bldP spid="17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/>
      <p:bldP spid="5" grpId="0" animBg="1"/>
      <p:bldP spid="26" grpId="0"/>
      <p:bldP spid="27" grpId="0"/>
      <p:bldP spid="28" grpId="0"/>
      <p:bldP spid="29" grpId="0"/>
      <p:bldP spid="31" grpId="0" animBg="1"/>
      <p:bldP spid="32" grpId="0" animBg="1"/>
      <p:bldP spid="33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54" grpId="0" animBg="1"/>
      <p:bldP spid="55" grpId="0" animBg="1"/>
      <p:bldP spid="57" grpId="0"/>
      <p:bldP spid="58" grpId="0" animBg="1"/>
      <p:bldP spid="59" grpId="0"/>
      <p:bldP spid="60" grpId="0"/>
      <p:bldP spid="61" grpId="0"/>
      <p:bldP spid="63" grpId="0" animBg="1"/>
      <p:bldP spid="64" grpId="0" animBg="1"/>
      <p:bldP spid="7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8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F7188FAF-D0E2-49B5-A07F-D35B70A5417A}"/>
              </a:ext>
            </a:extLst>
          </p:cNvPr>
          <p:cNvSpPr/>
          <p:nvPr/>
        </p:nvSpPr>
        <p:spPr>
          <a:xfrm>
            <a:off x="150920" y="1864311"/>
            <a:ext cx="4942988" cy="646290"/>
          </a:xfrm>
          <a:prstGeom prst="round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0" name="Group 69">
            <a:extLst>
              <a:ext uri="{FF2B5EF4-FFF2-40B4-BE49-F238E27FC236}">
                <a16:creationId xmlns:a16="http://schemas.microsoft.com/office/drawing/2014/main" id="{74A74484-3D82-4D00-BA4F-5DA84C92D094}"/>
              </a:ext>
            </a:extLst>
          </p:cNvPr>
          <p:cNvGrpSpPr/>
          <p:nvPr/>
        </p:nvGrpSpPr>
        <p:grpSpPr>
          <a:xfrm>
            <a:off x="1655035" y="99077"/>
            <a:ext cx="1965289" cy="690635"/>
            <a:chOff x="1145582" y="356727"/>
            <a:chExt cx="2510799" cy="804658"/>
          </a:xfrm>
        </p:grpSpPr>
        <p:sp>
          <p:nvSpPr>
            <p:cNvPr id="72" name="Flowchart: Alternate Process 71">
              <a:extLst>
                <a:ext uri="{FF2B5EF4-FFF2-40B4-BE49-F238E27FC236}">
                  <a16:creationId xmlns:a16="http://schemas.microsoft.com/office/drawing/2014/main" id="{42EA427A-B766-4C12-B2F4-9CCA45E5F087}"/>
                </a:ext>
              </a:extLst>
            </p:cNvPr>
            <p:cNvSpPr/>
            <p:nvPr/>
          </p:nvSpPr>
          <p:spPr>
            <a:xfrm>
              <a:off x="1860756" y="484741"/>
              <a:ext cx="1795625" cy="639766"/>
            </a:xfrm>
            <a:prstGeom prst="flowChartAlternateProcess">
              <a:avLst/>
            </a:prstGeom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Tính</a:t>
              </a:r>
              <a:r>
                <a:rPr lang="en-US" sz="2800" b="1" dirty="0">
                  <a:latin typeface="Arial" panose="020B0604020202020204" pitchFamily="34" charset="0"/>
                  <a:cs typeface="Arial" panose="020B0604020202020204" pitchFamily="34" charset="0"/>
                </a:rPr>
                <a:t>:</a:t>
              </a:r>
            </a:p>
          </p:txBody>
        </p:sp>
        <p:sp>
          <p:nvSpPr>
            <p:cNvPr id="73" name="Oval 72">
              <a:extLst>
                <a:ext uri="{FF2B5EF4-FFF2-40B4-BE49-F238E27FC236}">
                  <a16:creationId xmlns:a16="http://schemas.microsoft.com/office/drawing/2014/main" id="{E03A5407-0C34-4B8C-910D-D39121D0F49B}"/>
                </a:ext>
              </a:extLst>
            </p:cNvPr>
            <p:cNvSpPr/>
            <p:nvPr/>
          </p:nvSpPr>
          <p:spPr>
            <a:xfrm>
              <a:off x="1145582" y="356727"/>
              <a:ext cx="901994" cy="804658"/>
            </a:xfrm>
            <a:prstGeom prst="ellipse">
              <a:avLst/>
            </a:prstGeom>
            <a:ln/>
            <a:scene3d>
              <a:camera prst="perspectiveFront"/>
              <a:lightRig rig="threePt" dir="t"/>
            </a:scene3d>
            <a:sp3d>
              <a:bevelT w="139700" h="139700" prst="divot"/>
            </a:sp3d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40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2</a:t>
              </a:r>
            </a:p>
          </p:txBody>
        </p:sp>
      </p:grpSp>
      <p:sp>
        <p:nvSpPr>
          <p:cNvPr id="4" name="Oval 3">
            <a:extLst>
              <a:ext uri="{FF2B5EF4-FFF2-40B4-BE49-F238E27FC236}">
                <a16:creationId xmlns:a16="http://schemas.microsoft.com/office/drawing/2014/main" id="{556BFA5E-6C0C-4D4C-BC02-4DFEC191D629}"/>
              </a:ext>
            </a:extLst>
          </p:cNvPr>
          <p:cNvSpPr/>
          <p:nvPr/>
        </p:nvSpPr>
        <p:spPr>
          <a:xfrm>
            <a:off x="252812" y="2017119"/>
            <a:ext cx="338996" cy="340675"/>
          </a:xfrm>
          <a:prstGeom prst="ellipse">
            <a:avLst/>
          </a:prstGeom>
          <a:solidFill>
            <a:srgbClr val="00B050"/>
          </a:solidFill>
          <a:ln>
            <a:noFill/>
          </a:ln>
          <a:effectLst>
            <a:glow>
              <a:schemeClr val="accent1"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Google Shape;248;p5">
            <a:extLst>
              <a:ext uri="{FF2B5EF4-FFF2-40B4-BE49-F238E27FC236}">
                <a16:creationId xmlns:a16="http://schemas.microsoft.com/office/drawing/2014/main" id="{88AD9F64-5749-48AC-A667-AAB8F6952D7E}"/>
              </a:ext>
            </a:extLst>
          </p:cNvPr>
          <p:cNvSpPr txBox="1"/>
          <p:nvPr/>
        </p:nvSpPr>
        <p:spPr>
          <a:xfrm>
            <a:off x="684947" y="2596845"/>
            <a:ext cx="2405484" cy="6462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 i="0" u="none" strike="noStrike" cap="none" dirty="0">
                <a:solidFill>
                  <a:srgbClr val="002060"/>
                </a:solidFill>
                <a:latin typeface="+mn-lt"/>
                <a:ea typeface="Calibri"/>
                <a:cs typeface="Calibri"/>
                <a:sym typeface="Calibri"/>
              </a:rPr>
              <a:t>9  +  2 =</a:t>
            </a:r>
            <a:endParaRPr sz="3600" b="1" i="0" u="none" strike="noStrike" cap="none" dirty="0">
              <a:solidFill>
                <a:srgbClr val="002060"/>
              </a:solidFill>
              <a:latin typeface="+mn-lt"/>
              <a:ea typeface="Calibri"/>
              <a:cs typeface="Calibri"/>
              <a:sym typeface="Calibri"/>
            </a:endParaRP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73578AAF-4366-4765-850D-64E53277D554}"/>
              </a:ext>
            </a:extLst>
          </p:cNvPr>
          <p:cNvSpPr/>
          <p:nvPr/>
        </p:nvSpPr>
        <p:spPr>
          <a:xfrm>
            <a:off x="705404" y="2017119"/>
            <a:ext cx="338996" cy="340675"/>
          </a:xfrm>
          <a:prstGeom prst="ellipse">
            <a:avLst/>
          </a:prstGeom>
          <a:solidFill>
            <a:srgbClr val="00B050"/>
          </a:solidFill>
          <a:ln>
            <a:noFill/>
          </a:ln>
          <a:effectLst>
            <a:glow>
              <a:schemeClr val="accent1"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48425BBA-393C-4CFA-8FA9-19C8207B0DBF}"/>
              </a:ext>
            </a:extLst>
          </p:cNvPr>
          <p:cNvSpPr/>
          <p:nvPr/>
        </p:nvSpPr>
        <p:spPr>
          <a:xfrm>
            <a:off x="1125469" y="2017119"/>
            <a:ext cx="338996" cy="340675"/>
          </a:xfrm>
          <a:prstGeom prst="ellipse">
            <a:avLst/>
          </a:prstGeom>
          <a:solidFill>
            <a:srgbClr val="00B050"/>
          </a:solidFill>
          <a:ln>
            <a:noFill/>
          </a:ln>
          <a:effectLst>
            <a:glow>
              <a:schemeClr val="accent1"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40C76933-B4DE-49C6-8355-81FC9450D886}"/>
              </a:ext>
            </a:extLst>
          </p:cNvPr>
          <p:cNvSpPr/>
          <p:nvPr/>
        </p:nvSpPr>
        <p:spPr>
          <a:xfrm>
            <a:off x="1547009" y="2017119"/>
            <a:ext cx="338996" cy="340675"/>
          </a:xfrm>
          <a:prstGeom prst="ellipse">
            <a:avLst/>
          </a:prstGeom>
          <a:solidFill>
            <a:srgbClr val="00B050"/>
          </a:solidFill>
          <a:ln>
            <a:noFill/>
          </a:ln>
          <a:effectLst>
            <a:glow>
              <a:schemeClr val="accent1"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6427E0CB-4886-4903-94B6-1D589A222478}"/>
              </a:ext>
            </a:extLst>
          </p:cNvPr>
          <p:cNvSpPr/>
          <p:nvPr/>
        </p:nvSpPr>
        <p:spPr>
          <a:xfrm>
            <a:off x="1962443" y="2017119"/>
            <a:ext cx="338996" cy="340675"/>
          </a:xfrm>
          <a:prstGeom prst="ellipse">
            <a:avLst/>
          </a:prstGeom>
          <a:solidFill>
            <a:srgbClr val="00B050"/>
          </a:solidFill>
          <a:ln>
            <a:noFill/>
          </a:ln>
          <a:effectLst>
            <a:glow>
              <a:schemeClr val="accent1"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BD3FD3D9-93F6-4553-A265-2013B5FC5B2E}"/>
              </a:ext>
            </a:extLst>
          </p:cNvPr>
          <p:cNvSpPr/>
          <p:nvPr/>
        </p:nvSpPr>
        <p:spPr>
          <a:xfrm>
            <a:off x="2408897" y="2017119"/>
            <a:ext cx="338996" cy="340675"/>
          </a:xfrm>
          <a:prstGeom prst="ellipse">
            <a:avLst/>
          </a:prstGeom>
          <a:solidFill>
            <a:srgbClr val="00B050"/>
          </a:solidFill>
          <a:ln>
            <a:noFill/>
          </a:ln>
          <a:effectLst>
            <a:glow>
              <a:schemeClr val="accent1"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36A3D677-3CDC-4762-823B-E9426475BE54}"/>
              </a:ext>
            </a:extLst>
          </p:cNvPr>
          <p:cNvSpPr/>
          <p:nvPr/>
        </p:nvSpPr>
        <p:spPr>
          <a:xfrm>
            <a:off x="2857193" y="2017119"/>
            <a:ext cx="338996" cy="340675"/>
          </a:xfrm>
          <a:prstGeom prst="ellipse">
            <a:avLst/>
          </a:prstGeom>
          <a:solidFill>
            <a:srgbClr val="00B050"/>
          </a:solidFill>
          <a:ln>
            <a:noFill/>
          </a:ln>
          <a:effectLst>
            <a:glow>
              <a:schemeClr val="accent1"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B6FB49F3-160E-4D64-B976-59A031F3E553}"/>
              </a:ext>
            </a:extLst>
          </p:cNvPr>
          <p:cNvSpPr/>
          <p:nvPr/>
        </p:nvSpPr>
        <p:spPr>
          <a:xfrm>
            <a:off x="3281328" y="2017119"/>
            <a:ext cx="338996" cy="340675"/>
          </a:xfrm>
          <a:prstGeom prst="ellipse">
            <a:avLst/>
          </a:prstGeom>
          <a:solidFill>
            <a:srgbClr val="00B050"/>
          </a:solidFill>
          <a:ln>
            <a:noFill/>
          </a:ln>
          <a:effectLst>
            <a:glow>
              <a:schemeClr val="accent1"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2925FBF4-3A65-4996-99E7-E2454581C72E}"/>
              </a:ext>
            </a:extLst>
          </p:cNvPr>
          <p:cNvSpPr/>
          <p:nvPr/>
        </p:nvSpPr>
        <p:spPr>
          <a:xfrm>
            <a:off x="4180820" y="2017119"/>
            <a:ext cx="338996" cy="340675"/>
          </a:xfrm>
          <a:prstGeom prst="ellipse">
            <a:avLst/>
          </a:prstGeom>
          <a:solidFill>
            <a:srgbClr val="FF0000"/>
          </a:solidFill>
          <a:ln>
            <a:noFill/>
          </a:ln>
          <a:effectLst>
            <a:glow>
              <a:schemeClr val="accent1"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B9D8E2D5-7D85-4C1C-BAA3-D3B82068E2E5}"/>
              </a:ext>
            </a:extLst>
          </p:cNvPr>
          <p:cNvSpPr/>
          <p:nvPr/>
        </p:nvSpPr>
        <p:spPr>
          <a:xfrm>
            <a:off x="4621562" y="2017119"/>
            <a:ext cx="338996" cy="340675"/>
          </a:xfrm>
          <a:prstGeom prst="ellipse">
            <a:avLst/>
          </a:prstGeom>
          <a:solidFill>
            <a:srgbClr val="FF0000"/>
          </a:solidFill>
          <a:ln>
            <a:noFill/>
          </a:ln>
          <a:effectLst>
            <a:glow>
              <a:schemeClr val="accent1"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Google Shape;248;p5">
            <a:extLst>
              <a:ext uri="{FF2B5EF4-FFF2-40B4-BE49-F238E27FC236}">
                <a16:creationId xmlns:a16="http://schemas.microsoft.com/office/drawing/2014/main" id="{A43F036F-391D-4CC8-80FD-3D9E947F52B6}"/>
              </a:ext>
            </a:extLst>
          </p:cNvPr>
          <p:cNvSpPr txBox="1"/>
          <p:nvPr/>
        </p:nvSpPr>
        <p:spPr>
          <a:xfrm>
            <a:off x="3694474" y="1587494"/>
            <a:ext cx="413330" cy="4000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 i="0" u="none" strike="noStrike" cap="none" dirty="0">
                <a:solidFill>
                  <a:srgbClr val="0070C0"/>
                </a:solidFill>
                <a:latin typeface="+mj-lt"/>
                <a:ea typeface="Calibri"/>
                <a:cs typeface="Calibri"/>
                <a:sym typeface="Calibri"/>
              </a:rPr>
              <a:t>9</a:t>
            </a:r>
            <a:endParaRPr sz="2000" b="1" i="0" u="none" strike="noStrike" cap="none" dirty="0">
              <a:solidFill>
                <a:srgbClr val="0070C0"/>
              </a:solidFill>
              <a:latin typeface="+mj-lt"/>
              <a:ea typeface="Calibri"/>
              <a:cs typeface="Calibri"/>
              <a:sym typeface="Calibri"/>
            </a:endParaRPr>
          </a:p>
        </p:txBody>
      </p:sp>
      <p:sp>
        <p:nvSpPr>
          <p:cNvPr id="5" name="Arrow: Curved Up 4">
            <a:extLst>
              <a:ext uri="{FF2B5EF4-FFF2-40B4-BE49-F238E27FC236}">
                <a16:creationId xmlns:a16="http://schemas.microsoft.com/office/drawing/2014/main" id="{3CA4E82E-4A72-4CE8-9B1B-5302CEACF9D5}"/>
              </a:ext>
            </a:extLst>
          </p:cNvPr>
          <p:cNvSpPr/>
          <p:nvPr/>
        </p:nvSpPr>
        <p:spPr>
          <a:xfrm flipV="1">
            <a:off x="3801596" y="1429039"/>
            <a:ext cx="529998" cy="193527"/>
          </a:xfrm>
          <a:prstGeom prst="curvedUpArrow">
            <a:avLst/>
          </a:prstGeom>
          <a:solidFill>
            <a:srgbClr val="002060"/>
          </a:solidFill>
          <a:ln>
            <a:solidFill>
              <a:srgbClr val="00CC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7" name="Google Shape;248;p5">
            <a:extLst>
              <a:ext uri="{FF2B5EF4-FFF2-40B4-BE49-F238E27FC236}">
                <a16:creationId xmlns:a16="http://schemas.microsoft.com/office/drawing/2014/main" id="{CE71413C-722B-4B42-B2C9-D56499BCFDE8}"/>
              </a:ext>
            </a:extLst>
          </p:cNvPr>
          <p:cNvSpPr txBox="1"/>
          <p:nvPr/>
        </p:nvSpPr>
        <p:spPr>
          <a:xfrm>
            <a:off x="3989469" y="1569264"/>
            <a:ext cx="699287" cy="4000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 i="0" u="none" strike="noStrike" cap="none" dirty="0">
                <a:solidFill>
                  <a:schemeClr val="accent6">
                    <a:lumMod val="75000"/>
                  </a:schemeClr>
                </a:solidFill>
                <a:latin typeface="+mj-lt"/>
                <a:ea typeface="Calibri"/>
                <a:cs typeface="Calibri"/>
                <a:sym typeface="Calibri"/>
              </a:rPr>
              <a:t>10</a:t>
            </a:r>
            <a:endParaRPr sz="2000" b="1" i="0" u="none" strike="noStrike" cap="none" dirty="0">
              <a:solidFill>
                <a:schemeClr val="accent6">
                  <a:lumMod val="75000"/>
                </a:schemeClr>
              </a:solidFill>
              <a:latin typeface="+mj-lt"/>
              <a:ea typeface="Calibri"/>
              <a:cs typeface="Calibri"/>
              <a:sym typeface="Calibri"/>
            </a:endParaRPr>
          </a:p>
        </p:txBody>
      </p:sp>
      <p:sp>
        <p:nvSpPr>
          <p:cNvPr id="28" name="Google Shape;248;p5">
            <a:extLst>
              <a:ext uri="{FF2B5EF4-FFF2-40B4-BE49-F238E27FC236}">
                <a16:creationId xmlns:a16="http://schemas.microsoft.com/office/drawing/2014/main" id="{CC62D0CF-926B-425D-879E-0E2960EB253D}"/>
              </a:ext>
            </a:extLst>
          </p:cNvPr>
          <p:cNvSpPr txBox="1"/>
          <p:nvPr/>
        </p:nvSpPr>
        <p:spPr>
          <a:xfrm>
            <a:off x="4492403" y="1563158"/>
            <a:ext cx="632240" cy="4000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 i="0" u="none" strike="noStrike" cap="none" dirty="0">
                <a:solidFill>
                  <a:schemeClr val="accent6">
                    <a:lumMod val="75000"/>
                  </a:schemeClr>
                </a:solidFill>
                <a:latin typeface="+mj-lt"/>
                <a:ea typeface="Calibri"/>
                <a:cs typeface="Calibri"/>
                <a:sym typeface="Calibri"/>
              </a:rPr>
              <a:t>11</a:t>
            </a:r>
            <a:endParaRPr sz="2000" b="1" i="0" u="none" strike="noStrike" cap="none" dirty="0">
              <a:solidFill>
                <a:schemeClr val="accent6">
                  <a:lumMod val="75000"/>
                </a:schemeClr>
              </a:solidFill>
              <a:latin typeface="+mj-lt"/>
              <a:ea typeface="Calibri"/>
              <a:cs typeface="Calibri"/>
              <a:sym typeface="Calibri"/>
            </a:endParaRPr>
          </a:p>
        </p:txBody>
      </p:sp>
      <p:sp>
        <p:nvSpPr>
          <p:cNvPr id="31" name="Arrow: Curved Up 30">
            <a:extLst>
              <a:ext uri="{FF2B5EF4-FFF2-40B4-BE49-F238E27FC236}">
                <a16:creationId xmlns:a16="http://schemas.microsoft.com/office/drawing/2014/main" id="{1283BE7B-E36C-4495-A167-E974043DDB35}"/>
              </a:ext>
            </a:extLst>
          </p:cNvPr>
          <p:cNvSpPr/>
          <p:nvPr/>
        </p:nvSpPr>
        <p:spPr>
          <a:xfrm flipV="1">
            <a:off x="4344419" y="1449049"/>
            <a:ext cx="529998" cy="191281"/>
          </a:xfrm>
          <a:prstGeom prst="curvedUpArrow">
            <a:avLst/>
          </a:prstGeom>
          <a:solidFill>
            <a:srgbClr val="002060"/>
          </a:solidFill>
          <a:ln>
            <a:solidFill>
              <a:srgbClr val="00CC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CF69A361-2FDA-4EA7-8867-7F1ECA3A6AD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6050" b="96441" l="9884" r="89826">
                        <a14:foregroundMark x1="26453" y1="6050" x2="26453" y2="6050"/>
                        <a14:foregroundMark x1="56686" y1="92705" x2="56686" y2="92705"/>
                        <a14:foregroundMark x1="56395" y1="96441" x2="56395" y2="96441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11797534">
            <a:off x="3570516" y="766096"/>
            <a:ext cx="473373" cy="773359"/>
          </a:xfrm>
          <a:prstGeom prst="rect">
            <a:avLst/>
          </a:prstGeom>
        </p:spPr>
      </p:pic>
      <p:sp>
        <p:nvSpPr>
          <p:cNvPr id="62" name="Oval 61">
            <a:extLst>
              <a:ext uri="{FF2B5EF4-FFF2-40B4-BE49-F238E27FC236}">
                <a16:creationId xmlns:a16="http://schemas.microsoft.com/office/drawing/2014/main" id="{C73EF49C-53EB-462A-9A6C-2ECCC38458C7}"/>
              </a:ext>
            </a:extLst>
          </p:cNvPr>
          <p:cNvSpPr/>
          <p:nvPr/>
        </p:nvSpPr>
        <p:spPr>
          <a:xfrm>
            <a:off x="3724666" y="2017119"/>
            <a:ext cx="338996" cy="340675"/>
          </a:xfrm>
          <a:prstGeom prst="ellipse">
            <a:avLst/>
          </a:prstGeom>
          <a:solidFill>
            <a:srgbClr val="00B050"/>
          </a:solidFill>
          <a:ln>
            <a:noFill/>
          </a:ln>
          <a:effectLst>
            <a:glow>
              <a:schemeClr val="accent1"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5" name="Rectangle: Rounded Corners 64">
            <a:extLst>
              <a:ext uri="{FF2B5EF4-FFF2-40B4-BE49-F238E27FC236}">
                <a16:creationId xmlns:a16="http://schemas.microsoft.com/office/drawing/2014/main" id="{59EC4D1E-E7E9-4BA0-ABFC-4127F7433F9A}"/>
              </a:ext>
            </a:extLst>
          </p:cNvPr>
          <p:cNvSpPr/>
          <p:nvPr/>
        </p:nvSpPr>
        <p:spPr>
          <a:xfrm>
            <a:off x="6161103" y="1864311"/>
            <a:ext cx="5887817" cy="646290"/>
          </a:xfrm>
          <a:prstGeom prst="round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7" name="Oval 66">
            <a:extLst>
              <a:ext uri="{FF2B5EF4-FFF2-40B4-BE49-F238E27FC236}">
                <a16:creationId xmlns:a16="http://schemas.microsoft.com/office/drawing/2014/main" id="{CE2F0D8A-0C7E-4F43-9558-13AA9361576C}"/>
              </a:ext>
            </a:extLst>
          </p:cNvPr>
          <p:cNvSpPr/>
          <p:nvPr/>
        </p:nvSpPr>
        <p:spPr>
          <a:xfrm>
            <a:off x="6274244" y="2017275"/>
            <a:ext cx="338685" cy="340363"/>
          </a:xfrm>
          <a:prstGeom prst="ellipse">
            <a:avLst/>
          </a:prstGeom>
          <a:solidFill>
            <a:srgbClr val="00B050"/>
          </a:solidFill>
          <a:ln>
            <a:noFill/>
          </a:ln>
          <a:effectLst>
            <a:glow>
              <a:schemeClr val="accent1"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9" name="Google Shape;248;p5">
            <a:extLst>
              <a:ext uri="{FF2B5EF4-FFF2-40B4-BE49-F238E27FC236}">
                <a16:creationId xmlns:a16="http://schemas.microsoft.com/office/drawing/2014/main" id="{D024C9BA-7DBC-49D9-B448-B2FA13C65672}"/>
              </a:ext>
            </a:extLst>
          </p:cNvPr>
          <p:cNvSpPr txBox="1"/>
          <p:nvPr/>
        </p:nvSpPr>
        <p:spPr>
          <a:xfrm>
            <a:off x="6627057" y="2610368"/>
            <a:ext cx="2405484" cy="6462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 i="0" u="none" strike="noStrike" cap="none" dirty="0">
                <a:solidFill>
                  <a:srgbClr val="002060"/>
                </a:solidFill>
                <a:latin typeface="+mn-lt"/>
                <a:ea typeface="Calibri"/>
                <a:cs typeface="Calibri"/>
                <a:sym typeface="Calibri"/>
              </a:rPr>
              <a:t>9  +  4  =</a:t>
            </a:r>
            <a:endParaRPr sz="3600" b="1" i="0" u="none" strike="noStrike" cap="none" dirty="0">
              <a:solidFill>
                <a:srgbClr val="002060"/>
              </a:solidFill>
              <a:latin typeface="+mn-lt"/>
              <a:ea typeface="Calibri"/>
              <a:cs typeface="Calibri"/>
              <a:sym typeface="Calibri"/>
            </a:endParaRPr>
          </a:p>
        </p:txBody>
      </p:sp>
      <p:sp>
        <p:nvSpPr>
          <p:cNvPr id="71" name="Oval 70">
            <a:extLst>
              <a:ext uri="{FF2B5EF4-FFF2-40B4-BE49-F238E27FC236}">
                <a16:creationId xmlns:a16="http://schemas.microsoft.com/office/drawing/2014/main" id="{404FF02F-8CDA-4149-9404-E21590B00CE6}"/>
              </a:ext>
            </a:extLst>
          </p:cNvPr>
          <p:cNvSpPr/>
          <p:nvPr/>
        </p:nvSpPr>
        <p:spPr>
          <a:xfrm>
            <a:off x="6728697" y="2017275"/>
            <a:ext cx="338685" cy="340363"/>
          </a:xfrm>
          <a:prstGeom prst="ellipse">
            <a:avLst/>
          </a:prstGeom>
          <a:solidFill>
            <a:srgbClr val="00B050"/>
          </a:solidFill>
          <a:ln>
            <a:noFill/>
          </a:ln>
          <a:effectLst>
            <a:glow>
              <a:schemeClr val="accent1"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7" name="Oval 76">
            <a:extLst>
              <a:ext uri="{FF2B5EF4-FFF2-40B4-BE49-F238E27FC236}">
                <a16:creationId xmlns:a16="http://schemas.microsoft.com/office/drawing/2014/main" id="{A2ABB270-0456-4C59-9CA7-21E72CA0ECC9}"/>
              </a:ext>
            </a:extLst>
          </p:cNvPr>
          <p:cNvSpPr/>
          <p:nvPr/>
        </p:nvSpPr>
        <p:spPr>
          <a:xfrm>
            <a:off x="7172319" y="2017275"/>
            <a:ext cx="338685" cy="340363"/>
          </a:xfrm>
          <a:prstGeom prst="ellipse">
            <a:avLst/>
          </a:prstGeom>
          <a:solidFill>
            <a:srgbClr val="00B050"/>
          </a:solidFill>
          <a:ln>
            <a:noFill/>
          </a:ln>
          <a:effectLst>
            <a:glow>
              <a:schemeClr val="accent1"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8" name="Oval 77">
            <a:extLst>
              <a:ext uri="{FF2B5EF4-FFF2-40B4-BE49-F238E27FC236}">
                <a16:creationId xmlns:a16="http://schemas.microsoft.com/office/drawing/2014/main" id="{BB98A650-F405-4071-B1C5-1B8468438F58}"/>
              </a:ext>
            </a:extLst>
          </p:cNvPr>
          <p:cNvSpPr/>
          <p:nvPr/>
        </p:nvSpPr>
        <p:spPr>
          <a:xfrm>
            <a:off x="7604117" y="2017275"/>
            <a:ext cx="338685" cy="340363"/>
          </a:xfrm>
          <a:prstGeom prst="ellipse">
            <a:avLst/>
          </a:prstGeom>
          <a:solidFill>
            <a:srgbClr val="00B050"/>
          </a:solidFill>
          <a:ln>
            <a:noFill/>
          </a:ln>
          <a:effectLst>
            <a:glow>
              <a:schemeClr val="accent1"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9" name="Oval 78">
            <a:extLst>
              <a:ext uri="{FF2B5EF4-FFF2-40B4-BE49-F238E27FC236}">
                <a16:creationId xmlns:a16="http://schemas.microsoft.com/office/drawing/2014/main" id="{AE6FE6F5-5F96-4A25-BA4B-2502ABD18F07}"/>
              </a:ext>
            </a:extLst>
          </p:cNvPr>
          <p:cNvSpPr/>
          <p:nvPr/>
        </p:nvSpPr>
        <p:spPr>
          <a:xfrm>
            <a:off x="8049361" y="2017275"/>
            <a:ext cx="338685" cy="340363"/>
          </a:xfrm>
          <a:prstGeom prst="ellipse">
            <a:avLst/>
          </a:prstGeom>
          <a:solidFill>
            <a:srgbClr val="00B050"/>
          </a:solidFill>
          <a:ln>
            <a:noFill/>
          </a:ln>
          <a:effectLst>
            <a:glow>
              <a:schemeClr val="accent1"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0" name="Oval 79">
            <a:extLst>
              <a:ext uri="{FF2B5EF4-FFF2-40B4-BE49-F238E27FC236}">
                <a16:creationId xmlns:a16="http://schemas.microsoft.com/office/drawing/2014/main" id="{09528670-2F0D-4EC3-B30A-8116E40AA883}"/>
              </a:ext>
            </a:extLst>
          </p:cNvPr>
          <p:cNvSpPr/>
          <p:nvPr/>
        </p:nvSpPr>
        <p:spPr>
          <a:xfrm>
            <a:off x="8481159" y="2017275"/>
            <a:ext cx="338685" cy="340363"/>
          </a:xfrm>
          <a:prstGeom prst="ellipse">
            <a:avLst/>
          </a:prstGeom>
          <a:solidFill>
            <a:srgbClr val="00B050"/>
          </a:solidFill>
          <a:ln>
            <a:noFill/>
          </a:ln>
          <a:effectLst>
            <a:glow>
              <a:schemeClr val="accent1"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1" name="Oval 80">
            <a:extLst>
              <a:ext uri="{FF2B5EF4-FFF2-40B4-BE49-F238E27FC236}">
                <a16:creationId xmlns:a16="http://schemas.microsoft.com/office/drawing/2014/main" id="{83E27276-3CFE-4ADA-A301-48D30B71CC4A}"/>
              </a:ext>
            </a:extLst>
          </p:cNvPr>
          <p:cNvSpPr/>
          <p:nvPr/>
        </p:nvSpPr>
        <p:spPr>
          <a:xfrm>
            <a:off x="8933440" y="2017275"/>
            <a:ext cx="338685" cy="340363"/>
          </a:xfrm>
          <a:prstGeom prst="ellipse">
            <a:avLst/>
          </a:prstGeom>
          <a:solidFill>
            <a:srgbClr val="00B050"/>
          </a:solidFill>
          <a:ln>
            <a:noFill/>
          </a:ln>
          <a:effectLst>
            <a:glow>
              <a:schemeClr val="accent1"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2" name="Oval 81">
            <a:extLst>
              <a:ext uri="{FF2B5EF4-FFF2-40B4-BE49-F238E27FC236}">
                <a16:creationId xmlns:a16="http://schemas.microsoft.com/office/drawing/2014/main" id="{2A3F8597-3523-46C0-91A3-2E9B5E650609}"/>
              </a:ext>
            </a:extLst>
          </p:cNvPr>
          <p:cNvSpPr/>
          <p:nvPr/>
        </p:nvSpPr>
        <p:spPr>
          <a:xfrm>
            <a:off x="9375339" y="2017275"/>
            <a:ext cx="338685" cy="340363"/>
          </a:xfrm>
          <a:prstGeom prst="ellipse">
            <a:avLst/>
          </a:prstGeom>
          <a:solidFill>
            <a:srgbClr val="00B050"/>
          </a:solidFill>
          <a:ln>
            <a:noFill/>
          </a:ln>
          <a:effectLst>
            <a:glow>
              <a:schemeClr val="accent1"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3" name="Oval 82">
            <a:extLst>
              <a:ext uri="{FF2B5EF4-FFF2-40B4-BE49-F238E27FC236}">
                <a16:creationId xmlns:a16="http://schemas.microsoft.com/office/drawing/2014/main" id="{8E320EF6-6EED-432D-BE91-3AB6B5359FC2}"/>
              </a:ext>
            </a:extLst>
          </p:cNvPr>
          <p:cNvSpPr/>
          <p:nvPr/>
        </p:nvSpPr>
        <p:spPr>
          <a:xfrm>
            <a:off x="10248844" y="2017275"/>
            <a:ext cx="338685" cy="340363"/>
          </a:xfrm>
          <a:prstGeom prst="ellipse">
            <a:avLst/>
          </a:prstGeom>
          <a:solidFill>
            <a:srgbClr val="FF0000"/>
          </a:solidFill>
          <a:ln>
            <a:noFill/>
          </a:ln>
          <a:effectLst>
            <a:glow>
              <a:schemeClr val="accent1"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4" name="Oval 83">
            <a:extLst>
              <a:ext uri="{FF2B5EF4-FFF2-40B4-BE49-F238E27FC236}">
                <a16:creationId xmlns:a16="http://schemas.microsoft.com/office/drawing/2014/main" id="{ED6C40CA-F243-475B-BEAD-60FD3ACDE334}"/>
              </a:ext>
            </a:extLst>
          </p:cNvPr>
          <p:cNvSpPr/>
          <p:nvPr/>
        </p:nvSpPr>
        <p:spPr>
          <a:xfrm>
            <a:off x="10706003" y="2017275"/>
            <a:ext cx="338685" cy="340363"/>
          </a:xfrm>
          <a:prstGeom prst="ellipse">
            <a:avLst/>
          </a:prstGeom>
          <a:solidFill>
            <a:srgbClr val="FF0000"/>
          </a:solidFill>
          <a:ln>
            <a:noFill/>
          </a:ln>
          <a:effectLst>
            <a:glow>
              <a:schemeClr val="accent1"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5" name="Google Shape;248;p5">
            <a:extLst>
              <a:ext uri="{FF2B5EF4-FFF2-40B4-BE49-F238E27FC236}">
                <a16:creationId xmlns:a16="http://schemas.microsoft.com/office/drawing/2014/main" id="{0E115029-DF5B-4B91-AB1E-EE9A8BFCCC16}"/>
              </a:ext>
            </a:extLst>
          </p:cNvPr>
          <p:cNvSpPr txBox="1"/>
          <p:nvPr/>
        </p:nvSpPr>
        <p:spPr>
          <a:xfrm>
            <a:off x="9752509" y="1593115"/>
            <a:ext cx="412951" cy="4000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 i="0" u="none" strike="noStrike" cap="none" dirty="0">
                <a:solidFill>
                  <a:srgbClr val="0070C0"/>
                </a:solidFill>
                <a:latin typeface="+mj-lt"/>
                <a:ea typeface="Calibri"/>
                <a:cs typeface="Calibri"/>
                <a:sym typeface="Calibri"/>
              </a:rPr>
              <a:t>9</a:t>
            </a:r>
            <a:endParaRPr sz="2000" b="1" i="0" u="none" strike="noStrike" cap="none" dirty="0">
              <a:solidFill>
                <a:srgbClr val="0070C0"/>
              </a:solidFill>
              <a:latin typeface="+mj-lt"/>
              <a:ea typeface="Calibri"/>
              <a:cs typeface="Calibri"/>
              <a:sym typeface="Calibri"/>
            </a:endParaRPr>
          </a:p>
        </p:txBody>
      </p:sp>
      <p:sp>
        <p:nvSpPr>
          <p:cNvPr id="86" name="Arrow: Curved Up 85">
            <a:extLst>
              <a:ext uri="{FF2B5EF4-FFF2-40B4-BE49-F238E27FC236}">
                <a16:creationId xmlns:a16="http://schemas.microsoft.com/office/drawing/2014/main" id="{FB180E8E-C6A7-40A4-A26B-83300E482D60}"/>
              </a:ext>
            </a:extLst>
          </p:cNvPr>
          <p:cNvSpPr/>
          <p:nvPr/>
        </p:nvSpPr>
        <p:spPr>
          <a:xfrm flipV="1">
            <a:off x="9912900" y="1448114"/>
            <a:ext cx="472714" cy="172610"/>
          </a:xfrm>
          <a:prstGeom prst="curvedUpArrow">
            <a:avLst/>
          </a:prstGeom>
          <a:solidFill>
            <a:srgbClr val="002060"/>
          </a:solidFill>
          <a:ln>
            <a:solidFill>
              <a:srgbClr val="00CC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87" name="Google Shape;248;p5">
            <a:extLst>
              <a:ext uri="{FF2B5EF4-FFF2-40B4-BE49-F238E27FC236}">
                <a16:creationId xmlns:a16="http://schemas.microsoft.com/office/drawing/2014/main" id="{8801FDE3-542C-4DC1-8143-9345AB14CB9F}"/>
              </a:ext>
            </a:extLst>
          </p:cNvPr>
          <p:cNvSpPr txBox="1"/>
          <p:nvPr/>
        </p:nvSpPr>
        <p:spPr>
          <a:xfrm>
            <a:off x="10020870" y="1593115"/>
            <a:ext cx="698645" cy="4000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 i="0" u="none" strike="noStrike" cap="none" dirty="0">
                <a:solidFill>
                  <a:schemeClr val="accent6">
                    <a:lumMod val="75000"/>
                  </a:schemeClr>
                </a:solidFill>
                <a:latin typeface="+mj-lt"/>
                <a:ea typeface="Calibri"/>
                <a:cs typeface="Calibri"/>
                <a:sym typeface="Calibri"/>
              </a:rPr>
              <a:t>10</a:t>
            </a:r>
            <a:endParaRPr sz="2000" b="1" i="0" u="none" strike="noStrike" cap="none" dirty="0">
              <a:solidFill>
                <a:schemeClr val="accent6">
                  <a:lumMod val="75000"/>
                </a:schemeClr>
              </a:solidFill>
              <a:latin typeface="+mj-lt"/>
              <a:ea typeface="Calibri"/>
              <a:cs typeface="Calibri"/>
              <a:sym typeface="Calibri"/>
            </a:endParaRPr>
          </a:p>
        </p:txBody>
      </p:sp>
      <p:sp>
        <p:nvSpPr>
          <p:cNvPr id="88" name="Google Shape;248;p5">
            <a:extLst>
              <a:ext uri="{FF2B5EF4-FFF2-40B4-BE49-F238E27FC236}">
                <a16:creationId xmlns:a16="http://schemas.microsoft.com/office/drawing/2014/main" id="{F792D9D2-DD18-4E3E-B15F-89145926B0B9}"/>
              </a:ext>
            </a:extLst>
          </p:cNvPr>
          <p:cNvSpPr txBox="1"/>
          <p:nvPr/>
        </p:nvSpPr>
        <p:spPr>
          <a:xfrm>
            <a:off x="10621462" y="1593115"/>
            <a:ext cx="516426" cy="4000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 i="0" u="none" strike="noStrike" cap="none" dirty="0">
                <a:solidFill>
                  <a:schemeClr val="accent6">
                    <a:lumMod val="75000"/>
                  </a:schemeClr>
                </a:solidFill>
                <a:latin typeface="+mj-lt"/>
                <a:ea typeface="Calibri"/>
                <a:cs typeface="Calibri"/>
                <a:sym typeface="Calibri"/>
              </a:rPr>
              <a:t>11</a:t>
            </a:r>
            <a:endParaRPr sz="2000" b="1" i="0" u="none" strike="noStrike" cap="none" dirty="0">
              <a:solidFill>
                <a:schemeClr val="accent6">
                  <a:lumMod val="75000"/>
                </a:schemeClr>
              </a:solidFill>
              <a:latin typeface="+mj-lt"/>
              <a:ea typeface="Calibri"/>
              <a:cs typeface="Calibri"/>
              <a:sym typeface="Calibri"/>
            </a:endParaRPr>
          </a:p>
        </p:txBody>
      </p:sp>
      <p:sp>
        <p:nvSpPr>
          <p:cNvPr id="89" name="Arrow: Curved Up 88">
            <a:extLst>
              <a:ext uri="{FF2B5EF4-FFF2-40B4-BE49-F238E27FC236}">
                <a16:creationId xmlns:a16="http://schemas.microsoft.com/office/drawing/2014/main" id="{0FBC59B0-88A2-4397-9739-A99E44C61A81}"/>
              </a:ext>
            </a:extLst>
          </p:cNvPr>
          <p:cNvSpPr/>
          <p:nvPr/>
        </p:nvSpPr>
        <p:spPr>
          <a:xfrm flipV="1">
            <a:off x="10424607" y="1450117"/>
            <a:ext cx="472714" cy="170607"/>
          </a:xfrm>
          <a:prstGeom prst="curvedUpArrow">
            <a:avLst/>
          </a:prstGeom>
          <a:solidFill>
            <a:srgbClr val="002060"/>
          </a:solidFill>
          <a:ln>
            <a:solidFill>
              <a:srgbClr val="00CC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91" name="Oval 90">
            <a:extLst>
              <a:ext uri="{FF2B5EF4-FFF2-40B4-BE49-F238E27FC236}">
                <a16:creationId xmlns:a16="http://schemas.microsoft.com/office/drawing/2014/main" id="{AEEF4382-92BD-4927-BD95-1D8215D96C4C}"/>
              </a:ext>
            </a:extLst>
          </p:cNvPr>
          <p:cNvSpPr/>
          <p:nvPr/>
        </p:nvSpPr>
        <p:spPr>
          <a:xfrm>
            <a:off x="9807137" y="2017275"/>
            <a:ext cx="338685" cy="340363"/>
          </a:xfrm>
          <a:prstGeom prst="ellipse">
            <a:avLst/>
          </a:prstGeom>
          <a:solidFill>
            <a:srgbClr val="00B050"/>
          </a:solidFill>
          <a:ln>
            <a:noFill/>
          </a:ln>
          <a:effectLst>
            <a:glow>
              <a:schemeClr val="accent1"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2" name="Oval 91">
            <a:extLst>
              <a:ext uri="{FF2B5EF4-FFF2-40B4-BE49-F238E27FC236}">
                <a16:creationId xmlns:a16="http://schemas.microsoft.com/office/drawing/2014/main" id="{8DADEC5F-E672-4012-9CC3-4BCA576F89A8}"/>
              </a:ext>
            </a:extLst>
          </p:cNvPr>
          <p:cNvSpPr/>
          <p:nvPr/>
        </p:nvSpPr>
        <p:spPr>
          <a:xfrm>
            <a:off x="11148983" y="2017275"/>
            <a:ext cx="338685" cy="340363"/>
          </a:xfrm>
          <a:prstGeom prst="ellipse">
            <a:avLst/>
          </a:prstGeom>
          <a:solidFill>
            <a:srgbClr val="FF0000"/>
          </a:solidFill>
          <a:ln>
            <a:noFill/>
          </a:ln>
          <a:effectLst>
            <a:glow>
              <a:schemeClr val="accent1"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3" name="Oval 92">
            <a:extLst>
              <a:ext uri="{FF2B5EF4-FFF2-40B4-BE49-F238E27FC236}">
                <a16:creationId xmlns:a16="http://schemas.microsoft.com/office/drawing/2014/main" id="{8ACFC09C-DF2A-4D5A-BAD0-442512F4C964}"/>
              </a:ext>
            </a:extLst>
          </p:cNvPr>
          <p:cNvSpPr/>
          <p:nvPr/>
        </p:nvSpPr>
        <p:spPr>
          <a:xfrm>
            <a:off x="11579508" y="2017275"/>
            <a:ext cx="338685" cy="340363"/>
          </a:xfrm>
          <a:prstGeom prst="ellipse">
            <a:avLst/>
          </a:prstGeom>
          <a:solidFill>
            <a:srgbClr val="FF0000"/>
          </a:solidFill>
          <a:ln>
            <a:noFill/>
          </a:ln>
          <a:effectLst>
            <a:glow>
              <a:schemeClr val="accent1"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4" name="Google Shape;248;p5">
            <a:extLst>
              <a:ext uri="{FF2B5EF4-FFF2-40B4-BE49-F238E27FC236}">
                <a16:creationId xmlns:a16="http://schemas.microsoft.com/office/drawing/2014/main" id="{7CD9CA3C-6B14-40B0-8738-B4FB825BB219}"/>
              </a:ext>
            </a:extLst>
          </p:cNvPr>
          <p:cNvSpPr txBox="1"/>
          <p:nvPr/>
        </p:nvSpPr>
        <p:spPr>
          <a:xfrm>
            <a:off x="11082593" y="1593115"/>
            <a:ext cx="511558" cy="4000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 i="0" u="none" strike="noStrike" cap="none" dirty="0">
                <a:solidFill>
                  <a:schemeClr val="accent6">
                    <a:lumMod val="75000"/>
                  </a:schemeClr>
                </a:solidFill>
                <a:latin typeface="+mj-lt"/>
                <a:ea typeface="Calibri"/>
                <a:cs typeface="Calibri"/>
                <a:sym typeface="Calibri"/>
              </a:rPr>
              <a:t>12</a:t>
            </a:r>
            <a:endParaRPr sz="2000" b="1" i="0" u="none" strike="noStrike" cap="none" dirty="0">
              <a:solidFill>
                <a:schemeClr val="accent6">
                  <a:lumMod val="75000"/>
                </a:schemeClr>
              </a:solidFill>
              <a:latin typeface="+mj-lt"/>
              <a:ea typeface="Calibri"/>
              <a:cs typeface="Calibri"/>
              <a:sym typeface="Calibri"/>
            </a:endParaRPr>
          </a:p>
        </p:txBody>
      </p:sp>
      <p:sp>
        <p:nvSpPr>
          <p:cNvPr id="95" name="Google Shape;248;p5">
            <a:extLst>
              <a:ext uri="{FF2B5EF4-FFF2-40B4-BE49-F238E27FC236}">
                <a16:creationId xmlns:a16="http://schemas.microsoft.com/office/drawing/2014/main" id="{9C393F6F-5F77-46E3-BA91-D29D7A24096C}"/>
              </a:ext>
            </a:extLst>
          </p:cNvPr>
          <p:cNvSpPr txBox="1"/>
          <p:nvPr/>
        </p:nvSpPr>
        <p:spPr>
          <a:xfrm>
            <a:off x="11546240" y="1593115"/>
            <a:ext cx="511558" cy="4000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 i="0" u="none" strike="noStrike" cap="none" dirty="0">
                <a:solidFill>
                  <a:schemeClr val="accent6">
                    <a:lumMod val="75000"/>
                  </a:schemeClr>
                </a:solidFill>
                <a:latin typeface="+mj-lt"/>
                <a:ea typeface="Calibri"/>
                <a:cs typeface="Calibri"/>
                <a:sym typeface="Calibri"/>
              </a:rPr>
              <a:t>13</a:t>
            </a:r>
            <a:endParaRPr sz="2000" b="1" i="0" u="none" strike="noStrike" cap="none" dirty="0">
              <a:solidFill>
                <a:schemeClr val="accent6">
                  <a:lumMod val="75000"/>
                </a:schemeClr>
              </a:solidFill>
              <a:latin typeface="+mj-lt"/>
              <a:ea typeface="Calibri"/>
              <a:cs typeface="Calibri"/>
              <a:sym typeface="Calibri"/>
            </a:endParaRPr>
          </a:p>
        </p:txBody>
      </p:sp>
      <p:sp>
        <p:nvSpPr>
          <p:cNvPr id="96" name="Arrow: Curved Up 95">
            <a:extLst>
              <a:ext uri="{FF2B5EF4-FFF2-40B4-BE49-F238E27FC236}">
                <a16:creationId xmlns:a16="http://schemas.microsoft.com/office/drawing/2014/main" id="{93F2162B-86E2-4EEE-8C07-D34B0AEDE914}"/>
              </a:ext>
            </a:extLst>
          </p:cNvPr>
          <p:cNvSpPr/>
          <p:nvPr/>
        </p:nvSpPr>
        <p:spPr>
          <a:xfrm flipV="1">
            <a:off x="10902209" y="1448114"/>
            <a:ext cx="472714" cy="172610"/>
          </a:xfrm>
          <a:prstGeom prst="curvedUpArrow">
            <a:avLst/>
          </a:prstGeom>
          <a:solidFill>
            <a:srgbClr val="002060"/>
          </a:solidFill>
          <a:ln>
            <a:solidFill>
              <a:srgbClr val="00CC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97" name="Arrow: Curved Up 96">
            <a:extLst>
              <a:ext uri="{FF2B5EF4-FFF2-40B4-BE49-F238E27FC236}">
                <a16:creationId xmlns:a16="http://schemas.microsoft.com/office/drawing/2014/main" id="{9AD3F302-8EF7-47D1-A868-413627277B96}"/>
              </a:ext>
            </a:extLst>
          </p:cNvPr>
          <p:cNvSpPr/>
          <p:nvPr/>
        </p:nvSpPr>
        <p:spPr>
          <a:xfrm flipV="1">
            <a:off x="11411935" y="1469723"/>
            <a:ext cx="472714" cy="170607"/>
          </a:xfrm>
          <a:prstGeom prst="curvedUpArrow">
            <a:avLst/>
          </a:prstGeom>
          <a:solidFill>
            <a:srgbClr val="002060"/>
          </a:solidFill>
          <a:ln>
            <a:solidFill>
              <a:srgbClr val="00CC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pic>
        <p:nvPicPr>
          <p:cNvPr id="98" name="Picture 97">
            <a:extLst>
              <a:ext uri="{FF2B5EF4-FFF2-40B4-BE49-F238E27FC236}">
                <a16:creationId xmlns:a16="http://schemas.microsoft.com/office/drawing/2014/main" id="{D35E7F3E-C30A-4D7B-AFF8-F30045EA7CB4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6050" b="96441" l="9884" r="89826">
                        <a14:foregroundMark x1="26453" y1="6050" x2="26453" y2="6050"/>
                        <a14:foregroundMark x1="56686" y1="92705" x2="56686" y2="92705"/>
                        <a14:foregroundMark x1="56395" y1="96441" x2="56395" y2="96441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11797534">
            <a:off x="9645422" y="812829"/>
            <a:ext cx="473373" cy="773359"/>
          </a:xfrm>
          <a:prstGeom prst="rect">
            <a:avLst/>
          </a:prstGeom>
        </p:spPr>
      </p:pic>
      <p:sp>
        <p:nvSpPr>
          <p:cNvPr id="120" name="Rectangle: Rounded Corners 119">
            <a:extLst>
              <a:ext uri="{FF2B5EF4-FFF2-40B4-BE49-F238E27FC236}">
                <a16:creationId xmlns:a16="http://schemas.microsoft.com/office/drawing/2014/main" id="{FF25E53F-BA48-4653-B109-0AB7D9AEBA52}"/>
              </a:ext>
            </a:extLst>
          </p:cNvPr>
          <p:cNvSpPr/>
          <p:nvPr/>
        </p:nvSpPr>
        <p:spPr>
          <a:xfrm>
            <a:off x="150921" y="4472829"/>
            <a:ext cx="5005356" cy="646290"/>
          </a:xfrm>
          <a:prstGeom prst="round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1" name="Oval 120">
            <a:extLst>
              <a:ext uri="{FF2B5EF4-FFF2-40B4-BE49-F238E27FC236}">
                <a16:creationId xmlns:a16="http://schemas.microsoft.com/office/drawing/2014/main" id="{48212D55-772D-44A2-8DE2-62BCCDC96BA5}"/>
              </a:ext>
            </a:extLst>
          </p:cNvPr>
          <p:cNvSpPr/>
          <p:nvPr/>
        </p:nvSpPr>
        <p:spPr>
          <a:xfrm>
            <a:off x="258114" y="4561998"/>
            <a:ext cx="338685" cy="340363"/>
          </a:xfrm>
          <a:prstGeom prst="ellipse">
            <a:avLst/>
          </a:prstGeom>
          <a:solidFill>
            <a:srgbClr val="00B050"/>
          </a:solidFill>
          <a:ln>
            <a:noFill/>
          </a:ln>
          <a:effectLst>
            <a:glow>
              <a:schemeClr val="accent1"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2" name="Google Shape;248;p5">
            <a:extLst>
              <a:ext uri="{FF2B5EF4-FFF2-40B4-BE49-F238E27FC236}">
                <a16:creationId xmlns:a16="http://schemas.microsoft.com/office/drawing/2014/main" id="{2A30B43A-83E3-499C-9744-C6B3852625BB}"/>
              </a:ext>
            </a:extLst>
          </p:cNvPr>
          <p:cNvSpPr txBox="1"/>
          <p:nvPr/>
        </p:nvSpPr>
        <p:spPr>
          <a:xfrm>
            <a:off x="612476" y="5179182"/>
            <a:ext cx="2405484" cy="6462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 i="0" u="none" strike="noStrike" cap="none" dirty="0">
                <a:solidFill>
                  <a:srgbClr val="002060"/>
                </a:solidFill>
                <a:latin typeface="+mn-lt"/>
                <a:ea typeface="Calibri"/>
                <a:cs typeface="Calibri"/>
                <a:sym typeface="Calibri"/>
              </a:rPr>
              <a:t>7  +  4  =</a:t>
            </a:r>
            <a:endParaRPr sz="3600" b="1" i="0" u="none" strike="noStrike" cap="none" dirty="0">
              <a:solidFill>
                <a:srgbClr val="002060"/>
              </a:solidFill>
              <a:latin typeface="+mn-lt"/>
              <a:ea typeface="Calibri"/>
              <a:cs typeface="Calibri"/>
              <a:sym typeface="Calibri"/>
            </a:endParaRPr>
          </a:p>
        </p:txBody>
      </p:sp>
      <p:sp>
        <p:nvSpPr>
          <p:cNvPr id="123" name="Oval 122">
            <a:extLst>
              <a:ext uri="{FF2B5EF4-FFF2-40B4-BE49-F238E27FC236}">
                <a16:creationId xmlns:a16="http://schemas.microsoft.com/office/drawing/2014/main" id="{D1DE2931-8291-44E1-987A-CE7FA3572526}"/>
              </a:ext>
            </a:extLst>
          </p:cNvPr>
          <p:cNvSpPr/>
          <p:nvPr/>
        </p:nvSpPr>
        <p:spPr>
          <a:xfrm>
            <a:off x="714116" y="4586089"/>
            <a:ext cx="338685" cy="340363"/>
          </a:xfrm>
          <a:prstGeom prst="ellipse">
            <a:avLst/>
          </a:prstGeom>
          <a:solidFill>
            <a:srgbClr val="00B050"/>
          </a:solidFill>
          <a:ln>
            <a:noFill/>
          </a:ln>
          <a:effectLst>
            <a:glow>
              <a:schemeClr val="accent1"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4" name="Oval 123">
            <a:extLst>
              <a:ext uri="{FF2B5EF4-FFF2-40B4-BE49-F238E27FC236}">
                <a16:creationId xmlns:a16="http://schemas.microsoft.com/office/drawing/2014/main" id="{6E0FBC3B-D24B-4412-ABF9-66855BFD5249}"/>
              </a:ext>
            </a:extLst>
          </p:cNvPr>
          <p:cNvSpPr/>
          <p:nvPr/>
        </p:nvSpPr>
        <p:spPr>
          <a:xfrm>
            <a:off x="1157738" y="4586089"/>
            <a:ext cx="338685" cy="340363"/>
          </a:xfrm>
          <a:prstGeom prst="ellipse">
            <a:avLst/>
          </a:prstGeom>
          <a:solidFill>
            <a:srgbClr val="00B050"/>
          </a:solidFill>
          <a:ln>
            <a:noFill/>
          </a:ln>
          <a:effectLst>
            <a:glow>
              <a:schemeClr val="accent1"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5" name="Oval 124">
            <a:extLst>
              <a:ext uri="{FF2B5EF4-FFF2-40B4-BE49-F238E27FC236}">
                <a16:creationId xmlns:a16="http://schemas.microsoft.com/office/drawing/2014/main" id="{3DF83054-F364-4D01-9C99-086CC8253752}"/>
              </a:ext>
            </a:extLst>
          </p:cNvPr>
          <p:cNvSpPr/>
          <p:nvPr/>
        </p:nvSpPr>
        <p:spPr>
          <a:xfrm>
            <a:off x="1589536" y="4586089"/>
            <a:ext cx="338685" cy="340363"/>
          </a:xfrm>
          <a:prstGeom prst="ellipse">
            <a:avLst/>
          </a:prstGeom>
          <a:solidFill>
            <a:srgbClr val="00B050"/>
          </a:solidFill>
          <a:ln>
            <a:noFill/>
          </a:ln>
          <a:effectLst>
            <a:glow>
              <a:schemeClr val="accent1"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6" name="Oval 125">
            <a:extLst>
              <a:ext uri="{FF2B5EF4-FFF2-40B4-BE49-F238E27FC236}">
                <a16:creationId xmlns:a16="http://schemas.microsoft.com/office/drawing/2014/main" id="{1C3B4708-3390-4A32-80CE-0A8F925F4754}"/>
              </a:ext>
            </a:extLst>
          </p:cNvPr>
          <p:cNvSpPr/>
          <p:nvPr/>
        </p:nvSpPr>
        <p:spPr>
          <a:xfrm>
            <a:off x="2034780" y="4586089"/>
            <a:ext cx="338685" cy="340363"/>
          </a:xfrm>
          <a:prstGeom prst="ellipse">
            <a:avLst/>
          </a:prstGeom>
          <a:solidFill>
            <a:srgbClr val="00B050"/>
          </a:solidFill>
          <a:ln>
            <a:noFill/>
          </a:ln>
          <a:effectLst>
            <a:glow>
              <a:schemeClr val="accent1"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7" name="Oval 126">
            <a:extLst>
              <a:ext uri="{FF2B5EF4-FFF2-40B4-BE49-F238E27FC236}">
                <a16:creationId xmlns:a16="http://schemas.microsoft.com/office/drawing/2014/main" id="{64333774-D2CE-4D76-8C00-8457B24F3F69}"/>
              </a:ext>
            </a:extLst>
          </p:cNvPr>
          <p:cNvSpPr/>
          <p:nvPr/>
        </p:nvSpPr>
        <p:spPr>
          <a:xfrm>
            <a:off x="2466578" y="4586089"/>
            <a:ext cx="338685" cy="340363"/>
          </a:xfrm>
          <a:prstGeom prst="ellipse">
            <a:avLst/>
          </a:prstGeom>
          <a:solidFill>
            <a:srgbClr val="00B050"/>
          </a:solidFill>
          <a:ln>
            <a:noFill/>
          </a:ln>
          <a:effectLst>
            <a:glow>
              <a:schemeClr val="accent1"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8" name="Oval 127">
            <a:extLst>
              <a:ext uri="{FF2B5EF4-FFF2-40B4-BE49-F238E27FC236}">
                <a16:creationId xmlns:a16="http://schemas.microsoft.com/office/drawing/2014/main" id="{B8D11607-F698-4A73-AD9C-140F2D0E3F82}"/>
              </a:ext>
            </a:extLst>
          </p:cNvPr>
          <p:cNvSpPr/>
          <p:nvPr/>
        </p:nvSpPr>
        <p:spPr>
          <a:xfrm>
            <a:off x="2918859" y="4586089"/>
            <a:ext cx="338685" cy="340363"/>
          </a:xfrm>
          <a:prstGeom prst="ellipse">
            <a:avLst/>
          </a:prstGeom>
          <a:solidFill>
            <a:srgbClr val="00B050"/>
          </a:solidFill>
          <a:ln>
            <a:noFill/>
          </a:ln>
          <a:effectLst>
            <a:glow>
              <a:schemeClr val="accent1"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0" name="Oval 129">
            <a:extLst>
              <a:ext uri="{FF2B5EF4-FFF2-40B4-BE49-F238E27FC236}">
                <a16:creationId xmlns:a16="http://schemas.microsoft.com/office/drawing/2014/main" id="{8503D6BE-94E3-4B2A-9B87-98F0BC107A93}"/>
              </a:ext>
            </a:extLst>
          </p:cNvPr>
          <p:cNvSpPr/>
          <p:nvPr/>
        </p:nvSpPr>
        <p:spPr>
          <a:xfrm>
            <a:off x="3820785" y="4586089"/>
            <a:ext cx="338685" cy="340363"/>
          </a:xfrm>
          <a:prstGeom prst="ellipse">
            <a:avLst/>
          </a:prstGeom>
          <a:solidFill>
            <a:srgbClr val="FF0000"/>
          </a:solidFill>
          <a:ln>
            <a:noFill/>
          </a:ln>
          <a:effectLst>
            <a:glow>
              <a:schemeClr val="accent1"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1" name="Oval 130">
            <a:extLst>
              <a:ext uri="{FF2B5EF4-FFF2-40B4-BE49-F238E27FC236}">
                <a16:creationId xmlns:a16="http://schemas.microsoft.com/office/drawing/2014/main" id="{10C4087D-F153-4E2D-83D9-6FE4CEF72EEC}"/>
              </a:ext>
            </a:extLst>
          </p:cNvPr>
          <p:cNvSpPr/>
          <p:nvPr/>
        </p:nvSpPr>
        <p:spPr>
          <a:xfrm>
            <a:off x="4277944" y="4586089"/>
            <a:ext cx="338685" cy="340363"/>
          </a:xfrm>
          <a:prstGeom prst="ellipse">
            <a:avLst/>
          </a:prstGeom>
          <a:solidFill>
            <a:srgbClr val="FF0000"/>
          </a:solidFill>
          <a:ln>
            <a:noFill/>
          </a:ln>
          <a:effectLst>
            <a:glow>
              <a:schemeClr val="accent1"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2" name="Google Shape;248;p5">
            <a:extLst>
              <a:ext uri="{FF2B5EF4-FFF2-40B4-BE49-F238E27FC236}">
                <a16:creationId xmlns:a16="http://schemas.microsoft.com/office/drawing/2014/main" id="{3E9ADB08-FDB9-4C4A-B414-BF353076335E}"/>
              </a:ext>
            </a:extLst>
          </p:cNvPr>
          <p:cNvSpPr txBox="1"/>
          <p:nvPr/>
        </p:nvSpPr>
        <p:spPr>
          <a:xfrm>
            <a:off x="2901106" y="4161929"/>
            <a:ext cx="412951" cy="4000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 i="0" u="none" strike="noStrike" cap="none" dirty="0">
                <a:solidFill>
                  <a:srgbClr val="0070C0"/>
                </a:solidFill>
                <a:latin typeface="+mj-lt"/>
                <a:ea typeface="Calibri"/>
                <a:cs typeface="Calibri"/>
                <a:sym typeface="Calibri"/>
              </a:rPr>
              <a:t>7</a:t>
            </a:r>
            <a:endParaRPr sz="2000" b="1" i="0" u="none" strike="noStrike" cap="none" dirty="0">
              <a:solidFill>
                <a:srgbClr val="0070C0"/>
              </a:solidFill>
              <a:latin typeface="+mj-lt"/>
              <a:ea typeface="Calibri"/>
              <a:cs typeface="Calibri"/>
              <a:sym typeface="Calibri"/>
            </a:endParaRPr>
          </a:p>
        </p:txBody>
      </p:sp>
      <p:sp>
        <p:nvSpPr>
          <p:cNvPr id="133" name="Arrow: Curved Up 132">
            <a:extLst>
              <a:ext uri="{FF2B5EF4-FFF2-40B4-BE49-F238E27FC236}">
                <a16:creationId xmlns:a16="http://schemas.microsoft.com/office/drawing/2014/main" id="{EF21BEBE-3C28-47B7-BD99-E70C02E575B5}"/>
              </a:ext>
            </a:extLst>
          </p:cNvPr>
          <p:cNvSpPr/>
          <p:nvPr/>
        </p:nvSpPr>
        <p:spPr>
          <a:xfrm flipV="1">
            <a:off x="3061497" y="4039692"/>
            <a:ext cx="448437" cy="172611"/>
          </a:xfrm>
          <a:prstGeom prst="curvedUpArrow">
            <a:avLst/>
          </a:prstGeom>
          <a:solidFill>
            <a:srgbClr val="002060"/>
          </a:solidFill>
          <a:ln>
            <a:solidFill>
              <a:srgbClr val="00CC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34" name="Google Shape;248;p5">
            <a:extLst>
              <a:ext uri="{FF2B5EF4-FFF2-40B4-BE49-F238E27FC236}">
                <a16:creationId xmlns:a16="http://schemas.microsoft.com/office/drawing/2014/main" id="{D9F30B70-8422-424C-A8BF-9120396F2EDD}"/>
              </a:ext>
            </a:extLst>
          </p:cNvPr>
          <p:cNvSpPr txBox="1"/>
          <p:nvPr/>
        </p:nvSpPr>
        <p:spPr>
          <a:xfrm>
            <a:off x="3188517" y="4161929"/>
            <a:ext cx="698645" cy="4000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 i="0" u="none" strike="noStrike" cap="none" dirty="0">
                <a:solidFill>
                  <a:schemeClr val="accent6">
                    <a:lumMod val="75000"/>
                  </a:schemeClr>
                </a:solidFill>
                <a:latin typeface="+mj-lt"/>
                <a:ea typeface="Calibri"/>
                <a:cs typeface="Calibri"/>
                <a:sym typeface="Calibri"/>
              </a:rPr>
              <a:t>8</a:t>
            </a:r>
            <a:endParaRPr sz="2000" b="1" i="0" u="none" strike="noStrike" cap="none" dirty="0">
              <a:solidFill>
                <a:schemeClr val="accent6">
                  <a:lumMod val="75000"/>
                </a:schemeClr>
              </a:solidFill>
              <a:latin typeface="+mj-lt"/>
              <a:ea typeface="Calibri"/>
              <a:cs typeface="Calibri"/>
              <a:sym typeface="Calibri"/>
            </a:endParaRPr>
          </a:p>
        </p:txBody>
      </p:sp>
      <p:sp>
        <p:nvSpPr>
          <p:cNvPr id="135" name="Google Shape;248;p5">
            <a:extLst>
              <a:ext uri="{FF2B5EF4-FFF2-40B4-BE49-F238E27FC236}">
                <a16:creationId xmlns:a16="http://schemas.microsoft.com/office/drawing/2014/main" id="{CEF8F083-C700-4A7F-B597-0DACE7CECE03}"/>
              </a:ext>
            </a:extLst>
          </p:cNvPr>
          <p:cNvSpPr txBox="1"/>
          <p:nvPr/>
        </p:nvSpPr>
        <p:spPr>
          <a:xfrm>
            <a:off x="3722434" y="4161929"/>
            <a:ext cx="516426" cy="4000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 i="0" u="none" strike="noStrike" cap="none" dirty="0">
                <a:solidFill>
                  <a:schemeClr val="accent6">
                    <a:lumMod val="75000"/>
                  </a:schemeClr>
                </a:solidFill>
                <a:latin typeface="+mj-lt"/>
                <a:ea typeface="Calibri"/>
                <a:cs typeface="Calibri"/>
                <a:sym typeface="Calibri"/>
              </a:rPr>
              <a:t>9</a:t>
            </a:r>
            <a:endParaRPr sz="2000" b="1" i="0" u="none" strike="noStrike" cap="none" dirty="0">
              <a:solidFill>
                <a:schemeClr val="accent6">
                  <a:lumMod val="75000"/>
                </a:schemeClr>
              </a:solidFill>
              <a:latin typeface="+mj-lt"/>
              <a:ea typeface="Calibri"/>
              <a:cs typeface="Calibri"/>
              <a:sym typeface="Calibri"/>
            </a:endParaRPr>
          </a:p>
        </p:txBody>
      </p:sp>
      <p:sp>
        <p:nvSpPr>
          <p:cNvPr id="136" name="Arrow: Curved Up 135">
            <a:extLst>
              <a:ext uri="{FF2B5EF4-FFF2-40B4-BE49-F238E27FC236}">
                <a16:creationId xmlns:a16="http://schemas.microsoft.com/office/drawing/2014/main" id="{75A209FB-20DD-429C-9E03-8EC44511404F}"/>
              </a:ext>
            </a:extLst>
          </p:cNvPr>
          <p:cNvSpPr/>
          <p:nvPr/>
        </p:nvSpPr>
        <p:spPr>
          <a:xfrm flipV="1">
            <a:off x="3516054" y="4037981"/>
            <a:ext cx="472714" cy="170607"/>
          </a:xfrm>
          <a:prstGeom prst="curvedUpArrow">
            <a:avLst/>
          </a:prstGeom>
          <a:solidFill>
            <a:srgbClr val="002060"/>
          </a:solidFill>
          <a:ln>
            <a:solidFill>
              <a:srgbClr val="00CC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38" name="Oval 137">
            <a:extLst>
              <a:ext uri="{FF2B5EF4-FFF2-40B4-BE49-F238E27FC236}">
                <a16:creationId xmlns:a16="http://schemas.microsoft.com/office/drawing/2014/main" id="{6E5CB138-9839-4203-B28A-4D76C662F028}"/>
              </a:ext>
            </a:extLst>
          </p:cNvPr>
          <p:cNvSpPr/>
          <p:nvPr/>
        </p:nvSpPr>
        <p:spPr>
          <a:xfrm>
            <a:off x="3379078" y="4586089"/>
            <a:ext cx="338685" cy="340363"/>
          </a:xfrm>
          <a:prstGeom prst="ellipse">
            <a:avLst/>
          </a:prstGeom>
          <a:solidFill>
            <a:srgbClr val="FF0000"/>
          </a:solidFill>
          <a:ln>
            <a:noFill/>
          </a:ln>
          <a:effectLst>
            <a:glow>
              <a:schemeClr val="accent1"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9" name="Oval 138">
            <a:extLst>
              <a:ext uri="{FF2B5EF4-FFF2-40B4-BE49-F238E27FC236}">
                <a16:creationId xmlns:a16="http://schemas.microsoft.com/office/drawing/2014/main" id="{AFDB52A0-73DD-4AF1-A7E2-FB580BD7885A}"/>
              </a:ext>
            </a:extLst>
          </p:cNvPr>
          <p:cNvSpPr/>
          <p:nvPr/>
        </p:nvSpPr>
        <p:spPr>
          <a:xfrm>
            <a:off x="4720924" y="4586089"/>
            <a:ext cx="338685" cy="340363"/>
          </a:xfrm>
          <a:prstGeom prst="ellipse">
            <a:avLst/>
          </a:prstGeom>
          <a:solidFill>
            <a:srgbClr val="FF0000"/>
          </a:solidFill>
          <a:ln>
            <a:noFill/>
          </a:ln>
          <a:effectLst>
            <a:glow>
              <a:schemeClr val="accent1"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1" name="Google Shape;248;p5">
            <a:extLst>
              <a:ext uri="{FF2B5EF4-FFF2-40B4-BE49-F238E27FC236}">
                <a16:creationId xmlns:a16="http://schemas.microsoft.com/office/drawing/2014/main" id="{2B6215B9-D539-40B3-ACA6-8FA840DA2405}"/>
              </a:ext>
            </a:extLst>
          </p:cNvPr>
          <p:cNvSpPr txBox="1"/>
          <p:nvPr/>
        </p:nvSpPr>
        <p:spPr>
          <a:xfrm>
            <a:off x="4183565" y="4161929"/>
            <a:ext cx="511558" cy="4000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 i="0" u="none" strike="noStrike" cap="none" dirty="0">
                <a:solidFill>
                  <a:schemeClr val="accent6">
                    <a:lumMod val="75000"/>
                  </a:schemeClr>
                </a:solidFill>
                <a:latin typeface="+mj-lt"/>
                <a:ea typeface="Calibri"/>
                <a:cs typeface="Calibri"/>
                <a:sym typeface="Calibri"/>
              </a:rPr>
              <a:t>10</a:t>
            </a:r>
            <a:endParaRPr sz="2000" b="1" i="0" u="none" strike="noStrike" cap="none" dirty="0">
              <a:solidFill>
                <a:schemeClr val="accent6">
                  <a:lumMod val="75000"/>
                </a:schemeClr>
              </a:solidFill>
              <a:latin typeface="+mj-lt"/>
              <a:ea typeface="Calibri"/>
              <a:cs typeface="Calibri"/>
              <a:sym typeface="Calibri"/>
            </a:endParaRPr>
          </a:p>
        </p:txBody>
      </p:sp>
      <p:sp>
        <p:nvSpPr>
          <p:cNvPr id="142" name="Google Shape;248;p5">
            <a:extLst>
              <a:ext uri="{FF2B5EF4-FFF2-40B4-BE49-F238E27FC236}">
                <a16:creationId xmlns:a16="http://schemas.microsoft.com/office/drawing/2014/main" id="{708FF18F-664A-4957-982C-547E08BE1D3C}"/>
              </a:ext>
            </a:extLst>
          </p:cNvPr>
          <p:cNvSpPr txBox="1"/>
          <p:nvPr/>
        </p:nvSpPr>
        <p:spPr>
          <a:xfrm>
            <a:off x="4637687" y="4161929"/>
            <a:ext cx="511558" cy="4000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 i="0" u="none" strike="noStrike" cap="none" dirty="0">
                <a:solidFill>
                  <a:schemeClr val="accent6">
                    <a:lumMod val="75000"/>
                  </a:schemeClr>
                </a:solidFill>
                <a:latin typeface="+mj-lt"/>
                <a:ea typeface="Calibri"/>
                <a:cs typeface="Calibri"/>
                <a:sym typeface="Calibri"/>
              </a:rPr>
              <a:t>11</a:t>
            </a:r>
            <a:endParaRPr sz="2000" b="1" i="0" u="none" strike="noStrike" cap="none" dirty="0">
              <a:solidFill>
                <a:schemeClr val="accent6">
                  <a:lumMod val="75000"/>
                </a:schemeClr>
              </a:solidFill>
              <a:latin typeface="+mj-lt"/>
              <a:ea typeface="Calibri"/>
              <a:cs typeface="Calibri"/>
              <a:sym typeface="Calibri"/>
            </a:endParaRPr>
          </a:p>
        </p:txBody>
      </p:sp>
      <p:sp>
        <p:nvSpPr>
          <p:cNvPr id="143" name="Arrow: Curved Up 142">
            <a:extLst>
              <a:ext uri="{FF2B5EF4-FFF2-40B4-BE49-F238E27FC236}">
                <a16:creationId xmlns:a16="http://schemas.microsoft.com/office/drawing/2014/main" id="{3580798C-4AB3-4B02-AFD1-2EB9BEED3BD5}"/>
              </a:ext>
            </a:extLst>
          </p:cNvPr>
          <p:cNvSpPr/>
          <p:nvPr/>
        </p:nvSpPr>
        <p:spPr>
          <a:xfrm flipV="1">
            <a:off x="4022231" y="4049217"/>
            <a:ext cx="448437" cy="172611"/>
          </a:xfrm>
          <a:prstGeom prst="curvedUpArrow">
            <a:avLst/>
          </a:prstGeom>
          <a:solidFill>
            <a:srgbClr val="002060"/>
          </a:solidFill>
          <a:ln>
            <a:solidFill>
              <a:srgbClr val="00CC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44" name="Arrow: Curved Up 143">
            <a:extLst>
              <a:ext uri="{FF2B5EF4-FFF2-40B4-BE49-F238E27FC236}">
                <a16:creationId xmlns:a16="http://schemas.microsoft.com/office/drawing/2014/main" id="{7717A7C4-24B3-43B7-873A-8F26E046BC6C}"/>
              </a:ext>
            </a:extLst>
          </p:cNvPr>
          <p:cNvSpPr/>
          <p:nvPr/>
        </p:nvSpPr>
        <p:spPr>
          <a:xfrm flipV="1">
            <a:off x="4484332" y="4061036"/>
            <a:ext cx="448437" cy="170608"/>
          </a:xfrm>
          <a:prstGeom prst="curvedUpArrow">
            <a:avLst/>
          </a:prstGeom>
          <a:solidFill>
            <a:srgbClr val="002060"/>
          </a:solidFill>
          <a:ln>
            <a:solidFill>
              <a:srgbClr val="00CC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pic>
        <p:nvPicPr>
          <p:cNvPr id="145" name="Picture 144">
            <a:extLst>
              <a:ext uri="{FF2B5EF4-FFF2-40B4-BE49-F238E27FC236}">
                <a16:creationId xmlns:a16="http://schemas.microsoft.com/office/drawing/2014/main" id="{9036BB6B-57FF-45F5-8362-B053766A41FD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6050" b="96441" l="9884" r="89826">
                        <a14:foregroundMark x1="26453" y1="6050" x2="26453" y2="6050"/>
                        <a14:foregroundMark x1="56686" y1="92705" x2="56686" y2="92705"/>
                        <a14:foregroundMark x1="56395" y1="96441" x2="56395" y2="96441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11797534">
            <a:off x="2862068" y="3314749"/>
            <a:ext cx="473373" cy="773359"/>
          </a:xfrm>
          <a:prstGeom prst="rect">
            <a:avLst/>
          </a:prstGeom>
        </p:spPr>
      </p:pic>
      <p:sp>
        <p:nvSpPr>
          <p:cNvPr id="148" name="Rectangle: Rounded Corners 147">
            <a:extLst>
              <a:ext uri="{FF2B5EF4-FFF2-40B4-BE49-F238E27FC236}">
                <a16:creationId xmlns:a16="http://schemas.microsoft.com/office/drawing/2014/main" id="{4FABC2A3-F421-49B0-9EE1-604DFC16F010}"/>
              </a:ext>
            </a:extLst>
          </p:cNvPr>
          <p:cNvSpPr/>
          <p:nvPr/>
        </p:nvSpPr>
        <p:spPr>
          <a:xfrm>
            <a:off x="6072813" y="4472829"/>
            <a:ext cx="5908785" cy="646290"/>
          </a:xfrm>
          <a:prstGeom prst="round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9" name="Oval 148">
            <a:extLst>
              <a:ext uri="{FF2B5EF4-FFF2-40B4-BE49-F238E27FC236}">
                <a16:creationId xmlns:a16="http://schemas.microsoft.com/office/drawing/2014/main" id="{0BA11C16-389A-4276-8DC8-4F37B281197E}"/>
              </a:ext>
            </a:extLst>
          </p:cNvPr>
          <p:cNvSpPr/>
          <p:nvPr/>
        </p:nvSpPr>
        <p:spPr>
          <a:xfrm>
            <a:off x="6643648" y="4581048"/>
            <a:ext cx="338685" cy="340363"/>
          </a:xfrm>
          <a:prstGeom prst="ellipse">
            <a:avLst/>
          </a:prstGeom>
          <a:solidFill>
            <a:srgbClr val="00B050"/>
          </a:solidFill>
          <a:ln>
            <a:noFill/>
          </a:ln>
          <a:effectLst>
            <a:glow>
              <a:schemeClr val="accent1"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1" name="Oval 150">
            <a:extLst>
              <a:ext uri="{FF2B5EF4-FFF2-40B4-BE49-F238E27FC236}">
                <a16:creationId xmlns:a16="http://schemas.microsoft.com/office/drawing/2014/main" id="{DD98AA8F-BE3D-45E4-A18E-F30350A0FD95}"/>
              </a:ext>
            </a:extLst>
          </p:cNvPr>
          <p:cNvSpPr/>
          <p:nvPr/>
        </p:nvSpPr>
        <p:spPr>
          <a:xfrm>
            <a:off x="7099650" y="4605139"/>
            <a:ext cx="338685" cy="340363"/>
          </a:xfrm>
          <a:prstGeom prst="ellipse">
            <a:avLst/>
          </a:prstGeom>
          <a:solidFill>
            <a:srgbClr val="00B050"/>
          </a:solidFill>
          <a:ln>
            <a:noFill/>
          </a:ln>
          <a:effectLst>
            <a:glow>
              <a:schemeClr val="accent1"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2" name="Oval 151">
            <a:extLst>
              <a:ext uri="{FF2B5EF4-FFF2-40B4-BE49-F238E27FC236}">
                <a16:creationId xmlns:a16="http://schemas.microsoft.com/office/drawing/2014/main" id="{A11C7DCC-E9E2-45F2-8955-D2A129FA26C5}"/>
              </a:ext>
            </a:extLst>
          </p:cNvPr>
          <p:cNvSpPr/>
          <p:nvPr/>
        </p:nvSpPr>
        <p:spPr>
          <a:xfrm>
            <a:off x="7543272" y="4605139"/>
            <a:ext cx="338685" cy="340363"/>
          </a:xfrm>
          <a:prstGeom prst="ellipse">
            <a:avLst/>
          </a:prstGeom>
          <a:solidFill>
            <a:srgbClr val="00B050"/>
          </a:solidFill>
          <a:ln>
            <a:noFill/>
          </a:ln>
          <a:effectLst>
            <a:glow>
              <a:schemeClr val="accent1"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3" name="Oval 152">
            <a:extLst>
              <a:ext uri="{FF2B5EF4-FFF2-40B4-BE49-F238E27FC236}">
                <a16:creationId xmlns:a16="http://schemas.microsoft.com/office/drawing/2014/main" id="{1558E917-37EA-4613-84CC-4336A2BA4D90}"/>
              </a:ext>
            </a:extLst>
          </p:cNvPr>
          <p:cNvSpPr/>
          <p:nvPr/>
        </p:nvSpPr>
        <p:spPr>
          <a:xfrm>
            <a:off x="7975070" y="4605139"/>
            <a:ext cx="338685" cy="340363"/>
          </a:xfrm>
          <a:prstGeom prst="ellipse">
            <a:avLst/>
          </a:prstGeom>
          <a:solidFill>
            <a:srgbClr val="00B050"/>
          </a:solidFill>
          <a:ln>
            <a:noFill/>
          </a:ln>
          <a:effectLst>
            <a:glow>
              <a:schemeClr val="accent1"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4" name="Oval 153">
            <a:extLst>
              <a:ext uri="{FF2B5EF4-FFF2-40B4-BE49-F238E27FC236}">
                <a16:creationId xmlns:a16="http://schemas.microsoft.com/office/drawing/2014/main" id="{0DEB56AF-EA32-4021-92F1-D0F945C4836B}"/>
              </a:ext>
            </a:extLst>
          </p:cNvPr>
          <p:cNvSpPr/>
          <p:nvPr/>
        </p:nvSpPr>
        <p:spPr>
          <a:xfrm>
            <a:off x="8420314" y="4605139"/>
            <a:ext cx="338685" cy="340363"/>
          </a:xfrm>
          <a:prstGeom prst="ellipse">
            <a:avLst/>
          </a:prstGeom>
          <a:solidFill>
            <a:srgbClr val="00B050"/>
          </a:solidFill>
          <a:ln>
            <a:noFill/>
          </a:ln>
          <a:effectLst>
            <a:glow>
              <a:schemeClr val="accent1"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5" name="Oval 154">
            <a:extLst>
              <a:ext uri="{FF2B5EF4-FFF2-40B4-BE49-F238E27FC236}">
                <a16:creationId xmlns:a16="http://schemas.microsoft.com/office/drawing/2014/main" id="{B2E3B65F-B748-4F55-982B-E9B7E73904EA}"/>
              </a:ext>
            </a:extLst>
          </p:cNvPr>
          <p:cNvSpPr/>
          <p:nvPr/>
        </p:nvSpPr>
        <p:spPr>
          <a:xfrm>
            <a:off x="8852112" y="4605139"/>
            <a:ext cx="338685" cy="340363"/>
          </a:xfrm>
          <a:prstGeom prst="ellipse">
            <a:avLst/>
          </a:prstGeom>
          <a:solidFill>
            <a:srgbClr val="00B050"/>
          </a:solidFill>
          <a:ln>
            <a:noFill/>
          </a:ln>
          <a:effectLst>
            <a:glow>
              <a:schemeClr val="accent1"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6" name="Oval 155">
            <a:extLst>
              <a:ext uri="{FF2B5EF4-FFF2-40B4-BE49-F238E27FC236}">
                <a16:creationId xmlns:a16="http://schemas.microsoft.com/office/drawing/2014/main" id="{3463DFDF-B0EA-49C2-A1FE-8ED725DECB73}"/>
              </a:ext>
            </a:extLst>
          </p:cNvPr>
          <p:cNvSpPr/>
          <p:nvPr/>
        </p:nvSpPr>
        <p:spPr>
          <a:xfrm>
            <a:off x="9304393" y="4605139"/>
            <a:ext cx="338685" cy="340363"/>
          </a:xfrm>
          <a:prstGeom prst="ellipse">
            <a:avLst/>
          </a:prstGeom>
          <a:solidFill>
            <a:srgbClr val="00B050"/>
          </a:solidFill>
          <a:ln>
            <a:noFill/>
          </a:ln>
          <a:effectLst>
            <a:glow>
              <a:schemeClr val="accent1"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7" name="Oval 156">
            <a:extLst>
              <a:ext uri="{FF2B5EF4-FFF2-40B4-BE49-F238E27FC236}">
                <a16:creationId xmlns:a16="http://schemas.microsoft.com/office/drawing/2014/main" id="{0A9085BE-741B-4D76-BEB2-6016BEBF3437}"/>
              </a:ext>
            </a:extLst>
          </p:cNvPr>
          <p:cNvSpPr/>
          <p:nvPr/>
        </p:nvSpPr>
        <p:spPr>
          <a:xfrm>
            <a:off x="10206319" y="4605139"/>
            <a:ext cx="338685" cy="340363"/>
          </a:xfrm>
          <a:prstGeom prst="ellipse">
            <a:avLst/>
          </a:prstGeom>
          <a:solidFill>
            <a:srgbClr val="FF0000"/>
          </a:solidFill>
          <a:ln>
            <a:noFill/>
          </a:ln>
          <a:effectLst>
            <a:glow>
              <a:schemeClr val="accent1"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8" name="Oval 157">
            <a:extLst>
              <a:ext uri="{FF2B5EF4-FFF2-40B4-BE49-F238E27FC236}">
                <a16:creationId xmlns:a16="http://schemas.microsoft.com/office/drawing/2014/main" id="{C9B99A0E-D609-4622-9C53-B6CF218E9EBD}"/>
              </a:ext>
            </a:extLst>
          </p:cNvPr>
          <p:cNvSpPr/>
          <p:nvPr/>
        </p:nvSpPr>
        <p:spPr>
          <a:xfrm>
            <a:off x="10663478" y="4605139"/>
            <a:ext cx="338685" cy="340363"/>
          </a:xfrm>
          <a:prstGeom prst="ellipse">
            <a:avLst/>
          </a:prstGeom>
          <a:solidFill>
            <a:srgbClr val="FF0000"/>
          </a:solidFill>
          <a:ln>
            <a:noFill/>
          </a:ln>
          <a:effectLst>
            <a:glow>
              <a:schemeClr val="accent1"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9" name="Google Shape;248;p5">
            <a:extLst>
              <a:ext uri="{FF2B5EF4-FFF2-40B4-BE49-F238E27FC236}">
                <a16:creationId xmlns:a16="http://schemas.microsoft.com/office/drawing/2014/main" id="{DDFA6EC1-BF67-400B-A88A-2072BAF6A8AF}"/>
              </a:ext>
            </a:extLst>
          </p:cNvPr>
          <p:cNvSpPr txBox="1"/>
          <p:nvPr/>
        </p:nvSpPr>
        <p:spPr>
          <a:xfrm>
            <a:off x="9286640" y="4180979"/>
            <a:ext cx="412951" cy="4000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 i="0" u="none" strike="noStrike" cap="none" dirty="0">
                <a:solidFill>
                  <a:srgbClr val="0070C0"/>
                </a:solidFill>
                <a:latin typeface="+mj-lt"/>
                <a:ea typeface="Calibri"/>
                <a:cs typeface="Calibri"/>
                <a:sym typeface="Calibri"/>
              </a:rPr>
              <a:t>8</a:t>
            </a:r>
            <a:endParaRPr sz="2000" b="1" i="0" u="none" strike="noStrike" cap="none" dirty="0">
              <a:solidFill>
                <a:srgbClr val="0070C0"/>
              </a:solidFill>
              <a:latin typeface="+mj-lt"/>
              <a:ea typeface="Calibri"/>
              <a:cs typeface="Calibri"/>
              <a:sym typeface="Calibri"/>
            </a:endParaRPr>
          </a:p>
        </p:txBody>
      </p:sp>
      <p:sp>
        <p:nvSpPr>
          <p:cNvPr id="160" name="Arrow: Curved Up 159">
            <a:extLst>
              <a:ext uri="{FF2B5EF4-FFF2-40B4-BE49-F238E27FC236}">
                <a16:creationId xmlns:a16="http://schemas.microsoft.com/office/drawing/2014/main" id="{2615CB5A-BD7C-4457-9505-546E2EB54938}"/>
              </a:ext>
            </a:extLst>
          </p:cNvPr>
          <p:cNvSpPr/>
          <p:nvPr/>
        </p:nvSpPr>
        <p:spPr>
          <a:xfrm flipV="1">
            <a:off x="9447031" y="4058742"/>
            <a:ext cx="448437" cy="172611"/>
          </a:xfrm>
          <a:prstGeom prst="curvedUpArrow">
            <a:avLst/>
          </a:prstGeom>
          <a:solidFill>
            <a:srgbClr val="002060"/>
          </a:solidFill>
          <a:ln>
            <a:solidFill>
              <a:srgbClr val="00CC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61" name="Google Shape;248;p5">
            <a:extLst>
              <a:ext uri="{FF2B5EF4-FFF2-40B4-BE49-F238E27FC236}">
                <a16:creationId xmlns:a16="http://schemas.microsoft.com/office/drawing/2014/main" id="{3129D547-EFE0-4A5B-8400-83BF8209852B}"/>
              </a:ext>
            </a:extLst>
          </p:cNvPr>
          <p:cNvSpPr txBox="1"/>
          <p:nvPr/>
        </p:nvSpPr>
        <p:spPr>
          <a:xfrm>
            <a:off x="9574051" y="4180979"/>
            <a:ext cx="698645" cy="4000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 i="0" u="none" strike="noStrike" cap="none" dirty="0">
                <a:solidFill>
                  <a:schemeClr val="accent6">
                    <a:lumMod val="75000"/>
                  </a:schemeClr>
                </a:solidFill>
                <a:latin typeface="+mj-lt"/>
                <a:ea typeface="Calibri"/>
                <a:cs typeface="Calibri"/>
                <a:sym typeface="Calibri"/>
              </a:rPr>
              <a:t>9</a:t>
            </a:r>
            <a:endParaRPr sz="2000" b="1" i="0" u="none" strike="noStrike" cap="none" dirty="0">
              <a:solidFill>
                <a:schemeClr val="accent6">
                  <a:lumMod val="75000"/>
                </a:schemeClr>
              </a:solidFill>
              <a:latin typeface="+mj-lt"/>
              <a:ea typeface="Calibri"/>
              <a:cs typeface="Calibri"/>
              <a:sym typeface="Calibri"/>
            </a:endParaRPr>
          </a:p>
        </p:txBody>
      </p:sp>
      <p:sp>
        <p:nvSpPr>
          <p:cNvPr id="162" name="Google Shape;248;p5">
            <a:extLst>
              <a:ext uri="{FF2B5EF4-FFF2-40B4-BE49-F238E27FC236}">
                <a16:creationId xmlns:a16="http://schemas.microsoft.com/office/drawing/2014/main" id="{734E9A4D-EB24-4EF9-85B2-E5805CE20D54}"/>
              </a:ext>
            </a:extLst>
          </p:cNvPr>
          <p:cNvSpPr txBox="1"/>
          <p:nvPr/>
        </p:nvSpPr>
        <p:spPr>
          <a:xfrm>
            <a:off x="10107968" y="4180979"/>
            <a:ext cx="516426" cy="4000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 i="0" u="none" strike="noStrike" cap="none" dirty="0">
                <a:solidFill>
                  <a:schemeClr val="accent6">
                    <a:lumMod val="75000"/>
                  </a:schemeClr>
                </a:solidFill>
                <a:latin typeface="+mj-lt"/>
                <a:ea typeface="Calibri"/>
                <a:cs typeface="Calibri"/>
                <a:sym typeface="Calibri"/>
              </a:rPr>
              <a:t>10</a:t>
            </a:r>
            <a:endParaRPr sz="2000" b="1" i="0" u="none" strike="noStrike" cap="none" dirty="0">
              <a:solidFill>
                <a:schemeClr val="accent6">
                  <a:lumMod val="75000"/>
                </a:schemeClr>
              </a:solidFill>
              <a:latin typeface="+mj-lt"/>
              <a:ea typeface="Calibri"/>
              <a:cs typeface="Calibri"/>
              <a:sym typeface="Calibri"/>
            </a:endParaRPr>
          </a:p>
        </p:txBody>
      </p:sp>
      <p:sp>
        <p:nvSpPr>
          <p:cNvPr id="163" name="Arrow: Curved Up 162">
            <a:extLst>
              <a:ext uri="{FF2B5EF4-FFF2-40B4-BE49-F238E27FC236}">
                <a16:creationId xmlns:a16="http://schemas.microsoft.com/office/drawing/2014/main" id="{5B2E855C-5812-417E-B173-45C9121279A3}"/>
              </a:ext>
            </a:extLst>
          </p:cNvPr>
          <p:cNvSpPr/>
          <p:nvPr/>
        </p:nvSpPr>
        <p:spPr>
          <a:xfrm flipV="1">
            <a:off x="9901588" y="4057031"/>
            <a:ext cx="472714" cy="170607"/>
          </a:xfrm>
          <a:prstGeom prst="curvedUpArrow">
            <a:avLst/>
          </a:prstGeom>
          <a:solidFill>
            <a:srgbClr val="002060"/>
          </a:solidFill>
          <a:ln>
            <a:solidFill>
              <a:srgbClr val="00CC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65" name="Oval 164">
            <a:extLst>
              <a:ext uri="{FF2B5EF4-FFF2-40B4-BE49-F238E27FC236}">
                <a16:creationId xmlns:a16="http://schemas.microsoft.com/office/drawing/2014/main" id="{9622FFE2-5A4F-443E-A1C1-261704057CAB}"/>
              </a:ext>
            </a:extLst>
          </p:cNvPr>
          <p:cNvSpPr/>
          <p:nvPr/>
        </p:nvSpPr>
        <p:spPr>
          <a:xfrm>
            <a:off x="9764612" y="4605139"/>
            <a:ext cx="338685" cy="340363"/>
          </a:xfrm>
          <a:prstGeom prst="ellipse">
            <a:avLst/>
          </a:prstGeom>
          <a:solidFill>
            <a:srgbClr val="FF0000"/>
          </a:solidFill>
          <a:ln>
            <a:noFill/>
          </a:ln>
          <a:effectLst>
            <a:glow>
              <a:schemeClr val="accent1"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6" name="Oval 165">
            <a:extLst>
              <a:ext uri="{FF2B5EF4-FFF2-40B4-BE49-F238E27FC236}">
                <a16:creationId xmlns:a16="http://schemas.microsoft.com/office/drawing/2014/main" id="{61DC5032-030F-4328-92D0-347ADA71C0F6}"/>
              </a:ext>
            </a:extLst>
          </p:cNvPr>
          <p:cNvSpPr/>
          <p:nvPr/>
        </p:nvSpPr>
        <p:spPr>
          <a:xfrm>
            <a:off x="11106458" y="4605139"/>
            <a:ext cx="338685" cy="340363"/>
          </a:xfrm>
          <a:prstGeom prst="ellipse">
            <a:avLst/>
          </a:prstGeom>
          <a:solidFill>
            <a:srgbClr val="FF0000"/>
          </a:solidFill>
          <a:ln>
            <a:noFill/>
          </a:ln>
          <a:effectLst>
            <a:glow>
              <a:schemeClr val="accent1"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7" name="Oval 166">
            <a:extLst>
              <a:ext uri="{FF2B5EF4-FFF2-40B4-BE49-F238E27FC236}">
                <a16:creationId xmlns:a16="http://schemas.microsoft.com/office/drawing/2014/main" id="{8220FA66-7267-4339-BD71-4E450506D936}"/>
              </a:ext>
            </a:extLst>
          </p:cNvPr>
          <p:cNvSpPr/>
          <p:nvPr/>
        </p:nvSpPr>
        <p:spPr>
          <a:xfrm>
            <a:off x="11536983" y="4605139"/>
            <a:ext cx="338685" cy="340363"/>
          </a:xfrm>
          <a:prstGeom prst="ellipse">
            <a:avLst/>
          </a:prstGeom>
          <a:solidFill>
            <a:srgbClr val="FF0000"/>
          </a:solidFill>
          <a:ln>
            <a:noFill/>
          </a:ln>
          <a:effectLst>
            <a:glow>
              <a:schemeClr val="accent1"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8" name="Google Shape;248;p5">
            <a:extLst>
              <a:ext uri="{FF2B5EF4-FFF2-40B4-BE49-F238E27FC236}">
                <a16:creationId xmlns:a16="http://schemas.microsoft.com/office/drawing/2014/main" id="{50BEC0B4-D3D8-4BE3-AD27-07A9CEF25A95}"/>
              </a:ext>
            </a:extLst>
          </p:cNvPr>
          <p:cNvSpPr txBox="1"/>
          <p:nvPr/>
        </p:nvSpPr>
        <p:spPr>
          <a:xfrm>
            <a:off x="10569099" y="4180979"/>
            <a:ext cx="511558" cy="4000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 i="0" u="none" strike="noStrike" cap="none" dirty="0">
                <a:solidFill>
                  <a:schemeClr val="accent6">
                    <a:lumMod val="75000"/>
                  </a:schemeClr>
                </a:solidFill>
                <a:latin typeface="+mj-lt"/>
                <a:ea typeface="Calibri"/>
                <a:cs typeface="Calibri"/>
                <a:sym typeface="Calibri"/>
              </a:rPr>
              <a:t>11</a:t>
            </a:r>
            <a:endParaRPr sz="2000" b="1" i="0" u="none" strike="noStrike" cap="none" dirty="0">
              <a:solidFill>
                <a:schemeClr val="accent6">
                  <a:lumMod val="75000"/>
                </a:schemeClr>
              </a:solidFill>
              <a:latin typeface="+mj-lt"/>
              <a:ea typeface="Calibri"/>
              <a:cs typeface="Calibri"/>
              <a:sym typeface="Calibri"/>
            </a:endParaRPr>
          </a:p>
        </p:txBody>
      </p:sp>
      <p:sp>
        <p:nvSpPr>
          <p:cNvPr id="169" name="Google Shape;248;p5">
            <a:extLst>
              <a:ext uri="{FF2B5EF4-FFF2-40B4-BE49-F238E27FC236}">
                <a16:creationId xmlns:a16="http://schemas.microsoft.com/office/drawing/2014/main" id="{7C3354FE-2E34-4A25-9151-2DB66C358258}"/>
              </a:ext>
            </a:extLst>
          </p:cNvPr>
          <p:cNvSpPr txBox="1"/>
          <p:nvPr/>
        </p:nvSpPr>
        <p:spPr>
          <a:xfrm>
            <a:off x="11023221" y="4180979"/>
            <a:ext cx="511558" cy="4000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 i="0" u="none" strike="noStrike" cap="none" dirty="0">
                <a:solidFill>
                  <a:schemeClr val="accent6">
                    <a:lumMod val="75000"/>
                  </a:schemeClr>
                </a:solidFill>
                <a:latin typeface="+mj-lt"/>
                <a:ea typeface="Calibri"/>
                <a:cs typeface="Calibri"/>
                <a:sym typeface="Calibri"/>
              </a:rPr>
              <a:t>12</a:t>
            </a:r>
            <a:endParaRPr sz="2000" b="1" i="0" u="none" strike="noStrike" cap="none" dirty="0">
              <a:solidFill>
                <a:schemeClr val="accent6">
                  <a:lumMod val="75000"/>
                </a:schemeClr>
              </a:solidFill>
              <a:latin typeface="+mj-lt"/>
              <a:ea typeface="Calibri"/>
              <a:cs typeface="Calibri"/>
              <a:sym typeface="Calibri"/>
            </a:endParaRPr>
          </a:p>
        </p:txBody>
      </p:sp>
      <p:sp>
        <p:nvSpPr>
          <p:cNvPr id="170" name="Arrow: Curved Up 169">
            <a:extLst>
              <a:ext uri="{FF2B5EF4-FFF2-40B4-BE49-F238E27FC236}">
                <a16:creationId xmlns:a16="http://schemas.microsoft.com/office/drawing/2014/main" id="{98A7FF43-C523-420B-BE39-A58896EC0053}"/>
              </a:ext>
            </a:extLst>
          </p:cNvPr>
          <p:cNvSpPr/>
          <p:nvPr/>
        </p:nvSpPr>
        <p:spPr>
          <a:xfrm flipV="1">
            <a:off x="10407765" y="4068267"/>
            <a:ext cx="448437" cy="172611"/>
          </a:xfrm>
          <a:prstGeom prst="curvedUpArrow">
            <a:avLst/>
          </a:prstGeom>
          <a:solidFill>
            <a:srgbClr val="002060"/>
          </a:solidFill>
          <a:ln>
            <a:solidFill>
              <a:srgbClr val="00CC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71" name="Arrow: Curved Up 170">
            <a:extLst>
              <a:ext uri="{FF2B5EF4-FFF2-40B4-BE49-F238E27FC236}">
                <a16:creationId xmlns:a16="http://schemas.microsoft.com/office/drawing/2014/main" id="{69D18B57-41E4-4593-9F78-CA393A801E72}"/>
              </a:ext>
            </a:extLst>
          </p:cNvPr>
          <p:cNvSpPr/>
          <p:nvPr/>
        </p:nvSpPr>
        <p:spPr>
          <a:xfrm flipV="1">
            <a:off x="10869866" y="4080086"/>
            <a:ext cx="448437" cy="170608"/>
          </a:xfrm>
          <a:prstGeom prst="curvedUpArrow">
            <a:avLst/>
          </a:prstGeom>
          <a:solidFill>
            <a:srgbClr val="002060"/>
          </a:solidFill>
          <a:ln>
            <a:solidFill>
              <a:srgbClr val="00CC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pic>
        <p:nvPicPr>
          <p:cNvPr id="172" name="Picture 171">
            <a:extLst>
              <a:ext uri="{FF2B5EF4-FFF2-40B4-BE49-F238E27FC236}">
                <a16:creationId xmlns:a16="http://schemas.microsoft.com/office/drawing/2014/main" id="{BD987690-8318-4ECA-8D46-442A77E07C5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6050" b="96441" l="9884" r="89826">
                        <a14:foregroundMark x1="26453" y1="6050" x2="26453" y2="6050"/>
                        <a14:foregroundMark x1="56686" y1="92705" x2="56686" y2="92705"/>
                        <a14:foregroundMark x1="56395" y1="96441" x2="56395" y2="96441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11797534">
            <a:off x="9247602" y="3333799"/>
            <a:ext cx="473373" cy="773359"/>
          </a:xfrm>
          <a:prstGeom prst="rect">
            <a:avLst/>
          </a:prstGeom>
        </p:spPr>
      </p:pic>
      <p:sp>
        <p:nvSpPr>
          <p:cNvPr id="173" name="Google Shape;248;p5">
            <a:extLst>
              <a:ext uri="{FF2B5EF4-FFF2-40B4-BE49-F238E27FC236}">
                <a16:creationId xmlns:a16="http://schemas.microsoft.com/office/drawing/2014/main" id="{362B1BA6-F1F3-4715-B6C1-64A970E5E73F}"/>
              </a:ext>
            </a:extLst>
          </p:cNvPr>
          <p:cNvSpPr txBox="1"/>
          <p:nvPr/>
        </p:nvSpPr>
        <p:spPr>
          <a:xfrm>
            <a:off x="11453027" y="4187958"/>
            <a:ext cx="511558" cy="4000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 i="0" u="none" strike="noStrike" cap="none" dirty="0">
                <a:solidFill>
                  <a:schemeClr val="accent6">
                    <a:lumMod val="75000"/>
                  </a:schemeClr>
                </a:solidFill>
                <a:latin typeface="+mj-lt"/>
                <a:ea typeface="Calibri"/>
                <a:cs typeface="Calibri"/>
                <a:sym typeface="Calibri"/>
              </a:rPr>
              <a:t>13</a:t>
            </a:r>
            <a:endParaRPr sz="2000" b="1" i="0" u="none" strike="noStrike" cap="none" dirty="0">
              <a:solidFill>
                <a:schemeClr val="accent6">
                  <a:lumMod val="75000"/>
                </a:schemeClr>
              </a:solidFill>
              <a:latin typeface="+mj-lt"/>
              <a:ea typeface="Calibri"/>
              <a:cs typeface="Calibri"/>
              <a:sym typeface="Calibri"/>
            </a:endParaRPr>
          </a:p>
        </p:txBody>
      </p:sp>
      <p:sp>
        <p:nvSpPr>
          <p:cNvPr id="174" name="Arrow: Curved Up 173">
            <a:extLst>
              <a:ext uri="{FF2B5EF4-FFF2-40B4-BE49-F238E27FC236}">
                <a16:creationId xmlns:a16="http://schemas.microsoft.com/office/drawing/2014/main" id="{F30510DE-EBCB-4E84-8F1F-282C6628C4EC}"/>
              </a:ext>
            </a:extLst>
          </p:cNvPr>
          <p:cNvSpPr/>
          <p:nvPr/>
        </p:nvSpPr>
        <p:spPr>
          <a:xfrm flipV="1">
            <a:off x="11318722" y="4087065"/>
            <a:ext cx="448437" cy="170608"/>
          </a:xfrm>
          <a:prstGeom prst="curvedUpArrow">
            <a:avLst/>
          </a:prstGeom>
          <a:solidFill>
            <a:srgbClr val="002060"/>
          </a:solidFill>
          <a:ln>
            <a:solidFill>
              <a:srgbClr val="00CC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75" name="Oval 174">
            <a:extLst>
              <a:ext uri="{FF2B5EF4-FFF2-40B4-BE49-F238E27FC236}">
                <a16:creationId xmlns:a16="http://schemas.microsoft.com/office/drawing/2014/main" id="{8C318E61-AA2E-4783-A6AF-D86BEEBFE888}"/>
              </a:ext>
            </a:extLst>
          </p:cNvPr>
          <p:cNvSpPr/>
          <p:nvPr/>
        </p:nvSpPr>
        <p:spPr>
          <a:xfrm>
            <a:off x="6195684" y="4614016"/>
            <a:ext cx="338685" cy="340363"/>
          </a:xfrm>
          <a:prstGeom prst="ellipse">
            <a:avLst/>
          </a:prstGeom>
          <a:solidFill>
            <a:srgbClr val="00B050"/>
          </a:solidFill>
          <a:ln>
            <a:noFill/>
          </a:ln>
          <a:effectLst>
            <a:glow>
              <a:schemeClr val="accent1"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6" name="Google Shape;248;p5">
            <a:extLst>
              <a:ext uri="{FF2B5EF4-FFF2-40B4-BE49-F238E27FC236}">
                <a16:creationId xmlns:a16="http://schemas.microsoft.com/office/drawing/2014/main" id="{49B3F328-48FE-428F-8153-46F472D35723}"/>
              </a:ext>
            </a:extLst>
          </p:cNvPr>
          <p:cNvSpPr txBox="1"/>
          <p:nvPr/>
        </p:nvSpPr>
        <p:spPr>
          <a:xfrm>
            <a:off x="6612929" y="5179182"/>
            <a:ext cx="2405484" cy="6462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 dirty="0">
                <a:solidFill>
                  <a:srgbClr val="002060"/>
                </a:solidFill>
                <a:latin typeface="+mn-lt"/>
                <a:ea typeface="Calibri"/>
                <a:cs typeface="Calibri"/>
                <a:sym typeface="Calibri"/>
              </a:rPr>
              <a:t>8</a:t>
            </a:r>
            <a:r>
              <a:rPr lang="en-US" sz="3600" b="1" i="0" u="none" strike="noStrike" cap="none" dirty="0">
                <a:solidFill>
                  <a:srgbClr val="002060"/>
                </a:solidFill>
                <a:latin typeface="+mn-lt"/>
                <a:ea typeface="Calibri"/>
                <a:cs typeface="Calibri"/>
                <a:sym typeface="Calibri"/>
              </a:rPr>
              <a:t>  +  5  =</a:t>
            </a:r>
            <a:endParaRPr sz="3600" b="1" i="0" u="none" strike="noStrike" cap="none" dirty="0">
              <a:solidFill>
                <a:srgbClr val="002060"/>
              </a:solidFill>
              <a:latin typeface="+mn-lt"/>
              <a:ea typeface="Calibri"/>
              <a:cs typeface="Calibri"/>
              <a:sym typeface="Calibri"/>
            </a:endParaRPr>
          </a:p>
        </p:txBody>
      </p:sp>
    </p:spTree>
    <p:controls>
      <mc:AlternateContent xmlns:mc="http://schemas.openxmlformats.org/markup-compatibility/2006">
        <mc:Choice xmlns:v="urn:schemas-microsoft-com:vml" Requires="v">
          <p:control spid="2118" name="TextBox1" r:id="rId2" imgW="828720" imgH="523800"/>
        </mc:Choice>
        <mc:Fallback>
          <p:control name="TextBox1" r:id="rId2" imgW="828720" imgH="523800">
            <p:pic>
              <p:nvPicPr>
                <p:cNvPr id="10" name="TextBox1">
                  <a:extLst>
                    <a:ext uri="{FF2B5EF4-FFF2-40B4-BE49-F238E27FC236}">
                      <a16:creationId xmlns:a16="http://schemas.microsoft.com/office/drawing/2014/main" id="{94101BD1-7D4C-408C-A2A1-A11BBA8AC6D1}"/>
                    </a:ext>
                  </a:extLst>
                </p:cNvPr>
                <p:cNvPicPr>
                  <a:picLocks/>
                </p:cNvPicPr>
                <p:nvPr/>
              </p:nvPicPr>
              <p:blipFill>
                <a:blip r:embed="rId11"/>
                <a:stretch>
                  <a:fillRect/>
                </a:stretch>
              </p:blipFill>
              <p:spPr>
                <a:xfrm>
                  <a:off x="2990523" y="2681290"/>
                  <a:ext cx="830262" cy="521841"/>
                </a:xfrm>
                <a:prstGeom prst="rect">
                  <a:avLst/>
                </a:prstGeom>
              </p:spPr>
            </p:pic>
          </p:control>
        </mc:Fallback>
      </mc:AlternateContent>
      <mc:AlternateContent xmlns:mc="http://schemas.openxmlformats.org/markup-compatibility/2006">
        <mc:Choice xmlns:v="urn:schemas-microsoft-com:vml" Requires="v">
          <p:control spid="2119" name="TextBox2" r:id="rId3" imgW="828720" imgH="523800"/>
        </mc:Choice>
        <mc:Fallback>
          <p:control name="TextBox2" r:id="rId3" imgW="828720" imgH="523800">
            <p:pic>
              <p:nvPicPr>
                <p:cNvPr id="90" name="TextBox2">
                  <a:extLst>
                    <a:ext uri="{FF2B5EF4-FFF2-40B4-BE49-F238E27FC236}">
                      <a16:creationId xmlns:a16="http://schemas.microsoft.com/office/drawing/2014/main" id="{8259AD8E-AD45-4FAD-9BF2-44D1514440A4}"/>
                    </a:ext>
                  </a:extLst>
                </p:cNvPr>
                <p:cNvPicPr>
                  <a:picLocks/>
                </p:cNvPicPr>
                <p:nvPr/>
              </p:nvPicPr>
              <p:blipFill>
                <a:blip r:embed="rId11"/>
                <a:stretch>
                  <a:fillRect/>
                </a:stretch>
              </p:blipFill>
              <p:spPr>
                <a:xfrm>
                  <a:off x="8960208" y="2672592"/>
                  <a:ext cx="830262" cy="521841"/>
                </a:xfrm>
                <a:prstGeom prst="rect">
                  <a:avLst/>
                </a:prstGeom>
              </p:spPr>
            </p:pic>
          </p:control>
        </mc:Fallback>
      </mc:AlternateContent>
      <mc:AlternateContent xmlns:mc="http://schemas.openxmlformats.org/markup-compatibility/2006">
        <mc:Choice xmlns:v="urn:schemas-microsoft-com:vml" Requires="v">
          <p:control spid="2120" name="TextBox3" r:id="rId4" imgW="828720" imgH="523800"/>
        </mc:Choice>
        <mc:Fallback>
          <p:control name="TextBox3" r:id="rId4" imgW="828720" imgH="523800">
            <p:pic>
              <p:nvPicPr>
                <p:cNvPr id="137" name="TextBox3">
                  <a:extLst>
                    <a:ext uri="{FF2B5EF4-FFF2-40B4-BE49-F238E27FC236}">
                      <a16:creationId xmlns:a16="http://schemas.microsoft.com/office/drawing/2014/main" id="{6CFCDDA5-A33A-469C-9EC7-42322699C047}"/>
                    </a:ext>
                  </a:extLst>
                </p:cNvPr>
                <p:cNvPicPr>
                  <a:picLocks/>
                </p:cNvPicPr>
                <p:nvPr/>
              </p:nvPicPr>
              <p:blipFill>
                <a:blip r:embed="rId11"/>
                <a:stretch>
                  <a:fillRect/>
                </a:stretch>
              </p:blipFill>
              <p:spPr>
                <a:xfrm>
                  <a:off x="2945627" y="5241406"/>
                  <a:ext cx="830262" cy="521841"/>
                </a:xfrm>
                <a:prstGeom prst="rect">
                  <a:avLst/>
                </a:prstGeom>
              </p:spPr>
            </p:pic>
          </p:control>
        </mc:Fallback>
      </mc:AlternateContent>
      <mc:AlternateContent xmlns:mc="http://schemas.openxmlformats.org/markup-compatibility/2006">
        <mc:Choice xmlns:v="urn:schemas-microsoft-com:vml" Requires="v">
          <p:control spid="2121" name="TextBox4" r:id="rId5" imgW="828720" imgH="523800"/>
        </mc:Choice>
        <mc:Fallback>
          <p:control name="TextBox4" r:id="rId5" imgW="828720" imgH="523800">
            <p:pic>
              <p:nvPicPr>
                <p:cNvPr id="164" name="TextBox4">
                  <a:extLst>
                    <a:ext uri="{FF2B5EF4-FFF2-40B4-BE49-F238E27FC236}">
                      <a16:creationId xmlns:a16="http://schemas.microsoft.com/office/drawing/2014/main" id="{7B335503-762D-4B70-A110-8C829EC76542}"/>
                    </a:ext>
                  </a:extLst>
                </p:cNvPr>
                <p:cNvPicPr>
                  <a:picLocks/>
                </p:cNvPicPr>
                <p:nvPr/>
              </p:nvPicPr>
              <p:blipFill>
                <a:blip r:embed="rId11"/>
                <a:stretch>
                  <a:fillRect/>
                </a:stretch>
              </p:blipFill>
              <p:spPr>
                <a:xfrm>
                  <a:off x="8867520" y="5241406"/>
                  <a:ext cx="830262" cy="521841"/>
                </a:xfrm>
                <a:prstGeom prst="rect">
                  <a:avLst/>
                </a:prstGeom>
              </p:spPr>
            </p:pic>
          </p:control>
        </mc:Fallback>
      </mc:AlternateContent>
    </p:controls>
    <p:extLst>
      <p:ext uri="{BB962C8B-B14F-4D97-AF65-F5344CB8AC3E}">
        <p14:creationId xmlns:p14="http://schemas.microsoft.com/office/powerpoint/2010/main" val="387088303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8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1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6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"/>
                            </p:stCondLst>
                            <p:childTnLst>
                              <p:par>
                                <p:cTn id="49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521 0.01689 L 0.04128 0.01713 " pathEditMode="relative" rAng="0" ptsTypes="AA">
                                      <p:cBhvr>
                                        <p:cTn id="50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97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500"/>
                            </p:stCondLst>
                            <p:childTnLst>
                              <p:par>
                                <p:cTn id="52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5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000"/>
                            </p:stCondLst>
                            <p:childTnLst>
                              <p:par>
                                <p:cTn id="56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3500"/>
                            </p:stCondLst>
                            <p:childTnLst>
                              <p:par>
                                <p:cTn id="60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4128 0.01713 L 0.07487 0.0155 " pathEditMode="relative" rAng="0" ptsTypes="AA">
                                      <p:cBhvr>
                                        <p:cTn id="61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80" y="-9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500"/>
                            </p:stCondLst>
                            <p:childTnLst>
                              <p:par>
                                <p:cTn id="63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6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6000"/>
                            </p:stCondLst>
                            <p:childTnLst>
                              <p:par>
                                <p:cTn id="6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9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2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5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8" dur="1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91" dur="1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94" dur="1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97" dur="1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0" dur="1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3" dur="1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8" dur="1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1" dur="1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4" dur="10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7" dur="10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2" dur="8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5" dur="8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800"/>
                            </p:stCondLst>
                            <p:childTnLst>
                              <p:par>
                                <p:cTn id="127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521 0.0169 L 0.04127 0.01713 " pathEditMode="relative" rAng="0" ptsTypes="AA">
                                      <p:cBhvr>
                                        <p:cTn id="128" dur="8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97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1600"/>
                            </p:stCondLst>
                            <p:childTnLst>
                              <p:par>
                                <p:cTn id="130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32" dur="8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2400"/>
                            </p:stCondLst>
                            <p:childTnLst>
                              <p:par>
                                <p:cTn id="134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6" dur="8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>
                            <p:stCondLst>
                              <p:cond delay="3200"/>
                            </p:stCondLst>
                            <p:childTnLst>
                              <p:par>
                                <p:cTn id="138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4127 0.01713 L 0.07487 0.01551 " pathEditMode="relative" rAng="0" ptsTypes="AA">
                                      <p:cBhvr>
                                        <p:cTn id="139" dur="8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80" y="-9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4000"/>
                            </p:stCondLst>
                            <p:childTnLst>
                              <p:par>
                                <p:cTn id="141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43" dur="8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>
                            <p:stCondLst>
                              <p:cond delay="4800"/>
                            </p:stCondLst>
                            <p:childTnLst>
                              <p:par>
                                <p:cTn id="14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7" dur="8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5600"/>
                            </p:stCondLst>
                            <p:childTnLst>
                              <p:par>
                                <p:cTn id="149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7487 0.01551 L 0.11718 0.01412 " pathEditMode="relative" rAng="0" ptsTypes="AA">
                                      <p:cBhvr>
                                        <p:cTn id="150" dur="8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09" y="-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1" fill="hold">
                            <p:stCondLst>
                              <p:cond delay="6400"/>
                            </p:stCondLst>
                            <p:childTnLst>
                              <p:par>
                                <p:cTn id="152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4" dur="8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5" fill="hold">
                            <p:stCondLst>
                              <p:cond delay="7200"/>
                            </p:stCondLst>
                            <p:childTnLst>
                              <p:par>
                                <p:cTn id="156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58" dur="8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9" fill="hold">
                            <p:stCondLst>
                              <p:cond delay="8000"/>
                            </p:stCondLst>
                            <p:childTnLst>
                              <p:par>
                                <p:cTn id="160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1718 0.01412 L 0.15599 0.01597 " pathEditMode="relative" rAng="0" ptsTypes="AA">
                                      <p:cBhvr>
                                        <p:cTn id="161" dur="8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40" y="9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2" fill="hold">
                            <p:stCondLst>
                              <p:cond delay="8800"/>
                            </p:stCondLst>
                            <p:childTnLst>
                              <p:par>
                                <p:cTn id="16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5" dur="8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6" fill="hold">
                            <p:stCondLst>
                              <p:cond delay="9600"/>
                            </p:stCondLst>
                            <p:childTnLst>
                              <p:par>
                                <p:cTn id="167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69" dur="8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0" fill="hold">
                      <p:stCondLst>
                        <p:cond delay="indefinite"/>
                      </p:stCondLst>
                      <p:childTnLst>
                        <p:par>
                          <p:cTn id="171" fill="hold">
                            <p:stCondLst>
                              <p:cond delay="0"/>
                            </p:stCondLst>
                            <p:childTnLst>
                              <p:par>
                                <p:cTn id="17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3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5" fill="hold">
                      <p:stCondLst>
                        <p:cond delay="indefinite"/>
                      </p:stCondLst>
                      <p:childTnLst>
                        <p:par>
                          <p:cTn id="176" fill="hold">
                            <p:stCondLst>
                              <p:cond delay="0"/>
                            </p:stCondLst>
                            <p:childTnLst>
                              <p:par>
                                <p:cTn id="17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9" dur="10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0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2" dur="10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3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5" dur="10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6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8" dur="10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9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1" dur="10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2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4" dur="10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7" dur="10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8" fill="hold">
                      <p:stCondLst>
                        <p:cond delay="indefinite"/>
                      </p:stCondLst>
                      <p:childTnLst>
                        <p:par>
                          <p:cTn id="199" fill="hold">
                            <p:stCondLst>
                              <p:cond delay="0"/>
                            </p:stCondLst>
                            <p:childTnLst>
                              <p:par>
                                <p:cTn id="20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02" dur="10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3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05" dur="10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6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08" dur="10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9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1" dur="10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2" fill="hold">
                      <p:stCondLst>
                        <p:cond delay="indefinite"/>
                      </p:stCondLst>
                      <p:childTnLst>
                        <p:par>
                          <p:cTn id="213" fill="hold">
                            <p:stCondLst>
                              <p:cond delay="0"/>
                            </p:stCondLst>
                            <p:childTnLst>
                              <p:par>
                                <p:cTn id="21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6" dur="7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9" dur="7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0" fill="hold">
                            <p:stCondLst>
                              <p:cond delay="700"/>
                            </p:stCondLst>
                            <p:childTnLst>
                              <p:par>
                                <p:cTn id="221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521 0.0169 L 0.04127 0.01713 " pathEditMode="relative" rAng="0" ptsTypes="AA">
                                      <p:cBhvr>
                                        <p:cTn id="222" dur="7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97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3" fill="hold">
                            <p:stCondLst>
                              <p:cond delay="1400"/>
                            </p:stCondLst>
                            <p:childTnLst>
                              <p:par>
                                <p:cTn id="224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26" dur="7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7" fill="hold">
                            <p:stCondLst>
                              <p:cond delay="2100"/>
                            </p:stCondLst>
                            <p:childTnLst>
                              <p:par>
                                <p:cTn id="228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0" dur="7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1" fill="hold">
                            <p:stCondLst>
                              <p:cond delay="2800"/>
                            </p:stCondLst>
                            <p:childTnLst>
                              <p:par>
                                <p:cTn id="232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4127 0.01713 L 0.07487 0.01551 " pathEditMode="relative" rAng="0" ptsTypes="AA">
                                      <p:cBhvr>
                                        <p:cTn id="233" dur="7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80" y="-9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4" fill="hold">
                            <p:stCondLst>
                              <p:cond delay="3500"/>
                            </p:stCondLst>
                            <p:childTnLst>
                              <p:par>
                                <p:cTn id="235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37" dur="7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8" fill="hold">
                            <p:stCondLst>
                              <p:cond delay="4200"/>
                            </p:stCondLst>
                            <p:childTnLst>
                              <p:par>
                                <p:cTn id="23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1" dur="7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2" fill="hold">
                            <p:stCondLst>
                              <p:cond delay="4900"/>
                            </p:stCondLst>
                            <p:childTnLst>
                              <p:par>
                                <p:cTn id="243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7487 0.01551 L 0.11718 0.01412 " pathEditMode="relative" rAng="0" ptsTypes="AA">
                                      <p:cBhvr>
                                        <p:cTn id="244" dur="7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09" y="-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5" fill="hold">
                            <p:stCondLst>
                              <p:cond delay="5600"/>
                            </p:stCondLst>
                            <p:childTnLst>
                              <p:par>
                                <p:cTn id="246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8" dur="7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9" fill="hold">
                            <p:stCondLst>
                              <p:cond delay="6300"/>
                            </p:stCondLst>
                            <p:childTnLst>
                              <p:par>
                                <p:cTn id="250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52" dur="7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3" fill="hold">
                            <p:stCondLst>
                              <p:cond delay="7000"/>
                            </p:stCondLst>
                            <p:childTnLst>
                              <p:par>
                                <p:cTn id="254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1484 0.01412 L 0.15364 0.01598 " pathEditMode="relative" rAng="0" ptsTypes="AA">
                                      <p:cBhvr>
                                        <p:cTn id="255" dur="7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40" y="9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6" fill="hold">
                            <p:stCondLst>
                              <p:cond delay="7700"/>
                            </p:stCondLst>
                            <p:childTnLst>
                              <p:par>
                                <p:cTn id="25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9" dur="7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0" fill="hold">
                            <p:stCondLst>
                              <p:cond delay="8400"/>
                            </p:stCondLst>
                            <p:childTnLst>
                              <p:par>
                                <p:cTn id="261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63" dur="7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4" fill="hold">
                      <p:stCondLst>
                        <p:cond delay="indefinite"/>
                      </p:stCondLst>
                      <p:childTnLst>
                        <p:par>
                          <p:cTn id="265" fill="hold">
                            <p:stCondLst>
                              <p:cond delay="0"/>
                            </p:stCondLst>
                            <p:childTnLst>
                              <p:par>
                                <p:cTn id="266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68" dur="10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9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1" dur="10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2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4" dur="10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7" dur="10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80" dur="10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1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83" dur="10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4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86" dur="10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7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89" dur="1000"/>
                                        <p:tgtEl>
                                          <p:spTgt spid="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0" fill="hold">
                      <p:stCondLst>
                        <p:cond delay="indefinite"/>
                      </p:stCondLst>
                      <p:childTnLst>
                        <p:par>
                          <p:cTn id="291" fill="hold">
                            <p:stCondLst>
                              <p:cond delay="0"/>
                            </p:stCondLst>
                            <p:childTnLst>
                              <p:par>
                                <p:cTn id="29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94" dur="10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97" dur="10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00" dur="10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1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03" dur="100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4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06" dur="10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7" fill="hold">
                      <p:stCondLst>
                        <p:cond delay="indefinite"/>
                      </p:stCondLst>
                      <p:childTnLst>
                        <p:par>
                          <p:cTn id="308" fill="hold">
                            <p:stCondLst>
                              <p:cond delay="0"/>
                            </p:stCondLst>
                            <p:childTnLst>
                              <p:par>
                                <p:cTn id="30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1" dur="7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2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4" dur="700"/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5" fill="hold">
                            <p:stCondLst>
                              <p:cond delay="700"/>
                            </p:stCondLst>
                            <p:childTnLst>
                              <p:par>
                                <p:cTn id="316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521 0.0169 L 0.04128 0.01713 " pathEditMode="relative" rAng="0" ptsTypes="AA">
                                      <p:cBhvr>
                                        <p:cTn id="317" dur="7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97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8" fill="hold">
                            <p:stCondLst>
                              <p:cond delay="1400"/>
                            </p:stCondLst>
                            <p:childTnLst>
                              <p:par>
                                <p:cTn id="319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21" dur="7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2" fill="hold">
                            <p:stCondLst>
                              <p:cond delay="2100"/>
                            </p:stCondLst>
                            <p:childTnLst>
                              <p:par>
                                <p:cTn id="32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5" dur="7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6" fill="hold">
                            <p:stCondLst>
                              <p:cond delay="2800"/>
                            </p:stCondLst>
                            <p:childTnLst>
                              <p:par>
                                <p:cTn id="327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4128 0.01713 L 0.07487 0.01551 " pathEditMode="relative" rAng="0" ptsTypes="AA">
                                      <p:cBhvr>
                                        <p:cTn id="328" dur="7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80" y="-9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9" fill="hold">
                            <p:stCondLst>
                              <p:cond delay="3500"/>
                            </p:stCondLst>
                            <p:childTnLst>
                              <p:par>
                                <p:cTn id="330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32" dur="7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3" fill="hold">
                            <p:stCondLst>
                              <p:cond delay="4200"/>
                            </p:stCondLst>
                            <p:childTnLst>
                              <p:par>
                                <p:cTn id="334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6" dur="7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7" fill="hold">
                            <p:stCondLst>
                              <p:cond delay="4900"/>
                            </p:stCondLst>
                            <p:childTnLst>
                              <p:par>
                                <p:cTn id="338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7487 0.01551 L 0.11719 0.01412 " pathEditMode="relative" rAng="0" ptsTypes="AA">
                                      <p:cBhvr>
                                        <p:cTn id="339" dur="7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09" y="-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0" fill="hold">
                            <p:stCondLst>
                              <p:cond delay="5600"/>
                            </p:stCondLst>
                            <p:childTnLst>
                              <p:par>
                                <p:cTn id="34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3" dur="70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4" fill="hold">
                            <p:stCondLst>
                              <p:cond delay="6300"/>
                            </p:stCondLst>
                            <p:childTnLst>
                              <p:par>
                                <p:cTn id="345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47" dur="70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8" fill="hold">
                            <p:stCondLst>
                              <p:cond delay="7000"/>
                            </p:stCondLst>
                            <p:childTnLst>
                              <p:par>
                                <p:cTn id="349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1485 0.01412 L 0.15365 0.01597 " pathEditMode="relative" rAng="0" ptsTypes="AA">
                                      <p:cBhvr>
                                        <p:cTn id="350" dur="7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40" y="9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1" fill="hold">
                            <p:stCondLst>
                              <p:cond delay="7700"/>
                            </p:stCondLst>
                            <p:childTnLst>
                              <p:par>
                                <p:cTn id="352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4" dur="7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5" fill="hold">
                            <p:stCondLst>
                              <p:cond delay="8400"/>
                            </p:stCondLst>
                            <p:childTnLst>
                              <p:par>
                                <p:cTn id="356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58" dur="70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9" fill="hold">
                            <p:stCondLst>
                              <p:cond delay="9100"/>
                            </p:stCondLst>
                            <p:childTnLst>
                              <p:par>
                                <p:cTn id="360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5365 0.01597 L 0.18724 0.01852 " pathEditMode="relative" rAng="0" ptsTypes="AA">
                                      <p:cBhvr>
                                        <p:cTn id="361" dur="7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80" y="11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2" fill="hold">
                            <p:stCondLst>
                              <p:cond delay="9800"/>
                            </p:stCondLst>
                            <p:childTnLst>
                              <p:par>
                                <p:cTn id="36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5" dur="700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6" fill="hold">
                            <p:stCondLst>
                              <p:cond delay="10500"/>
                            </p:stCondLst>
                            <p:childTnLst>
                              <p:par>
                                <p:cTn id="367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69" dur="70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0" fill="hold">
                      <p:stCondLst>
                        <p:cond delay="indefinite"/>
                      </p:stCondLst>
                      <p:childTnLst>
                        <p:par>
                          <p:cTn id="371" fill="hold">
                            <p:stCondLst>
                              <p:cond delay="0"/>
                            </p:stCondLst>
                            <p:childTnLst>
                              <p:par>
                                <p:cTn id="37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3" dur="500"/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9" grpId="0" animBg="1"/>
      <p:bldP spid="20" grpId="0" animBg="1"/>
      <p:bldP spid="21" grpId="0" animBg="1"/>
      <p:bldP spid="22" grpId="0" animBg="1"/>
      <p:bldP spid="25" grpId="0"/>
      <p:bldP spid="5" grpId="0" animBg="1"/>
      <p:bldP spid="27" grpId="0"/>
      <p:bldP spid="28" grpId="0"/>
      <p:bldP spid="31" grpId="0" animBg="1"/>
      <p:bldP spid="62" grpId="0" animBg="1"/>
      <p:bldP spid="67" grpId="0" animBg="1"/>
      <p:bldP spid="71" grpId="0" animBg="1"/>
      <p:bldP spid="77" grpId="0" animBg="1"/>
      <p:bldP spid="78" grpId="0" animBg="1"/>
      <p:bldP spid="79" grpId="0" animBg="1"/>
      <p:bldP spid="80" grpId="0" animBg="1"/>
      <p:bldP spid="81" grpId="0" animBg="1"/>
      <p:bldP spid="82" grpId="0" animBg="1"/>
      <p:bldP spid="83" grpId="0" animBg="1"/>
      <p:bldP spid="84" grpId="0" animBg="1"/>
      <p:bldP spid="85" grpId="0"/>
      <p:bldP spid="86" grpId="0" animBg="1"/>
      <p:bldP spid="87" grpId="0"/>
      <p:bldP spid="88" grpId="0"/>
      <p:bldP spid="89" grpId="0" animBg="1"/>
      <p:bldP spid="91" grpId="0" animBg="1"/>
      <p:bldP spid="92" grpId="0" animBg="1"/>
      <p:bldP spid="93" grpId="0" animBg="1"/>
      <p:bldP spid="94" grpId="0"/>
      <p:bldP spid="95" grpId="0"/>
      <p:bldP spid="96" grpId="0" animBg="1"/>
      <p:bldP spid="97" grpId="0" animBg="1"/>
      <p:bldP spid="121" grpId="0" animBg="1"/>
      <p:bldP spid="123" grpId="0" animBg="1"/>
      <p:bldP spid="124" grpId="0" animBg="1"/>
      <p:bldP spid="125" grpId="0" animBg="1"/>
      <p:bldP spid="126" grpId="0" animBg="1"/>
      <p:bldP spid="127" grpId="0" animBg="1"/>
      <p:bldP spid="128" grpId="0" animBg="1"/>
      <p:bldP spid="130" grpId="0" animBg="1"/>
      <p:bldP spid="131" grpId="0" animBg="1"/>
      <p:bldP spid="132" grpId="0"/>
      <p:bldP spid="133" grpId="0" animBg="1"/>
      <p:bldP spid="134" grpId="0"/>
      <p:bldP spid="135" grpId="0"/>
      <p:bldP spid="136" grpId="0" animBg="1"/>
      <p:bldP spid="138" grpId="0" animBg="1"/>
      <p:bldP spid="139" grpId="0" animBg="1"/>
      <p:bldP spid="141" grpId="0"/>
      <p:bldP spid="142" grpId="0"/>
      <p:bldP spid="143" grpId="0" animBg="1"/>
      <p:bldP spid="144" grpId="0" animBg="1"/>
      <p:bldP spid="149" grpId="0" animBg="1"/>
      <p:bldP spid="151" grpId="0" animBg="1"/>
      <p:bldP spid="152" grpId="0" animBg="1"/>
      <p:bldP spid="153" grpId="0" animBg="1"/>
      <p:bldP spid="154" grpId="0" animBg="1"/>
      <p:bldP spid="155" grpId="0" animBg="1"/>
      <p:bldP spid="156" grpId="0" animBg="1"/>
      <p:bldP spid="157" grpId="0" animBg="1"/>
      <p:bldP spid="158" grpId="0" animBg="1"/>
      <p:bldP spid="159" grpId="0"/>
      <p:bldP spid="160" grpId="0" animBg="1"/>
      <p:bldP spid="161" grpId="0"/>
      <p:bldP spid="162" grpId="0"/>
      <p:bldP spid="163" grpId="0" animBg="1"/>
      <p:bldP spid="165" grpId="0" animBg="1"/>
      <p:bldP spid="166" grpId="0" animBg="1"/>
      <p:bldP spid="167" grpId="0" animBg="1"/>
      <p:bldP spid="168" grpId="0"/>
      <p:bldP spid="169" grpId="0"/>
      <p:bldP spid="170" grpId="0" animBg="1"/>
      <p:bldP spid="171" grpId="0" animBg="1"/>
      <p:bldP spid="173" grpId="0"/>
      <p:bldP spid="174" grpId="0" animBg="1"/>
      <p:bldP spid="17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9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6D92DBA6-9FE4-4DCF-9871-5CF320C2017F}"/>
              </a:ext>
            </a:extLst>
          </p:cNvPr>
          <p:cNvGrpSpPr/>
          <p:nvPr/>
        </p:nvGrpSpPr>
        <p:grpSpPr>
          <a:xfrm>
            <a:off x="4741578" y="625046"/>
            <a:ext cx="2190809" cy="799110"/>
            <a:chOff x="1208564" y="356727"/>
            <a:chExt cx="1066317" cy="722212"/>
          </a:xfrm>
        </p:grpSpPr>
        <p:sp>
          <p:nvSpPr>
            <p:cNvPr id="11" name="Flowchart: Alternate Process 10">
              <a:extLst>
                <a:ext uri="{FF2B5EF4-FFF2-40B4-BE49-F238E27FC236}">
                  <a16:creationId xmlns:a16="http://schemas.microsoft.com/office/drawing/2014/main" id="{E01BF3F2-D114-4998-BA24-94DEB072780C}"/>
                </a:ext>
              </a:extLst>
            </p:cNvPr>
            <p:cNvSpPr/>
            <p:nvPr/>
          </p:nvSpPr>
          <p:spPr>
            <a:xfrm>
              <a:off x="1460361" y="439173"/>
              <a:ext cx="814520" cy="528062"/>
            </a:xfrm>
            <a:prstGeom prst="flowChartAlternateProcess">
              <a:avLst/>
            </a:prstGeom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600" b="1" dirty="0">
                  <a:latin typeface="Arial" panose="020B0604020202020204" pitchFamily="34" charset="0"/>
                  <a:cs typeface="Arial" panose="020B0604020202020204" pitchFamily="34" charset="0"/>
                </a:rPr>
                <a:t>  </a:t>
              </a:r>
              <a:r>
                <a:rPr lang="en-US" sz="2600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Tính</a:t>
              </a:r>
              <a:r>
                <a:rPr lang="en-US" sz="2600" b="1" dirty="0">
                  <a:latin typeface="Arial" panose="020B0604020202020204" pitchFamily="34" charset="0"/>
                  <a:cs typeface="Arial" panose="020B0604020202020204" pitchFamily="34" charset="0"/>
                </a:rPr>
                <a:t>:</a:t>
              </a:r>
            </a:p>
          </p:txBody>
        </p:sp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70FCC414-95A6-4B78-8F9C-9B5E347ADCE3}"/>
                </a:ext>
              </a:extLst>
            </p:cNvPr>
            <p:cNvSpPr/>
            <p:nvPr/>
          </p:nvSpPr>
          <p:spPr>
            <a:xfrm>
              <a:off x="1208564" y="356727"/>
              <a:ext cx="409186" cy="722212"/>
            </a:xfrm>
            <a:prstGeom prst="ellipse">
              <a:avLst/>
            </a:prstGeom>
            <a:ln/>
            <a:scene3d>
              <a:camera prst="perspectiveFront"/>
              <a:lightRig rig="threePt" dir="t"/>
            </a:scene3d>
            <a:sp3d>
              <a:bevelT w="139700" h="139700" prst="divot"/>
            </a:sp3d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40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3</a:t>
              </a:r>
            </a:p>
          </p:txBody>
        </p:sp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03C46639-2FFA-499B-9141-6AEC5B873E14}"/>
              </a:ext>
            </a:extLst>
          </p:cNvPr>
          <p:cNvGrpSpPr/>
          <p:nvPr/>
        </p:nvGrpSpPr>
        <p:grpSpPr>
          <a:xfrm>
            <a:off x="7877828" y="2026479"/>
            <a:ext cx="3830854" cy="2190337"/>
            <a:chOff x="1046305" y="1346583"/>
            <a:chExt cx="2983465" cy="2190337"/>
          </a:xfrm>
        </p:grpSpPr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8B3067D1-8C7E-4CD3-B086-35B2EA649A3C}"/>
                </a:ext>
              </a:extLst>
            </p:cNvPr>
            <p:cNvGrpSpPr/>
            <p:nvPr/>
          </p:nvGrpSpPr>
          <p:grpSpPr>
            <a:xfrm>
              <a:off x="1046305" y="1346583"/>
              <a:ext cx="2983465" cy="2190337"/>
              <a:chOff x="851825" y="1218247"/>
              <a:chExt cx="2656793" cy="2190337"/>
            </a:xfrm>
          </p:grpSpPr>
          <p:sp>
            <p:nvSpPr>
              <p:cNvPr id="16" name="Rounded Rectangle 36">
                <a:extLst>
                  <a:ext uri="{FF2B5EF4-FFF2-40B4-BE49-F238E27FC236}">
                    <a16:creationId xmlns:a16="http://schemas.microsoft.com/office/drawing/2014/main" id="{AFC2D388-B9C2-4A4E-8253-DBC8EC1E2F6B}"/>
                  </a:ext>
                </a:extLst>
              </p:cNvPr>
              <p:cNvSpPr/>
              <p:nvPr/>
            </p:nvSpPr>
            <p:spPr>
              <a:xfrm>
                <a:off x="1306041" y="1547700"/>
                <a:ext cx="2202577" cy="1860884"/>
              </a:xfrm>
              <a:prstGeom prst="roundRect">
                <a:avLst/>
              </a:prstGeom>
              <a:pattFill prst="pct40">
                <a:fgClr>
                  <a:srgbClr val="00FF00"/>
                </a:fgClr>
                <a:bgClr>
                  <a:schemeClr val="bg1"/>
                </a:bgClr>
              </a:pattFill>
            </p:spPr>
            <p:style>
              <a:lnRef idx="1">
                <a:schemeClr val="accent2"/>
              </a:lnRef>
              <a:fillRef idx="2">
                <a:schemeClr val="accent2"/>
              </a:fillRef>
              <a:effectRef idx="1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17" name="Picture 16">
                <a:extLst>
                  <a:ext uri="{FF2B5EF4-FFF2-40B4-BE49-F238E27FC236}">
                    <a16:creationId xmlns:a16="http://schemas.microsoft.com/office/drawing/2014/main" id="{8B513EA6-6C14-40B7-8597-AC23252302A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H="1">
                <a:off x="851825" y="1218247"/>
                <a:ext cx="908427" cy="961542"/>
              </a:xfrm>
              <a:prstGeom prst="rect">
                <a:avLst/>
              </a:prstGeom>
            </p:spPr>
          </p:pic>
        </p:grpSp>
        <p:sp>
          <p:nvSpPr>
            <p:cNvPr id="15" name="Text Box 7">
              <a:extLst>
                <a:ext uri="{FF2B5EF4-FFF2-40B4-BE49-F238E27FC236}">
                  <a16:creationId xmlns:a16="http://schemas.microsoft.com/office/drawing/2014/main" id="{69EBF55D-D7DF-4D9A-96FC-C58D1B440A8D}"/>
                </a:ext>
              </a:extLst>
            </p:cNvPr>
            <p:cNvSpPr txBox="1"/>
            <p:nvPr/>
          </p:nvSpPr>
          <p:spPr>
            <a:xfrm>
              <a:off x="1796076" y="1944284"/>
              <a:ext cx="2025601" cy="12311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spcAft>
                  <a:spcPts val="1200"/>
                </a:spcAft>
              </a:pPr>
              <a:r>
                <a:rPr lang="en-US" sz="32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 6 + 5 =</a:t>
              </a:r>
            </a:p>
            <a:p>
              <a:pPr>
                <a:spcAft>
                  <a:spcPts val="1200"/>
                </a:spcAft>
              </a:pPr>
              <a:r>
                <a:rPr lang="en-US" sz="32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 6 + 6 =</a:t>
              </a:r>
              <a:endPara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61BFBA67-448F-4B29-A1E4-13C63A21F36E}"/>
              </a:ext>
            </a:extLst>
          </p:cNvPr>
          <p:cNvGrpSpPr/>
          <p:nvPr/>
        </p:nvGrpSpPr>
        <p:grpSpPr>
          <a:xfrm>
            <a:off x="196645" y="1773349"/>
            <a:ext cx="3682470" cy="2443467"/>
            <a:chOff x="6007005" y="1086391"/>
            <a:chExt cx="2717941" cy="2443467"/>
          </a:xfrm>
        </p:grpSpPr>
        <p:grpSp>
          <p:nvGrpSpPr>
            <p:cNvPr id="19" name="Group 18">
              <a:extLst>
                <a:ext uri="{FF2B5EF4-FFF2-40B4-BE49-F238E27FC236}">
                  <a16:creationId xmlns:a16="http://schemas.microsoft.com/office/drawing/2014/main" id="{A6B51ED6-8F7C-4582-B819-5ABA3AEA81A4}"/>
                </a:ext>
              </a:extLst>
            </p:cNvPr>
            <p:cNvGrpSpPr/>
            <p:nvPr/>
          </p:nvGrpSpPr>
          <p:grpSpPr>
            <a:xfrm>
              <a:off x="6007005" y="1086391"/>
              <a:ext cx="2717941" cy="2443467"/>
              <a:chOff x="4559499" y="736014"/>
              <a:chExt cx="2717941" cy="2443467"/>
            </a:xfrm>
          </p:grpSpPr>
          <p:sp>
            <p:nvSpPr>
              <p:cNvPr id="21" name="Rounded Rectangle 33">
                <a:extLst>
                  <a:ext uri="{FF2B5EF4-FFF2-40B4-BE49-F238E27FC236}">
                    <a16:creationId xmlns:a16="http://schemas.microsoft.com/office/drawing/2014/main" id="{627F573F-3C4E-4500-A884-FBE2E3B29D9E}"/>
                  </a:ext>
                </a:extLst>
              </p:cNvPr>
              <p:cNvSpPr/>
              <p:nvPr/>
            </p:nvSpPr>
            <p:spPr>
              <a:xfrm>
                <a:off x="5114326" y="1318597"/>
                <a:ext cx="2163114" cy="1860884"/>
              </a:xfrm>
              <a:prstGeom prst="roundRect">
                <a:avLst/>
              </a:prstGeom>
              <a:pattFill prst="pct40">
                <a:fgClr>
                  <a:schemeClr val="accent6">
                    <a:lumMod val="60000"/>
                    <a:lumOff val="40000"/>
                  </a:schemeClr>
                </a:fgClr>
                <a:bgClr>
                  <a:schemeClr val="bg1"/>
                </a:bgClr>
              </a:pattFill>
            </p:spPr>
            <p:style>
              <a:lnRef idx="1">
                <a:schemeClr val="accent2"/>
              </a:lnRef>
              <a:fillRef idx="2">
                <a:schemeClr val="accent2"/>
              </a:fillRef>
              <a:effectRef idx="1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22" name="Picture 21">
                <a:extLst>
                  <a:ext uri="{FF2B5EF4-FFF2-40B4-BE49-F238E27FC236}">
                    <a16:creationId xmlns:a16="http://schemas.microsoft.com/office/drawing/2014/main" id="{34386A70-145F-43C9-9865-2569A74E3CB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559499" y="736014"/>
                <a:ext cx="1085039" cy="1127112"/>
              </a:xfrm>
              <a:prstGeom prst="rect">
                <a:avLst/>
              </a:prstGeom>
            </p:spPr>
          </p:pic>
        </p:grpSp>
        <p:sp>
          <p:nvSpPr>
            <p:cNvPr id="20" name="Text Box 7">
              <a:extLst>
                <a:ext uri="{FF2B5EF4-FFF2-40B4-BE49-F238E27FC236}">
                  <a16:creationId xmlns:a16="http://schemas.microsoft.com/office/drawing/2014/main" id="{48FCFB55-380A-4CC4-9AE0-337E40671013}"/>
                </a:ext>
              </a:extLst>
            </p:cNvPr>
            <p:cNvSpPr txBox="1"/>
            <p:nvPr/>
          </p:nvSpPr>
          <p:spPr>
            <a:xfrm>
              <a:off x="6765848" y="1968942"/>
              <a:ext cx="1096585" cy="12311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spcAft>
                  <a:spcPts val="1200"/>
                </a:spcAft>
              </a:pPr>
              <a:r>
                <a:rPr lang="en-US" sz="32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7 + 5 =</a:t>
              </a:r>
            </a:p>
            <a:p>
              <a:pPr>
                <a:spcAft>
                  <a:spcPts val="1200"/>
                </a:spcAft>
              </a:pPr>
              <a:r>
                <a:rPr lang="en-US" sz="32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7 + 6 =</a:t>
              </a:r>
              <a:endPara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E535FEDA-52A6-4500-965A-2979B802EB89}"/>
              </a:ext>
            </a:extLst>
          </p:cNvPr>
          <p:cNvGrpSpPr/>
          <p:nvPr/>
        </p:nvGrpSpPr>
        <p:grpSpPr>
          <a:xfrm>
            <a:off x="4243670" y="1892048"/>
            <a:ext cx="3458970" cy="2324768"/>
            <a:chOff x="3658265" y="3795250"/>
            <a:chExt cx="2493122" cy="2324768"/>
          </a:xfrm>
        </p:grpSpPr>
        <p:grpSp>
          <p:nvGrpSpPr>
            <p:cNvPr id="24" name="Group 23">
              <a:extLst>
                <a:ext uri="{FF2B5EF4-FFF2-40B4-BE49-F238E27FC236}">
                  <a16:creationId xmlns:a16="http://schemas.microsoft.com/office/drawing/2014/main" id="{EB9C603B-C966-4D4E-A22F-8A96F693F2F7}"/>
                </a:ext>
              </a:extLst>
            </p:cNvPr>
            <p:cNvGrpSpPr/>
            <p:nvPr/>
          </p:nvGrpSpPr>
          <p:grpSpPr>
            <a:xfrm>
              <a:off x="3658265" y="3795250"/>
              <a:ext cx="2493122" cy="2324768"/>
              <a:chOff x="8388403" y="931473"/>
              <a:chExt cx="2493122" cy="2324768"/>
            </a:xfrm>
          </p:grpSpPr>
          <p:sp>
            <p:nvSpPr>
              <p:cNvPr id="26" name="Rounded Rectangle 30">
                <a:extLst>
                  <a:ext uri="{FF2B5EF4-FFF2-40B4-BE49-F238E27FC236}">
                    <a16:creationId xmlns:a16="http://schemas.microsoft.com/office/drawing/2014/main" id="{1B73343E-AFA2-4102-8914-3E0CDBC45AC1}"/>
                  </a:ext>
                </a:extLst>
              </p:cNvPr>
              <p:cNvSpPr/>
              <p:nvPr/>
            </p:nvSpPr>
            <p:spPr>
              <a:xfrm>
                <a:off x="8592420" y="1395357"/>
                <a:ext cx="2289105" cy="1860884"/>
              </a:xfrm>
              <a:prstGeom prst="roundRect">
                <a:avLst/>
              </a:prstGeom>
              <a:pattFill prst="lgConfetti">
                <a:fgClr>
                  <a:srgbClr val="FFFF00"/>
                </a:fgClr>
                <a:bgClr>
                  <a:schemeClr val="bg1"/>
                </a:bgClr>
              </a:pattFill>
            </p:spPr>
            <p:style>
              <a:lnRef idx="1">
                <a:schemeClr val="accent2"/>
              </a:lnRef>
              <a:fillRef idx="2">
                <a:schemeClr val="accent2"/>
              </a:fillRef>
              <a:effectRef idx="1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27" name="Picture 26">
                <a:extLst>
                  <a:ext uri="{FF2B5EF4-FFF2-40B4-BE49-F238E27FC236}">
                    <a16:creationId xmlns:a16="http://schemas.microsoft.com/office/drawing/2014/main" id="{03E8B3C1-4513-4BA7-B501-6CE2F359FB1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H="1">
                <a:off x="8388403" y="931473"/>
                <a:ext cx="835806" cy="1174298"/>
              </a:xfrm>
              <a:prstGeom prst="rect">
                <a:avLst/>
              </a:prstGeom>
            </p:spPr>
          </p:pic>
        </p:grpSp>
        <p:sp>
          <p:nvSpPr>
            <p:cNvPr id="25" name="Text Box 7">
              <a:extLst>
                <a:ext uri="{FF2B5EF4-FFF2-40B4-BE49-F238E27FC236}">
                  <a16:creationId xmlns:a16="http://schemas.microsoft.com/office/drawing/2014/main" id="{71BB10A3-A128-435A-91AC-44F02BFFD0B0}"/>
                </a:ext>
              </a:extLst>
            </p:cNvPr>
            <p:cNvSpPr txBox="1"/>
            <p:nvPr/>
          </p:nvSpPr>
          <p:spPr>
            <a:xfrm>
              <a:off x="4290055" y="4505663"/>
              <a:ext cx="1044357" cy="12311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spcAft>
                  <a:spcPts val="1200"/>
                </a:spcAft>
              </a:pPr>
              <a:r>
                <a:rPr lang="en-US" sz="32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8 + 6 =</a:t>
              </a:r>
            </a:p>
            <a:p>
              <a:pPr>
                <a:spcAft>
                  <a:spcPts val="1200"/>
                </a:spcAft>
              </a:pPr>
              <a:r>
                <a:rPr lang="en-US" sz="32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9 + 6 =</a:t>
              </a:r>
              <a:endPara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</p:spTree>
    <p:controls>
      <mc:AlternateContent xmlns:mc="http://schemas.openxmlformats.org/markup-compatibility/2006">
        <mc:Choice xmlns:v="urn:schemas-microsoft-com:vml" Requires="v">
          <p:control spid="3176" name="TextBox4" r:id="rId2" imgW="723960" imgH="457200"/>
        </mc:Choice>
        <mc:Fallback>
          <p:control name="TextBox4" r:id="rId2" imgW="723960" imgH="457200">
            <p:pic>
              <p:nvPicPr>
                <p:cNvPr id="28" name="TextBox4">
                  <a:extLst>
                    <a:ext uri="{FF2B5EF4-FFF2-40B4-BE49-F238E27FC236}">
                      <a16:creationId xmlns:a16="http://schemas.microsoft.com/office/drawing/2014/main" id="{69F1E2C1-2699-4E2F-9FC7-7E9D5DD7E17F}"/>
                    </a:ext>
                  </a:extLst>
                </p:cNvPr>
                <p:cNvPicPr>
                  <a:picLocks/>
                </p:cNvPicPr>
                <p:nvPr/>
              </p:nvPicPr>
              <p:blipFill>
                <a:blip r:embed="rId13"/>
                <a:stretch>
                  <a:fillRect/>
                </a:stretch>
              </p:blipFill>
              <p:spPr>
                <a:xfrm>
                  <a:off x="2677735" y="2718075"/>
                  <a:ext cx="725009" cy="456722"/>
                </a:xfrm>
                <a:prstGeom prst="rect">
                  <a:avLst/>
                </a:prstGeom>
              </p:spPr>
            </p:pic>
          </p:control>
        </mc:Fallback>
      </mc:AlternateContent>
      <mc:AlternateContent xmlns:mc="http://schemas.openxmlformats.org/markup-compatibility/2006">
        <mc:Choice xmlns:v="urn:schemas-microsoft-com:vml" Requires="v">
          <p:control spid="3177" name="TextBox1" r:id="rId3" imgW="723960" imgH="457200"/>
        </mc:Choice>
        <mc:Fallback>
          <p:control name="TextBox1" r:id="rId3" imgW="723960" imgH="457200">
            <p:pic>
              <p:nvPicPr>
                <p:cNvPr id="29" name="TextBox1">
                  <a:extLst>
                    <a:ext uri="{FF2B5EF4-FFF2-40B4-BE49-F238E27FC236}">
                      <a16:creationId xmlns:a16="http://schemas.microsoft.com/office/drawing/2014/main" id="{CDF20FAC-D8A3-4C23-93FD-50A3C9D72C59}"/>
                    </a:ext>
                  </a:extLst>
                </p:cNvPr>
                <p:cNvPicPr>
                  <a:picLocks/>
                </p:cNvPicPr>
                <p:nvPr/>
              </p:nvPicPr>
              <p:blipFill>
                <a:blip r:embed="rId13"/>
                <a:stretch>
                  <a:fillRect/>
                </a:stretch>
              </p:blipFill>
              <p:spPr>
                <a:xfrm>
                  <a:off x="2677734" y="3374306"/>
                  <a:ext cx="725009" cy="456722"/>
                </a:xfrm>
                <a:prstGeom prst="rect">
                  <a:avLst/>
                </a:prstGeom>
              </p:spPr>
            </p:pic>
          </p:control>
        </mc:Fallback>
      </mc:AlternateContent>
      <mc:AlternateContent xmlns:mc="http://schemas.openxmlformats.org/markup-compatibility/2006">
        <mc:Choice xmlns:v="urn:schemas-microsoft-com:vml" Requires="v">
          <p:control spid="3178" name="TextBox2" r:id="rId4" imgW="723960" imgH="457200"/>
        </mc:Choice>
        <mc:Fallback>
          <p:control name="TextBox2" r:id="rId4" imgW="723960" imgH="457200">
            <p:pic>
              <p:nvPicPr>
                <p:cNvPr id="30" name="TextBox2">
                  <a:extLst>
                    <a:ext uri="{FF2B5EF4-FFF2-40B4-BE49-F238E27FC236}">
                      <a16:creationId xmlns:a16="http://schemas.microsoft.com/office/drawing/2014/main" id="{E97D68C4-7A8E-47D5-9FD4-C8B0B9FA55DE}"/>
                    </a:ext>
                  </a:extLst>
                </p:cNvPr>
                <p:cNvPicPr>
                  <a:picLocks/>
                </p:cNvPicPr>
                <p:nvPr/>
              </p:nvPicPr>
              <p:blipFill>
                <a:blip r:embed="rId13"/>
                <a:stretch>
                  <a:fillRect/>
                </a:stretch>
              </p:blipFill>
              <p:spPr>
                <a:xfrm>
                  <a:off x="6569165" y="2665950"/>
                  <a:ext cx="725009" cy="456722"/>
                </a:xfrm>
                <a:prstGeom prst="rect">
                  <a:avLst/>
                </a:prstGeom>
              </p:spPr>
            </p:pic>
          </p:control>
        </mc:Fallback>
      </mc:AlternateContent>
      <mc:AlternateContent xmlns:mc="http://schemas.openxmlformats.org/markup-compatibility/2006">
        <mc:Choice xmlns:v="urn:schemas-microsoft-com:vml" Requires="v">
          <p:control spid="3179" name="TextBox3" r:id="rId5" imgW="723960" imgH="457200"/>
        </mc:Choice>
        <mc:Fallback>
          <p:control name="TextBox3" r:id="rId5" imgW="723960" imgH="457200">
            <p:pic>
              <p:nvPicPr>
                <p:cNvPr id="31" name="TextBox3">
                  <a:extLst>
                    <a:ext uri="{FF2B5EF4-FFF2-40B4-BE49-F238E27FC236}">
                      <a16:creationId xmlns:a16="http://schemas.microsoft.com/office/drawing/2014/main" id="{123222CE-353D-4179-B185-F5AC366D5153}"/>
                    </a:ext>
                  </a:extLst>
                </p:cNvPr>
                <p:cNvPicPr>
                  <a:picLocks/>
                </p:cNvPicPr>
                <p:nvPr/>
              </p:nvPicPr>
              <p:blipFill>
                <a:blip r:embed="rId13"/>
                <a:stretch>
                  <a:fillRect/>
                </a:stretch>
              </p:blipFill>
              <p:spPr>
                <a:xfrm>
                  <a:off x="6569165" y="3327958"/>
                  <a:ext cx="725009" cy="456722"/>
                </a:xfrm>
                <a:prstGeom prst="rect">
                  <a:avLst/>
                </a:prstGeom>
              </p:spPr>
            </p:pic>
          </p:control>
        </mc:Fallback>
      </mc:AlternateContent>
      <mc:AlternateContent xmlns:mc="http://schemas.openxmlformats.org/markup-compatibility/2006">
        <mc:Choice xmlns:v="urn:schemas-microsoft-com:vml" Requires="v">
          <p:control spid="3180" name="TextBox5" r:id="rId6" imgW="723960" imgH="457200"/>
        </mc:Choice>
        <mc:Fallback>
          <p:control name="TextBox5" r:id="rId6" imgW="723960" imgH="457200">
            <p:pic>
              <p:nvPicPr>
                <p:cNvPr id="32" name="TextBox5">
                  <a:extLst>
                    <a:ext uri="{FF2B5EF4-FFF2-40B4-BE49-F238E27FC236}">
                      <a16:creationId xmlns:a16="http://schemas.microsoft.com/office/drawing/2014/main" id="{96168596-4B18-40F9-A2D7-4085FC737FA1}"/>
                    </a:ext>
                  </a:extLst>
                </p:cNvPr>
                <p:cNvPicPr>
                  <a:picLocks/>
                </p:cNvPicPr>
                <p:nvPr/>
              </p:nvPicPr>
              <p:blipFill>
                <a:blip r:embed="rId13"/>
                <a:stretch>
                  <a:fillRect/>
                </a:stretch>
              </p:blipFill>
              <p:spPr>
                <a:xfrm>
                  <a:off x="10456220" y="2685502"/>
                  <a:ext cx="725009" cy="456722"/>
                </a:xfrm>
                <a:prstGeom prst="rect">
                  <a:avLst/>
                </a:prstGeom>
              </p:spPr>
            </p:pic>
          </p:control>
        </mc:Fallback>
      </mc:AlternateContent>
      <mc:AlternateContent xmlns:mc="http://schemas.openxmlformats.org/markup-compatibility/2006">
        <mc:Choice xmlns:v="urn:schemas-microsoft-com:vml" Requires="v">
          <p:control spid="3181" name="TextBox6" r:id="rId7" imgW="723960" imgH="457200"/>
        </mc:Choice>
        <mc:Fallback>
          <p:control name="TextBox6" r:id="rId7" imgW="723960" imgH="457200">
            <p:pic>
              <p:nvPicPr>
                <p:cNvPr id="33" name="TextBox6">
                  <a:extLst>
                    <a:ext uri="{FF2B5EF4-FFF2-40B4-BE49-F238E27FC236}">
                      <a16:creationId xmlns:a16="http://schemas.microsoft.com/office/drawing/2014/main" id="{9B0FA179-094E-4326-98A0-0C027736D208}"/>
                    </a:ext>
                  </a:extLst>
                </p:cNvPr>
                <p:cNvPicPr>
                  <a:picLocks/>
                </p:cNvPicPr>
                <p:nvPr/>
              </p:nvPicPr>
              <p:blipFill>
                <a:blip r:embed="rId13"/>
                <a:stretch>
                  <a:fillRect/>
                </a:stretch>
              </p:blipFill>
              <p:spPr>
                <a:xfrm>
                  <a:off x="10456219" y="3355381"/>
                  <a:ext cx="725009" cy="456722"/>
                </a:xfrm>
                <a:prstGeom prst="rect">
                  <a:avLst/>
                </a:prstGeom>
              </p:spPr>
            </p:pic>
          </p:control>
        </mc:Fallback>
      </mc:AlternateContent>
    </p:controls>
    <p:extLst>
      <p:ext uri="{BB962C8B-B14F-4D97-AF65-F5344CB8AC3E}">
        <p14:creationId xmlns:p14="http://schemas.microsoft.com/office/powerpoint/2010/main" val="423575396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8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E67F5DA-E72A-4540-8096-E8774E279656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559396" y="572779"/>
            <a:ext cx="8900547" cy="5755874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12" name="Oval 11">
            <a:extLst>
              <a:ext uri="{FF2B5EF4-FFF2-40B4-BE49-F238E27FC236}">
                <a16:creationId xmlns:a16="http://schemas.microsoft.com/office/drawing/2014/main" id="{70FCC414-95A6-4B78-8F9C-9B5E347ADCE3}"/>
              </a:ext>
            </a:extLst>
          </p:cNvPr>
          <p:cNvSpPr/>
          <p:nvPr/>
        </p:nvSpPr>
        <p:spPr>
          <a:xfrm>
            <a:off x="1463806" y="572779"/>
            <a:ext cx="669851" cy="638175"/>
          </a:xfrm>
          <a:prstGeom prst="ellipse">
            <a:avLst/>
          </a:prstGeom>
          <a:ln/>
          <a:scene3d>
            <a:camera prst="perspectiveFront"/>
            <a:lightRig rig="threePt" dir="t"/>
          </a:scene3d>
          <a:sp3d>
            <a:bevelT w="139700" h="139700" prst="divot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</a:p>
        </p:txBody>
      </p:sp>
      <p:pic>
        <p:nvPicPr>
          <p:cNvPr id="51" name="Picture 50">
            <a:extLst>
              <a:ext uri="{FF2B5EF4-FFF2-40B4-BE49-F238E27FC236}">
                <a16:creationId xmlns:a16="http://schemas.microsoft.com/office/drawing/2014/main" id="{1910F26A-F432-46DA-B644-D3D5B045B2EE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13046" y="5039022"/>
            <a:ext cx="1190625" cy="1393902"/>
          </a:xfrm>
          <a:prstGeom prst="rect">
            <a:avLst/>
          </a:prstGeom>
        </p:spPr>
      </p:pic>
      <p:pic>
        <p:nvPicPr>
          <p:cNvPr id="52" name="Picture 51">
            <a:extLst>
              <a:ext uri="{FF2B5EF4-FFF2-40B4-BE49-F238E27FC236}">
                <a16:creationId xmlns:a16="http://schemas.microsoft.com/office/drawing/2014/main" id="{C19A9EEB-2859-4815-9790-1900BACCAA34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 rot="1353380">
            <a:off x="1003875" y="5094772"/>
            <a:ext cx="1190625" cy="1393902"/>
          </a:xfrm>
          <a:prstGeom prst="rect">
            <a:avLst/>
          </a:prstGeom>
        </p:spPr>
      </p:pic>
      <p:pic>
        <p:nvPicPr>
          <p:cNvPr id="53" name="Picture 52">
            <a:extLst>
              <a:ext uri="{FF2B5EF4-FFF2-40B4-BE49-F238E27FC236}">
                <a16:creationId xmlns:a16="http://schemas.microsoft.com/office/drawing/2014/main" id="{32357A57-6386-485A-A205-06A78B2C43CB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 rot="20288591">
            <a:off x="348652" y="4981718"/>
            <a:ext cx="1190625" cy="1393902"/>
          </a:xfrm>
          <a:prstGeom prst="rect">
            <a:avLst/>
          </a:prstGeom>
        </p:spPr>
      </p:pic>
      <p:pic>
        <p:nvPicPr>
          <p:cNvPr id="54" name="Picture 53">
            <a:extLst>
              <a:ext uri="{FF2B5EF4-FFF2-40B4-BE49-F238E27FC236}">
                <a16:creationId xmlns:a16="http://schemas.microsoft.com/office/drawing/2014/main" id="{CA8ED15A-5923-4039-91C6-E0CEAABA4BBB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 rot="20777936">
            <a:off x="10077448" y="4858290"/>
            <a:ext cx="1480016" cy="1706070"/>
          </a:xfrm>
          <a:prstGeom prst="rect">
            <a:avLst/>
          </a:prstGeom>
        </p:spPr>
      </p:pic>
      <p:pic>
        <p:nvPicPr>
          <p:cNvPr id="55" name="Picture 54">
            <a:extLst>
              <a:ext uri="{FF2B5EF4-FFF2-40B4-BE49-F238E27FC236}">
                <a16:creationId xmlns:a16="http://schemas.microsoft.com/office/drawing/2014/main" id="{5024BA24-48B4-48B7-8A87-572E3E009E7E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 rot="673234">
            <a:off x="10560140" y="4858290"/>
            <a:ext cx="1480016" cy="1706070"/>
          </a:xfrm>
          <a:prstGeom prst="rect">
            <a:avLst/>
          </a:prstGeom>
        </p:spPr>
      </p:pic>
      <p:pic>
        <p:nvPicPr>
          <p:cNvPr id="56" name="Picture 55">
            <a:extLst>
              <a:ext uri="{FF2B5EF4-FFF2-40B4-BE49-F238E27FC236}">
                <a16:creationId xmlns:a16="http://schemas.microsoft.com/office/drawing/2014/main" id="{DD144E12-60B9-4DBE-93B4-A45AC52D6BB1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0396810" y="4810188"/>
            <a:ext cx="1480016" cy="1706070"/>
          </a:xfrm>
          <a:prstGeom prst="rect">
            <a:avLst/>
          </a:prstGeom>
        </p:spPr>
      </p:pic>
      <p:pic>
        <p:nvPicPr>
          <p:cNvPr id="60" name="Picture 59">
            <a:extLst>
              <a:ext uri="{FF2B5EF4-FFF2-40B4-BE49-F238E27FC236}">
                <a16:creationId xmlns:a16="http://schemas.microsoft.com/office/drawing/2014/main" id="{21C548B7-17FC-471D-87DC-FEDDE7F23DCC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 flipH="1">
            <a:off x="73308" y="4604957"/>
            <a:ext cx="1182453" cy="986190"/>
          </a:xfrm>
          <a:prstGeom prst="rect">
            <a:avLst/>
          </a:prstGeom>
        </p:spPr>
      </p:pic>
      <p:pic>
        <p:nvPicPr>
          <p:cNvPr id="64" name="Picture 63">
            <a:extLst>
              <a:ext uri="{FF2B5EF4-FFF2-40B4-BE49-F238E27FC236}">
                <a16:creationId xmlns:a16="http://schemas.microsoft.com/office/drawing/2014/main" id="{4DB7420C-6160-4C59-B932-F5A4C94157A8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9736209" y="-381426"/>
            <a:ext cx="2760665" cy="2346565"/>
          </a:xfrm>
          <a:prstGeom prst="rect">
            <a:avLst/>
          </a:prstGeom>
        </p:spPr>
      </p:pic>
    </p:spTree>
    <p:controls>
      <mc:AlternateContent xmlns:mc="http://schemas.openxmlformats.org/markup-compatibility/2006">
        <mc:Choice xmlns:v="urn:schemas-microsoft-com:vml" Requires="v">
          <p:control spid="4183" name="TextBox5" r:id="rId2" imgW="514440" imgH="457200"/>
        </mc:Choice>
        <mc:Fallback>
          <p:control name="TextBox5" r:id="rId2" imgW="514440" imgH="457200">
            <p:pic>
              <p:nvPicPr>
                <p:cNvPr id="32" name="TextBox5">
                  <a:extLst>
                    <a:ext uri="{FF2B5EF4-FFF2-40B4-BE49-F238E27FC236}">
                      <a16:creationId xmlns:a16="http://schemas.microsoft.com/office/drawing/2014/main" id="{96168596-4B18-40F9-A2D7-4085FC737FA1}"/>
                    </a:ext>
                  </a:extLst>
                </p:cNvPr>
                <p:cNvPicPr>
                  <a:picLocks/>
                </p:cNvPicPr>
                <p:nvPr/>
              </p:nvPicPr>
              <p:blipFill>
                <a:blip r:embed="rId14"/>
                <a:stretch>
                  <a:fillRect/>
                </a:stretch>
              </p:blipFill>
              <p:spPr>
                <a:xfrm>
                  <a:off x="3516429" y="4963688"/>
                  <a:ext cx="512646" cy="456722"/>
                </a:xfrm>
                <a:prstGeom prst="rect">
                  <a:avLst/>
                </a:prstGeom>
              </p:spPr>
            </p:pic>
          </p:control>
        </mc:Fallback>
      </mc:AlternateContent>
      <mc:AlternateContent xmlns:mc="http://schemas.openxmlformats.org/markup-compatibility/2006">
        <mc:Choice xmlns:v="urn:schemas-microsoft-com:vml" Requires="v">
          <p:control spid="4184" name="TextBox4" r:id="rId3" imgW="361800" imgH="343080"/>
        </mc:Choice>
        <mc:Fallback>
          <p:control name="TextBox4" r:id="rId3" imgW="361800" imgH="343080">
            <p:pic>
              <p:nvPicPr>
                <p:cNvPr id="67" name="TextBox4">
                  <a:extLst>
                    <a:ext uri="{FF2B5EF4-FFF2-40B4-BE49-F238E27FC236}">
                      <a16:creationId xmlns:a16="http://schemas.microsoft.com/office/drawing/2014/main" id="{F8848745-E0C2-423E-A410-28F4BFC53805}"/>
                    </a:ext>
                  </a:extLst>
                </p:cNvPr>
                <p:cNvPicPr>
                  <a:picLocks/>
                </p:cNvPicPr>
                <p:nvPr/>
              </p:nvPicPr>
              <p:blipFill>
                <a:blip r:embed="rId15"/>
                <a:stretch>
                  <a:fillRect/>
                </a:stretch>
              </p:blipFill>
              <p:spPr>
                <a:xfrm>
                  <a:off x="4242766" y="4999518"/>
                  <a:ext cx="360246" cy="342530"/>
                </a:xfrm>
                <a:prstGeom prst="rect">
                  <a:avLst/>
                </a:prstGeom>
              </p:spPr>
            </p:pic>
          </p:control>
        </mc:Fallback>
      </mc:AlternateContent>
      <mc:AlternateContent xmlns:mc="http://schemas.openxmlformats.org/markup-compatibility/2006">
        <mc:Choice xmlns:v="urn:schemas-microsoft-com:vml" Requires="v">
          <p:control spid="4185" name="TextBox1" r:id="rId4" imgW="514440" imgH="457200"/>
        </mc:Choice>
        <mc:Fallback>
          <p:control name="TextBox1" r:id="rId4" imgW="514440" imgH="457200">
            <p:pic>
              <p:nvPicPr>
                <p:cNvPr id="68" name="TextBox1">
                  <a:extLst>
                    <a:ext uri="{FF2B5EF4-FFF2-40B4-BE49-F238E27FC236}">
                      <a16:creationId xmlns:a16="http://schemas.microsoft.com/office/drawing/2014/main" id="{0A92D36B-A1A3-43CD-A3ED-8CAEB7C90C12}"/>
                    </a:ext>
                  </a:extLst>
                </p:cNvPr>
                <p:cNvPicPr>
                  <a:picLocks/>
                </p:cNvPicPr>
                <p:nvPr/>
              </p:nvPicPr>
              <p:blipFill>
                <a:blip r:embed="rId14"/>
                <a:stretch>
                  <a:fillRect/>
                </a:stretch>
              </p:blipFill>
              <p:spPr>
                <a:xfrm>
                  <a:off x="4817084" y="4960167"/>
                  <a:ext cx="512646" cy="456722"/>
                </a:xfrm>
                <a:prstGeom prst="rect">
                  <a:avLst/>
                </a:prstGeom>
              </p:spPr>
            </p:pic>
          </p:control>
        </mc:Fallback>
      </mc:AlternateContent>
      <mc:AlternateContent xmlns:mc="http://schemas.openxmlformats.org/markup-compatibility/2006">
        <mc:Choice xmlns:v="urn:schemas-microsoft-com:vml" Requires="v">
          <p:control spid="4186" name="TextBox2" r:id="rId5" imgW="514440" imgH="457200"/>
        </mc:Choice>
        <mc:Fallback>
          <p:control name="TextBox2" r:id="rId5" imgW="514440" imgH="457200">
            <p:pic>
              <p:nvPicPr>
                <p:cNvPr id="69" name="TextBox2">
                  <a:extLst>
                    <a:ext uri="{FF2B5EF4-FFF2-40B4-BE49-F238E27FC236}">
                      <a16:creationId xmlns:a16="http://schemas.microsoft.com/office/drawing/2014/main" id="{50F95A33-5D43-4FC8-B450-625FE80E7B72}"/>
                    </a:ext>
                  </a:extLst>
                </p:cNvPr>
                <p:cNvPicPr>
                  <a:picLocks/>
                </p:cNvPicPr>
                <p:nvPr/>
              </p:nvPicPr>
              <p:blipFill>
                <a:blip r:embed="rId14"/>
                <a:stretch>
                  <a:fillRect/>
                </a:stretch>
              </p:blipFill>
              <p:spPr>
                <a:xfrm>
                  <a:off x="5751789" y="4960167"/>
                  <a:ext cx="512646" cy="456722"/>
                </a:xfrm>
                <a:prstGeom prst="rect">
                  <a:avLst/>
                </a:prstGeom>
              </p:spPr>
            </p:pic>
          </p:control>
        </mc:Fallback>
      </mc:AlternateContent>
      <mc:AlternateContent xmlns:mc="http://schemas.openxmlformats.org/markup-compatibility/2006">
        <mc:Choice xmlns:v="urn:schemas-microsoft-com:vml" Requires="v">
          <p:control spid="4187" name="TextBox3" r:id="rId6" imgW="514440" imgH="457200"/>
        </mc:Choice>
        <mc:Fallback>
          <p:control name="TextBox3" r:id="rId6" imgW="514440" imgH="457200">
            <p:pic>
              <p:nvPicPr>
                <p:cNvPr id="70" name="TextBox3">
                  <a:extLst>
                    <a:ext uri="{FF2B5EF4-FFF2-40B4-BE49-F238E27FC236}">
                      <a16:creationId xmlns:a16="http://schemas.microsoft.com/office/drawing/2014/main" id="{EC18D160-98F7-4122-95E9-488F2B062157}"/>
                    </a:ext>
                  </a:extLst>
                </p:cNvPr>
                <p:cNvPicPr>
                  <a:picLocks/>
                </p:cNvPicPr>
                <p:nvPr/>
              </p:nvPicPr>
              <p:blipFill>
                <a:blip r:embed="rId14"/>
                <a:stretch>
                  <a:fillRect/>
                </a:stretch>
              </p:blipFill>
              <p:spPr>
                <a:xfrm>
                  <a:off x="7565756" y="5678669"/>
                  <a:ext cx="512646" cy="456722"/>
                </a:xfrm>
                <a:prstGeom prst="rect">
                  <a:avLst/>
                </a:prstGeom>
              </p:spPr>
            </p:pic>
          </p:control>
        </mc:Fallback>
      </mc:AlternateContent>
    </p:controls>
    <p:extLst>
      <p:ext uri="{BB962C8B-B14F-4D97-AF65-F5344CB8AC3E}">
        <p14:creationId xmlns:p14="http://schemas.microsoft.com/office/powerpoint/2010/main" val="55188789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3406797" y="1106703"/>
            <a:ext cx="5806398" cy="1107996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Up">
              <a:avLst/>
            </a:prstTxWarp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6600" b="1" i="0" u="none" strike="noStrike" kern="1200" cap="none" spc="0" normalizeH="0" baseline="0" noProof="0" dirty="0" err="1">
                <a:ln w="6600">
                  <a:solidFill>
                    <a:srgbClr val="ED7D31"/>
                  </a:solidFill>
                  <a:prstDash val="solid"/>
                </a:ln>
                <a:solidFill>
                  <a:srgbClr val="FFFF00"/>
                </a:solidFill>
                <a:effectLst>
                  <a:outerShdw dist="38100" dir="2700000" algn="tl" rotWithShape="0">
                    <a:srgbClr val="ED7D31"/>
                  </a:outerShdw>
                  <a:reflection blurRad="6350" stA="60000" endA="900" endPos="58000" dir="5400000" sy="-100000" algn="bl" rotWithShape="0"/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Gà</a:t>
            </a:r>
            <a:r>
              <a:rPr kumimoji="0" lang="en-US" sz="6600" b="1" i="0" u="none" strike="noStrike" kern="1200" cap="none" spc="0" normalizeH="0" baseline="0" noProof="0" dirty="0">
                <a:ln w="6600">
                  <a:solidFill>
                    <a:srgbClr val="ED7D31"/>
                  </a:solidFill>
                  <a:prstDash val="solid"/>
                </a:ln>
                <a:solidFill>
                  <a:srgbClr val="FFFF00"/>
                </a:solidFill>
                <a:effectLst>
                  <a:outerShdw dist="38100" dir="2700000" algn="tl" rotWithShape="0">
                    <a:srgbClr val="ED7D31"/>
                  </a:outerShdw>
                  <a:reflection blurRad="6350" stA="60000" endA="900" endPos="58000" dir="5400000" sy="-100000" algn="bl" rotWithShape="0"/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con qua </a:t>
            </a:r>
            <a:r>
              <a:rPr kumimoji="0" lang="en-US" sz="6600" b="1" i="0" u="none" strike="noStrike" kern="1200" cap="none" spc="0" normalizeH="0" baseline="0" noProof="0" dirty="0" err="1">
                <a:ln w="6600">
                  <a:solidFill>
                    <a:srgbClr val="ED7D31"/>
                  </a:solidFill>
                  <a:prstDash val="solid"/>
                </a:ln>
                <a:solidFill>
                  <a:srgbClr val="FFFF00"/>
                </a:solidFill>
                <a:effectLst>
                  <a:outerShdw dist="38100" dir="2700000" algn="tl" rotWithShape="0">
                    <a:srgbClr val="ED7D31"/>
                  </a:outerShdw>
                  <a:reflection blurRad="6350" stA="60000" endA="900" endPos="58000" dir="5400000" sy="-100000" algn="bl" rotWithShape="0"/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cầu</a:t>
            </a:r>
            <a:endParaRPr kumimoji="0" lang="en-US" sz="6600" b="1" i="0" u="none" strike="noStrike" kern="1200" cap="none" spc="0" normalizeH="0" baseline="0" noProof="0" dirty="0">
              <a:ln w="6600">
                <a:solidFill>
                  <a:srgbClr val="ED7D31"/>
                </a:solidFill>
                <a:prstDash val="solid"/>
              </a:ln>
              <a:solidFill>
                <a:srgbClr val="FFFF00"/>
              </a:solidFill>
              <a:effectLst>
                <a:outerShdw dist="38100" dir="2700000" algn="tl" rotWithShape="0">
                  <a:srgbClr val="ED7D31"/>
                </a:outerShdw>
                <a:reflection blurRad="6350" stA="60000" endA="900" endPos="58000" dir="5400000" sy="-100000" algn="bl" rotWithShape="0"/>
              </a:effectLst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2" name="bensound-buddy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751695" y="-857250"/>
            <a:ext cx="609600" cy="6096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5BF67FFA-25F3-4E0C-BEB6-5C5951DF34B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flipH="1">
            <a:off x="10725042" y="2715062"/>
            <a:ext cx="863377" cy="1119857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2AE497F4-A5E3-4A95-A281-A124932C193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flipH="1">
            <a:off x="11381251" y="2809281"/>
            <a:ext cx="863377" cy="1119857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6439354E-EC25-4684-8E5F-557945D4A2F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flipH="1">
            <a:off x="11328623" y="3274991"/>
            <a:ext cx="863377" cy="1119857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F81CCFED-C299-434E-9D52-9CFC9A9F81F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flipH="1">
            <a:off x="10002531" y="3007692"/>
            <a:ext cx="863377" cy="1119857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DD179AAC-102C-4803-9311-40965B2544F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flipH="1">
            <a:off x="10595144" y="3274990"/>
            <a:ext cx="863377" cy="1119857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ABEE1153-DF2B-4293-B7B9-D7576919B36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51267" y="776913"/>
            <a:ext cx="3865957" cy="3865957"/>
          </a:xfrm>
          <a:prstGeom prst="rect">
            <a:avLst/>
          </a:prstGeom>
        </p:spPr>
      </p:pic>
      <p:grpSp>
        <p:nvGrpSpPr>
          <p:cNvPr id="20" name="Group 19">
            <a:extLst>
              <a:ext uri="{FF2B5EF4-FFF2-40B4-BE49-F238E27FC236}">
                <a16:creationId xmlns:a16="http://schemas.microsoft.com/office/drawing/2014/main" id="{93319B9E-E4D3-4626-AF7D-B9B6D6B75E15}"/>
              </a:ext>
            </a:extLst>
          </p:cNvPr>
          <p:cNvGrpSpPr/>
          <p:nvPr/>
        </p:nvGrpSpPr>
        <p:grpSpPr>
          <a:xfrm>
            <a:off x="1881963" y="1567917"/>
            <a:ext cx="9015129" cy="5119264"/>
            <a:chOff x="1881963" y="1567917"/>
            <a:chExt cx="9015129" cy="5119264"/>
          </a:xfrm>
        </p:grpSpPr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2B55FE0A-7C92-4DC2-BBE5-0D8797F4E13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/>
            <a:srcRect l="8944"/>
            <a:stretch/>
          </p:blipFill>
          <p:spPr>
            <a:xfrm>
              <a:off x="1881963" y="1567917"/>
              <a:ext cx="9015129" cy="5119264"/>
            </a:xfrm>
            <a:prstGeom prst="rect">
              <a:avLst/>
            </a:prstGeom>
          </p:spPr>
        </p:pic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578B2BC3-1070-46B4-9971-83C2DDEE39CA}"/>
                </a:ext>
              </a:extLst>
            </p:cNvPr>
            <p:cNvSpPr txBox="1"/>
            <p:nvPr/>
          </p:nvSpPr>
          <p:spPr>
            <a:xfrm>
              <a:off x="2751241" y="3179300"/>
              <a:ext cx="6595081" cy="26776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/>
                <a:t>- </a:t>
              </a:r>
              <a:r>
                <a:rPr lang="en-US" sz="2400" dirty="0" err="1"/>
                <a:t>Các</a:t>
              </a:r>
              <a:r>
                <a:rPr lang="en-US" sz="2400" dirty="0"/>
                <a:t> </a:t>
              </a:r>
              <a:r>
                <a:rPr lang="en-US" sz="2400" dirty="0" err="1"/>
                <a:t>chú</a:t>
              </a:r>
              <a:r>
                <a:rPr lang="en-US" sz="2400" dirty="0"/>
                <a:t> </a:t>
              </a:r>
              <a:r>
                <a:rPr lang="en-US" sz="2400" dirty="0" err="1"/>
                <a:t>Gà</a:t>
              </a:r>
              <a:r>
                <a:rPr lang="en-US" sz="2400" dirty="0"/>
                <a:t> Con non </a:t>
              </a:r>
              <a:r>
                <a:rPr lang="en-US" sz="2400" dirty="0" err="1"/>
                <a:t>nớt</a:t>
              </a:r>
              <a:r>
                <a:rPr lang="en-US" sz="2400" dirty="0"/>
                <a:t> </a:t>
              </a:r>
              <a:r>
                <a:rPr lang="en-US" sz="2400" dirty="0" err="1"/>
                <a:t>rất</a:t>
              </a:r>
              <a:r>
                <a:rPr lang="en-US" sz="2400" dirty="0"/>
                <a:t> </a:t>
              </a:r>
              <a:r>
                <a:rPr lang="en-US" sz="2400" dirty="0" err="1"/>
                <a:t>sợ</a:t>
              </a:r>
              <a:r>
                <a:rPr lang="en-US" sz="2400" dirty="0"/>
                <a:t> </a:t>
              </a:r>
              <a:r>
                <a:rPr lang="en-US" sz="2400" dirty="0" err="1"/>
                <a:t>khi</a:t>
              </a:r>
              <a:r>
                <a:rPr lang="en-US" sz="2400" dirty="0"/>
                <a:t> </a:t>
              </a:r>
              <a:r>
                <a:rPr lang="en-US" sz="2400" dirty="0" err="1"/>
                <a:t>đi</a:t>
              </a:r>
              <a:r>
                <a:rPr lang="en-US" sz="2400" dirty="0"/>
                <a:t> qua </a:t>
              </a:r>
              <a:r>
                <a:rPr lang="en-US" sz="2400" dirty="0" err="1"/>
                <a:t>chiếc</a:t>
              </a:r>
              <a:r>
                <a:rPr lang="en-US" sz="2400" dirty="0"/>
                <a:t> </a:t>
              </a:r>
              <a:r>
                <a:rPr lang="en-US" sz="2400" dirty="0" err="1"/>
                <a:t>cầu</a:t>
              </a:r>
              <a:r>
                <a:rPr lang="en-US" sz="2400" dirty="0"/>
                <a:t> </a:t>
              </a:r>
              <a:r>
                <a:rPr lang="en-US" sz="2400" dirty="0" err="1"/>
                <a:t>nhỏ</a:t>
              </a:r>
              <a:r>
                <a:rPr lang="en-US" sz="2400" dirty="0"/>
                <a:t>. </a:t>
              </a:r>
              <a:r>
                <a:rPr lang="en-US" sz="2400" dirty="0" err="1"/>
                <a:t>Mặc</a:t>
              </a:r>
              <a:r>
                <a:rPr lang="en-US" sz="2400" dirty="0"/>
                <a:t> </a:t>
              </a:r>
              <a:r>
                <a:rPr lang="en-US" sz="2400" dirty="0" err="1"/>
                <a:t>dù</a:t>
              </a:r>
              <a:r>
                <a:rPr lang="en-US" sz="2400" dirty="0"/>
                <a:t> </a:t>
              </a:r>
              <a:r>
                <a:rPr lang="en-US" sz="2400" dirty="0" err="1"/>
                <a:t>Mẹ</a:t>
              </a:r>
              <a:r>
                <a:rPr lang="en-US" sz="2400" dirty="0"/>
                <a:t> </a:t>
              </a:r>
              <a:r>
                <a:rPr lang="en-US" sz="2400" dirty="0" err="1"/>
                <a:t>Gà</a:t>
              </a:r>
              <a:r>
                <a:rPr lang="en-US" sz="2400" dirty="0"/>
                <a:t> </a:t>
              </a:r>
              <a:r>
                <a:rPr lang="en-US" sz="2400" dirty="0" err="1"/>
                <a:t>động</a:t>
              </a:r>
              <a:r>
                <a:rPr lang="en-US" sz="2400" dirty="0"/>
                <a:t> </a:t>
              </a:r>
              <a:r>
                <a:rPr lang="en-US" sz="2400" dirty="0" err="1"/>
                <a:t>viên</a:t>
              </a:r>
              <a:r>
                <a:rPr lang="en-US" sz="2400" dirty="0"/>
                <a:t>, </a:t>
              </a:r>
              <a:r>
                <a:rPr lang="en-US" sz="2400" dirty="0" err="1"/>
                <a:t>cổ</a:t>
              </a:r>
              <a:r>
                <a:rPr lang="en-US" sz="2400" dirty="0"/>
                <a:t> </a:t>
              </a:r>
              <a:r>
                <a:rPr lang="en-US" sz="2400" dirty="0" err="1"/>
                <a:t>vũ</a:t>
              </a:r>
              <a:r>
                <a:rPr lang="en-US" sz="2400" dirty="0"/>
                <a:t> </a:t>
              </a:r>
              <a:r>
                <a:rPr lang="en-US" sz="2400" dirty="0" err="1"/>
                <a:t>nhưng</a:t>
              </a:r>
              <a:r>
                <a:rPr lang="en-US" sz="2400" dirty="0"/>
                <a:t> </a:t>
              </a:r>
              <a:r>
                <a:rPr lang="en-US" sz="2400" dirty="0" err="1"/>
                <a:t>các</a:t>
              </a:r>
              <a:r>
                <a:rPr lang="en-US" sz="2400" dirty="0"/>
                <a:t> </a:t>
              </a:r>
              <a:r>
                <a:rPr lang="en-US" sz="2400" dirty="0" err="1"/>
                <a:t>bạn</a:t>
              </a:r>
              <a:r>
                <a:rPr lang="en-US" sz="2400" dirty="0"/>
                <a:t> </a:t>
              </a:r>
              <a:r>
                <a:rPr lang="en-US" sz="2400" dirty="0" err="1"/>
                <a:t>vẫn</a:t>
              </a:r>
              <a:r>
                <a:rPr lang="en-US" sz="2400" dirty="0"/>
                <a:t> </a:t>
              </a:r>
              <a:r>
                <a:rPr lang="en-US" sz="2400" dirty="0" err="1"/>
                <a:t>không</a:t>
              </a:r>
              <a:r>
                <a:rPr lang="en-US" sz="2400" dirty="0"/>
                <a:t> </a:t>
              </a:r>
              <a:r>
                <a:rPr lang="en-US" sz="2400" dirty="0" err="1"/>
                <a:t>dám</a:t>
              </a:r>
              <a:r>
                <a:rPr lang="en-US" sz="2400" dirty="0"/>
                <a:t> </a:t>
              </a:r>
              <a:r>
                <a:rPr lang="en-US" sz="2400" dirty="0" err="1"/>
                <a:t>bước</a:t>
              </a:r>
              <a:r>
                <a:rPr lang="en-US" sz="2400" dirty="0"/>
                <a:t> qua.</a:t>
              </a:r>
            </a:p>
            <a:p>
              <a:r>
                <a:rPr lang="en-US" sz="2400" dirty="0"/>
                <a:t>- </a:t>
              </a:r>
              <a:r>
                <a:rPr lang="en-US" sz="2400" dirty="0" err="1"/>
                <a:t>Các</a:t>
              </a:r>
              <a:r>
                <a:rPr lang="en-US" sz="2400" dirty="0"/>
                <a:t> </a:t>
              </a:r>
              <a:r>
                <a:rPr lang="en-US" sz="2400" dirty="0" err="1"/>
                <a:t>em</a:t>
              </a:r>
              <a:r>
                <a:rPr lang="en-US" sz="2400" dirty="0"/>
                <a:t> </a:t>
              </a:r>
              <a:r>
                <a:rPr lang="en-US" sz="2400" dirty="0" err="1"/>
                <a:t>hãy</a:t>
              </a:r>
              <a:r>
                <a:rPr lang="en-US" sz="2400" dirty="0"/>
                <a:t> </a:t>
              </a:r>
              <a:r>
                <a:rPr lang="en-US" sz="2400" dirty="0" err="1"/>
                <a:t>giúp</a:t>
              </a:r>
              <a:r>
                <a:rPr lang="en-US" sz="2400" dirty="0"/>
                <a:t> </a:t>
              </a:r>
              <a:r>
                <a:rPr lang="en-US" sz="2400" dirty="0" err="1"/>
                <a:t>những</a:t>
              </a:r>
              <a:r>
                <a:rPr lang="en-US" sz="2400" dirty="0"/>
                <a:t> </a:t>
              </a:r>
              <a:r>
                <a:rPr lang="en-US" sz="2400" dirty="0" err="1"/>
                <a:t>chú</a:t>
              </a:r>
              <a:r>
                <a:rPr lang="en-US" sz="2400" dirty="0"/>
                <a:t> </a:t>
              </a:r>
              <a:r>
                <a:rPr lang="en-US" sz="2400" dirty="0" err="1"/>
                <a:t>Gà</a:t>
              </a:r>
              <a:r>
                <a:rPr lang="en-US" sz="2400" dirty="0"/>
                <a:t> con </a:t>
              </a:r>
              <a:r>
                <a:rPr lang="en-US" sz="2400" dirty="0" err="1"/>
                <a:t>có</a:t>
              </a:r>
              <a:r>
                <a:rPr lang="en-US" sz="2400" dirty="0"/>
                <a:t> </a:t>
              </a:r>
              <a:r>
                <a:rPr lang="en-US" sz="2400" dirty="0" err="1"/>
                <a:t>thêm</a:t>
              </a:r>
              <a:r>
                <a:rPr lang="en-US" sz="2400" dirty="0"/>
                <a:t> </a:t>
              </a:r>
              <a:r>
                <a:rPr lang="en-US" sz="2400" dirty="0" err="1"/>
                <a:t>lòng</a:t>
              </a:r>
              <a:r>
                <a:rPr lang="en-US" sz="2400" dirty="0"/>
                <a:t> can </a:t>
              </a:r>
              <a:r>
                <a:rPr lang="en-US" sz="2400" dirty="0" err="1"/>
                <a:t>đảm</a:t>
              </a:r>
              <a:r>
                <a:rPr lang="en-US" sz="2400" dirty="0"/>
                <a:t> </a:t>
              </a:r>
              <a:r>
                <a:rPr lang="en-US" sz="2400" dirty="0" err="1"/>
                <a:t>để</a:t>
              </a:r>
              <a:r>
                <a:rPr lang="en-US" sz="2400" dirty="0"/>
                <a:t> </a:t>
              </a:r>
              <a:r>
                <a:rPr lang="en-US" sz="2400" dirty="0" err="1"/>
                <a:t>bước</a:t>
              </a:r>
              <a:r>
                <a:rPr lang="en-US" sz="2400" dirty="0"/>
                <a:t> qua </a:t>
              </a:r>
              <a:r>
                <a:rPr lang="en-US" sz="2400" dirty="0" err="1"/>
                <a:t>chiếc</a:t>
              </a:r>
              <a:r>
                <a:rPr lang="en-US" sz="2400" dirty="0"/>
                <a:t> </a:t>
              </a:r>
              <a:r>
                <a:rPr lang="en-US" sz="2400" dirty="0" err="1"/>
                <a:t>cầu</a:t>
              </a:r>
              <a:r>
                <a:rPr lang="en-US" sz="2400" dirty="0"/>
                <a:t> </a:t>
              </a:r>
              <a:r>
                <a:rPr lang="en-US" sz="2400" dirty="0" err="1"/>
                <a:t>nhỏ</a:t>
              </a:r>
              <a:r>
                <a:rPr lang="en-US" sz="2400" dirty="0"/>
                <a:t> </a:t>
              </a:r>
              <a:r>
                <a:rPr lang="en-US" sz="2400" dirty="0" err="1"/>
                <a:t>cùng</a:t>
              </a:r>
              <a:r>
                <a:rPr lang="en-US" sz="2400" dirty="0"/>
                <a:t> </a:t>
              </a:r>
              <a:r>
                <a:rPr lang="en-US" sz="2400" dirty="0" err="1"/>
                <a:t>đi</a:t>
              </a:r>
              <a:r>
                <a:rPr lang="en-US" sz="2400" dirty="0"/>
                <a:t> </a:t>
              </a:r>
              <a:r>
                <a:rPr lang="en-US" sz="2400" dirty="0" err="1"/>
                <a:t>kiếm</a:t>
              </a:r>
              <a:r>
                <a:rPr lang="en-US" sz="2400" dirty="0"/>
                <a:t> </a:t>
              </a:r>
              <a:r>
                <a:rPr lang="en-US" sz="2400" dirty="0" err="1"/>
                <a:t>ăn</a:t>
              </a:r>
              <a:r>
                <a:rPr lang="en-US" sz="2400" dirty="0"/>
                <a:t> </a:t>
              </a:r>
              <a:r>
                <a:rPr lang="en-US" sz="2400" dirty="0" err="1"/>
                <a:t>với</a:t>
              </a:r>
              <a:r>
                <a:rPr lang="en-US" sz="2400" dirty="0"/>
                <a:t> </a:t>
              </a:r>
              <a:r>
                <a:rPr lang="en-US" sz="2400" dirty="0" err="1"/>
                <a:t>gà</a:t>
              </a:r>
              <a:r>
                <a:rPr lang="en-US" sz="2400" dirty="0"/>
                <a:t> </a:t>
              </a:r>
              <a:r>
                <a:rPr lang="en-US" sz="2400" dirty="0" err="1"/>
                <a:t>mẹ</a:t>
              </a:r>
              <a:r>
                <a:rPr lang="en-US" sz="2400" dirty="0"/>
                <a:t> </a:t>
              </a:r>
              <a:r>
                <a:rPr lang="en-US" sz="2400" dirty="0" err="1"/>
                <a:t>bằng</a:t>
              </a:r>
              <a:r>
                <a:rPr lang="en-US" sz="2400" dirty="0"/>
                <a:t> </a:t>
              </a:r>
              <a:r>
                <a:rPr lang="en-US" sz="2400" dirty="0" err="1"/>
                <a:t>cách</a:t>
              </a:r>
              <a:r>
                <a:rPr lang="en-US" sz="2400" dirty="0"/>
                <a:t> </a:t>
              </a:r>
              <a:r>
                <a:rPr lang="en-US" sz="2400" dirty="0" err="1"/>
                <a:t>trả</a:t>
              </a:r>
              <a:r>
                <a:rPr lang="en-US" sz="2400" dirty="0"/>
                <a:t> </a:t>
              </a:r>
              <a:r>
                <a:rPr lang="en-US" sz="2400" dirty="0" err="1"/>
                <a:t>lời</a:t>
              </a:r>
              <a:r>
                <a:rPr lang="en-US" sz="2400" dirty="0"/>
                <a:t> </a:t>
              </a:r>
              <a:r>
                <a:rPr lang="en-US" sz="2400" dirty="0" err="1"/>
                <a:t>đúng</a:t>
              </a:r>
              <a:r>
                <a:rPr lang="en-US" sz="2400" dirty="0"/>
                <a:t> </a:t>
              </a:r>
              <a:r>
                <a:rPr lang="en-US" sz="2400" dirty="0" err="1"/>
                <a:t>các</a:t>
              </a:r>
              <a:r>
                <a:rPr lang="en-US" sz="2400" dirty="0"/>
                <a:t> </a:t>
              </a:r>
              <a:r>
                <a:rPr lang="en-US" sz="2400" dirty="0" err="1"/>
                <a:t>câu</a:t>
              </a:r>
              <a:r>
                <a:rPr lang="en-US" sz="2400" dirty="0"/>
                <a:t> </a:t>
              </a:r>
              <a:r>
                <a:rPr lang="en-US" sz="2400" dirty="0" err="1"/>
                <a:t>hỏi</a:t>
              </a:r>
              <a:r>
                <a:rPr lang="en-US" sz="2400" dirty="0"/>
                <a:t> </a:t>
              </a:r>
              <a:r>
                <a:rPr lang="en-US" sz="2400" dirty="0" err="1"/>
                <a:t>nhé</a:t>
              </a:r>
              <a:endParaRPr lang="en-US" sz="2400" dirty="0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214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1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bensound-energy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5987052" y="-1025098"/>
            <a:ext cx="609600" cy="609600"/>
          </a:xfrm>
          <a:prstGeom prst="rect">
            <a:avLst/>
          </a:prstGeom>
        </p:spPr>
      </p:pic>
      <p:sp>
        <p:nvSpPr>
          <p:cNvPr id="11" name="Round Same Side Corner Rectangle 10"/>
          <p:cNvSpPr/>
          <p:nvPr/>
        </p:nvSpPr>
        <p:spPr>
          <a:xfrm>
            <a:off x="2710582" y="25565"/>
            <a:ext cx="6614171" cy="2349369"/>
          </a:xfrm>
          <a:prstGeom prst="round2SameRect">
            <a:avLst>
              <a:gd name="adj1" fmla="val 16667"/>
              <a:gd name="adj2" fmla="val 50000"/>
            </a:avLst>
          </a:prstGeom>
          <a:solidFill>
            <a:srgbClr val="29E3B7"/>
          </a:solidFill>
          <a:ln w="5715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3" name="A"/>
          <p:cNvSpPr/>
          <p:nvPr/>
        </p:nvSpPr>
        <p:spPr>
          <a:xfrm>
            <a:off x="1933406" y="4030933"/>
            <a:ext cx="3418182" cy="868222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3600" i="0" u="none" strike="noStrike" kern="1200" cap="none" spc="0" normalizeH="0" baseline="0" noProof="0" dirty="0" err="1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Showcard Gothic" panose="04020904020102020604" pitchFamily="82" charset="0"/>
                <a:cs typeface="Times New Roman" panose="02020603050405020304" pitchFamily="18" charset="0"/>
              </a:rPr>
              <a:t>A.15</a:t>
            </a:r>
            <a:endParaRPr kumimoji="0" lang="en-US" sz="3600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Showcard Gothic" panose="04020904020102020604" pitchFamily="82" charset="0"/>
              <a:cs typeface="Times New Roman" panose="02020603050405020304" pitchFamily="18" charset="0"/>
            </a:endParaRPr>
          </a:p>
        </p:txBody>
      </p:sp>
      <p:sp>
        <p:nvSpPr>
          <p:cNvPr id="14" name="C"/>
          <p:cNvSpPr/>
          <p:nvPr/>
        </p:nvSpPr>
        <p:spPr>
          <a:xfrm>
            <a:off x="6470385" y="4030933"/>
            <a:ext cx="3545485" cy="868222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3600" i="0" u="none" strike="noStrike" kern="1200" cap="none" spc="0" normalizeH="0" baseline="0" noProof="0" dirty="0" err="1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Showcard Gothic" panose="04020904020102020604" pitchFamily="82" charset="0"/>
                <a:cs typeface="Times New Roman" panose="02020603050405020304" pitchFamily="18" charset="0"/>
              </a:rPr>
              <a:t>C.12</a:t>
            </a:r>
            <a:endParaRPr kumimoji="0" lang="en-US" sz="3600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Showcard Gothic" panose="04020904020102020604" pitchFamily="82" charset="0"/>
              <a:cs typeface="Times New Roman" panose="02020603050405020304" pitchFamily="18" charset="0"/>
            </a:endParaRPr>
          </a:p>
        </p:txBody>
      </p:sp>
      <p:sp>
        <p:nvSpPr>
          <p:cNvPr id="15" name="B"/>
          <p:cNvSpPr/>
          <p:nvPr/>
        </p:nvSpPr>
        <p:spPr>
          <a:xfrm>
            <a:off x="1946479" y="5028519"/>
            <a:ext cx="3405109" cy="835100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3600" i="0" u="none" strike="noStrike" kern="1200" cap="none" spc="0" normalizeH="0" baseline="0" noProof="0" dirty="0" err="1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Showcard Gothic" panose="04020904020102020604" pitchFamily="82" charset="0"/>
                <a:cs typeface="Times New Roman" panose="02020603050405020304" pitchFamily="18" charset="0"/>
              </a:rPr>
              <a:t>B.13</a:t>
            </a:r>
            <a:endParaRPr kumimoji="0" lang="en-US" sz="3600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Showcard Gothic" panose="04020904020102020604" pitchFamily="82" charset="0"/>
              <a:cs typeface="Times New Roman" panose="02020603050405020304" pitchFamily="18" charset="0"/>
            </a:endParaRPr>
          </a:p>
        </p:txBody>
      </p:sp>
      <p:sp>
        <p:nvSpPr>
          <p:cNvPr id="16" name="D"/>
          <p:cNvSpPr/>
          <p:nvPr/>
        </p:nvSpPr>
        <p:spPr>
          <a:xfrm>
            <a:off x="6522941" y="5026354"/>
            <a:ext cx="3492929" cy="837265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3600" i="0" u="none" strike="noStrike" kern="1200" cap="none" spc="0" normalizeH="0" baseline="0" noProof="0" dirty="0" err="1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Showcard Gothic" panose="04020904020102020604" pitchFamily="82" charset="0"/>
                <a:cs typeface="Times New Roman" panose="02020603050405020304" pitchFamily="18" charset="0"/>
              </a:rPr>
              <a:t>D.14</a:t>
            </a:r>
            <a:endParaRPr kumimoji="0" lang="en-US" sz="3600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Showcard Gothic" panose="04020904020102020604" pitchFamily="82" charset="0"/>
              <a:cs typeface="Times New Roman" panose="02020603050405020304" pitchFamily="18" charset="0"/>
            </a:endParaRP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068044EB-9281-476F-9675-569E85C75A83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97283" y="1387915"/>
            <a:ext cx="3176441" cy="3176441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18730015-FA5C-4618-8CDC-023334D83A65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flipH="1">
            <a:off x="10685328" y="2976135"/>
            <a:ext cx="709389" cy="920124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1172561-3A2A-4909-BEFA-DDA550FACD07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271" b="89973" l="1000" r="97000">
                        <a14:foregroundMark x1="47250" y1="8672" x2="47250" y2="8672"/>
                        <a14:foregroundMark x1="44750" y1="3523" x2="44750" y2="3523"/>
                        <a14:foregroundMark x1="69250" y1="2168" x2="69250" y2="2168"/>
                        <a14:foregroundMark x1="92750" y1="56098" x2="92750" y2="56098"/>
                        <a14:foregroundMark x1="94000" y1="50678" x2="91500" y2="48509"/>
                        <a14:foregroundMark x1="81500" y1="43631" x2="73000" y2="56640"/>
                        <a14:foregroundMark x1="73000" y1="56640" x2="74250" y2="68293"/>
                        <a14:foregroundMark x1="74250" y1="68293" x2="7000" y2="72629"/>
                        <a14:foregroundMark x1="7000" y1="72629" x2="10750" y2="83740"/>
                        <a14:foregroundMark x1="10750" y1="83740" x2="14000" y2="84011"/>
                        <a14:foregroundMark x1="5500" y1="88347" x2="5500" y2="88347"/>
                        <a14:foregroundMark x1="4250" y1="81843" x2="4250" y2="81843"/>
                        <a14:foregroundMark x1="6500" y1="71545" x2="6500" y2="71545"/>
                        <a14:foregroundMark x1="4500" y1="45257" x2="5000" y2="89702"/>
                        <a14:foregroundMark x1="1750" y1="88347" x2="83250" y2="90515"/>
                        <a14:foregroundMark x1="83250" y1="90515" x2="95250" y2="90244"/>
                        <a14:foregroundMark x1="95250" y1="90244" x2="97000" y2="49322"/>
                        <a14:foregroundMark x1="97000" y1="49322" x2="91500" y2="46612"/>
                        <a14:foregroundMark x1="13500" y1="61247" x2="18500" y2="70461"/>
                        <a14:foregroundMark x1="18500" y1="70461" x2="51000" y2="79404"/>
                        <a14:foregroundMark x1="51000" y1="79404" x2="69250" y2="69377"/>
                        <a14:foregroundMark x1="69250" y1="69377" x2="36500" y2="62331"/>
                        <a14:foregroundMark x1="36500" y1="62331" x2="50000" y2="77778"/>
                        <a14:foregroundMark x1="50000" y1="77778" x2="67750" y2="64228"/>
                        <a14:foregroundMark x1="67750" y1="64228" x2="33000" y2="65854"/>
                        <a14:foregroundMark x1="33000" y1="65854" x2="36250" y2="74255"/>
                        <a14:foregroundMark x1="1000" y1="63686" x2="1000" y2="63686"/>
                        <a14:foregroundMark x1="25750" y1="60434" x2="33500" y2="78591"/>
                        <a14:foregroundMark x1="33500" y1="78591" x2="42000" y2="72900"/>
                        <a14:foregroundMark x1="37000" y1="53117" x2="26000" y2="57995"/>
                        <a14:foregroundMark x1="26000" y1="57995" x2="21000" y2="76152"/>
                        <a14:foregroundMark x1="21000" y1="76152" x2="21750" y2="76423"/>
                        <a14:foregroundMark x1="69500" y1="71274" x2="87750" y2="66125"/>
                        <a14:foregroundMark x1="62500" y1="79946" x2="75000" y2="79946"/>
                        <a14:foregroundMark x1="75000" y1="79946" x2="82250" y2="73442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503130" y="32622"/>
            <a:ext cx="2608034" cy="2405911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>
          <a:xfrm>
            <a:off x="3209920" y="1286009"/>
            <a:ext cx="5332940" cy="7683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4400" b="1" i="0" u="none" strike="noStrike" kern="1200" cap="none" spc="0" normalizeH="0" baseline="0" noProof="0" dirty="0">
                <a:ln w="0"/>
                <a:solidFill>
                  <a:srgbClr val="002060"/>
                </a:solidFill>
                <a:effectLst/>
                <a:uLnTx/>
                <a:uFillTx/>
                <a:latin typeface="Showcard Gothic" panose="04020904020102020604" pitchFamily="82" charset="0"/>
                <a:ea typeface="+mn-ea"/>
                <a:cs typeface="Times New Roman" panose="02020603050405020304" pitchFamily="18" charset="0"/>
              </a:rPr>
              <a:t>9 + 6 = ?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5F7CCC87-6B47-4BAE-8D68-DB9F91CAEA66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flipH="1">
            <a:off x="11179999" y="3009016"/>
            <a:ext cx="709387" cy="1021917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975EE50F-EE64-4E97-8D98-A090B12A61C3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flipH="1">
            <a:off x="11560808" y="2976135"/>
            <a:ext cx="709387" cy="1021917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C81C1766-C484-42D7-8F91-E9EA636987AC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flipH="1">
            <a:off x="11489775" y="3483361"/>
            <a:ext cx="709387" cy="1021917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8FDB8E0F-E8EC-457D-B0BF-3998E099956E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flipH="1">
            <a:off x="10765046" y="3367717"/>
            <a:ext cx="709387" cy="102191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9565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set>
                                      <p:cBhvr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ieng-yeah-tre-con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25E-6 4.07407E-6 L -0.82617 -0.00487 " pathEditMode="relative" rAng="0" ptsTypes="AA">
                                      <p:cBhvr>
                                        <p:cTn id="18" dur="3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1315" y="-25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9" presetClass="exit" presetSubtype="0" accel="10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9" presetClass="exit" presetSubtype="0" accel="10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9" presetClass="exit" presetSubtype="0" accel="10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1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13" grpId="1" bldLvl="0" animBg="1"/>
      <p:bldP spid="14" grpId="1" bldLvl="0" animBg="1"/>
      <p:bldP spid="15" grpId="1" bldLvl="0" animBg="1"/>
      <p:bldP spid="16" grpId="1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bensound-energy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5987052" y="-1025098"/>
            <a:ext cx="609600" cy="609600"/>
          </a:xfrm>
          <a:prstGeom prst="rect">
            <a:avLst/>
          </a:prstGeom>
        </p:spPr>
      </p:pic>
      <p:sp>
        <p:nvSpPr>
          <p:cNvPr id="11" name="Round Same Side Corner Rectangle 10"/>
          <p:cNvSpPr/>
          <p:nvPr/>
        </p:nvSpPr>
        <p:spPr>
          <a:xfrm>
            <a:off x="2757638" y="159018"/>
            <a:ext cx="6907358" cy="2196640"/>
          </a:xfrm>
          <a:prstGeom prst="round2SameRect">
            <a:avLst>
              <a:gd name="adj1" fmla="val 16667"/>
              <a:gd name="adj2" fmla="val 50000"/>
            </a:avLst>
          </a:prstGeom>
          <a:solidFill>
            <a:srgbClr val="29E3B7"/>
          </a:solidFill>
          <a:ln w="5715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3" name="A"/>
          <p:cNvSpPr/>
          <p:nvPr/>
        </p:nvSpPr>
        <p:spPr>
          <a:xfrm>
            <a:off x="2410044" y="5026354"/>
            <a:ext cx="3259016" cy="868222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sz="3600" dirty="0" err="1">
                <a:solidFill>
                  <a:srgbClr val="FFFF00"/>
                </a:solidFill>
                <a:latin typeface="Showcard Gothic" panose="04020904020102020604" pitchFamily="82" charset="0"/>
                <a:cs typeface="Times New Roman" panose="02020603050405020304" pitchFamily="18" charset="0"/>
              </a:rPr>
              <a:t>B</a:t>
            </a:r>
            <a:r>
              <a:rPr kumimoji="0" lang="en-US" sz="3600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Showcard Gothic" panose="04020904020102020604" pitchFamily="82" charset="0"/>
                <a:cs typeface="Times New Roman" panose="02020603050405020304" pitchFamily="18" charset="0"/>
              </a:rPr>
              <a:t>.</a:t>
            </a:r>
            <a:r>
              <a:rPr kumimoji="0" lang="en-US" sz="3600" i="0" u="none" strike="noStrike" kern="1200" cap="none" spc="0" normalizeH="0" baseline="0" noProof="0" dirty="0" err="1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Showcard Gothic" panose="04020904020102020604" pitchFamily="82" charset="0"/>
                <a:cs typeface="Times New Roman" panose="02020603050405020304" pitchFamily="18" charset="0"/>
              </a:rPr>
              <a:t>13</a:t>
            </a:r>
            <a:endParaRPr kumimoji="0" lang="en-US" sz="3600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Showcard Gothic" panose="04020904020102020604" pitchFamily="82" charset="0"/>
              <a:cs typeface="Times New Roman" panose="02020603050405020304" pitchFamily="18" charset="0"/>
            </a:endParaRPr>
          </a:p>
        </p:txBody>
      </p:sp>
      <p:sp>
        <p:nvSpPr>
          <p:cNvPr id="14" name="C"/>
          <p:cNvSpPr/>
          <p:nvPr/>
        </p:nvSpPr>
        <p:spPr>
          <a:xfrm>
            <a:off x="6454725" y="4030933"/>
            <a:ext cx="3380392" cy="868222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3600" i="0" u="none" strike="noStrike" kern="1200" cap="none" spc="0" normalizeH="0" baseline="0" noProof="0" dirty="0" err="1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Showcard Gothic" panose="04020904020102020604" pitchFamily="82" charset="0"/>
                <a:cs typeface="Times New Roman" panose="02020603050405020304" pitchFamily="18" charset="0"/>
              </a:rPr>
              <a:t>C.11</a:t>
            </a:r>
            <a:endParaRPr kumimoji="0" lang="en-US" sz="3600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Showcard Gothic" panose="04020904020102020604" pitchFamily="82" charset="0"/>
              <a:cs typeface="Times New Roman" panose="02020603050405020304" pitchFamily="18" charset="0"/>
            </a:endParaRPr>
          </a:p>
        </p:txBody>
      </p:sp>
      <p:sp>
        <p:nvSpPr>
          <p:cNvPr id="15" name="B"/>
          <p:cNvSpPr/>
          <p:nvPr/>
        </p:nvSpPr>
        <p:spPr>
          <a:xfrm>
            <a:off x="2431266" y="4047494"/>
            <a:ext cx="3246552" cy="835100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sz="3600" dirty="0" err="1">
                <a:solidFill>
                  <a:srgbClr val="FFFF00"/>
                </a:solidFill>
                <a:latin typeface="Showcard Gothic" panose="04020904020102020604" pitchFamily="82" charset="0"/>
                <a:cs typeface="Times New Roman" panose="02020603050405020304" pitchFamily="18" charset="0"/>
              </a:rPr>
              <a:t>A</a:t>
            </a:r>
            <a:r>
              <a:rPr kumimoji="0" lang="en-US" sz="3600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Showcard Gothic" panose="04020904020102020604" pitchFamily="82" charset="0"/>
                <a:cs typeface="Times New Roman" panose="02020603050405020304" pitchFamily="18" charset="0"/>
              </a:rPr>
              <a:t>.12</a:t>
            </a:r>
          </a:p>
        </p:txBody>
      </p:sp>
      <p:sp>
        <p:nvSpPr>
          <p:cNvPr id="16" name="D"/>
          <p:cNvSpPr/>
          <p:nvPr/>
        </p:nvSpPr>
        <p:spPr>
          <a:xfrm>
            <a:off x="6522941" y="5026354"/>
            <a:ext cx="3330283" cy="837265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3600" i="0" u="none" strike="noStrike" kern="1200" cap="none" spc="0" normalizeH="0" baseline="0" noProof="0" dirty="0" err="1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Showcard Gothic" panose="04020904020102020604" pitchFamily="82" charset="0"/>
                <a:cs typeface="Times New Roman" panose="02020603050405020304" pitchFamily="18" charset="0"/>
              </a:rPr>
              <a:t>D.4</a:t>
            </a:r>
            <a:endParaRPr kumimoji="0" lang="en-US" sz="3600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Showcard Gothic" panose="04020904020102020604" pitchFamily="82" charset="0"/>
              <a:cs typeface="Times New Roman" panose="02020603050405020304" pitchFamily="18" charset="0"/>
            </a:endParaRP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6F045E65-36A6-451D-AB74-E10E01DF86C9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97283" y="1387915"/>
            <a:ext cx="3176441" cy="3176441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7DFA5FBD-D884-4B58-9661-D89FBDFCD653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flipH="1">
            <a:off x="10685328" y="2976135"/>
            <a:ext cx="709389" cy="920124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2D034C19-DF82-4094-94B7-60DC5E91F057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438073" y="119334"/>
            <a:ext cx="3097958" cy="2233155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>
          <a:xfrm>
            <a:off x="3267609" y="1277259"/>
            <a:ext cx="5332940" cy="7683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4400" b="0" i="0" u="none" strike="noStrike" kern="1200" cap="none" spc="0" normalizeH="0" baseline="0" noProof="0" dirty="0">
                <a:ln w="0"/>
                <a:solidFill>
                  <a:srgbClr val="002060"/>
                </a:solidFill>
                <a:effectLst/>
                <a:uLnTx/>
                <a:uFillTx/>
                <a:latin typeface="Showcard Gothic" panose="04020904020102020604" pitchFamily="82" charset="0"/>
                <a:ea typeface="+mn-ea"/>
                <a:cs typeface="Times New Roman" panose="02020603050405020304" pitchFamily="18" charset="0"/>
              </a:rPr>
              <a:t>8 + 5 = ?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6FB855EF-F655-49D8-B451-77C0B44C2428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299844" y="3233695"/>
            <a:ext cx="628862" cy="920124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79C4DB87-F160-49B2-B74D-DC169A442F70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flipH="1">
            <a:off x="11179999" y="3009016"/>
            <a:ext cx="709387" cy="1021917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4040E974-8E87-423C-BF7F-D95C20AEA269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flipH="1">
            <a:off x="11560808" y="2976135"/>
            <a:ext cx="709387" cy="1021917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4EAA8646-4686-4F61-B5FC-2876C00D32FF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flipH="1">
            <a:off x="11489775" y="3483361"/>
            <a:ext cx="709387" cy="102191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9565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1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ieng-yeah-tre-con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25E-6 4.07407E-6 L -0.82617 -0.00487 " pathEditMode="relative" rAng="0" ptsTypes="AA">
                                      <p:cBhvr>
                                        <p:cTn id="18" dur="3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1315" y="-25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9" presetClass="exit" presetSubtype="0" accel="10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9" presetClass="exit" presetSubtype="0" accel="10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9" presetClass="exit" presetSubtype="0" accel="10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1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13" grpId="1" bldLvl="0" animBg="1"/>
      <p:bldP spid="14" grpId="1" bldLvl="0" animBg="1"/>
      <p:bldP spid="15" grpId="1" bldLvl="0" animBg="1"/>
      <p:bldP spid="16" grpId="1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1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" name="Google Shape;189;p2"/>
          <p:cNvSpPr txBox="1"/>
          <p:nvPr/>
        </p:nvSpPr>
        <p:spPr>
          <a:xfrm>
            <a:off x="4020576" y="3099748"/>
            <a:ext cx="5052503" cy="92762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5211" b="1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KHỞI ĐỘNG</a:t>
            </a:r>
            <a:endParaRPr sz="5211" b="1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"/>
                                        <p:tgtEl>
                                          <p:spTgt spid="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bensound-energy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5987052" y="-1025098"/>
            <a:ext cx="609600" cy="609600"/>
          </a:xfrm>
          <a:prstGeom prst="rect">
            <a:avLst/>
          </a:prstGeom>
        </p:spPr>
      </p:pic>
      <p:sp>
        <p:nvSpPr>
          <p:cNvPr id="11" name="Round Same Side Corner Rectangle 10"/>
          <p:cNvSpPr/>
          <p:nvPr/>
        </p:nvSpPr>
        <p:spPr>
          <a:xfrm>
            <a:off x="3094074" y="25565"/>
            <a:ext cx="5762848" cy="2636291"/>
          </a:xfrm>
          <a:prstGeom prst="round2SameRect">
            <a:avLst>
              <a:gd name="adj1" fmla="val 16667"/>
              <a:gd name="adj2" fmla="val 50000"/>
            </a:avLst>
          </a:prstGeom>
          <a:solidFill>
            <a:srgbClr val="29E3B7"/>
          </a:solidFill>
          <a:ln w="5715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3" name="A"/>
          <p:cNvSpPr/>
          <p:nvPr/>
        </p:nvSpPr>
        <p:spPr>
          <a:xfrm>
            <a:off x="6291852" y="3971367"/>
            <a:ext cx="3446844" cy="868222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sz="3600" b="1" dirty="0">
                <a:solidFill>
                  <a:srgbClr val="FFFF00"/>
                </a:solidFill>
                <a:latin typeface="Showcard Gothic" panose="04020904020102020604" pitchFamily="82" charset="0"/>
                <a:cs typeface="Times New Roman" panose="02020603050405020304" pitchFamily="18" charset="0"/>
              </a:rPr>
              <a:t>C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Showcard Gothic" panose="04020904020102020604" pitchFamily="82" charset="0"/>
                <a:cs typeface="Times New Roman" panose="02020603050405020304" pitchFamily="18" charset="0"/>
              </a:rPr>
              <a:t>. 12</a:t>
            </a:r>
          </a:p>
        </p:txBody>
      </p:sp>
      <p:sp>
        <p:nvSpPr>
          <p:cNvPr id="14" name="C"/>
          <p:cNvSpPr/>
          <p:nvPr/>
        </p:nvSpPr>
        <p:spPr>
          <a:xfrm>
            <a:off x="2083823" y="4024206"/>
            <a:ext cx="3360183" cy="868222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sz="3600" b="1" dirty="0">
                <a:solidFill>
                  <a:srgbClr val="FFFF00"/>
                </a:solidFill>
                <a:latin typeface="Showcard Gothic" panose="04020904020102020604" pitchFamily="82" charset="0"/>
                <a:cs typeface="Times New Roman" panose="02020603050405020304" pitchFamily="18" charset="0"/>
              </a:rPr>
              <a:t>A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Showcard Gothic" panose="04020904020102020604" pitchFamily="82" charset="0"/>
                <a:cs typeface="Times New Roman" panose="02020603050405020304" pitchFamily="18" charset="0"/>
              </a:rPr>
              <a:t>. 13</a:t>
            </a:r>
          </a:p>
        </p:txBody>
      </p:sp>
      <p:sp>
        <p:nvSpPr>
          <p:cNvPr id="15" name="B"/>
          <p:cNvSpPr/>
          <p:nvPr/>
        </p:nvSpPr>
        <p:spPr>
          <a:xfrm>
            <a:off x="2083823" y="5007393"/>
            <a:ext cx="3360183" cy="835100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Showcard Gothic" panose="04020904020102020604" pitchFamily="82" charset="0"/>
                <a:cs typeface="Times New Roman" panose="02020603050405020304" pitchFamily="18" charset="0"/>
              </a:rPr>
              <a:t>B. 11</a:t>
            </a:r>
          </a:p>
        </p:txBody>
      </p:sp>
      <p:sp>
        <p:nvSpPr>
          <p:cNvPr id="16" name="D"/>
          <p:cNvSpPr/>
          <p:nvPr/>
        </p:nvSpPr>
        <p:spPr>
          <a:xfrm>
            <a:off x="6207519" y="5007393"/>
            <a:ext cx="3446844" cy="837265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Showcard Gothic" panose="04020904020102020604" pitchFamily="82" charset="0"/>
                <a:cs typeface="Times New Roman" panose="02020603050405020304" pitchFamily="18" charset="0"/>
              </a:rPr>
              <a:t>D. 14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727989" y="922621"/>
            <a:ext cx="2495018" cy="1517959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223523D0-C074-404C-8F1D-A50138AF9700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97283" y="1387915"/>
            <a:ext cx="3176441" cy="3176441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A1796D19-A793-484C-A325-9E1D146E4BF1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 flipH="1">
            <a:off x="10685328" y="2976135"/>
            <a:ext cx="709389" cy="920124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75EE8891-1B30-4F3D-8E58-211044B4BAD2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299844" y="3233695"/>
            <a:ext cx="628862" cy="920124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C5439FF2-8EF3-420C-9074-8176ACC0FCF8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84615" y="3389439"/>
            <a:ext cx="628862" cy="920124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F437E800-3FD2-4B0E-B274-A2F0E6DBAAFD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 flipH="1">
            <a:off x="11179999" y="3009016"/>
            <a:ext cx="709387" cy="1021917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086A5127-4843-420C-A27F-DF9BBD39A7B8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 flipH="1">
            <a:off x="11489775" y="3483361"/>
            <a:ext cx="709387" cy="102191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9565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1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ieng-yeah-tre-con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25E-6 4.07407E-6 L -0.82617 -0.00487 " pathEditMode="relative" rAng="0" ptsTypes="AA">
                                      <p:cBhvr>
                                        <p:cTn id="18" dur="3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1315" y="-25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9" presetClass="exit" presetSubtype="0" accel="10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9" presetClass="exit" presetSubtype="0" accel="10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9" presetClass="exit" presetSubtype="0" accel="10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1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13" grpId="1" bldLvl="0" animBg="1"/>
      <p:bldP spid="14" grpId="1" bldLvl="0" animBg="1"/>
      <p:bldP spid="15" grpId="1" bldLvl="0" animBg="1"/>
      <p:bldP spid="16" grpId="1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bensound-energy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5987052" y="-1025098"/>
            <a:ext cx="609600" cy="609600"/>
          </a:xfrm>
          <a:prstGeom prst="rect">
            <a:avLst/>
          </a:prstGeom>
        </p:spPr>
      </p:pic>
      <p:sp>
        <p:nvSpPr>
          <p:cNvPr id="11" name="Round Same Side Corner Rectangle 10"/>
          <p:cNvSpPr/>
          <p:nvPr/>
        </p:nvSpPr>
        <p:spPr>
          <a:xfrm>
            <a:off x="2923952" y="25565"/>
            <a:ext cx="6018029" cy="2636291"/>
          </a:xfrm>
          <a:prstGeom prst="round2SameRect">
            <a:avLst>
              <a:gd name="adj1" fmla="val 16667"/>
              <a:gd name="adj2" fmla="val 50000"/>
            </a:avLst>
          </a:prstGeom>
          <a:solidFill>
            <a:srgbClr val="29E3B7"/>
          </a:solidFill>
          <a:ln w="5715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3" name="A"/>
          <p:cNvSpPr/>
          <p:nvPr/>
        </p:nvSpPr>
        <p:spPr>
          <a:xfrm>
            <a:off x="6490806" y="5264388"/>
            <a:ext cx="3386841" cy="868222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Showcard Gothic" panose="04020904020102020604" pitchFamily="82" charset="0"/>
                <a:cs typeface="Times New Roman" panose="02020603050405020304" pitchFamily="18" charset="0"/>
              </a:rPr>
              <a:t>D. 11</a:t>
            </a:r>
          </a:p>
        </p:txBody>
      </p:sp>
      <p:sp>
        <p:nvSpPr>
          <p:cNvPr id="14" name="C"/>
          <p:cNvSpPr/>
          <p:nvPr/>
        </p:nvSpPr>
        <p:spPr>
          <a:xfrm>
            <a:off x="6454724" y="4030933"/>
            <a:ext cx="3422923" cy="868222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Showcard Gothic" panose="04020904020102020604" pitchFamily="82" charset="0"/>
                <a:cs typeface="Times New Roman" panose="02020603050405020304" pitchFamily="18" charset="0"/>
              </a:rPr>
              <a:t>C. 14</a:t>
            </a:r>
          </a:p>
        </p:txBody>
      </p:sp>
      <p:sp>
        <p:nvSpPr>
          <p:cNvPr id="15" name="B"/>
          <p:cNvSpPr/>
          <p:nvPr/>
        </p:nvSpPr>
        <p:spPr>
          <a:xfrm>
            <a:off x="856011" y="5026355"/>
            <a:ext cx="3287399" cy="835100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Showcard Gothic" panose="04020904020102020604" pitchFamily="82" charset="0"/>
                <a:cs typeface="Times New Roman" panose="02020603050405020304" pitchFamily="18" charset="0"/>
              </a:rPr>
              <a:t>B. 10</a:t>
            </a:r>
          </a:p>
        </p:txBody>
      </p:sp>
      <p:sp>
        <p:nvSpPr>
          <p:cNvPr id="16" name="D"/>
          <p:cNvSpPr/>
          <p:nvPr/>
        </p:nvSpPr>
        <p:spPr>
          <a:xfrm>
            <a:off x="849996" y="4020528"/>
            <a:ext cx="3291873" cy="837265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Showcard Gothic" panose="04020904020102020604" pitchFamily="82" charset="0"/>
                <a:cs typeface="Times New Roman" panose="02020603050405020304" pitchFamily="18" charset="0"/>
              </a:rPr>
              <a:t>A. 12</a:t>
            </a: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D81E6C63-1593-412E-A55F-C902C0387511}"/>
              </a:ext>
            </a:extLst>
          </p:cNvPr>
          <p:cNvGrpSpPr/>
          <p:nvPr/>
        </p:nvGrpSpPr>
        <p:grpSpPr>
          <a:xfrm>
            <a:off x="4189628" y="349705"/>
            <a:ext cx="3265120" cy="2238383"/>
            <a:chOff x="4189628" y="349705"/>
            <a:chExt cx="3265120" cy="2238383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161FDFE1-95DE-4F53-BA98-2D0078076D25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4490264" y="349705"/>
              <a:ext cx="2663848" cy="2238383"/>
            </a:xfrm>
            <a:prstGeom prst="rect">
              <a:avLst/>
            </a:prstGeom>
          </p:spPr>
        </p:pic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015BA8B5-1559-497C-9AF2-C9964E67D7F7}"/>
                </a:ext>
              </a:extLst>
            </p:cNvPr>
            <p:cNvSpPr/>
            <p:nvPr/>
          </p:nvSpPr>
          <p:spPr>
            <a:xfrm>
              <a:off x="4189628" y="1593612"/>
              <a:ext cx="3265120" cy="768350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4400" b="1" i="0" u="none" strike="noStrike" kern="1200" cap="none" spc="0" normalizeH="0" baseline="0" noProof="0" dirty="0">
                  <a:ln w="0"/>
                  <a:solidFill>
                    <a:srgbClr val="002060"/>
                  </a:solidFill>
                  <a:effectLst/>
                  <a:uLnTx/>
                  <a:uFillTx/>
                  <a:latin typeface="Showcard Gothic" panose="04020904020102020604" pitchFamily="82" charset="0"/>
                  <a:ea typeface="+mn-ea"/>
                  <a:cs typeface="Times New Roman" panose="02020603050405020304" pitchFamily="18" charset="0"/>
                </a:rPr>
                <a:t>7 + 4 = ?</a:t>
              </a:r>
            </a:p>
          </p:txBody>
        </p:sp>
      </p:grpSp>
      <p:pic>
        <p:nvPicPr>
          <p:cNvPr id="18" name="Picture 17">
            <a:extLst>
              <a:ext uri="{FF2B5EF4-FFF2-40B4-BE49-F238E27FC236}">
                <a16:creationId xmlns:a16="http://schemas.microsoft.com/office/drawing/2014/main" id="{2428AE6B-0136-41B9-9D32-3BDC42512213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97283" y="1387915"/>
            <a:ext cx="3176441" cy="3176441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40174754-1901-48F4-BFFD-E9A0CD23B3CF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 flipH="1">
            <a:off x="10685328" y="2976135"/>
            <a:ext cx="709389" cy="920124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0D300CAD-DF53-4F46-BD21-F87C32E92E2B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299844" y="3233695"/>
            <a:ext cx="628862" cy="920124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510ACDAE-FFC5-4D15-A1F7-0B03F2114E18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34133" y="3143599"/>
            <a:ext cx="628862" cy="920124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14A4055F-2D1B-4F43-96FD-3DE98EAFE7CF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82595" y="3429000"/>
            <a:ext cx="628862" cy="920124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4629B4EA-598F-45BE-BA63-F99DD83B2FB3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 flipH="1">
            <a:off x="11331271" y="3041806"/>
            <a:ext cx="709387" cy="102191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9565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1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yaaa (online-audio-converter.com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25E-6 4.07407E-6 L -0.82617 -0.00487 " pathEditMode="relative" rAng="0" ptsTypes="AA">
                                      <p:cBhvr>
                                        <p:cTn id="18" dur="3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1315" y="-25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9" presetClass="exit" presetSubtype="0" accel="10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9" presetClass="exit" presetSubtype="0" accel="10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9" presetClass="exit" presetSubtype="0" accel="10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1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13" grpId="1" bldLvl="0" animBg="1"/>
      <p:bldP spid="14" grpId="1" bldLvl="0" animBg="1"/>
      <p:bldP spid="15" grpId="1" bldLvl="0" animBg="1"/>
      <p:bldP spid="16" grpId="1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bensound-energy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5987052" y="-1025098"/>
            <a:ext cx="609600" cy="609600"/>
          </a:xfrm>
          <a:prstGeom prst="rect">
            <a:avLst/>
          </a:prstGeom>
        </p:spPr>
      </p:pic>
      <p:sp>
        <p:nvSpPr>
          <p:cNvPr id="11" name="Round Same Side Corner Rectangle 10"/>
          <p:cNvSpPr/>
          <p:nvPr/>
        </p:nvSpPr>
        <p:spPr>
          <a:xfrm>
            <a:off x="2923952" y="25565"/>
            <a:ext cx="6018029" cy="2636291"/>
          </a:xfrm>
          <a:prstGeom prst="round2SameRect">
            <a:avLst>
              <a:gd name="adj1" fmla="val 16667"/>
              <a:gd name="adj2" fmla="val 50000"/>
            </a:avLst>
          </a:prstGeom>
          <a:solidFill>
            <a:srgbClr val="29E3B7"/>
          </a:solidFill>
          <a:ln w="5715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3" name="A"/>
          <p:cNvSpPr/>
          <p:nvPr/>
        </p:nvSpPr>
        <p:spPr>
          <a:xfrm>
            <a:off x="6355171" y="4071511"/>
            <a:ext cx="3386841" cy="868222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Showcard Gothic" panose="04020904020102020604" pitchFamily="82" charset="0"/>
                <a:cs typeface="Times New Roman" panose="02020603050405020304" pitchFamily="18" charset="0"/>
              </a:rPr>
              <a:t>B. 15</a:t>
            </a:r>
          </a:p>
        </p:txBody>
      </p:sp>
      <p:sp>
        <p:nvSpPr>
          <p:cNvPr id="14" name="C"/>
          <p:cNvSpPr/>
          <p:nvPr/>
        </p:nvSpPr>
        <p:spPr>
          <a:xfrm>
            <a:off x="6355171" y="5222695"/>
            <a:ext cx="3422923" cy="868222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Showcard Gothic" panose="04020904020102020604" pitchFamily="82" charset="0"/>
                <a:cs typeface="Times New Roman" panose="02020603050405020304" pitchFamily="18" charset="0"/>
              </a:rPr>
              <a:t>D. 14</a:t>
            </a:r>
          </a:p>
        </p:txBody>
      </p:sp>
      <p:sp>
        <p:nvSpPr>
          <p:cNvPr id="15" name="B"/>
          <p:cNvSpPr/>
          <p:nvPr/>
        </p:nvSpPr>
        <p:spPr>
          <a:xfrm>
            <a:off x="856011" y="5026355"/>
            <a:ext cx="3287399" cy="835100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Showcard Gothic" panose="04020904020102020604" pitchFamily="82" charset="0"/>
                <a:cs typeface="Times New Roman" panose="02020603050405020304" pitchFamily="18" charset="0"/>
              </a:rPr>
              <a:t>C. 13</a:t>
            </a:r>
          </a:p>
        </p:txBody>
      </p:sp>
      <p:sp>
        <p:nvSpPr>
          <p:cNvPr id="16" name="D"/>
          <p:cNvSpPr/>
          <p:nvPr/>
        </p:nvSpPr>
        <p:spPr>
          <a:xfrm>
            <a:off x="849996" y="4020528"/>
            <a:ext cx="3291873" cy="837265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Showcard Gothic" panose="04020904020102020604" pitchFamily="82" charset="0"/>
                <a:cs typeface="Times New Roman" panose="02020603050405020304" pitchFamily="18" charset="0"/>
              </a:rPr>
              <a:t>A. 12</a:t>
            </a: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D81E6C63-1593-412E-A55F-C902C0387511}"/>
              </a:ext>
            </a:extLst>
          </p:cNvPr>
          <p:cNvGrpSpPr/>
          <p:nvPr/>
        </p:nvGrpSpPr>
        <p:grpSpPr>
          <a:xfrm>
            <a:off x="4189628" y="349705"/>
            <a:ext cx="3265120" cy="2238383"/>
            <a:chOff x="4189628" y="349705"/>
            <a:chExt cx="3265120" cy="2238383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161FDFE1-95DE-4F53-BA98-2D0078076D25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4490264" y="349705"/>
              <a:ext cx="2663848" cy="2238383"/>
            </a:xfrm>
            <a:prstGeom prst="rect">
              <a:avLst/>
            </a:prstGeom>
          </p:spPr>
        </p:pic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015BA8B5-1559-497C-9AF2-C9964E67D7F7}"/>
                </a:ext>
              </a:extLst>
            </p:cNvPr>
            <p:cNvSpPr/>
            <p:nvPr/>
          </p:nvSpPr>
          <p:spPr>
            <a:xfrm>
              <a:off x="4189628" y="1593612"/>
              <a:ext cx="3265120" cy="768350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4400" b="1" i="0" u="none" strike="noStrike" kern="1200" cap="none" spc="0" normalizeH="0" baseline="0" noProof="0" dirty="0">
                  <a:ln w="0"/>
                  <a:solidFill>
                    <a:srgbClr val="002060"/>
                  </a:solidFill>
                  <a:effectLst/>
                  <a:uLnTx/>
                  <a:uFillTx/>
                  <a:latin typeface="Showcard Gothic" panose="04020904020102020604" pitchFamily="82" charset="0"/>
                  <a:ea typeface="+mn-ea"/>
                  <a:cs typeface="Times New Roman" panose="02020603050405020304" pitchFamily="18" charset="0"/>
                </a:rPr>
                <a:t>8 + 7 = ?</a:t>
              </a:r>
            </a:p>
          </p:txBody>
        </p:sp>
      </p:grpSp>
      <p:pic>
        <p:nvPicPr>
          <p:cNvPr id="18" name="Picture 17">
            <a:extLst>
              <a:ext uri="{FF2B5EF4-FFF2-40B4-BE49-F238E27FC236}">
                <a16:creationId xmlns:a16="http://schemas.microsoft.com/office/drawing/2014/main" id="{2428AE6B-0136-41B9-9D32-3BDC42512213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97283" y="1387915"/>
            <a:ext cx="3176441" cy="3176441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40174754-1901-48F4-BFFD-E9A0CD23B3CF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 flipH="1">
            <a:off x="10685328" y="2976135"/>
            <a:ext cx="709389" cy="920124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0D300CAD-DF53-4F46-BD21-F87C32E92E2B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299844" y="3233695"/>
            <a:ext cx="628862" cy="920124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510ACDAE-FFC5-4D15-A1F7-0B03F2114E18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34133" y="3143599"/>
            <a:ext cx="628862" cy="920124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14A4055F-2D1B-4F43-96FD-3DE98EAFE7CF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82595" y="3429000"/>
            <a:ext cx="628862" cy="920124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180BD3C1-B9A8-46C5-9523-85DFA4F8ED27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1077" y="3073320"/>
            <a:ext cx="628862" cy="9201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10426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9565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1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yaaa (online-audio-converter.com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25E-6 4.07407E-6 L -0.82617 -0.00487 " pathEditMode="relative" rAng="0" ptsTypes="AA">
                                      <p:cBhvr>
                                        <p:cTn id="18" dur="3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1315" y="-25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9" presetClass="exit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9" presetClass="exit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9" presetClass="exit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1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13" grpId="0" bldLvl="0" animBg="1"/>
      <p:bldP spid="14" grpId="0" bldLvl="0" animBg="1"/>
      <p:bldP spid="15" grpId="0" bldLvl="0" animBg="1"/>
      <p:bldP spid="16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DAC32358-4840-4B76-95DD-C9413CC52EC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12192000" cy="6446916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23028FF3-6AF0-4F81-A978-0B2F2837BBC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57896" y="3227813"/>
            <a:ext cx="3176441" cy="317644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9140A9CE-7B2E-40FA-A2E9-B6941020010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090113" y="5137916"/>
            <a:ext cx="628862" cy="920124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47CA19B0-D0AE-4114-8B7D-4DC2E099F71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flipH="1">
            <a:off x="7713918" y="4931092"/>
            <a:ext cx="628862" cy="920124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36655B73-E77C-48F9-9063-53F0B91C2FD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861474" y="5290316"/>
            <a:ext cx="628862" cy="920124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970B9790-C90B-4E5B-8E70-31A84A6D254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flipH="1">
            <a:off x="7085056" y="5247654"/>
            <a:ext cx="628862" cy="920124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B7A615AA-A2E0-4026-8428-FBF7A8D4B0B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flipH="1">
            <a:off x="7176725" y="4217792"/>
            <a:ext cx="628862" cy="920124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391DDFEB-4544-4E00-B7C8-6746CA2D79F2}"/>
              </a:ext>
            </a:extLst>
          </p:cNvPr>
          <p:cNvSpPr/>
          <p:nvPr/>
        </p:nvSpPr>
        <p:spPr>
          <a:xfrm>
            <a:off x="3419110" y="2119817"/>
            <a:ext cx="5806398" cy="1107996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Up">
              <a:avLst/>
            </a:prstTxWarp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6600" b="1" i="0" u="none" strike="noStrike" kern="1200" cap="none" spc="0" normalizeH="0" baseline="0" noProof="0" dirty="0" err="1">
                <a:ln w="6600">
                  <a:solidFill>
                    <a:srgbClr val="ED7D31"/>
                  </a:solidFill>
                  <a:prstDash val="solid"/>
                </a:ln>
                <a:solidFill>
                  <a:srgbClr val="002060"/>
                </a:solidFill>
                <a:effectLst>
                  <a:outerShdw dist="38100" dir="2700000" algn="tl" rotWithShape="0">
                    <a:srgbClr val="ED7D31"/>
                  </a:outerShdw>
                  <a:reflection blurRad="6350" stA="60000" endA="900" endPos="58000" dir="5400000" sy="-100000" algn="bl" rotWithShape="0"/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Cảm</a:t>
            </a:r>
            <a:r>
              <a:rPr kumimoji="0" lang="en-US" sz="6600" b="1" i="0" u="none" strike="noStrike" kern="1200" cap="none" spc="0" normalizeH="0" baseline="0" noProof="0" dirty="0">
                <a:ln w="6600">
                  <a:solidFill>
                    <a:srgbClr val="ED7D31"/>
                  </a:solidFill>
                  <a:prstDash val="solid"/>
                </a:ln>
                <a:solidFill>
                  <a:srgbClr val="002060"/>
                </a:solidFill>
                <a:effectLst>
                  <a:outerShdw dist="38100" dir="2700000" algn="tl" rotWithShape="0">
                    <a:srgbClr val="ED7D31"/>
                  </a:outerShdw>
                  <a:reflection blurRad="6350" stA="60000" endA="900" endPos="58000" dir="5400000" sy="-100000" algn="bl" rotWithShape="0"/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6600" b="1" i="0" u="none" strike="noStrike" kern="1200" cap="none" spc="0" normalizeH="0" baseline="0" noProof="0" dirty="0" err="1">
                <a:ln w="6600">
                  <a:solidFill>
                    <a:srgbClr val="ED7D31"/>
                  </a:solidFill>
                  <a:prstDash val="solid"/>
                </a:ln>
                <a:solidFill>
                  <a:srgbClr val="002060"/>
                </a:solidFill>
                <a:effectLst>
                  <a:outerShdw dist="38100" dir="2700000" algn="tl" rotWithShape="0">
                    <a:srgbClr val="ED7D31"/>
                  </a:outerShdw>
                  <a:reflection blurRad="6350" stA="60000" endA="900" endPos="58000" dir="5400000" sy="-100000" algn="bl" rotWithShape="0"/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ơn</a:t>
            </a:r>
            <a:r>
              <a:rPr kumimoji="0" lang="en-US" sz="6600" b="1" i="0" u="none" strike="noStrike" kern="1200" cap="none" spc="0" normalizeH="0" baseline="0" noProof="0" dirty="0">
                <a:ln w="6600">
                  <a:solidFill>
                    <a:srgbClr val="ED7D31"/>
                  </a:solidFill>
                  <a:prstDash val="solid"/>
                </a:ln>
                <a:solidFill>
                  <a:srgbClr val="002060"/>
                </a:solidFill>
                <a:effectLst>
                  <a:outerShdw dist="38100" dir="2700000" algn="tl" rotWithShape="0">
                    <a:srgbClr val="ED7D31"/>
                  </a:outerShdw>
                  <a:reflection blurRad="6350" stA="60000" endA="900" endPos="58000" dir="5400000" sy="-100000" algn="bl" rotWithShape="0"/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6600" b="1" i="0" u="none" strike="noStrike" kern="1200" cap="none" spc="0" normalizeH="0" baseline="0" noProof="0" dirty="0" err="1">
                <a:ln w="6600">
                  <a:solidFill>
                    <a:srgbClr val="ED7D31"/>
                  </a:solidFill>
                  <a:prstDash val="solid"/>
                </a:ln>
                <a:solidFill>
                  <a:srgbClr val="002060"/>
                </a:solidFill>
                <a:effectLst>
                  <a:outerShdw dist="38100" dir="2700000" algn="tl" rotWithShape="0">
                    <a:srgbClr val="ED7D31"/>
                  </a:outerShdw>
                  <a:reflection blurRad="6350" stA="60000" endA="900" endPos="58000" dir="5400000" sy="-100000" algn="bl" rotWithShape="0"/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các</a:t>
            </a:r>
            <a:r>
              <a:rPr kumimoji="0" lang="en-US" sz="6600" b="1" i="0" u="none" strike="noStrike" kern="1200" cap="none" spc="0" normalizeH="0" baseline="0" noProof="0" dirty="0">
                <a:ln w="6600">
                  <a:solidFill>
                    <a:srgbClr val="ED7D31"/>
                  </a:solidFill>
                  <a:prstDash val="solid"/>
                </a:ln>
                <a:solidFill>
                  <a:srgbClr val="002060"/>
                </a:solidFill>
                <a:effectLst>
                  <a:outerShdw dist="38100" dir="2700000" algn="tl" rotWithShape="0">
                    <a:srgbClr val="ED7D31"/>
                  </a:outerShdw>
                  <a:reflection blurRad="6350" stA="60000" endA="900" endPos="58000" dir="5400000" sy="-100000" algn="bl" rotWithShape="0"/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6600" b="1" i="0" u="none" strike="noStrike" kern="1200" cap="none" spc="0" normalizeH="0" baseline="0" noProof="0" dirty="0" err="1">
                <a:ln w="6600">
                  <a:solidFill>
                    <a:srgbClr val="ED7D31"/>
                  </a:solidFill>
                  <a:prstDash val="solid"/>
                </a:ln>
                <a:solidFill>
                  <a:srgbClr val="002060"/>
                </a:solidFill>
                <a:effectLst>
                  <a:outerShdw dist="38100" dir="2700000" algn="tl" rotWithShape="0">
                    <a:srgbClr val="ED7D31"/>
                  </a:outerShdw>
                  <a:reflection blurRad="6350" stA="60000" endA="900" endPos="58000" dir="5400000" sy="-100000" algn="bl" rotWithShape="0"/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bạn</a:t>
            </a:r>
            <a:r>
              <a:rPr kumimoji="0" lang="en-US" sz="6600" b="1" i="0" u="none" strike="noStrike" kern="1200" cap="none" spc="0" normalizeH="0" baseline="0" noProof="0" dirty="0">
                <a:ln w="6600">
                  <a:solidFill>
                    <a:srgbClr val="ED7D31"/>
                  </a:solidFill>
                  <a:prstDash val="solid"/>
                </a:ln>
                <a:solidFill>
                  <a:srgbClr val="002060"/>
                </a:solidFill>
                <a:effectLst>
                  <a:outerShdw dist="38100" dir="2700000" algn="tl" rotWithShape="0">
                    <a:srgbClr val="ED7D31"/>
                  </a:outerShdw>
                  <a:reflection blurRad="6350" stA="60000" endA="900" endPos="58000" dir="5400000" sy="-100000" algn="bl" rotWithShape="0"/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1795483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86844412-F83F-4451-B59E-B7A15DF5560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99879"/>
            <a:ext cx="11907297" cy="661644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A5453D94-F8CB-485B-B2FA-40FF6754D10B}"/>
              </a:ext>
            </a:extLst>
          </p:cNvPr>
          <p:cNvSpPr txBox="1"/>
          <p:nvPr/>
        </p:nvSpPr>
        <p:spPr>
          <a:xfrm>
            <a:off x="2830985" y="3304435"/>
            <a:ext cx="653003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1800"/>
              </a:spcAft>
            </a:pPr>
            <a:r>
              <a:rPr lang="en-US" sz="3600" b="1" dirty="0" err="1">
                <a:solidFill>
                  <a:srgbClr val="FFFF00"/>
                </a:solidFill>
              </a:rPr>
              <a:t>Bài</a:t>
            </a:r>
            <a:r>
              <a:rPr lang="en-US" sz="3600" b="1" dirty="0">
                <a:solidFill>
                  <a:srgbClr val="FFFF00"/>
                </a:solidFill>
              </a:rPr>
              <a:t> </a:t>
            </a:r>
            <a:r>
              <a:rPr lang="en-US" sz="3600" b="1" dirty="0" err="1">
                <a:solidFill>
                  <a:srgbClr val="FFFF00"/>
                </a:solidFill>
              </a:rPr>
              <a:t>học</a:t>
            </a:r>
            <a:r>
              <a:rPr lang="en-US" sz="3600" b="1" dirty="0">
                <a:solidFill>
                  <a:srgbClr val="FFFF00"/>
                </a:solidFill>
              </a:rPr>
              <a:t> </a:t>
            </a:r>
            <a:r>
              <a:rPr lang="en-US" sz="3600" b="1" dirty="0" err="1">
                <a:solidFill>
                  <a:srgbClr val="FFFF00"/>
                </a:solidFill>
              </a:rPr>
              <a:t>hôm</a:t>
            </a:r>
            <a:r>
              <a:rPr lang="en-US" sz="3600" b="1" dirty="0">
                <a:solidFill>
                  <a:srgbClr val="FFFF00"/>
                </a:solidFill>
              </a:rPr>
              <a:t> nay </a:t>
            </a:r>
            <a:r>
              <a:rPr lang="en-US" sz="3600" b="1" dirty="0" err="1">
                <a:solidFill>
                  <a:srgbClr val="FFFF00"/>
                </a:solidFill>
              </a:rPr>
              <a:t>em</a:t>
            </a:r>
            <a:r>
              <a:rPr lang="en-US" sz="3600" b="1" dirty="0">
                <a:solidFill>
                  <a:srgbClr val="FFFF00"/>
                </a:solidFill>
              </a:rPr>
              <a:t> </a:t>
            </a:r>
            <a:r>
              <a:rPr lang="en-US" sz="3600" b="1" dirty="0" err="1">
                <a:solidFill>
                  <a:srgbClr val="FFFF00"/>
                </a:solidFill>
              </a:rPr>
              <a:t>biết</a:t>
            </a:r>
            <a:r>
              <a:rPr lang="en-US" sz="3600" b="1" dirty="0">
                <a:solidFill>
                  <a:srgbClr val="FFFF00"/>
                </a:solidFill>
              </a:rPr>
              <a:t> </a:t>
            </a:r>
            <a:r>
              <a:rPr lang="en-US" sz="3600" b="1" dirty="0" err="1">
                <a:solidFill>
                  <a:srgbClr val="FFFF00"/>
                </a:solidFill>
              </a:rPr>
              <a:t>thêm</a:t>
            </a:r>
            <a:r>
              <a:rPr lang="en-US" sz="3600" b="1" dirty="0">
                <a:solidFill>
                  <a:srgbClr val="FFFF00"/>
                </a:solidFill>
              </a:rPr>
              <a:t> </a:t>
            </a:r>
            <a:r>
              <a:rPr lang="en-US" sz="3600" b="1" dirty="0" err="1">
                <a:solidFill>
                  <a:srgbClr val="FFFF00"/>
                </a:solidFill>
              </a:rPr>
              <a:t>được</a:t>
            </a:r>
            <a:r>
              <a:rPr lang="en-US" sz="3600" b="1" dirty="0">
                <a:solidFill>
                  <a:srgbClr val="FFFF00"/>
                </a:solidFill>
              </a:rPr>
              <a:t> </a:t>
            </a:r>
            <a:r>
              <a:rPr lang="en-US" sz="3600" b="1" dirty="0" err="1">
                <a:solidFill>
                  <a:srgbClr val="FFFF00"/>
                </a:solidFill>
              </a:rPr>
              <a:t>điều</a:t>
            </a:r>
            <a:r>
              <a:rPr lang="en-US" sz="3600" b="1" dirty="0">
                <a:solidFill>
                  <a:srgbClr val="FFFF00"/>
                </a:solidFill>
              </a:rPr>
              <a:t> </a:t>
            </a:r>
            <a:r>
              <a:rPr lang="en-US" sz="3600" b="1" dirty="0" err="1">
                <a:solidFill>
                  <a:srgbClr val="FFFF00"/>
                </a:solidFill>
              </a:rPr>
              <a:t>gì</a:t>
            </a:r>
            <a:r>
              <a:rPr lang="en-US" sz="3600" b="1" dirty="0">
                <a:solidFill>
                  <a:srgbClr val="FFFF00"/>
                </a:solidFill>
              </a:rPr>
              <a:t>?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5D3F467-6705-4C18-9FD1-748EC63802DD}"/>
              </a:ext>
            </a:extLst>
          </p:cNvPr>
          <p:cNvSpPr txBox="1"/>
          <p:nvPr/>
        </p:nvSpPr>
        <p:spPr>
          <a:xfrm>
            <a:off x="2688633" y="3224930"/>
            <a:ext cx="653003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1800"/>
              </a:spcAft>
            </a:pPr>
            <a:r>
              <a:rPr lang="en-US" sz="3600" b="1" dirty="0" err="1">
                <a:solidFill>
                  <a:srgbClr val="FFFF00"/>
                </a:solidFill>
              </a:rPr>
              <a:t>Để</a:t>
            </a:r>
            <a:r>
              <a:rPr lang="en-US" sz="3600" b="1" dirty="0">
                <a:solidFill>
                  <a:srgbClr val="FFFF00"/>
                </a:solidFill>
              </a:rPr>
              <a:t> </a:t>
            </a:r>
            <a:r>
              <a:rPr lang="en-US" sz="3600" b="1" dirty="0" err="1">
                <a:solidFill>
                  <a:srgbClr val="FFFF00"/>
                </a:solidFill>
              </a:rPr>
              <a:t>có</a:t>
            </a:r>
            <a:r>
              <a:rPr lang="en-US" sz="3600" b="1" dirty="0">
                <a:solidFill>
                  <a:srgbClr val="FFFF00"/>
                </a:solidFill>
              </a:rPr>
              <a:t> </a:t>
            </a:r>
            <a:r>
              <a:rPr lang="en-US" sz="3600" b="1" dirty="0" err="1">
                <a:solidFill>
                  <a:srgbClr val="FFFF00"/>
                </a:solidFill>
              </a:rPr>
              <a:t>thể</a:t>
            </a:r>
            <a:r>
              <a:rPr lang="en-US" sz="3600" b="1" dirty="0">
                <a:solidFill>
                  <a:srgbClr val="FFFF00"/>
                </a:solidFill>
              </a:rPr>
              <a:t> </a:t>
            </a:r>
            <a:r>
              <a:rPr lang="en-US" sz="3600" b="1" dirty="0" err="1">
                <a:solidFill>
                  <a:srgbClr val="FFFF00"/>
                </a:solidFill>
              </a:rPr>
              <a:t>làm</a:t>
            </a:r>
            <a:r>
              <a:rPr lang="en-US" sz="3600" b="1" dirty="0">
                <a:solidFill>
                  <a:srgbClr val="FFFF00"/>
                </a:solidFill>
              </a:rPr>
              <a:t> </a:t>
            </a:r>
            <a:r>
              <a:rPr lang="en-US" sz="3600" b="1" dirty="0" err="1">
                <a:solidFill>
                  <a:srgbClr val="FFFF00"/>
                </a:solidFill>
              </a:rPr>
              <a:t>tốt</a:t>
            </a:r>
            <a:r>
              <a:rPr lang="en-US" sz="3600" b="1" dirty="0">
                <a:solidFill>
                  <a:srgbClr val="FFFF00"/>
                </a:solidFill>
              </a:rPr>
              <a:t> </a:t>
            </a:r>
            <a:r>
              <a:rPr lang="en-US" sz="3600" b="1" dirty="0" err="1">
                <a:solidFill>
                  <a:srgbClr val="FFFF00"/>
                </a:solidFill>
              </a:rPr>
              <a:t>các</a:t>
            </a:r>
            <a:r>
              <a:rPr lang="en-US" sz="3600" b="1" dirty="0">
                <a:solidFill>
                  <a:srgbClr val="FFFF00"/>
                </a:solidFill>
              </a:rPr>
              <a:t> </a:t>
            </a:r>
            <a:r>
              <a:rPr lang="en-US" sz="3600" b="1" dirty="0" err="1">
                <a:solidFill>
                  <a:srgbClr val="FFFF00"/>
                </a:solidFill>
              </a:rPr>
              <a:t>bài</a:t>
            </a:r>
            <a:r>
              <a:rPr lang="en-US" sz="3600" b="1" dirty="0">
                <a:solidFill>
                  <a:srgbClr val="FFFF00"/>
                </a:solidFill>
              </a:rPr>
              <a:t> </a:t>
            </a:r>
            <a:r>
              <a:rPr lang="en-US" sz="3600" b="1" dirty="0" err="1">
                <a:solidFill>
                  <a:srgbClr val="FFFF00"/>
                </a:solidFill>
              </a:rPr>
              <a:t>tập</a:t>
            </a:r>
            <a:r>
              <a:rPr lang="en-US" sz="3600" b="1" dirty="0">
                <a:solidFill>
                  <a:srgbClr val="FFFF00"/>
                </a:solidFill>
              </a:rPr>
              <a:t> </a:t>
            </a:r>
            <a:r>
              <a:rPr lang="en-US" sz="3600" b="1" dirty="0" err="1">
                <a:solidFill>
                  <a:srgbClr val="FFFF00"/>
                </a:solidFill>
              </a:rPr>
              <a:t>trên</a:t>
            </a:r>
            <a:r>
              <a:rPr lang="en-US" sz="3600" b="1" dirty="0">
                <a:solidFill>
                  <a:srgbClr val="FFFF00"/>
                </a:solidFill>
              </a:rPr>
              <a:t> </a:t>
            </a:r>
            <a:r>
              <a:rPr lang="en-US" sz="3600" b="1" dirty="0" err="1">
                <a:solidFill>
                  <a:srgbClr val="FFFF00"/>
                </a:solidFill>
              </a:rPr>
              <a:t>em</a:t>
            </a:r>
            <a:r>
              <a:rPr lang="en-US" sz="3600" b="1" dirty="0">
                <a:solidFill>
                  <a:srgbClr val="FFFF00"/>
                </a:solidFill>
              </a:rPr>
              <a:t> </a:t>
            </a:r>
            <a:r>
              <a:rPr lang="en-US" sz="3600" b="1" dirty="0" err="1">
                <a:solidFill>
                  <a:srgbClr val="FFFF00"/>
                </a:solidFill>
              </a:rPr>
              <a:t>nhắn</a:t>
            </a:r>
            <a:r>
              <a:rPr lang="en-US" sz="3600" b="1" dirty="0">
                <a:solidFill>
                  <a:srgbClr val="FFFF00"/>
                </a:solidFill>
              </a:rPr>
              <a:t> </a:t>
            </a:r>
            <a:r>
              <a:rPr lang="en-US" sz="3600" b="1" dirty="0" err="1">
                <a:solidFill>
                  <a:srgbClr val="FFFF00"/>
                </a:solidFill>
              </a:rPr>
              <a:t>bạn</a:t>
            </a:r>
            <a:r>
              <a:rPr lang="en-US" sz="3600" b="1" dirty="0">
                <a:solidFill>
                  <a:srgbClr val="FFFF00"/>
                </a:solidFill>
              </a:rPr>
              <a:t> </a:t>
            </a:r>
            <a:r>
              <a:rPr lang="en-US" sz="3600" b="1" dirty="0" err="1">
                <a:solidFill>
                  <a:srgbClr val="FFFF00"/>
                </a:solidFill>
              </a:rPr>
              <a:t>điều</a:t>
            </a:r>
            <a:r>
              <a:rPr lang="en-US" sz="3600" b="1" dirty="0">
                <a:solidFill>
                  <a:srgbClr val="FFFF00"/>
                </a:solidFill>
              </a:rPr>
              <a:t> </a:t>
            </a:r>
            <a:r>
              <a:rPr lang="en-US" sz="3600" b="1" dirty="0" err="1">
                <a:solidFill>
                  <a:srgbClr val="FFFF00"/>
                </a:solidFill>
              </a:rPr>
              <a:t>gì</a:t>
            </a:r>
            <a:r>
              <a:rPr lang="en-US" sz="3600" b="1" dirty="0">
                <a:solidFill>
                  <a:srgbClr val="FFFF00"/>
                </a:solidFill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385042147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6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81858E5-1479-4D39-B9DC-FE8756AF241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>
            <a:off x="1593442" y="581096"/>
            <a:ext cx="9368472" cy="5804463"/>
          </a:xfrm>
          <a:prstGeom prst="rect">
            <a:avLst/>
          </a:prstGeom>
        </p:spPr>
      </p:pic>
      <p:sp>
        <p:nvSpPr>
          <p:cNvPr id="2" name="Google Shape;290;p7">
            <a:extLst>
              <a:ext uri="{FF2B5EF4-FFF2-40B4-BE49-F238E27FC236}">
                <a16:creationId xmlns:a16="http://schemas.microsoft.com/office/drawing/2014/main" id="{271B6753-F31C-4A20-8DE2-32985CD964D7}"/>
              </a:ext>
            </a:extLst>
          </p:cNvPr>
          <p:cNvSpPr txBox="1"/>
          <p:nvPr/>
        </p:nvSpPr>
        <p:spPr>
          <a:xfrm>
            <a:off x="3681171" y="1991923"/>
            <a:ext cx="5455657" cy="10156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4400"/>
              <a:buFont typeface="Times New Roman"/>
              <a:buNone/>
            </a:pPr>
            <a:r>
              <a:rPr lang="en-US" sz="60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DẶN DÒ</a:t>
            </a:r>
            <a:endParaRPr lang="en-US" sz="54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pic>
        <p:nvPicPr>
          <p:cNvPr id="4" name="Picture 4">
            <a:extLst>
              <a:ext uri="{FF2B5EF4-FFF2-40B4-BE49-F238E27FC236}">
                <a16:creationId xmlns:a16="http://schemas.microsoft.com/office/drawing/2014/main" id="{FF5F2D25-62A7-45FE-9A0A-045C3596902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/>
          </a:stretch>
        </p:blipFill>
        <p:spPr>
          <a:xfrm rot="165439">
            <a:off x="833474" y="4683561"/>
            <a:ext cx="3151436" cy="15184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068720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2497193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>
        <p15:prstTrans prst="origami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7" name="Google Shape;197;p3" descr="C:\Users\ADMIN\Desktop\Bach tuyet\54774f4bc8287c7337fadd5fbb419da6.jpg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0" y="1"/>
            <a:ext cx="12192000" cy="6857999"/>
          </a:xfrm>
          <a:prstGeom prst="rect">
            <a:avLst/>
          </a:prstGeom>
          <a:noFill/>
          <a:ln>
            <a:noFill/>
          </a:ln>
        </p:spPr>
      </p:pic>
      <p:pic>
        <p:nvPicPr>
          <p:cNvPr id="198" name="Google Shape;198;p3" descr="C:\Users\ADMIN\Desktop\Bach tuyet\Snow_white_transparent.png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4978400" y="2722179"/>
            <a:ext cx="1243539" cy="2680235"/>
          </a:xfrm>
          <a:prstGeom prst="rect">
            <a:avLst/>
          </a:prstGeom>
          <a:noFill/>
          <a:ln>
            <a:noFill/>
          </a:ln>
        </p:spPr>
      </p:pic>
      <p:pic>
        <p:nvPicPr>
          <p:cNvPr id="199" name="Google Shape;199;p3" descr="C:\Users\ADMIN\Desktop\Bach tuyet\43ebd44d263606f876d42fd2f199ea61 (4).jpg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 rot="338519">
            <a:off x="10592437" y="4662277"/>
            <a:ext cx="1880249" cy="2689195"/>
          </a:xfrm>
          <a:prstGeom prst="rect">
            <a:avLst/>
          </a:prstGeom>
          <a:noFill/>
          <a:ln>
            <a:noFill/>
          </a:ln>
        </p:spPr>
      </p:pic>
      <p:pic>
        <p:nvPicPr>
          <p:cNvPr id="200" name="Google Shape;200;p3" descr="C:\Users\ADMIN\Desktop\Bach tuyet\43ebd44d263606f876d42fd2f199ea61 (7).jpg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 flipH="1">
            <a:off x="7148075" y="4667665"/>
            <a:ext cx="1913197" cy="2551999"/>
          </a:xfrm>
          <a:prstGeom prst="rect">
            <a:avLst/>
          </a:prstGeom>
          <a:noFill/>
          <a:ln>
            <a:noFill/>
          </a:ln>
        </p:spPr>
      </p:pic>
      <p:pic>
        <p:nvPicPr>
          <p:cNvPr id="201" name="Google Shape;201;p3" descr="C:\Users\ADMIN\Desktop\Bach tuyet\RjAwOTQ4MTUyNEI3QjJCRTc2RjA6ZDA1ZjJmYTY2MjBkNDYzY2ZlZDNiOTA1Y2YxYTk1NzA6Ojo6OjA=.png"/>
          <p:cNvPicPr preferRelativeResize="0"/>
          <p:nvPr/>
        </p:nvPicPr>
        <p:blipFill rotWithShape="1">
          <a:blip r:embed="rId9">
            <a:alphaModFix/>
          </a:blip>
          <a:srcRect/>
          <a:stretch/>
        </p:blipFill>
        <p:spPr>
          <a:xfrm rot="-1006265">
            <a:off x="9011" y="4789835"/>
            <a:ext cx="2123621" cy="2411959"/>
          </a:xfrm>
          <a:prstGeom prst="rect">
            <a:avLst/>
          </a:prstGeom>
          <a:noFill/>
          <a:ln>
            <a:noFill/>
          </a:ln>
        </p:spPr>
      </p:pic>
      <p:pic>
        <p:nvPicPr>
          <p:cNvPr id="202" name="Google Shape;202;p3" descr="C:\Users\ADMIN\Desktop\Bach tuyet\43ebd44d263606f876d42fd2f199ea61 (2).jpg"/>
          <p:cNvPicPr preferRelativeResize="0"/>
          <p:nvPr/>
        </p:nvPicPr>
        <p:blipFill rotWithShape="1">
          <a:blip r:embed="rId10">
            <a:alphaModFix/>
          </a:blip>
          <a:srcRect/>
          <a:stretch/>
        </p:blipFill>
        <p:spPr>
          <a:xfrm rot="-1427022">
            <a:off x="7736843" y="4957294"/>
            <a:ext cx="1831975" cy="2476829"/>
          </a:xfrm>
          <a:prstGeom prst="rect">
            <a:avLst/>
          </a:prstGeom>
          <a:noFill/>
          <a:ln>
            <a:noFill/>
          </a:ln>
        </p:spPr>
      </p:pic>
      <p:pic>
        <p:nvPicPr>
          <p:cNvPr id="203" name="Google Shape;203;p3" descr="C:\Users\ADMIN\Desktop\Bach tuyet\43ebd44d263606f876d42fd2f199ea61 (3).jpg"/>
          <p:cNvPicPr preferRelativeResize="0"/>
          <p:nvPr/>
        </p:nvPicPr>
        <p:blipFill rotWithShape="1">
          <a:blip r:embed="rId11">
            <a:alphaModFix/>
          </a:blip>
          <a:srcRect/>
          <a:stretch/>
        </p:blipFill>
        <p:spPr>
          <a:xfrm>
            <a:off x="2082524" y="5232399"/>
            <a:ext cx="2212453" cy="2033468"/>
          </a:xfrm>
          <a:prstGeom prst="rect">
            <a:avLst/>
          </a:prstGeom>
          <a:noFill/>
          <a:ln>
            <a:noFill/>
          </a:ln>
        </p:spPr>
      </p:pic>
      <p:pic>
        <p:nvPicPr>
          <p:cNvPr id="204" name="Google Shape;204;p3" descr="C:\Users\ADMIN\Desktop\Bach tuyet\43ebd44d263606f876d42fd2f199ea61 (5).jpg"/>
          <p:cNvPicPr preferRelativeResize="0"/>
          <p:nvPr/>
        </p:nvPicPr>
        <p:blipFill rotWithShape="1">
          <a:blip r:embed="rId12">
            <a:alphaModFix/>
          </a:blip>
          <a:srcRect/>
          <a:stretch/>
        </p:blipFill>
        <p:spPr>
          <a:xfrm rot="1608799">
            <a:off x="1408602" y="4577567"/>
            <a:ext cx="1656967" cy="2647951"/>
          </a:xfrm>
          <a:prstGeom prst="rect">
            <a:avLst/>
          </a:prstGeom>
          <a:noFill/>
          <a:ln>
            <a:noFill/>
          </a:ln>
        </p:spPr>
      </p:pic>
      <p:pic>
        <p:nvPicPr>
          <p:cNvPr id="205" name="Google Shape;205;p3" descr="C:\Users\ADMIN\Desktop\Bach tuyet\43ebd44d263606f876d42fd2f199ea61 (8).jpg"/>
          <p:cNvPicPr preferRelativeResize="0"/>
          <p:nvPr/>
        </p:nvPicPr>
        <p:blipFill rotWithShape="1">
          <a:blip r:embed="rId13">
            <a:alphaModFix/>
          </a:blip>
          <a:srcRect/>
          <a:stretch/>
        </p:blipFill>
        <p:spPr>
          <a:xfrm>
            <a:off x="9448800" y="4363395"/>
            <a:ext cx="2111365" cy="2902472"/>
          </a:xfrm>
          <a:prstGeom prst="rect">
            <a:avLst/>
          </a:prstGeom>
          <a:noFill/>
          <a:ln>
            <a:noFill/>
          </a:ln>
        </p:spPr>
      </p:pic>
      <p:pic>
        <p:nvPicPr>
          <p:cNvPr id="206" name="Google Shape;206;p3" descr="C:\Users\ADMIN\Desktop\Bach tuyet\511929473-photo-clip-tree.png"/>
          <p:cNvPicPr preferRelativeResize="0"/>
          <p:nvPr/>
        </p:nvPicPr>
        <p:blipFill rotWithShape="1">
          <a:blip r:embed="rId14">
            <a:alphaModFix/>
          </a:blip>
          <a:srcRect/>
          <a:stretch/>
        </p:blipFill>
        <p:spPr>
          <a:xfrm>
            <a:off x="4775200" y="-2947963"/>
            <a:ext cx="9770739" cy="10307443"/>
          </a:xfrm>
          <a:prstGeom prst="rect">
            <a:avLst/>
          </a:prstGeom>
          <a:noFill/>
          <a:ln>
            <a:noFill/>
          </a:ln>
        </p:spPr>
      </p:pic>
      <p:pic>
        <p:nvPicPr>
          <p:cNvPr id="207" name="Google Shape;207;p3" descr="C:\Users\ADMIN\Desktop\Bach tuyet\511929473-photo-clip-tree.png"/>
          <p:cNvPicPr preferRelativeResize="0"/>
          <p:nvPr/>
        </p:nvPicPr>
        <p:blipFill rotWithShape="1">
          <a:blip r:embed="rId14">
            <a:alphaModFix/>
          </a:blip>
          <a:srcRect/>
          <a:stretch/>
        </p:blipFill>
        <p:spPr>
          <a:xfrm>
            <a:off x="-1219199" y="-2825162"/>
            <a:ext cx="6078553" cy="10307443"/>
          </a:xfrm>
          <a:prstGeom prst="rect">
            <a:avLst/>
          </a:prstGeom>
          <a:noFill/>
          <a:ln>
            <a:noFill/>
          </a:ln>
        </p:spPr>
      </p:pic>
      <p:pic>
        <p:nvPicPr>
          <p:cNvPr id="208" name="Google Shape;208;p3" descr="C:\Users\ADMIN\Desktop\Tai nguyen thiet ke tro choi\Bảng gỗ\wooden-blank-sign-clipart-1.jpg"/>
          <p:cNvPicPr preferRelativeResize="0"/>
          <p:nvPr/>
        </p:nvPicPr>
        <p:blipFill rotWithShape="1">
          <a:blip r:embed="rId15">
            <a:alphaModFix/>
          </a:blip>
          <a:srcRect/>
          <a:stretch/>
        </p:blipFill>
        <p:spPr>
          <a:xfrm>
            <a:off x="1784883" y="-1955800"/>
            <a:ext cx="9187917" cy="4079875"/>
          </a:xfrm>
          <a:prstGeom prst="rect">
            <a:avLst/>
          </a:prstGeom>
          <a:noFill/>
          <a:ln>
            <a:noFill/>
          </a:ln>
        </p:spPr>
      </p:pic>
      <p:sp>
        <p:nvSpPr>
          <p:cNvPr id="209" name="Google Shape;209;p3"/>
          <p:cNvSpPr txBox="1"/>
          <p:nvPr/>
        </p:nvSpPr>
        <p:spPr>
          <a:xfrm>
            <a:off x="2644461" y="584200"/>
            <a:ext cx="7515539" cy="107721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 b="1" i="0" u="none" strike="noStrike" cap="none" dirty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CHƠI TRỐN TÌM </a:t>
            </a:r>
            <a:endParaRPr dirty="0"/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 b="1" i="0" u="none" strike="noStrike" cap="none" dirty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CÙNG BẠCH TUYẾT VÀ 7 CHÚ LÙN</a:t>
            </a:r>
            <a:endParaRPr dirty="0"/>
          </a:p>
        </p:txBody>
      </p:sp>
      <p:pic>
        <p:nvPicPr>
          <p:cNvPr id="210" name="Google Shape;210;p3" descr="C:\Users\ADMIN\Desktop\Tai nguyen thiet ke tro choi\Angry birds epic birds\1505573783630 (2).png">
            <a:hlinkClick r:id="rId16" action="ppaction://hlinksldjump"/>
          </p:cNvPr>
          <p:cNvPicPr preferRelativeResize="0"/>
          <p:nvPr/>
        </p:nvPicPr>
        <p:blipFill rotWithShape="1">
          <a:blip r:embed="rId17">
            <a:alphaModFix/>
          </a:blip>
          <a:srcRect/>
          <a:stretch/>
        </p:blipFill>
        <p:spPr>
          <a:xfrm>
            <a:off x="5600170" y="5901542"/>
            <a:ext cx="1426197" cy="780844"/>
          </a:xfrm>
          <a:prstGeom prst="rect">
            <a:avLst/>
          </a:prstGeom>
          <a:noFill/>
          <a:ln>
            <a:noFill/>
          </a:ln>
        </p:spPr>
      </p:pic>
      <p:pic>
        <p:nvPicPr>
          <p:cNvPr id="211" name="Google Shape;211;p3"/>
          <p:cNvPicPr preferRelativeResize="0"/>
          <p:nvPr/>
        </p:nvPicPr>
        <p:blipFill rotWithShape="1">
          <a:blip r:embed="rId18">
            <a:alphaModFix/>
          </a:blip>
          <a:srcRect/>
          <a:stretch/>
        </p:blipFill>
        <p:spPr>
          <a:xfrm>
            <a:off x="5751695" y="-857250"/>
            <a:ext cx="609600" cy="609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7" name="monkeys-spinning-monkeys-by-kevin-macleod-from-filmmusic-io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94550.3"/>
                </p14:media>
              </p:ext>
            </p:extLst>
          </p:nvPr>
        </p:nvPicPr>
        <p:blipFill>
          <a:blip r:embed="rId19"/>
          <a:stretch>
            <a:fillRect/>
          </a:stretch>
        </p:blipFill>
        <p:spPr>
          <a:xfrm>
            <a:off x="11338093" y="6243041"/>
            <a:ext cx="609600" cy="609600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06308168-9CDA-43B3-8F86-0E3A23A82082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197210" y="84137"/>
            <a:ext cx="1634451" cy="70874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524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C6E055D4-2962-46C6-949B-AF208627A02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431645"/>
          </a:xfrm>
          <a:prstGeom prst="rect">
            <a:avLst/>
          </a:prstGeom>
        </p:spPr>
      </p:pic>
      <p:sp>
        <p:nvSpPr>
          <p:cNvPr id="2" name="Google Shape;189;p2"/>
          <p:cNvSpPr txBox="1"/>
          <p:nvPr/>
        </p:nvSpPr>
        <p:spPr>
          <a:xfrm>
            <a:off x="4549966" y="244254"/>
            <a:ext cx="3775887" cy="7694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400" b="1" i="0" u="none" strike="noStrike" dirty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002060"/>
                </a:solidFill>
                <a:latin typeface="Arial"/>
                <a:ea typeface="Arial"/>
                <a:cs typeface="Arial"/>
                <a:sym typeface="Arial"/>
              </a:rPr>
              <a:t>LUẬT CHƠI</a:t>
            </a:r>
            <a:endParaRPr sz="4400" b="1" i="0" u="none" strike="noStrike" dirty="0">
              <a:ln w="12700" cmpd="sng">
                <a:solidFill>
                  <a:schemeClr val="accent4"/>
                </a:solidFill>
                <a:prstDash val="solid"/>
              </a:ln>
              <a:solidFill>
                <a:srgbClr val="00206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" name="文本占位符 1">
            <a:extLst>
              <a:ext uri="{FF2B5EF4-FFF2-40B4-BE49-F238E27FC236}">
                <a16:creationId xmlns:a16="http://schemas.microsoft.com/office/drawing/2014/main" id="{1D4D8A0C-1924-4738-A40D-C717DD049076}"/>
              </a:ext>
            </a:extLst>
          </p:cNvPr>
          <p:cNvSpPr txBox="1">
            <a:spLocks/>
          </p:cNvSpPr>
          <p:nvPr/>
        </p:nvSpPr>
        <p:spPr>
          <a:xfrm>
            <a:off x="872445" y="1961147"/>
            <a:ext cx="10189050" cy="2935705"/>
          </a:xfrm>
          <a:prstGeom prst="rect">
            <a:avLst/>
          </a:prstGeom>
          <a:noFill/>
          <a:ln w="28575"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spcAft>
                <a:spcPts val="1200"/>
              </a:spcAft>
              <a:buFont typeface="Wingdings" panose="05000000000000000000" pitchFamily="2" charset="2"/>
              <a:buChar char="Ø"/>
            </a:pPr>
            <a:r>
              <a:rPr lang="en-US" sz="3600" dirty="0" err="1">
                <a:solidFill>
                  <a:srgbClr val="002060"/>
                </a:solidFill>
                <a:latin typeface="UTM Avo" panose="02040603050506020204" pitchFamily="18" charset="0"/>
              </a:rPr>
              <a:t>Các</a:t>
            </a:r>
            <a:r>
              <a:rPr lang="en-US" sz="3600" dirty="0">
                <a:solidFill>
                  <a:srgbClr val="002060"/>
                </a:solidFill>
                <a:latin typeface="UTM Avo" panose="02040603050506020204" pitchFamily="18" charset="0"/>
              </a:rPr>
              <a:t> </a:t>
            </a:r>
            <a:r>
              <a:rPr lang="en-US" sz="3600" dirty="0" err="1">
                <a:solidFill>
                  <a:srgbClr val="002060"/>
                </a:solidFill>
                <a:latin typeface="UTM Avo" panose="02040603050506020204" pitchFamily="18" charset="0"/>
              </a:rPr>
              <a:t>chú</a:t>
            </a:r>
            <a:r>
              <a:rPr lang="en-US" sz="3600" dirty="0">
                <a:solidFill>
                  <a:srgbClr val="002060"/>
                </a:solidFill>
                <a:latin typeface="UTM Avo" panose="02040603050506020204" pitchFamily="18" charset="0"/>
              </a:rPr>
              <a:t> </a:t>
            </a:r>
            <a:r>
              <a:rPr lang="en-US" sz="3600" dirty="0" err="1">
                <a:solidFill>
                  <a:srgbClr val="002060"/>
                </a:solidFill>
                <a:latin typeface="UTM Avo" panose="02040603050506020204" pitchFamily="18" charset="0"/>
              </a:rPr>
              <a:t>lùn</a:t>
            </a:r>
            <a:r>
              <a:rPr lang="en-US" sz="3600" dirty="0">
                <a:solidFill>
                  <a:srgbClr val="002060"/>
                </a:solidFill>
                <a:latin typeface="UTM Avo" panose="02040603050506020204" pitchFamily="18" charset="0"/>
              </a:rPr>
              <a:t> </a:t>
            </a:r>
            <a:r>
              <a:rPr lang="en-US" sz="3600" dirty="0" err="1">
                <a:solidFill>
                  <a:srgbClr val="002060"/>
                </a:solidFill>
                <a:latin typeface="UTM Avo" panose="02040603050506020204" pitchFamily="18" charset="0"/>
              </a:rPr>
              <a:t>đang</a:t>
            </a:r>
            <a:r>
              <a:rPr lang="en-US" sz="3600" dirty="0">
                <a:solidFill>
                  <a:srgbClr val="002060"/>
                </a:solidFill>
                <a:latin typeface="UTM Avo" panose="02040603050506020204" pitchFamily="18" charset="0"/>
              </a:rPr>
              <a:t> </a:t>
            </a:r>
            <a:r>
              <a:rPr lang="en-US" sz="3600" dirty="0" err="1">
                <a:solidFill>
                  <a:srgbClr val="002060"/>
                </a:solidFill>
                <a:latin typeface="UTM Avo" panose="02040603050506020204" pitchFamily="18" charset="0"/>
              </a:rPr>
              <a:t>trốn</a:t>
            </a:r>
            <a:r>
              <a:rPr lang="en-US" sz="3600" dirty="0">
                <a:solidFill>
                  <a:srgbClr val="002060"/>
                </a:solidFill>
                <a:latin typeface="UTM Avo" panose="02040603050506020204" pitchFamily="18" charset="0"/>
              </a:rPr>
              <a:t> </a:t>
            </a:r>
            <a:r>
              <a:rPr lang="en-US" sz="3600" dirty="0" err="1">
                <a:solidFill>
                  <a:srgbClr val="002060"/>
                </a:solidFill>
                <a:latin typeface="UTM Avo" panose="02040603050506020204" pitchFamily="18" charset="0"/>
              </a:rPr>
              <a:t>trong</a:t>
            </a:r>
            <a:r>
              <a:rPr lang="en-US" sz="3600" dirty="0">
                <a:solidFill>
                  <a:srgbClr val="002060"/>
                </a:solidFill>
                <a:latin typeface="UTM Avo" panose="02040603050506020204" pitchFamily="18" charset="0"/>
              </a:rPr>
              <a:t> </a:t>
            </a:r>
            <a:r>
              <a:rPr lang="en-US" sz="3600" dirty="0" err="1">
                <a:solidFill>
                  <a:srgbClr val="002060"/>
                </a:solidFill>
                <a:latin typeface="UTM Avo" panose="02040603050506020204" pitchFamily="18" charset="0"/>
              </a:rPr>
              <a:t>rừng</a:t>
            </a:r>
            <a:r>
              <a:rPr lang="en-US" sz="3600" dirty="0">
                <a:solidFill>
                  <a:srgbClr val="002060"/>
                </a:solidFill>
                <a:latin typeface="UTM Avo" panose="02040603050506020204" pitchFamily="18" charset="0"/>
              </a:rPr>
              <a:t>. </a:t>
            </a:r>
            <a:r>
              <a:rPr lang="en-US" sz="3600" dirty="0" err="1">
                <a:solidFill>
                  <a:srgbClr val="002060"/>
                </a:solidFill>
                <a:latin typeface="UTM Avo" panose="02040603050506020204" pitchFamily="18" charset="0"/>
              </a:rPr>
              <a:t>Công</a:t>
            </a:r>
            <a:r>
              <a:rPr lang="en-US" sz="3600" dirty="0">
                <a:solidFill>
                  <a:srgbClr val="002060"/>
                </a:solidFill>
                <a:latin typeface="UTM Avo" panose="02040603050506020204" pitchFamily="18" charset="0"/>
              </a:rPr>
              <a:t> </a:t>
            </a:r>
            <a:r>
              <a:rPr lang="en-US" sz="3600" dirty="0" err="1">
                <a:solidFill>
                  <a:srgbClr val="002060"/>
                </a:solidFill>
                <a:latin typeface="UTM Avo" panose="02040603050506020204" pitchFamily="18" charset="0"/>
              </a:rPr>
              <a:t>chúa</a:t>
            </a:r>
            <a:r>
              <a:rPr lang="en-US" sz="3600" dirty="0">
                <a:solidFill>
                  <a:srgbClr val="002060"/>
                </a:solidFill>
                <a:latin typeface="UTM Avo" panose="02040603050506020204" pitchFamily="18" charset="0"/>
              </a:rPr>
              <a:t> </a:t>
            </a:r>
            <a:r>
              <a:rPr lang="en-US" sz="3600" dirty="0" err="1">
                <a:solidFill>
                  <a:srgbClr val="002060"/>
                </a:solidFill>
                <a:latin typeface="UTM Avo" panose="02040603050506020204" pitchFamily="18" charset="0"/>
              </a:rPr>
              <a:t>Bạch</a:t>
            </a:r>
            <a:r>
              <a:rPr lang="en-US" sz="3600" dirty="0">
                <a:solidFill>
                  <a:srgbClr val="002060"/>
                </a:solidFill>
                <a:latin typeface="UTM Avo" panose="02040603050506020204" pitchFamily="18" charset="0"/>
              </a:rPr>
              <a:t> </a:t>
            </a:r>
            <a:r>
              <a:rPr lang="en-US" sz="3600" dirty="0" err="1">
                <a:solidFill>
                  <a:srgbClr val="002060"/>
                </a:solidFill>
                <a:latin typeface="UTM Avo" panose="02040603050506020204" pitchFamily="18" charset="0"/>
              </a:rPr>
              <a:t>Tuyết</a:t>
            </a:r>
            <a:r>
              <a:rPr lang="en-US" sz="3600" dirty="0">
                <a:solidFill>
                  <a:srgbClr val="002060"/>
                </a:solidFill>
                <a:latin typeface="UTM Avo" panose="02040603050506020204" pitchFamily="18" charset="0"/>
              </a:rPr>
              <a:t> </a:t>
            </a:r>
            <a:r>
              <a:rPr lang="en-US" sz="3600" dirty="0" err="1">
                <a:solidFill>
                  <a:srgbClr val="002060"/>
                </a:solidFill>
                <a:latin typeface="UTM Avo" panose="02040603050506020204" pitchFamily="18" charset="0"/>
              </a:rPr>
              <a:t>có</a:t>
            </a:r>
            <a:r>
              <a:rPr lang="en-US" sz="3600" dirty="0">
                <a:solidFill>
                  <a:srgbClr val="002060"/>
                </a:solidFill>
                <a:latin typeface="UTM Avo" panose="02040603050506020204" pitchFamily="18" charset="0"/>
              </a:rPr>
              <a:t> </a:t>
            </a:r>
            <a:r>
              <a:rPr lang="en-US" sz="3600" dirty="0" err="1">
                <a:solidFill>
                  <a:srgbClr val="002060"/>
                </a:solidFill>
                <a:latin typeface="UTM Avo" panose="02040603050506020204" pitchFamily="18" charset="0"/>
              </a:rPr>
              <a:t>nhiệm</a:t>
            </a:r>
            <a:r>
              <a:rPr lang="en-US" sz="3600" dirty="0">
                <a:solidFill>
                  <a:srgbClr val="002060"/>
                </a:solidFill>
                <a:latin typeface="UTM Avo" panose="02040603050506020204" pitchFamily="18" charset="0"/>
              </a:rPr>
              <a:t> </a:t>
            </a:r>
            <a:r>
              <a:rPr lang="en-US" sz="3600" dirty="0" err="1">
                <a:solidFill>
                  <a:srgbClr val="002060"/>
                </a:solidFill>
                <a:latin typeface="UTM Avo" panose="02040603050506020204" pitchFamily="18" charset="0"/>
              </a:rPr>
              <a:t>vụ</a:t>
            </a:r>
            <a:r>
              <a:rPr lang="en-US" sz="3600" dirty="0">
                <a:solidFill>
                  <a:srgbClr val="002060"/>
                </a:solidFill>
                <a:latin typeface="UTM Avo" panose="02040603050506020204" pitchFamily="18" charset="0"/>
              </a:rPr>
              <a:t> </a:t>
            </a:r>
            <a:r>
              <a:rPr lang="en-US" sz="3600" dirty="0" err="1">
                <a:solidFill>
                  <a:srgbClr val="002060"/>
                </a:solidFill>
                <a:latin typeface="UTM Avo" panose="02040603050506020204" pitchFamily="18" charset="0"/>
              </a:rPr>
              <a:t>đi</a:t>
            </a:r>
            <a:r>
              <a:rPr lang="en-US" sz="3600" dirty="0">
                <a:solidFill>
                  <a:srgbClr val="002060"/>
                </a:solidFill>
                <a:latin typeface="UTM Avo" panose="02040603050506020204" pitchFamily="18" charset="0"/>
              </a:rPr>
              <a:t> </a:t>
            </a:r>
            <a:r>
              <a:rPr lang="en-US" sz="3600" dirty="0" err="1">
                <a:solidFill>
                  <a:srgbClr val="002060"/>
                </a:solidFill>
                <a:latin typeface="UTM Avo" panose="02040603050506020204" pitchFamily="18" charset="0"/>
              </a:rPr>
              <a:t>tìm</a:t>
            </a:r>
            <a:r>
              <a:rPr lang="en-US" sz="3600" dirty="0">
                <a:solidFill>
                  <a:srgbClr val="002060"/>
                </a:solidFill>
                <a:latin typeface="UTM Avo" panose="02040603050506020204" pitchFamily="18" charset="0"/>
              </a:rPr>
              <a:t> </a:t>
            </a:r>
            <a:r>
              <a:rPr lang="en-US" sz="3600" dirty="0" err="1">
                <a:solidFill>
                  <a:srgbClr val="002060"/>
                </a:solidFill>
                <a:latin typeface="UTM Avo" panose="02040603050506020204" pitchFamily="18" charset="0"/>
              </a:rPr>
              <a:t>các</a:t>
            </a:r>
            <a:r>
              <a:rPr lang="en-US" sz="3600" dirty="0">
                <a:solidFill>
                  <a:srgbClr val="002060"/>
                </a:solidFill>
                <a:latin typeface="UTM Avo" panose="02040603050506020204" pitchFamily="18" charset="0"/>
              </a:rPr>
              <a:t> </a:t>
            </a:r>
            <a:r>
              <a:rPr lang="en-US" sz="3600" dirty="0" err="1">
                <a:solidFill>
                  <a:srgbClr val="002060"/>
                </a:solidFill>
                <a:latin typeface="UTM Avo" panose="02040603050506020204" pitchFamily="18" charset="0"/>
              </a:rPr>
              <a:t>chú</a:t>
            </a:r>
            <a:r>
              <a:rPr lang="en-US" sz="3600" dirty="0">
                <a:solidFill>
                  <a:srgbClr val="002060"/>
                </a:solidFill>
                <a:latin typeface="UTM Avo" panose="02040603050506020204" pitchFamily="18" charset="0"/>
              </a:rPr>
              <a:t> </a:t>
            </a:r>
            <a:r>
              <a:rPr lang="en-US" sz="3600" dirty="0" err="1">
                <a:solidFill>
                  <a:srgbClr val="002060"/>
                </a:solidFill>
                <a:latin typeface="UTM Avo" panose="02040603050506020204" pitchFamily="18" charset="0"/>
              </a:rPr>
              <a:t>lùn</a:t>
            </a:r>
            <a:r>
              <a:rPr lang="en-US" sz="3600" dirty="0">
                <a:solidFill>
                  <a:srgbClr val="002060"/>
                </a:solidFill>
                <a:latin typeface="UTM Avo" panose="02040603050506020204" pitchFamily="18" charset="0"/>
              </a:rPr>
              <a:t>.,</a:t>
            </a:r>
          </a:p>
          <a:p>
            <a:pPr algn="just">
              <a:spcAft>
                <a:spcPts val="1200"/>
              </a:spcAft>
              <a:buFont typeface="Wingdings" panose="05000000000000000000" pitchFamily="2" charset="2"/>
              <a:buChar char="Ø"/>
            </a:pPr>
            <a:r>
              <a:rPr lang="en-US" sz="3600" dirty="0" err="1">
                <a:solidFill>
                  <a:srgbClr val="002060"/>
                </a:solidFill>
                <a:latin typeface="UTM Avo" panose="02040603050506020204" pitchFamily="18" charset="0"/>
              </a:rPr>
              <a:t>Muốn</a:t>
            </a:r>
            <a:r>
              <a:rPr lang="en-US" sz="3600" dirty="0">
                <a:solidFill>
                  <a:srgbClr val="002060"/>
                </a:solidFill>
                <a:latin typeface="UTM Avo" panose="02040603050506020204" pitchFamily="18" charset="0"/>
              </a:rPr>
              <a:t> </a:t>
            </a:r>
            <a:r>
              <a:rPr lang="en-US" sz="3600" dirty="0" err="1">
                <a:solidFill>
                  <a:srgbClr val="002060"/>
                </a:solidFill>
                <a:latin typeface="UTM Avo" panose="02040603050506020204" pitchFamily="18" charset="0"/>
              </a:rPr>
              <a:t>tìm</a:t>
            </a:r>
            <a:r>
              <a:rPr lang="en-US" sz="3600" dirty="0">
                <a:solidFill>
                  <a:srgbClr val="002060"/>
                </a:solidFill>
                <a:latin typeface="UTM Avo" panose="02040603050506020204" pitchFamily="18" charset="0"/>
              </a:rPr>
              <a:t> </a:t>
            </a:r>
            <a:r>
              <a:rPr lang="en-US" sz="3600" dirty="0" err="1">
                <a:solidFill>
                  <a:srgbClr val="002060"/>
                </a:solidFill>
                <a:latin typeface="UTM Avo" panose="02040603050506020204" pitchFamily="18" charset="0"/>
              </a:rPr>
              <a:t>được</a:t>
            </a:r>
            <a:r>
              <a:rPr lang="en-US" sz="3600" dirty="0">
                <a:solidFill>
                  <a:srgbClr val="002060"/>
                </a:solidFill>
                <a:latin typeface="UTM Avo" panose="02040603050506020204" pitchFamily="18" charset="0"/>
              </a:rPr>
              <a:t> </a:t>
            </a:r>
            <a:r>
              <a:rPr lang="en-US" sz="3600" dirty="0" err="1">
                <a:solidFill>
                  <a:srgbClr val="002060"/>
                </a:solidFill>
                <a:latin typeface="UTM Avo" panose="02040603050506020204" pitchFamily="18" charset="0"/>
              </a:rPr>
              <a:t>các</a:t>
            </a:r>
            <a:r>
              <a:rPr lang="en-US" sz="3600" dirty="0">
                <a:solidFill>
                  <a:srgbClr val="002060"/>
                </a:solidFill>
                <a:latin typeface="UTM Avo" panose="02040603050506020204" pitchFamily="18" charset="0"/>
              </a:rPr>
              <a:t> </a:t>
            </a:r>
            <a:r>
              <a:rPr lang="en-US" sz="3600" dirty="0" err="1">
                <a:solidFill>
                  <a:srgbClr val="002060"/>
                </a:solidFill>
                <a:latin typeface="UTM Avo" panose="02040603050506020204" pitchFamily="18" charset="0"/>
              </a:rPr>
              <a:t>chú</a:t>
            </a:r>
            <a:r>
              <a:rPr lang="en-US" sz="3600" dirty="0">
                <a:solidFill>
                  <a:srgbClr val="002060"/>
                </a:solidFill>
                <a:latin typeface="UTM Avo" panose="02040603050506020204" pitchFamily="18" charset="0"/>
              </a:rPr>
              <a:t> </a:t>
            </a:r>
            <a:r>
              <a:rPr lang="en-US" sz="3600" dirty="0" err="1">
                <a:solidFill>
                  <a:srgbClr val="002060"/>
                </a:solidFill>
                <a:latin typeface="UTM Avo" panose="02040603050506020204" pitchFamily="18" charset="0"/>
              </a:rPr>
              <a:t>lùn</a:t>
            </a:r>
            <a:r>
              <a:rPr lang="en-US" sz="3600" dirty="0">
                <a:solidFill>
                  <a:srgbClr val="002060"/>
                </a:solidFill>
                <a:latin typeface="UTM Avo" panose="02040603050506020204" pitchFamily="18" charset="0"/>
              </a:rPr>
              <a:t>, </a:t>
            </a:r>
            <a:r>
              <a:rPr lang="en-US" sz="3600" dirty="0" err="1">
                <a:solidFill>
                  <a:srgbClr val="002060"/>
                </a:solidFill>
                <a:latin typeface="UTM Avo" panose="02040603050506020204" pitchFamily="18" charset="0"/>
              </a:rPr>
              <a:t>Bạch</a:t>
            </a:r>
            <a:r>
              <a:rPr lang="en-US" sz="3600" dirty="0">
                <a:solidFill>
                  <a:srgbClr val="002060"/>
                </a:solidFill>
                <a:latin typeface="UTM Avo" panose="02040603050506020204" pitchFamily="18" charset="0"/>
              </a:rPr>
              <a:t> </a:t>
            </a:r>
            <a:r>
              <a:rPr lang="en-US" sz="3600" dirty="0" err="1">
                <a:solidFill>
                  <a:srgbClr val="002060"/>
                </a:solidFill>
                <a:latin typeface="UTM Avo" panose="02040603050506020204" pitchFamily="18" charset="0"/>
              </a:rPr>
              <a:t>tuyết</a:t>
            </a:r>
            <a:r>
              <a:rPr lang="en-US" sz="3600" dirty="0">
                <a:solidFill>
                  <a:srgbClr val="002060"/>
                </a:solidFill>
                <a:latin typeface="UTM Avo" panose="02040603050506020204" pitchFamily="18" charset="0"/>
              </a:rPr>
              <a:t> </a:t>
            </a:r>
            <a:r>
              <a:rPr lang="en-US" sz="3600" dirty="0" err="1">
                <a:solidFill>
                  <a:srgbClr val="002060"/>
                </a:solidFill>
                <a:latin typeface="UTM Avo" panose="02040603050506020204" pitchFamily="18" charset="0"/>
              </a:rPr>
              <a:t>phải</a:t>
            </a:r>
            <a:r>
              <a:rPr lang="en-US" sz="3600" dirty="0">
                <a:solidFill>
                  <a:srgbClr val="002060"/>
                </a:solidFill>
                <a:latin typeface="UTM Avo" panose="02040603050506020204" pitchFamily="18" charset="0"/>
              </a:rPr>
              <a:t> </a:t>
            </a:r>
            <a:r>
              <a:rPr lang="en-US" sz="3600" dirty="0" err="1">
                <a:solidFill>
                  <a:srgbClr val="002060"/>
                </a:solidFill>
                <a:latin typeface="UTM Avo" panose="02040603050506020204" pitchFamily="18" charset="0"/>
              </a:rPr>
              <a:t>trả</a:t>
            </a:r>
            <a:r>
              <a:rPr lang="en-US" sz="3600" dirty="0">
                <a:solidFill>
                  <a:srgbClr val="002060"/>
                </a:solidFill>
                <a:latin typeface="UTM Avo" panose="02040603050506020204" pitchFamily="18" charset="0"/>
              </a:rPr>
              <a:t> </a:t>
            </a:r>
            <a:r>
              <a:rPr lang="en-US" sz="3600" dirty="0" err="1">
                <a:solidFill>
                  <a:srgbClr val="002060"/>
                </a:solidFill>
                <a:latin typeface="UTM Avo" panose="02040603050506020204" pitchFamily="18" charset="0"/>
              </a:rPr>
              <a:t>lời</a:t>
            </a:r>
            <a:r>
              <a:rPr lang="en-US" sz="3600" dirty="0">
                <a:solidFill>
                  <a:srgbClr val="002060"/>
                </a:solidFill>
                <a:latin typeface="UTM Avo" panose="02040603050506020204" pitchFamily="18" charset="0"/>
              </a:rPr>
              <a:t> </a:t>
            </a:r>
            <a:r>
              <a:rPr lang="en-US" sz="3600" dirty="0" err="1">
                <a:solidFill>
                  <a:srgbClr val="002060"/>
                </a:solidFill>
                <a:latin typeface="UTM Avo" panose="02040603050506020204" pitchFamily="18" charset="0"/>
              </a:rPr>
              <a:t>đúng</a:t>
            </a:r>
            <a:r>
              <a:rPr lang="en-US" sz="3600" dirty="0">
                <a:solidFill>
                  <a:srgbClr val="002060"/>
                </a:solidFill>
                <a:latin typeface="UTM Avo" panose="02040603050506020204" pitchFamily="18" charset="0"/>
              </a:rPr>
              <a:t> </a:t>
            </a:r>
            <a:r>
              <a:rPr lang="en-US" sz="3600" dirty="0" err="1">
                <a:solidFill>
                  <a:srgbClr val="002060"/>
                </a:solidFill>
                <a:latin typeface="UTM Avo" panose="02040603050506020204" pitchFamily="18" charset="0"/>
              </a:rPr>
              <a:t>các</a:t>
            </a:r>
            <a:r>
              <a:rPr lang="en-US" sz="3600" dirty="0">
                <a:solidFill>
                  <a:srgbClr val="002060"/>
                </a:solidFill>
                <a:latin typeface="UTM Avo" panose="02040603050506020204" pitchFamily="18" charset="0"/>
              </a:rPr>
              <a:t> </a:t>
            </a:r>
            <a:r>
              <a:rPr lang="en-US" sz="3600" dirty="0" err="1">
                <a:solidFill>
                  <a:srgbClr val="002060"/>
                </a:solidFill>
                <a:latin typeface="UTM Avo" panose="02040603050506020204" pitchFamily="18" charset="0"/>
              </a:rPr>
              <a:t>phép</a:t>
            </a:r>
            <a:r>
              <a:rPr lang="en-US" sz="3600" dirty="0">
                <a:solidFill>
                  <a:srgbClr val="002060"/>
                </a:solidFill>
                <a:latin typeface="UTM Avo" panose="02040603050506020204" pitchFamily="18" charset="0"/>
              </a:rPr>
              <a:t> </a:t>
            </a:r>
            <a:r>
              <a:rPr lang="en-US" sz="3600" dirty="0" err="1">
                <a:solidFill>
                  <a:srgbClr val="002060"/>
                </a:solidFill>
                <a:latin typeface="UTM Avo" panose="02040603050506020204" pitchFamily="18" charset="0"/>
              </a:rPr>
              <a:t>tính</a:t>
            </a:r>
            <a:r>
              <a:rPr lang="en-US" sz="3600" dirty="0">
                <a:solidFill>
                  <a:srgbClr val="002060"/>
                </a:solidFill>
                <a:latin typeface="UTM Avo" panose="02040603050506020204" pitchFamily="18" charset="0"/>
              </a:rPr>
              <a:t> </a:t>
            </a:r>
            <a:r>
              <a:rPr lang="en-US" sz="3600" dirty="0" err="1">
                <a:solidFill>
                  <a:srgbClr val="002060"/>
                </a:solidFill>
                <a:latin typeface="UTM Avo" panose="02040603050506020204" pitchFamily="18" charset="0"/>
              </a:rPr>
              <a:t>mà</a:t>
            </a:r>
            <a:r>
              <a:rPr lang="en-US" sz="3600" dirty="0">
                <a:solidFill>
                  <a:srgbClr val="002060"/>
                </a:solidFill>
                <a:latin typeface="UTM Avo" panose="02040603050506020204" pitchFamily="18" charset="0"/>
              </a:rPr>
              <a:t> </a:t>
            </a:r>
            <a:r>
              <a:rPr lang="en-US" sz="3600" dirty="0" err="1">
                <a:solidFill>
                  <a:srgbClr val="002060"/>
                </a:solidFill>
                <a:latin typeface="UTM Avo" panose="02040603050506020204" pitchFamily="18" charset="0"/>
              </a:rPr>
              <a:t>trò</a:t>
            </a:r>
            <a:r>
              <a:rPr lang="en-US" sz="3600" dirty="0">
                <a:solidFill>
                  <a:srgbClr val="002060"/>
                </a:solidFill>
                <a:latin typeface="UTM Avo" panose="02040603050506020204" pitchFamily="18" charset="0"/>
              </a:rPr>
              <a:t> </a:t>
            </a:r>
            <a:r>
              <a:rPr lang="en-US" sz="3600" dirty="0" err="1">
                <a:solidFill>
                  <a:srgbClr val="002060"/>
                </a:solidFill>
                <a:latin typeface="UTM Avo" panose="02040603050506020204" pitchFamily="18" charset="0"/>
              </a:rPr>
              <a:t>chơi</a:t>
            </a:r>
            <a:r>
              <a:rPr lang="en-US" sz="3600" dirty="0">
                <a:solidFill>
                  <a:srgbClr val="002060"/>
                </a:solidFill>
                <a:latin typeface="UTM Avo" panose="02040603050506020204" pitchFamily="18" charset="0"/>
              </a:rPr>
              <a:t> </a:t>
            </a:r>
            <a:r>
              <a:rPr lang="en-US" sz="3600" dirty="0" err="1">
                <a:solidFill>
                  <a:srgbClr val="002060"/>
                </a:solidFill>
                <a:latin typeface="UTM Avo" panose="02040603050506020204" pitchFamily="18" charset="0"/>
              </a:rPr>
              <a:t>đưa</a:t>
            </a:r>
            <a:r>
              <a:rPr lang="en-US" sz="3600" dirty="0">
                <a:solidFill>
                  <a:srgbClr val="002060"/>
                </a:solidFill>
                <a:latin typeface="UTM Avo" panose="02040603050506020204" pitchFamily="18" charset="0"/>
              </a:rPr>
              <a:t> </a:t>
            </a:r>
            <a:r>
              <a:rPr lang="en-US" sz="3600" dirty="0" err="1">
                <a:solidFill>
                  <a:srgbClr val="002060"/>
                </a:solidFill>
                <a:latin typeface="UTM Avo" panose="02040603050506020204" pitchFamily="18" charset="0"/>
              </a:rPr>
              <a:t>ra</a:t>
            </a:r>
            <a:r>
              <a:rPr lang="en-US" altLang="zh-CN" sz="3600" dirty="0" err="1">
                <a:solidFill>
                  <a:srgbClr val="002060"/>
                </a:solidFill>
                <a:latin typeface="UTM Avo" panose="02040603050506020204" pitchFamily="18" charset="0"/>
              </a:rPr>
              <a:t>.</a:t>
            </a:r>
            <a:endParaRPr lang="zh-CN" altLang="en-US" sz="3600" dirty="0">
              <a:solidFill>
                <a:srgbClr val="002060"/>
              </a:solidFill>
              <a:latin typeface="UTM Avo" panose="02040603050506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0618912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80"/>
                            </p:stCondLst>
                            <p:childTnLst>
                              <p:par>
                                <p:cTn id="9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6" name="Google Shape;216;p4" descr="C:\Users\ADMIN\Desktop\Bach tuyet\ a.jpg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0" y="1"/>
            <a:ext cx="12192000" cy="6861628"/>
          </a:xfrm>
          <a:prstGeom prst="rect">
            <a:avLst/>
          </a:prstGeom>
          <a:noFill/>
          <a:ln>
            <a:noFill/>
          </a:ln>
        </p:spPr>
      </p:pic>
      <p:pic>
        <p:nvPicPr>
          <p:cNvPr id="218" name="Google Shape;218;p4" descr="C:\Users\ADMIN\Desktop\Bach tuyet\esquilo001.gif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 rot="-1128333" flipH="1">
            <a:off x="5085415" y="4860489"/>
            <a:ext cx="1320800" cy="1445840"/>
          </a:xfrm>
          <a:prstGeom prst="rect">
            <a:avLst/>
          </a:prstGeom>
          <a:noFill/>
          <a:ln>
            <a:noFill/>
          </a:ln>
        </p:spPr>
      </p:pic>
      <p:pic>
        <p:nvPicPr>
          <p:cNvPr id="219" name="Google Shape;219;p4" descr="C:\Users\ADMIN\Desktop\Bach tuyet\767e08fbae2de8679fbba6d8cecba19e.png"/>
          <p:cNvPicPr preferRelativeResize="0"/>
          <p:nvPr/>
        </p:nvPicPr>
        <p:blipFill rotWithShape="1">
          <a:blip r:embed="rId9">
            <a:alphaModFix/>
          </a:blip>
          <a:srcRect/>
          <a:stretch/>
        </p:blipFill>
        <p:spPr>
          <a:xfrm rot="-1247476" flipH="1">
            <a:off x="2470377" y="4994982"/>
            <a:ext cx="1092200" cy="1525441"/>
          </a:xfrm>
          <a:prstGeom prst="rect">
            <a:avLst/>
          </a:prstGeom>
          <a:noFill/>
          <a:ln>
            <a:noFill/>
          </a:ln>
        </p:spPr>
      </p:pic>
      <p:pic>
        <p:nvPicPr>
          <p:cNvPr id="220" name="Google Shape;220;p4" descr="C:\Users\ADMIN\Desktop\Bach tuyet\Doc23.png"/>
          <p:cNvPicPr preferRelativeResize="0"/>
          <p:nvPr/>
        </p:nvPicPr>
        <p:blipFill rotWithShape="1">
          <a:blip r:embed="rId10">
            <a:alphaModFix/>
          </a:blip>
          <a:srcRect/>
          <a:stretch/>
        </p:blipFill>
        <p:spPr>
          <a:xfrm rot="-1827354">
            <a:off x="10020325" y="4028629"/>
            <a:ext cx="1543159" cy="2286767"/>
          </a:xfrm>
          <a:prstGeom prst="rect">
            <a:avLst/>
          </a:prstGeom>
          <a:noFill/>
          <a:ln>
            <a:noFill/>
          </a:ln>
        </p:spPr>
      </p:pic>
      <p:pic>
        <p:nvPicPr>
          <p:cNvPr id="221" name="Google Shape;221;p4" descr="C:\Users\ADMIN\Desktop\Bach tuyet\arbre-majestueux-42629281.jpg"/>
          <p:cNvPicPr preferRelativeResize="0"/>
          <p:nvPr/>
        </p:nvPicPr>
        <p:blipFill rotWithShape="1">
          <a:blip r:embed="rId11">
            <a:alphaModFix/>
          </a:blip>
          <a:srcRect/>
          <a:stretch/>
        </p:blipFill>
        <p:spPr>
          <a:xfrm>
            <a:off x="5792460" y="-627920"/>
            <a:ext cx="7010400" cy="7868444"/>
          </a:xfrm>
          <a:prstGeom prst="rect">
            <a:avLst/>
          </a:prstGeom>
          <a:noFill/>
          <a:ln>
            <a:noFill/>
          </a:ln>
        </p:spPr>
      </p:pic>
      <p:pic>
        <p:nvPicPr>
          <p:cNvPr id="222" name="Google Shape;222;p4" descr="C:\Users\ADMIN\Desktop\Bach tuyet\arbre-majestueux-42629281.jpg"/>
          <p:cNvPicPr preferRelativeResize="0"/>
          <p:nvPr/>
        </p:nvPicPr>
        <p:blipFill rotWithShape="1">
          <a:blip r:embed="rId11">
            <a:alphaModFix/>
          </a:blip>
          <a:srcRect/>
          <a:stretch/>
        </p:blipFill>
        <p:spPr>
          <a:xfrm>
            <a:off x="5364830" y="-627920"/>
            <a:ext cx="7010400" cy="7868444"/>
          </a:xfrm>
          <a:prstGeom prst="rect">
            <a:avLst/>
          </a:prstGeom>
          <a:noFill/>
          <a:ln>
            <a:noFill/>
          </a:ln>
        </p:spPr>
      </p:pic>
      <p:pic>
        <p:nvPicPr>
          <p:cNvPr id="223" name="Google Shape;223;p4" descr="C:\Users\ADMIN\Desktop\Bach tuyet\511929473-photo-clip-tree.png"/>
          <p:cNvPicPr preferRelativeResize="0"/>
          <p:nvPr/>
        </p:nvPicPr>
        <p:blipFill rotWithShape="1">
          <a:blip r:embed="rId12">
            <a:alphaModFix/>
          </a:blip>
          <a:srcRect/>
          <a:stretch/>
        </p:blipFill>
        <p:spPr>
          <a:xfrm>
            <a:off x="-128121" y="-369317"/>
            <a:ext cx="7213600" cy="7609841"/>
          </a:xfrm>
          <a:prstGeom prst="rect">
            <a:avLst/>
          </a:prstGeom>
          <a:noFill/>
          <a:ln>
            <a:noFill/>
          </a:ln>
        </p:spPr>
      </p:pic>
      <p:pic>
        <p:nvPicPr>
          <p:cNvPr id="224" name="Google Shape;224;p4" descr="C:\Users\ADMIN\Desktop\Bach tuyet\511929473-photo-clip-tree.png"/>
          <p:cNvPicPr preferRelativeResize="0"/>
          <p:nvPr/>
        </p:nvPicPr>
        <p:blipFill rotWithShape="1">
          <a:blip r:embed="rId13">
            <a:alphaModFix/>
          </a:blip>
          <a:srcRect/>
          <a:stretch/>
        </p:blipFill>
        <p:spPr>
          <a:xfrm>
            <a:off x="2721329" y="-627920"/>
            <a:ext cx="7213600" cy="7609841"/>
          </a:xfrm>
          <a:prstGeom prst="rect">
            <a:avLst/>
          </a:prstGeom>
          <a:noFill/>
          <a:ln>
            <a:noFill/>
          </a:ln>
        </p:spPr>
      </p:pic>
      <p:pic>
        <p:nvPicPr>
          <p:cNvPr id="225" name="Google Shape;225;p4" descr="C:\Users\ADMIN\Desktop\Bach tuyet\Snow_white_transparent.png"/>
          <p:cNvPicPr preferRelativeResize="0"/>
          <p:nvPr/>
        </p:nvPicPr>
        <p:blipFill rotWithShape="1">
          <a:blip r:embed="rId14">
            <a:alphaModFix/>
          </a:blip>
          <a:srcRect/>
          <a:stretch/>
        </p:blipFill>
        <p:spPr>
          <a:xfrm>
            <a:off x="-85359" y="3430814"/>
            <a:ext cx="1825347" cy="3934223"/>
          </a:xfrm>
          <a:prstGeom prst="rect">
            <a:avLst/>
          </a:prstGeom>
          <a:noFill/>
          <a:ln>
            <a:noFill/>
          </a:ln>
        </p:spPr>
      </p:pic>
      <p:pic>
        <p:nvPicPr>
          <p:cNvPr id="226" name="Google Shape;226;p4" descr="C:\Users\ADMIN\Desktop\Tai nguyen thiet ke tro choi\Bảng gỗ\wooden-blank-sign-clipart-1.jpg"/>
          <p:cNvPicPr preferRelativeResize="0"/>
          <p:nvPr/>
        </p:nvPicPr>
        <p:blipFill rotWithShape="1">
          <a:blip r:embed="rId15">
            <a:alphaModFix/>
          </a:blip>
          <a:srcRect t="46537"/>
          <a:stretch/>
        </p:blipFill>
        <p:spPr>
          <a:xfrm>
            <a:off x="2542862" y="0"/>
            <a:ext cx="7921939" cy="2181225"/>
          </a:xfrm>
          <a:prstGeom prst="rect">
            <a:avLst/>
          </a:prstGeom>
          <a:noFill/>
          <a:ln>
            <a:noFill/>
          </a:ln>
        </p:spPr>
      </p:pic>
      <p:sp>
        <p:nvSpPr>
          <p:cNvPr id="227" name="Google Shape;227;p4"/>
          <p:cNvSpPr/>
          <p:nvPr/>
        </p:nvSpPr>
        <p:spPr>
          <a:xfrm>
            <a:off x="1597917" y="2471837"/>
            <a:ext cx="2438400" cy="1044177"/>
          </a:xfrm>
          <a:prstGeom prst="roundRect">
            <a:avLst>
              <a:gd name="adj" fmla="val 16667"/>
            </a:avLst>
          </a:prstGeom>
          <a:solidFill>
            <a:srgbClr val="FFFF66"/>
          </a:solidFill>
          <a:ln w="25400" cap="flat" cmpd="sng">
            <a:solidFill>
              <a:srgbClr val="0099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800" b="0" i="0" u="none" strike="noStrike" cap="none" dirty="0">
                <a:solidFill>
                  <a:srgbClr val="0000FF"/>
                </a:solidFill>
                <a:latin typeface="Calibri"/>
                <a:ea typeface="Calibri"/>
                <a:cs typeface="Calibri"/>
                <a:sym typeface="Calibri"/>
              </a:rPr>
              <a:t>A.10</a:t>
            </a:r>
            <a:endParaRPr dirty="0"/>
          </a:p>
        </p:txBody>
      </p:sp>
      <p:sp>
        <p:nvSpPr>
          <p:cNvPr id="228" name="Google Shape;228;p4"/>
          <p:cNvSpPr/>
          <p:nvPr/>
        </p:nvSpPr>
        <p:spPr>
          <a:xfrm>
            <a:off x="4977740" y="2486297"/>
            <a:ext cx="2438400" cy="1044177"/>
          </a:xfrm>
          <a:prstGeom prst="roundRect">
            <a:avLst>
              <a:gd name="adj" fmla="val 16667"/>
            </a:avLst>
          </a:prstGeom>
          <a:solidFill>
            <a:srgbClr val="FFFF66"/>
          </a:solidFill>
          <a:ln w="25400" cap="flat" cmpd="sng">
            <a:solidFill>
              <a:srgbClr val="0099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5335" b="0" i="0" u="none" strike="noStrike" cap="none" dirty="0">
                <a:solidFill>
                  <a:srgbClr val="0000FF"/>
                </a:solidFill>
                <a:latin typeface="Calibri"/>
                <a:ea typeface="Calibri"/>
                <a:cs typeface="Calibri"/>
                <a:sym typeface="Calibri"/>
              </a:rPr>
              <a:t>B.11</a:t>
            </a:r>
            <a:endParaRPr dirty="0"/>
          </a:p>
        </p:txBody>
      </p:sp>
      <p:sp>
        <p:nvSpPr>
          <p:cNvPr id="230" name="Google Shape;230;p4"/>
          <p:cNvSpPr/>
          <p:nvPr/>
        </p:nvSpPr>
        <p:spPr>
          <a:xfrm>
            <a:off x="8272414" y="2445977"/>
            <a:ext cx="2438400" cy="1044177"/>
          </a:xfrm>
          <a:prstGeom prst="roundRect">
            <a:avLst>
              <a:gd name="adj" fmla="val 16667"/>
            </a:avLst>
          </a:prstGeom>
          <a:solidFill>
            <a:srgbClr val="FFFF66"/>
          </a:solidFill>
          <a:ln w="25400" cap="flat" cmpd="sng">
            <a:solidFill>
              <a:srgbClr val="0099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800" b="0" i="0" u="none" strike="noStrike" cap="none" dirty="0">
                <a:solidFill>
                  <a:srgbClr val="0000FF"/>
                </a:solidFill>
                <a:latin typeface="Calibri"/>
                <a:ea typeface="Calibri"/>
                <a:cs typeface="Calibri"/>
                <a:sym typeface="Calibri"/>
              </a:rPr>
              <a:t>C. 14</a:t>
            </a:r>
            <a:endParaRPr dirty="0"/>
          </a:p>
        </p:txBody>
      </p:sp>
      <p:sp>
        <p:nvSpPr>
          <p:cNvPr id="231" name="Google Shape;231;p4"/>
          <p:cNvSpPr txBox="1"/>
          <p:nvPr/>
        </p:nvSpPr>
        <p:spPr>
          <a:xfrm>
            <a:off x="4225384" y="921633"/>
            <a:ext cx="4871720" cy="9232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5400" b="1" dirty="0">
                <a:solidFill>
                  <a:srgbClr val="FFFFFF"/>
                </a:solidFill>
                <a:latin typeface="+mn-lt"/>
                <a:ea typeface="Calibri"/>
                <a:cs typeface="Calibri"/>
                <a:sym typeface="Calibri"/>
              </a:rPr>
              <a:t>9 + 1</a:t>
            </a:r>
            <a:r>
              <a:rPr lang="en-US" sz="5400" b="1" i="0" u="none" strike="noStrike" cap="none" dirty="0">
                <a:solidFill>
                  <a:srgbClr val="FFFFFF"/>
                </a:solidFill>
                <a:latin typeface="+mn-lt"/>
                <a:ea typeface="Calibri"/>
                <a:cs typeface="Calibri"/>
                <a:sym typeface="Calibri"/>
              </a:rPr>
              <a:t> + 4 = ?</a:t>
            </a:r>
            <a:endParaRPr sz="2400" b="1" dirty="0">
              <a:latin typeface="+mn-lt"/>
            </a:endParaRPr>
          </a:p>
        </p:txBody>
      </p:sp>
      <p:sp>
        <p:nvSpPr>
          <p:cNvPr id="232" name="Google Shape;232;p4"/>
          <p:cNvSpPr/>
          <p:nvPr/>
        </p:nvSpPr>
        <p:spPr>
          <a:xfrm>
            <a:off x="6334939" y="3667357"/>
            <a:ext cx="4017104" cy="2729895"/>
          </a:xfrm>
          <a:prstGeom prst="irregularSeal1">
            <a:avLst/>
          </a:prstGeom>
          <a:solidFill>
            <a:srgbClr val="FFFF00"/>
          </a:solidFill>
          <a:ln w="2540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 b="1" i="0" u="none" strike="noStrike" cap="none" dirty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ĐÚNG RỒI</a:t>
            </a:r>
            <a:endParaRPr dirty="0"/>
          </a:p>
        </p:txBody>
      </p:sp>
      <p:pic>
        <p:nvPicPr>
          <p:cNvPr id="233" name="Google Shape;233;p4" descr="C:\Users\ADMIN\Desktop\Tai nguyen thiet ke tro choi\Bảng gỗ\Picture1 (2).png">
            <a:hlinkClick r:id="" action="ppaction://hlinkshowjump?jump=nextslide"/>
          </p:cNvPr>
          <p:cNvPicPr preferRelativeResize="0"/>
          <p:nvPr/>
        </p:nvPicPr>
        <p:blipFill rotWithShape="1">
          <a:blip r:embed="rId16">
            <a:alphaModFix/>
          </a:blip>
          <a:srcRect/>
          <a:stretch/>
        </p:blipFill>
        <p:spPr>
          <a:xfrm>
            <a:off x="10272119" y="76200"/>
            <a:ext cx="1617133" cy="687477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monkeys-spinning-monkeys-by-kevin-macleod-from-filmmusic-io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94550.3"/>
                </p14:media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11534513" y="6062852"/>
            <a:ext cx="609600" cy="609600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9A7C5AF4-3D5A-4D23-A8A5-15CA38445B12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205592" y="217400"/>
            <a:ext cx="1634451" cy="70874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52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2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" dur="500" fill="hold"/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12" dur="500" fill="hold"/>
                                        <p:tgtEl>
                                          <p:spTgt spid="22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3" dur="500" fill="hold"/>
                                        <p:tgtEl>
                                          <p:spTgt spid="22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" dur="500" fill="hold"/>
                                        <p:tgtEl>
                                          <p:spTgt spid="22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7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2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1" dur="500" fill="hold"/>
                                        <p:tgtEl>
                                          <p:spTgt spid="22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22" dur="500" fill="hold"/>
                                        <p:tgtEl>
                                          <p:spTgt spid="22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3" dur="500" fill="hold"/>
                                        <p:tgtEl>
                                          <p:spTgt spid="22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4" dur="500" fill="hold"/>
                                        <p:tgtEl>
                                          <p:spTgt spid="22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8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2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1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1" dur="500" fill="hold"/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32" dur="500" fill="hold"/>
                                        <p:tgtEl>
                                          <p:spTgt spid="23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33" dur="500" fill="hold"/>
                                        <p:tgtEl>
                                          <p:spTgt spid="23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34" dur="500" fill="hold"/>
                                        <p:tgtEl>
                                          <p:spTgt spid="23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Am-thanh-tra-loi-dung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0"/>
                  </p:tgtEl>
                </p:cond>
              </p:nextCondLst>
            </p:seq>
            <p:audio>
              <p:cMediaNode vol="80000">
                <p:cTn id="3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227" grpId="0" animBg="1"/>
      <p:bldP spid="228" grpId="0" animBg="1"/>
      <p:bldP spid="23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8" name="Google Shape;238;p5" descr="C:\Users\ADMIN\Desktop\Bach tuyet\54774f4bc8287c7337fadd5fbb419da6.jpg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39" name="Google Shape;239;p5" descr="C:\Users\ADMIN\Desktop\Bach tuyet\Bambi.png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 rot="-1244661" flipH="1">
            <a:off x="3278445" y="3823499"/>
            <a:ext cx="1320800" cy="2209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41" name="Google Shape;241;p5" descr="C:\Users\ADMIN\Desktop\Bach tuyet\767e08fbae2de8679fbba6d8cecba19e.png"/>
          <p:cNvPicPr preferRelativeResize="0"/>
          <p:nvPr/>
        </p:nvPicPr>
        <p:blipFill rotWithShape="1">
          <a:blip r:embed="rId9">
            <a:alphaModFix/>
          </a:blip>
          <a:srcRect/>
          <a:stretch/>
        </p:blipFill>
        <p:spPr>
          <a:xfrm rot="-1247476" flipH="1">
            <a:off x="8504048" y="4385149"/>
            <a:ext cx="1092200" cy="1525441"/>
          </a:xfrm>
          <a:prstGeom prst="rect">
            <a:avLst/>
          </a:prstGeom>
          <a:noFill/>
          <a:ln>
            <a:noFill/>
          </a:ln>
        </p:spPr>
      </p:pic>
      <p:pic>
        <p:nvPicPr>
          <p:cNvPr id="242" name="Google Shape;242;p5" descr="C:\Users\ADMIN\Desktop\Bach tuyet\43ebd44d263606f876d42fd2f199ea61 (7).jpg"/>
          <p:cNvPicPr preferRelativeResize="0"/>
          <p:nvPr/>
        </p:nvPicPr>
        <p:blipFill rotWithShape="1">
          <a:blip r:embed="rId10">
            <a:alphaModFix/>
          </a:blip>
          <a:srcRect/>
          <a:stretch/>
        </p:blipFill>
        <p:spPr>
          <a:xfrm rot="-1116409" flipH="1">
            <a:off x="5873242" y="3818719"/>
            <a:ext cx="1789713" cy="2413831"/>
          </a:xfrm>
          <a:prstGeom prst="rect">
            <a:avLst/>
          </a:prstGeom>
          <a:noFill/>
          <a:ln>
            <a:noFill/>
          </a:ln>
        </p:spPr>
      </p:pic>
      <p:pic>
        <p:nvPicPr>
          <p:cNvPr id="243" name="Google Shape;243;p5" descr="C:\Users\ADMIN\Desktop\Bach tuyet\arbre-majestueux-42629281.jpg"/>
          <p:cNvPicPr preferRelativeResize="0"/>
          <p:nvPr/>
        </p:nvPicPr>
        <p:blipFill rotWithShape="1">
          <a:blip r:embed="rId11">
            <a:alphaModFix/>
          </a:blip>
          <a:srcRect/>
          <a:stretch/>
        </p:blipFill>
        <p:spPr>
          <a:xfrm>
            <a:off x="7839457" y="-662471"/>
            <a:ext cx="7010400" cy="7868444"/>
          </a:xfrm>
          <a:prstGeom prst="rect">
            <a:avLst/>
          </a:prstGeom>
          <a:noFill/>
          <a:ln>
            <a:noFill/>
          </a:ln>
        </p:spPr>
      </p:pic>
      <p:pic>
        <p:nvPicPr>
          <p:cNvPr id="244" name="Google Shape;244;p5" descr="C:\Users\ADMIN\Desktop\Bach tuyet\511929473-photo-clip-tree.png"/>
          <p:cNvPicPr preferRelativeResize="0"/>
          <p:nvPr/>
        </p:nvPicPr>
        <p:blipFill rotWithShape="1">
          <a:blip r:embed="rId12">
            <a:alphaModFix/>
          </a:blip>
          <a:srcRect/>
          <a:stretch/>
        </p:blipFill>
        <p:spPr>
          <a:xfrm>
            <a:off x="3950681" y="-1297726"/>
            <a:ext cx="7213600" cy="8309215"/>
          </a:xfrm>
          <a:prstGeom prst="rect">
            <a:avLst/>
          </a:prstGeom>
          <a:noFill/>
          <a:ln>
            <a:noFill/>
          </a:ln>
        </p:spPr>
      </p:pic>
      <p:pic>
        <p:nvPicPr>
          <p:cNvPr id="245" name="Google Shape;245;p5" descr="C:\Users\ADMIN\Desktop\Bach tuyet\511929473-photo-clip-tree.png"/>
          <p:cNvPicPr preferRelativeResize="0"/>
          <p:nvPr/>
        </p:nvPicPr>
        <p:blipFill rotWithShape="1">
          <a:blip r:embed="rId13">
            <a:alphaModFix/>
          </a:blip>
          <a:srcRect/>
          <a:stretch/>
        </p:blipFill>
        <p:spPr>
          <a:xfrm>
            <a:off x="6338864" y="-807889"/>
            <a:ext cx="7213600" cy="7609841"/>
          </a:xfrm>
          <a:prstGeom prst="rect">
            <a:avLst/>
          </a:prstGeom>
          <a:noFill/>
          <a:ln>
            <a:noFill/>
          </a:ln>
        </p:spPr>
      </p:pic>
      <p:pic>
        <p:nvPicPr>
          <p:cNvPr id="246" name="Google Shape;246;p5" descr="C:\Users\ADMIN\Desktop\Bach tuyet\arbre-majestueux-42629281.jpg"/>
          <p:cNvPicPr preferRelativeResize="0"/>
          <p:nvPr/>
        </p:nvPicPr>
        <p:blipFill rotWithShape="1">
          <a:blip r:embed="rId11">
            <a:alphaModFix/>
          </a:blip>
          <a:srcRect/>
          <a:stretch/>
        </p:blipFill>
        <p:spPr>
          <a:xfrm>
            <a:off x="1071168" y="-444344"/>
            <a:ext cx="7010400" cy="7868444"/>
          </a:xfrm>
          <a:prstGeom prst="rect">
            <a:avLst/>
          </a:prstGeom>
          <a:noFill/>
          <a:ln>
            <a:noFill/>
          </a:ln>
        </p:spPr>
      </p:pic>
      <p:pic>
        <p:nvPicPr>
          <p:cNvPr id="247" name="Google Shape;247;p5" descr="C:\Users\ADMIN\Desktop\Tai nguyen thiet ke tro choi\Bảng gỗ\wooden-blank-sign-clipart-1.jpg"/>
          <p:cNvPicPr preferRelativeResize="0"/>
          <p:nvPr/>
        </p:nvPicPr>
        <p:blipFill rotWithShape="1">
          <a:blip r:embed="rId14">
            <a:alphaModFix/>
          </a:blip>
          <a:srcRect t="47938"/>
          <a:stretch/>
        </p:blipFill>
        <p:spPr>
          <a:xfrm>
            <a:off x="2593645" y="112429"/>
            <a:ext cx="7921939" cy="2124075"/>
          </a:xfrm>
          <a:prstGeom prst="rect">
            <a:avLst/>
          </a:prstGeom>
          <a:noFill/>
          <a:ln>
            <a:noFill/>
          </a:ln>
        </p:spPr>
      </p:pic>
      <p:sp>
        <p:nvSpPr>
          <p:cNvPr id="248" name="Google Shape;248;p5"/>
          <p:cNvSpPr txBox="1"/>
          <p:nvPr/>
        </p:nvSpPr>
        <p:spPr>
          <a:xfrm>
            <a:off x="3527406" y="862933"/>
            <a:ext cx="5892800" cy="9232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5400" b="1" i="0" u="none" strike="noStrike" cap="none" dirty="0">
                <a:solidFill>
                  <a:srgbClr val="FFFFFF"/>
                </a:solidFill>
                <a:latin typeface="+mn-lt"/>
                <a:ea typeface="Calibri"/>
                <a:cs typeface="Calibri"/>
                <a:sym typeface="Calibri"/>
              </a:rPr>
              <a:t>7 + 3 + 6 = ?</a:t>
            </a:r>
            <a:endParaRPr sz="5400" b="1" i="0" u="none" strike="noStrike" cap="none" dirty="0">
              <a:solidFill>
                <a:srgbClr val="FFFFFF"/>
              </a:solidFill>
              <a:latin typeface="+mn-lt"/>
              <a:ea typeface="Calibri"/>
              <a:cs typeface="Calibri"/>
              <a:sym typeface="Calibri"/>
            </a:endParaRPr>
          </a:p>
        </p:txBody>
      </p:sp>
      <p:pic>
        <p:nvPicPr>
          <p:cNvPr id="249" name="Google Shape;249;p5" descr="C:\Users\ADMIN\Desktop\Tai nguyen thiet ke tro choi\Bảng gỗ\Picture1 (2).png">
            <a:hlinkClick r:id="" action="ppaction://hlinkshowjump?jump=nextslide"/>
          </p:cNvPr>
          <p:cNvPicPr preferRelativeResize="0"/>
          <p:nvPr/>
        </p:nvPicPr>
        <p:blipFill rotWithShape="1">
          <a:blip r:embed="rId15">
            <a:alphaModFix/>
          </a:blip>
          <a:srcRect/>
          <a:stretch/>
        </p:blipFill>
        <p:spPr>
          <a:xfrm>
            <a:off x="10312265" y="920869"/>
            <a:ext cx="1617133" cy="687477"/>
          </a:xfrm>
          <a:prstGeom prst="rect">
            <a:avLst/>
          </a:prstGeom>
          <a:noFill/>
          <a:ln>
            <a:noFill/>
          </a:ln>
        </p:spPr>
      </p:pic>
      <p:sp>
        <p:nvSpPr>
          <p:cNvPr id="250" name="Google Shape;250;p5"/>
          <p:cNvSpPr/>
          <p:nvPr/>
        </p:nvSpPr>
        <p:spPr>
          <a:xfrm>
            <a:off x="4940123" y="4237168"/>
            <a:ext cx="4017104" cy="2729895"/>
          </a:xfrm>
          <a:prstGeom prst="irregularSeal1">
            <a:avLst/>
          </a:prstGeom>
          <a:solidFill>
            <a:srgbClr val="FFFF00"/>
          </a:solidFill>
          <a:ln w="2540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 b="1" i="0" u="none" strike="noStrike" cap="none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ĐÚNG RỒI</a:t>
            </a:r>
            <a:endParaRPr/>
          </a:p>
        </p:txBody>
      </p:sp>
      <p:sp>
        <p:nvSpPr>
          <p:cNvPr id="251" name="Google Shape;251;p5"/>
          <p:cNvSpPr/>
          <p:nvPr/>
        </p:nvSpPr>
        <p:spPr>
          <a:xfrm>
            <a:off x="2348128" y="2403163"/>
            <a:ext cx="2438400" cy="1044177"/>
          </a:xfrm>
          <a:prstGeom prst="roundRect">
            <a:avLst>
              <a:gd name="adj" fmla="val 16667"/>
            </a:avLst>
          </a:prstGeom>
          <a:solidFill>
            <a:srgbClr val="FFFF66"/>
          </a:solidFill>
          <a:ln w="25400" cap="flat" cmpd="sng">
            <a:solidFill>
              <a:srgbClr val="0099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800" dirty="0">
                <a:solidFill>
                  <a:srgbClr val="0000FF"/>
                </a:solidFill>
                <a:latin typeface="Calibri"/>
                <a:cs typeface="Calibri"/>
                <a:sym typeface="Calibri"/>
              </a:rPr>
              <a:t>A. 10</a:t>
            </a:r>
            <a:endParaRPr dirty="0"/>
          </a:p>
        </p:txBody>
      </p:sp>
      <p:sp>
        <p:nvSpPr>
          <p:cNvPr id="252" name="Google Shape;252;p5"/>
          <p:cNvSpPr/>
          <p:nvPr/>
        </p:nvSpPr>
        <p:spPr>
          <a:xfrm>
            <a:off x="8543135" y="2334794"/>
            <a:ext cx="2438400" cy="1044177"/>
          </a:xfrm>
          <a:prstGeom prst="roundRect">
            <a:avLst>
              <a:gd name="adj" fmla="val 16667"/>
            </a:avLst>
          </a:prstGeom>
          <a:solidFill>
            <a:srgbClr val="FFFF66"/>
          </a:solidFill>
          <a:ln w="25400" cap="flat" cmpd="sng">
            <a:solidFill>
              <a:srgbClr val="0099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5335" b="0" i="0" u="none" strike="noStrike" cap="none" dirty="0">
                <a:solidFill>
                  <a:srgbClr val="0000FF"/>
                </a:solidFill>
                <a:latin typeface="Calibri"/>
                <a:ea typeface="Calibri"/>
                <a:cs typeface="Calibri"/>
                <a:sym typeface="Calibri"/>
              </a:rPr>
              <a:t>B. 15</a:t>
            </a:r>
            <a:endParaRPr sz="5335" b="0" i="0" u="none" strike="noStrike" cap="none" dirty="0">
              <a:solidFill>
                <a:srgbClr val="0000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3" name="Google Shape;253;p5"/>
          <p:cNvSpPr/>
          <p:nvPr/>
        </p:nvSpPr>
        <p:spPr>
          <a:xfrm>
            <a:off x="5435344" y="2418986"/>
            <a:ext cx="2438400" cy="1044177"/>
          </a:xfrm>
          <a:prstGeom prst="roundRect">
            <a:avLst>
              <a:gd name="adj" fmla="val 16667"/>
            </a:avLst>
          </a:prstGeom>
          <a:solidFill>
            <a:srgbClr val="FFFF66"/>
          </a:solidFill>
          <a:ln w="25400" cap="flat" cmpd="sng">
            <a:solidFill>
              <a:srgbClr val="0099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5335" b="0" i="0" u="none" strike="noStrike" cap="none" dirty="0">
                <a:solidFill>
                  <a:srgbClr val="0000FF"/>
                </a:solidFill>
                <a:latin typeface="Calibri"/>
                <a:ea typeface="Calibri"/>
                <a:cs typeface="Calibri"/>
                <a:sym typeface="Calibri"/>
              </a:rPr>
              <a:t>B.16</a:t>
            </a:r>
            <a:endParaRPr dirty="0"/>
          </a:p>
        </p:txBody>
      </p:sp>
      <p:pic>
        <p:nvPicPr>
          <p:cNvPr id="255" name="Google Shape;255;p5" descr="C:\Users\ADMIN\Desktop\Bach tuyet\Blanca_Nieves.8.png"/>
          <p:cNvPicPr preferRelativeResize="0"/>
          <p:nvPr/>
        </p:nvPicPr>
        <p:blipFill rotWithShape="1">
          <a:blip r:embed="rId16">
            <a:alphaModFix/>
          </a:blip>
          <a:srcRect/>
          <a:stretch/>
        </p:blipFill>
        <p:spPr>
          <a:xfrm flipH="1">
            <a:off x="-227371" y="3455232"/>
            <a:ext cx="2287981" cy="3969859"/>
          </a:xfrm>
          <a:prstGeom prst="rect">
            <a:avLst/>
          </a:prstGeom>
          <a:noFill/>
          <a:ln>
            <a:noFill/>
          </a:ln>
        </p:spPr>
      </p:pic>
      <p:pic>
        <p:nvPicPr>
          <p:cNvPr id="256" name="Google Shape;256;p5" descr="C:\Users\ADMIN\Desktop\Tai nguyen thiet ke tro choi\Bảng gỗ\Picture1 (2).png">
            <a:hlinkClick r:id="" action="ppaction://hlinkshowjump?jump=previousslide"/>
          </p:cNvPr>
          <p:cNvPicPr preferRelativeResize="0"/>
          <p:nvPr/>
        </p:nvPicPr>
        <p:blipFill rotWithShape="1">
          <a:blip r:embed="rId17">
            <a:alphaModFix/>
          </a:blip>
          <a:srcRect/>
          <a:stretch/>
        </p:blipFill>
        <p:spPr>
          <a:xfrm flipH="1">
            <a:off x="245399" y="877018"/>
            <a:ext cx="1646767" cy="687477"/>
          </a:xfrm>
          <a:prstGeom prst="rect">
            <a:avLst/>
          </a:prstGeom>
          <a:noFill/>
          <a:ln>
            <a:noFill/>
          </a:ln>
        </p:spPr>
      </p:pic>
      <p:pic>
        <p:nvPicPr>
          <p:cNvPr id="21" name="monkeys-spinning-monkeys-by-kevin-macleod-from-filmmusic-io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94550.3"/>
                </p14:media>
              </p:ext>
            </p:extLst>
          </p:nvPr>
        </p:nvPicPr>
        <p:blipFill>
          <a:blip r:embed="rId18"/>
          <a:stretch>
            <a:fillRect/>
          </a:stretch>
        </p:blipFill>
        <p:spPr>
          <a:xfrm>
            <a:off x="11447302" y="5923120"/>
            <a:ext cx="609600" cy="609600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991CBA9A-CA15-45C8-81F9-573F0B77503F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197210" y="84137"/>
            <a:ext cx="1634451" cy="70874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524" fill="hold"/>
                                        <p:tgtEl>
                                          <p:spTgt spid="2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1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5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2" dur="500" fill="hold"/>
                                        <p:tgtEl>
                                          <p:spTgt spid="25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13" dur="500" fill="hold"/>
                                        <p:tgtEl>
                                          <p:spTgt spid="25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4" dur="500" fill="hold"/>
                                        <p:tgtEl>
                                          <p:spTgt spid="25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500" fill="hold"/>
                                        <p:tgtEl>
                                          <p:spTgt spid="25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1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2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2" dur="500" fill="hold"/>
                                        <p:tgtEl>
                                          <p:spTgt spid="25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23" dur="500" fill="hold"/>
                                        <p:tgtEl>
                                          <p:spTgt spid="25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4" dur="500" fill="hold"/>
                                        <p:tgtEl>
                                          <p:spTgt spid="25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5" dur="500" fill="hold"/>
                                        <p:tgtEl>
                                          <p:spTgt spid="25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2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2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1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2" dur="500" fill="hold"/>
                                        <p:tgtEl>
                                          <p:spTgt spid="25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33" dur="500" fill="hold"/>
                                        <p:tgtEl>
                                          <p:spTgt spid="25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34" dur="500" fill="hold"/>
                                        <p:tgtEl>
                                          <p:spTgt spid="25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35" dur="500" fill="hold"/>
                                        <p:tgtEl>
                                          <p:spTgt spid="25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Am-thanh-tra-loi-dung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3"/>
                  </p:tgtEl>
                </p:cond>
              </p:nextCondLst>
            </p:seq>
          </p:childTnLst>
        </p:cTn>
      </p:par>
    </p:tnLst>
    <p:bldLst>
      <p:bldP spid="251" grpId="0" animBg="1"/>
      <p:bldP spid="252" grpId="0" animBg="1"/>
      <p:bldP spid="25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1" name="Google Shape;261;p6" descr="C:\Users\ADMIN\Desktop\Bach tuyet\b.jpg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63" name="Google Shape;263;p6" descr="C:\Users\ADMIN\Desktop\Bach tuyet\esquilo001.gif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 rot="-1128333" flipH="1">
            <a:off x="7340875" y="4702316"/>
            <a:ext cx="1320800" cy="1445840"/>
          </a:xfrm>
          <a:prstGeom prst="rect">
            <a:avLst/>
          </a:prstGeom>
          <a:noFill/>
          <a:ln>
            <a:noFill/>
          </a:ln>
        </p:spPr>
      </p:pic>
      <p:pic>
        <p:nvPicPr>
          <p:cNvPr id="264" name="Google Shape;264;p6" descr="C:\Users\ADMIN\Desktop\Bach tuyet\767e08fbae2de8679fbba6d8cecba19e.png"/>
          <p:cNvPicPr preferRelativeResize="0"/>
          <p:nvPr/>
        </p:nvPicPr>
        <p:blipFill rotWithShape="1">
          <a:blip r:embed="rId9">
            <a:alphaModFix/>
          </a:blip>
          <a:srcRect/>
          <a:stretch/>
        </p:blipFill>
        <p:spPr>
          <a:xfrm rot="-1247476" flipH="1">
            <a:off x="4768623" y="4677444"/>
            <a:ext cx="1092200" cy="1525441"/>
          </a:xfrm>
          <a:prstGeom prst="rect">
            <a:avLst/>
          </a:prstGeom>
          <a:noFill/>
          <a:ln>
            <a:noFill/>
          </a:ln>
        </p:spPr>
      </p:pic>
      <p:pic>
        <p:nvPicPr>
          <p:cNvPr id="265" name="Google Shape;265;p6" descr="C:\Users\ADMIN\Desktop\Bach tuyet\43ebd44d263606f876d42fd2f199ea61 (2).jpg"/>
          <p:cNvPicPr preferRelativeResize="0"/>
          <p:nvPr/>
        </p:nvPicPr>
        <p:blipFill rotWithShape="1">
          <a:blip r:embed="rId10">
            <a:alphaModFix/>
          </a:blip>
          <a:srcRect/>
          <a:stretch/>
        </p:blipFill>
        <p:spPr>
          <a:xfrm rot="-1188953">
            <a:off x="2218663" y="3854845"/>
            <a:ext cx="2076448" cy="2807359"/>
          </a:xfrm>
          <a:prstGeom prst="rect">
            <a:avLst/>
          </a:prstGeom>
          <a:noFill/>
          <a:ln>
            <a:noFill/>
          </a:ln>
        </p:spPr>
      </p:pic>
      <p:pic>
        <p:nvPicPr>
          <p:cNvPr id="266" name="Google Shape;266;p6" descr="C:\Users\ADMIN\Desktop\Bach tuyet\arbre-majestueux-42629281.jpg"/>
          <p:cNvPicPr preferRelativeResize="0"/>
          <p:nvPr/>
        </p:nvPicPr>
        <p:blipFill rotWithShape="1">
          <a:blip r:embed="rId11">
            <a:alphaModFix/>
          </a:blip>
          <a:srcRect/>
          <a:stretch/>
        </p:blipFill>
        <p:spPr>
          <a:xfrm>
            <a:off x="7395634" y="-565105"/>
            <a:ext cx="7010400" cy="7868444"/>
          </a:xfrm>
          <a:prstGeom prst="rect">
            <a:avLst/>
          </a:prstGeom>
          <a:noFill/>
          <a:ln>
            <a:noFill/>
          </a:ln>
        </p:spPr>
      </p:pic>
      <p:pic>
        <p:nvPicPr>
          <p:cNvPr id="267" name="Google Shape;267;p6" descr="C:\Users\ADMIN\Desktop\Bach tuyet\511929473-photo-clip-tree.png"/>
          <p:cNvPicPr preferRelativeResize="0"/>
          <p:nvPr/>
        </p:nvPicPr>
        <p:blipFill rotWithShape="1">
          <a:blip r:embed="rId12">
            <a:alphaModFix/>
          </a:blip>
          <a:srcRect/>
          <a:stretch/>
        </p:blipFill>
        <p:spPr>
          <a:xfrm>
            <a:off x="474168" y="-678796"/>
            <a:ext cx="7213600" cy="7609841"/>
          </a:xfrm>
          <a:prstGeom prst="rect">
            <a:avLst/>
          </a:prstGeom>
          <a:noFill/>
          <a:ln>
            <a:noFill/>
          </a:ln>
        </p:spPr>
      </p:pic>
      <p:pic>
        <p:nvPicPr>
          <p:cNvPr id="268" name="Google Shape;268;p6" descr="C:\Users\ADMIN\Desktop\Bach tuyet\511929473-photo-clip-tree.png"/>
          <p:cNvPicPr preferRelativeResize="0"/>
          <p:nvPr/>
        </p:nvPicPr>
        <p:blipFill rotWithShape="1">
          <a:blip r:embed="rId13">
            <a:alphaModFix/>
          </a:blip>
          <a:srcRect/>
          <a:stretch/>
        </p:blipFill>
        <p:spPr>
          <a:xfrm>
            <a:off x="5058834" y="-634494"/>
            <a:ext cx="7213600" cy="7609841"/>
          </a:xfrm>
          <a:prstGeom prst="rect">
            <a:avLst/>
          </a:prstGeom>
          <a:noFill/>
          <a:ln>
            <a:noFill/>
          </a:ln>
        </p:spPr>
      </p:pic>
      <p:pic>
        <p:nvPicPr>
          <p:cNvPr id="269" name="Google Shape;269;p6" descr="C:\Users\ADMIN\Desktop\Bach tuyet\arbre-majestueux-42629281.jpg"/>
          <p:cNvPicPr preferRelativeResize="0"/>
          <p:nvPr/>
        </p:nvPicPr>
        <p:blipFill rotWithShape="1">
          <a:blip r:embed="rId11">
            <a:alphaModFix/>
          </a:blip>
          <a:srcRect/>
          <a:stretch/>
        </p:blipFill>
        <p:spPr>
          <a:xfrm>
            <a:off x="2642443" y="-486466"/>
            <a:ext cx="7010400" cy="7868444"/>
          </a:xfrm>
          <a:prstGeom prst="rect">
            <a:avLst/>
          </a:prstGeom>
          <a:noFill/>
          <a:ln>
            <a:noFill/>
          </a:ln>
        </p:spPr>
      </p:pic>
      <p:pic>
        <p:nvPicPr>
          <p:cNvPr id="270" name="Google Shape;270;p6" descr="C:\Users\ADMIN\Desktop\Tai nguyen thiet ke tro choi\Bảng gỗ\wooden-blank-sign-clipart-1.jpg"/>
          <p:cNvPicPr preferRelativeResize="0"/>
          <p:nvPr/>
        </p:nvPicPr>
        <p:blipFill rotWithShape="1">
          <a:blip r:embed="rId14">
            <a:alphaModFix/>
          </a:blip>
          <a:srcRect t="42558"/>
          <a:stretch/>
        </p:blipFill>
        <p:spPr>
          <a:xfrm>
            <a:off x="2099076" y="-72189"/>
            <a:ext cx="7921939" cy="2343581"/>
          </a:xfrm>
          <a:prstGeom prst="rect">
            <a:avLst/>
          </a:prstGeom>
          <a:noFill/>
          <a:ln>
            <a:noFill/>
          </a:ln>
        </p:spPr>
      </p:pic>
      <p:sp>
        <p:nvSpPr>
          <p:cNvPr id="271" name="Google Shape;271;p6"/>
          <p:cNvSpPr txBox="1"/>
          <p:nvPr/>
        </p:nvSpPr>
        <p:spPr>
          <a:xfrm>
            <a:off x="3299835" y="837961"/>
            <a:ext cx="5892800" cy="9232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5400" b="1" dirty="0">
                <a:solidFill>
                  <a:srgbClr val="FFFFFF"/>
                </a:solidFill>
                <a:latin typeface="+mn-lt"/>
                <a:ea typeface="Calibri"/>
                <a:cs typeface="Calibri"/>
                <a:sym typeface="Calibri"/>
              </a:rPr>
              <a:t>7</a:t>
            </a:r>
            <a:r>
              <a:rPr lang="en-US" sz="5400" b="1" i="0" u="none" strike="noStrike" cap="none" dirty="0">
                <a:solidFill>
                  <a:srgbClr val="FFFFFF"/>
                </a:solidFill>
                <a:latin typeface="+mn-lt"/>
                <a:ea typeface="Calibri"/>
                <a:cs typeface="Calibri"/>
                <a:sym typeface="Calibri"/>
              </a:rPr>
              <a:t> + ? = 10</a:t>
            </a:r>
            <a:endParaRPr sz="5400" b="1" i="0" u="none" strike="noStrike" cap="none" dirty="0">
              <a:solidFill>
                <a:srgbClr val="FFFFFF"/>
              </a:solidFill>
              <a:latin typeface="+mn-lt"/>
              <a:ea typeface="Calibri"/>
              <a:cs typeface="Calibri"/>
              <a:sym typeface="Calibri"/>
            </a:endParaRPr>
          </a:p>
        </p:txBody>
      </p:sp>
      <p:pic>
        <p:nvPicPr>
          <p:cNvPr id="272" name="Google Shape;272;p6" descr="C:\Users\ADMIN\Desktop\Tai nguyen thiet ke tro choi\Bảng gỗ\Picture1 (2).png">
            <a:hlinkClick r:id="" action="ppaction://hlinkshowjump?jump=nextslide"/>
          </p:cNvPr>
          <p:cNvPicPr preferRelativeResize="0"/>
          <p:nvPr/>
        </p:nvPicPr>
        <p:blipFill rotWithShape="1">
          <a:blip r:embed="rId15">
            <a:alphaModFix/>
          </a:blip>
          <a:srcRect/>
          <a:stretch/>
        </p:blipFill>
        <p:spPr>
          <a:xfrm>
            <a:off x="10100699" y="996324"/>
            <a:ext cx="1617133" cy="687477"/>
          </a:xfrm>
          <a:prstGeom prst="rect">
            <a:avLst/>
          </a:prstGeom>
          <a:noFill/>
          <a:ln>
            <a:noFill/>
          </a:ln>
        </p:spPr>
      </p:pic>
      <p:sp>
        <p:nvSpPr>
          <p:cNvPr id="273" name="Google Shape;273;p6"/>
          <p:cNvSpPr/>
          <p:nvPr/>
        </p:nvSpPr>
        <p:spPr>
          <a:xfrm>
            <a:off x="2810615" y="3505185"/>
            <a:ext cx="3510655" cy="2278031"/>
          </a:xfrm>
          <a:prstGeom prst="irregularSeal1">
            <a:avLst/>
          </a:prstGeom>
          <a:solidFill>
            <a:srgbClr val="FFFF00"/>
          </a:solidFill>
          <a:ln w="2540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 b="1" i="0" u="none" strike="noStrike" cap="none" dirty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ĐÚNG RỒI</a:t>
            </a:r>
            <a:endParaRPr dirty="0"/>
          </a:p>
        </p:txBody>
      </p:sp>
      <p:sp>
        <p:nvSpPr>
          <p:cNvPr id="274" name="Google Shape;274;p6"/>
          <p:cNvSpPr/>
          <p:nvPr/>
        </p:nvSpPr>
        <p:spPr>
          <a:xfrm>
            <a:off x="1828800" y="2514646"/>
            <a:ext cx="2438400" cy="1044177"/>
          </a:xfrm>
          <a:prstGeom prst="roundRect">
            <a:avLst>
              <a:gd name="adj" fmla="val 16667"/>
            </a:avLst>
          </a:prstGeom>
          <a:solidFill>
            <a:srgbClr val="FFFF66"/>
          </a:solidFill>
          <a:ln w="25400" cap="flat" cmpd="sng">
            <a:solidFill>
              <a:srgbClr val="0099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800" b="0" i="0" u="none" strike="noStrike" cap="none" dirty="0">
                <a:solidFill>
                  <a:srgbClr val="0000FF"/>
                </a:solidFill>
                <a:latin typeface="Calibri"/>
                <a:ea typeface="Calibri"/>
                <a:cs typeface="Calibri"/>
                <a:sym typeface="Calibri"/>
              </a:rPr>
              <a:t>A. 3</a:t>
            </a:r>
            <a:endParaRPr sz="4800" b="0" i="0" u="none" strike="noStrike" cap="none" dirty="0">
              <a:solidFill>
                <a:srgbClr val="0000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5" name="Google Shape;275;p6"/>
          <p:cNvSpPr/>
          <p:nvPr/>
        </p:nvSpPr>
        <p:spPr>
          <a:xfrm>
            <a:off x="4876800" y="2548378"/>
            <a:ext cx="2438400" cy="1044177"/>
          </a:xfrm>
          <a:prstGeom prst="roundRect">
            <a:avLst>
              <a:gd name="adj" fmla="val 16667"/>
            </a:avLst>
          </a:prstGeom>
          <a:solidFill>
            <a:srgbClr val="FFFF66"/>
          </a:solidFill>
          <a:ln w="25400" cap="flat" cmpd="sng">
            <a:solidFill>
              <a:srgbClr val="0099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5335" b="0" i="0" u="none" strike="noStrike" cap="none" dirty="0">
                <a:solidFill>
                  <a:srgbClr val="0000FF"/>
                </a:solidFill>
                <a:latin typeface="Calibri"/>
                <a:ea typeface="Calibri"/>
                <a:cs typeface="Calibri"/>
                <a:sym typeface="Calibri"/>
              </a:rPr>
              <a:t>B. 2</a:t>
            </a:r>
            <a:endParaRPr dirty="0"/>
          </a:p>
        </p:txBody>
      </p:sp>
      <p:sp>
        <p:nvSpPr>
          <p:cNvPr id="276" name="Google Shape;276;p6"/>
          <p:cNvSpPr/>
          <p:nvPr/>
        </p:nvSpPr>
        <p:spPr>
          <a:xfrm>
            <a:off x="8014154" y="2548378"/>
            <a:ext cx="2438400" cy="1044177"/>
          </a:xfrm>
          <a:prstGeom prst="roundRect">
            <a:avLst>
              <a:gd name="adj" fmla="val 16667"/>
            </a:avLst>
          </a:prstGeom>
          <a:solidFill>
            <a:srgbClr val="FFFF66"/>
          </a:solidFill>
          <a:ln w="25400" cap="flat" cmpd="sng">
            <a:solidFill>
              <a:srgbClr val="0099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5335" b="0" i="0" u="none" strike="noStrike" cap="none" dirty="0">
                <a:solidFill>
                  <a:srgbClr val="0000FF"/>
                </a:solidFill>
                <a:latin typeface="Calibri"/>
                <a:ea typeface="Calibri"/>
                <a:cs typeface="Calibri"/>
                <a:sym typeface="Calibri"/>
              </a:rPr>
              <a:t>C. 4</a:t>
            </a:r>
            <a:endParaRPr dirty="0"/>
          </a:p>
        </p:txBody>
      </p:sp>
      <p:pic>
        <p:nvPicPr>
          <p:cNvPr id="278" name="Google Shape;278;p6" descr="C:\Users\ADMIN\Desktop\Tai nguyen thiet ke tro choi\Bảng gỗ\Picture1 (2).png">
            <a:hlinkClick r:id="" action="ppaction://hlinkshowjump?jump=previousslide"/>
          </p:cNvPr>
          <p:cNvPicPr preferRelativeResize="0"/>
          <p:nvPr/>
        </p:nvPicPr>
        <p:blipFill rotWithShape="1">
          <a:blip r:embed="rId16">
            <a:alphaModFix/>
          </a:blip>
          <a:srcRect/>
          <a:stretch/>
        </p:blipFill>
        <p:spPr>
          <a:xfrm flipH="1">
            <a:off x="287558" y="918447"/>
            <a:ext cx="1646767" cy="687477"/>
          </a:xfrm>
          <a:prstGeom prst="rect">
            <a:avLst/>
          </a:prstGeom>
          <a:noFill/>
          <a:ln>
            <a:noFill/>
          </a:ln>
        </p:spPr>
      </p:pic>
      <p:pic>
        <p:nvPicPr>
          <p:cNvPr id="279" name="Google Shape;279;p6" descr="C:\Users\ADMIN\Desktop\Bach tuyet\43ebd44d263606f876d42fd2f199ea61 (6).jpg"/>
          <p:cNvPicPr preferRelativeResize="0"/>
          <p:nvPr/>
        </p:nvPicPr>
        <p:blipFill rotWithShape="1">
          <a:blip r:embed="rId17">
            <a:alphaModFix/>
          </a:blip>
          <a:srcRect/>
          <a:stretch/>
        </p:blipFill>
        <p:spPr>
          <a:xfrm flipH="1">
            <a:off x="-304800" y="3077075"/>
            <a:ext cx="2705608" cy="3853114"/>
          </a:xfrm>
          <a:prstGeom prst="rect">
            <a:avLst/>
          </a:prstGeom>
          <a:noFill/>
          <a:ln>
            <a:noFill/>
          </a:ln>
        </p:spPr>
      </p:pic>
      <p:pic>
        <p:nvPicPr>
          <p:cNvPr id="21" name="monkeys-spinning-monkeys-by-kevin-macleod-from-filmmusic-io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94550.3"/>
                </p14:media>
              </p:ext>
            </p:extLst>
          </p:nvPr>
        </p:nvPicPr>
        <p:blipFill>
          <a:blip r:embed="rId18"/>
          <a:stretch>
            <a:fillRect/>
          </a:stretch>
        </p:blipFill>
        <p:spPr>
          <a:xfrm>
            <a:off x="11420790" y="6031344"/>
            <a:ext cx="609600" cy="609600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AD356371-05EC-4538-9D2A-9D87D3F34720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197210" y="84137"/>
            <a:ext cx="1634451" cy="70874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524" fill="hold"/>
                                        <p:tgtEl>
                                          <p:spTgt spid="2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27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" dur="500" fill="hold"/>
                                        <p:tgtEl>
                                          <p:spTgt spid="27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12" dur="500" fill="hold"/>
                                        <p:tgtEl>
                                          <p:spTgt spid="27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3" dur="500" fill="hold"/>
                                        <p:tgtEl>
                                          <p:spTgt spid="27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" dur="500" fill="hold"/>
                                        <p:tgtEl>
                                          <p:spTgt spid="27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5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27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1" dur="500" fill="hold"/>
                                        <p:tgtEl>
                                          <p:spTgt spid="27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22" dur="500" fill="hold"/>
                                        <p:tgtEl>
                                          <p:spTgt spid="27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3" dur="500" fill="hold"/>
                                        <p:tgtEl>
                                          <p:spTgt spid="27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4" dur="500" fill="hold"/>
                                        <p:tgtEl>
                                          <p:spTgt spid="27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6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27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1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1" dur="500" fill="hold"/>
                                        <p:tgtEl>
                                          <p:spTgt spid="27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32" dur="500" fill="hold"/>
                                        <p:tgtEl>
                                          <p:spTgt spid="27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33" dur="500" fill="hold"/>
                                        <p:tgtEl>
                                          <p:spTgt spid="27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34" dur="500" fill="hold"/>
                                        <p:tgtEl>
                                          <p:spTgt spid="27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Am-thanh-tra-loi-dung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4"/>
                  </p:tgtEl>
                </p:cond>
              </p:nextCondLst>
            </p:seq>
            <p:audio>
              <p:cMediaNode vol="80000" mute="1">
                <p:cTn id="3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1"/>
                </p:tgtEl>
              </p:cMediaNode>
            </p:audio>
          </p:childTnLst>
        </p:cTn>
      </p:par>
    </p:tnLst>
    <p:bldLst>
      <p:bldP spid="274" grpId="0" animBg="1"/>
      <p:bldP spid="275" grpId="0" animBg="1"/>
      <p:bldP spid="27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8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2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Picture 53">
            <a:extLst>
              <a:ext uri="{FF2B5EF4-FFF2-40B4-BE49-F238E27FC236}">
                <a16:creationId xmlns:a16="http://schemas.microsoft.com/office/drawing/2014/main" id="{BFBC3128-EF66-48CC-8B5E-1B816DC268A2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42041" b="93878" l="11266" r="57956">
                        <a14:foregroundMark x1="11498" y1="55102" x2="11498" y2="55102"/>
                        <a14:foregroundMark x1="57027" y1="87551" x2="57027" y2="87551"/>
                        <a14:foregroundMark x1="57375" y1="66327" x2="57375" y2="66327"/>
                        <a14:foregroundMark x1="57724" y1="54898" x2="57724" y2="54898"/>
                        <a14:foregroundMark x1="51916" y1="45510" x2="51916" y2="45510"/>
                        <a14:foregroundMark x1="52033" y1="43265" x2="52033" y2="43265"/>
                        <a14:foregroundMark x1="18235" y1="42041" x2="18235" y2="42041"/>
                        <a14:foregroundMark x1="55981" y1="70000" x2="55981" y2="70000"/>
                        <a14:foregroundMark x1="56214" y1="73061" x2="56214" y2="73061"/>
                        <a14:foregroundMark x1="57956" y1="57143" x2="57956" y2="57143"/>
                        <a14:foregroundMark x1="57956" y1="59796" x2="57956" y2="59796"/>
                        <a14:foregroundMark x1="57143" y1="56531" x2="57143" y2="56531"/>
                        <a14:foregroundMark x1="18235" y1="50816" x2="30662" y2="53265"/>
                        <a14:foregroundMark x1="25552" y1="51837" x2="34495" y2="51633"/>
                        <a14:foregroundMark x1="34495" y1="51633" x2="52613" y2="52449"/>
                        <a14:foregroundMark x1="32404" y1="51837" x2="50755" y2="51837"/>
                        <a14:foregroundMark x1="29849" y1="51837" x2="50639" y2="53469"/>
                      </a14:backgroundRemoval>
                    </a14:imgEffect>
                  </a14:imgLayer>
                </a14:imgProps>
              </a:ext>
            </a:extLst>
          </a:blip>
          <a:srcRect l="8286" t="42378" r="38725" b="5769"/>
          <a:stretch/>
        </p:blipFill>
        <p:spPr>
          <a:xfrm>
            <a:off x="2254102" y="-85061"/>
            <a:ext cx="8128148" cy="5295235"/>
          </a:xfrm>
          <a:prstGeom prst="rect">
            <a:avLst/>
          </a:prstGeom>
        </p:spPr>
      </p:pic>
      <p:sp>
        <p:nvSpPr>
          <p:cNvPr id="20" name="Rectangle: Rounded Corners 19">
            <a:extLst>
              <a:ext uri="{FF2B5EF4-FFF2-40B4-BE49-F238E27FC236}">
                <a16:creationId xmlns:a16="http://schemas.microsoft.com/office/drawing/2014/main" id="{BFD6C5A8-DF21-4EB1-A6C6-CC46B06085B0}"/>
              </a:ext>
            </a:extLst>
          </p:cNvPr>
          <p:cNvSpPr/>
          <p:nvPr/>
        </p:nvSpPr>
        <p:spPr>
          <a:xfrm>
            <a:off x="3042126" y="1193553"/>
            <a:ext cx="3561908" cy="1807534"/>
          </a:xfrm>
          <a:prstGeom prst="roundRect">
            <a:avLst/>
          </a:prstGeom>
          <a:solidFill>
            <a:srgbClr val="00206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0" h="63500" prst="relaxedInset"/>
            <a:bevelB w="361950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BE8A034-9A99-46AC-984C-F265F5B7B527}"/>
              </a:ext>
            </a:extLst>
          </p:cNvPr>
          <p:cNvPicPr>
            <a:picLocks noChangeAspect="1"/>
          </p:cNvPicPr>
          <p:nvPr/>
        </p:nvPicPr>
        <p:blipFill rotWithShape="1">
          <a:blip r:embed="rId11"/>
          <a:srcRect b="1534"/>
          <a:stretch/>
        </p:blipFill>
        <p:spPr>
          <a:xfrm>
            <a:off x="-1515308" y="2778199"/>
            <a:ext cx="5457825" cy="407980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30524513-7651-44A5-82C0-2528116A9BEC}"/>
              </a:ext>
            </a:extLst>
          </p:cNvPr>
          <p:cNvPicPr>
            <a:picLocks noChangeAspect="1"/>
          </p:cNvPicPr>
          <p:nvPr/>
        </p:nvPicPr>
        <p:blipFill rotWithShape="1"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8379" b="90995" l="8696" r="89777">
                        <a14:foregroundMark x1="8696" y1="34847" x2="8696" y2="34847"/>
                        <a14:foregroundMark x1="57109" y1="90995" x2="57109" y2="90995"/>
                        <a14:foregroundMark x1="41833" y1="68520" x2="41833" y2="68520"/>
                        <a14:foregroundMark x1="34783" y1="58888" x2="34783" y2="58888"/>
                        <a14:foregroundMark x1="36193" y1="51292" x2="36193" y2="51292"/>
                        <a14:foregroundMark x1="39953" y1="36413" x2="39953" y2="36413"/>
                        <a14:foregroundMark x1="29495" y1="35944" x2="54642" y2="33046"/>
                        <a14:foregroundMark x1="54642" y1="33046" x2="52291" y2="35004"/>
                        <a14:foregroundMark x1="59929" y1="26938" x2="55229" y2="40564"/>
                        <a14:foregroundMark x1="55229" y1="40564" x2="40423" y2="40955"/>
                        <a14:foregroundMark x1="40423" y1="40955" x2="39013" y2="42600"/>
                        <a14:foregroundMark x1="23149" y1="35317" x2="29495" y2="42756"/>
                        <a14:foregroundMark x1="29495" y1="42756" x2="37720" y2="36100"/>
                        <a14:foregroundMark x1="37720" y1="36100" x2="34078" y2="37197"/>
                        <a14:foregroundMark x1="57814" y1="22788" x2="57814" y2="22788"/>
                        <a14:foregroundMark x1="56404" y1="25607" x2="56404" y2="22475"/>
                        <a14:foregroundMark x1="56404" y1="21378" x2="56404" y2="21378"/>
                        <a14:foregroundMark x1="56169" y1="21378" x2="56169" y2="21378"/>
                        <a14:foregroundMark x1="55699" y1="8379" x2="55699" y2="8379"/>
                        <a14:foregroundMark x1="42656" y1="19264" x2="42656" y2="19264"/>
                        <a14:foregroundMark x1="44066" y1="17228" x2="44066" y2="17228"/>
                        <a14:foregroundMark x1="38073" y1="16915" x2="38073" y2="16915"/>
                      </a14:backgroundRemoval>
                    </a14:imgEffect>
                  </a14:imgLayer>
                </a14:imgProps>
              </a:ext>
            </a:extLst>
          </a:blip>
          <a:srcRect t="1" b="32866"/>
          <a:stretch/>
        </p:blipFill>
        <p:spPr>
          <a:xfrm>
            <a:off x="9238690" y="3980047"/>
            <a:ext cx="2856836" cy="2877953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B293FC58-6206-4334-9CE1-75A5FACB05E7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3168368" y="1435324"/>
            <a:ext cx="736029" cy="864838"/>
          </a:xfrm>
          <a:prstGeom prst="rect">
            <a:avLst/>
          </a:prstGeom>
        </p:spPr>
      </p:pic>
      <p:pic>
        <p:nvPicPr>
          <p:cNvPr id="41" name="Picture 40">
            <a:extLst>
              <a:ext uri="{FF2B5EF4-FFF2-40B4-BE49-F238E27FC236}">
                <a16:creationId xmlns:a16="http://schemas.microsoft.com/office/drawing/2014/main" id="{B34FD36A-8017-4171-AF58-564E5E5E46DA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3969713" y="1435324"/>
            <a:ext cx="736029" cy="864838"/>
          </a:xfrm>
          <a:prstGeom prst="rect">
            <a:avLst/>
          </a:prstGeom>
        </p:spPr>
      </p:pic>
      <p:pic>
        <p:nvPicPr>
          <p:cNvPr id="43" name="Picture 42">
            <a:extLst>
              <a:ext uri="{FF2B5EF4-FFF2-40B4-BE49-F238E27FC236}">
                <a16:creationId xmlns:a16="http://schemas.microsoft.com/office/drawing/2014/main" id="{C81458B3-9915-4190-89A9-1EE1039CEA62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4805891" y="1435324"/>
            <a:ext cx="736029" cy="864838"/>
          </a:xfrm>
          <a:prstGeom prst="rect">
            <a:avLst/>
          </a:prstGeom>
        </p:spPr>
      </p:pic>
      <p:pic>
        <p:nvPicPr>
          <p:cNvPr id="44" name="Picture 43">
            <a:extLst>
              <a:ext uri="{FF2B5EF4-FFF2-40B4-BE49-F238E27FC236}">
                <a16:creationId xmlns:a16="http://schemas.microsoft.com/office/drawing/2014/main" id="{1E49A9A8-24D4-4077-88E2-56A96237B384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5596135" y="1435324"/>
            <a:ext cx="736029" cy="864838"/>
          </a:xfrm>
          <a:prstGeom prst="rect">
            <a:avLst/>
          </a:prstGeom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id="{D5BCADBF-9D90-4CFA-8946-803690394214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3168368" y="2225985"/>
            <a:ext cx="736029" cy="864838"/>
          </a:xfrm>
          <a:prstGeom prst="rect">
            <a:avLst/>
          </a:prstGeom>
        </p:spPr>
      </p:pic>
      <p:pic>
        <p:nvPicPr>
          <p:cNvPr id="46" name="Picture 45">
            <a:extLst>
              <a:ext uri="{FF2B5EF4-FFF2-40B4-BE49-F238E27FC236}">
                <a16:creationId xmlns:a16="http://schemas.microsoft.com/office/drawing/2014/main" id="{88179A0F-AC31-4E17-89D8-6D57003E097E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3969713" y="2225985"/>
            <a:ext cx="736029" cy="864838"/>
          </a:xfrm>
          <a:prstGeom prst="rect">
            <a:avLst/>
          </a:prstGeom>
        </p:spPr>
      </p:pic>
      <p:pic>
        <p:nvPicPr>
          <p:cNvPr id="47" name="Picture 46">
            <a:extLst>
              <a:ext uri="{FF2B5EF4-FFF2-40B4-BE49-F238E27FC236}">
                <a16:creationId xmlns:a16="http://schemas.microsoft.com/office/drawing/2014/main" id="{CCE4DAD4-3882-483A-A429-EBC52B0171C5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4805891" y="2225985"/>
            <a:ext cx="736029" cy="864838"/>
          </a:xfrm>
          <a:prstGeom prst="rect">
            <a:avLst/>
          </a:prstGeom>
        </p:spPr>
      </p:pic>
      <p:sp>
        <p:nvSpPr>
          <p:cNvPr id="49" name="Rectangle: Rounded Corners 48">
            <a:extLst>
              <a:ext uri="{FF2B5EF4-FFF2-40B4-BE49-F238E27FC236}">
                <a16:creationId xmlns:a16="http://schemas.microsoft.com/office/drawing/2014/main" id="{F71AD333-2FF0-42A1-8945-3C838B506CB8}"/>
              </a:ext>
            </a:extLst>
          </p:cNvPr>
          <p:cNvSpPr/>
          <p:nvPr/>
        </p:nvSpPr>
        <p:spPr>
          <a:xfrm>
            <a:off x="7057890" y="1193553"/>
            <a:ext cx="2253439" cy="1807534"/>
          </a:xfrm>
          <a:prstGeom prst="roundRect">
            <a:avLst/>
          </a:prstGeom>
          <a:solidFill>
            <a:srgbClr val="00206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527050" h="63500" prst="relaxedInset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0" name="Picture 49">
            <a:extLst>
              <a:ext uri="{FF2B5EF4-FFF2-40B4-BE49-F238E27FC236}">
                <a16:creationId xmlns:a16="http://schemas.microsoft.com/office/drawing/2014/main" id="{AAD0F472-27C4-4C1D-AF83-560CE923E437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7148256" y="1435324"/>
            <a:ext cx="736029" cy="864838"/>
          </a:xfrm>
          <a:prstGeom prst="rect">
            <a:avLst/>
          </a:prstGeom>
        </p:spPr>
      </p:pic>
      <p:pic>
        <p:nvPicPr>
          <p:cNvPr id="51" name="Picture 50">
            <a:extLst>
              <a:ext uri="{FF2B5EF4-FFF2-40B4-BE49-F238E27FC236}">
                <a16:creationId xmlns:a16="http://schemas.microsoft.com/office/drawing/2014/main" id="{D17E1663-768B-455F-AF3E-F3CDCA743F8D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7833439" y="1435324"/>
            <a:ext cx="736029" cy="864838"/>
          </a:xfrm>
          <a:prstGeom prst="rect">
            <a:avLst/>
          </a:prstGeom>
        </p:spPr>
      </p:pic>
      <p:pic>
        <p:nvPicPr>
          <p:cNvPr id="52" name="Picture 51">
            <a:extLst>
              <a:ext uri="{FF2B5EF4-FFF2-40B4-BE49-F238E27FC236}">
                <a16:creationId xmlns:a16="http://schemas.microsoft.com/office/drawing/2014/main" id="{30877417-58E7-4381-87D8-D2E25C20CA4E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7148256" y="2225985"/>
            <a:ext cx="736029" cy="864838"/>
          </a:xfrm>
          <a:prstGeom prst="rect">
            <a:avLst/>
          </a:prstGeom>
        </p:spPr>
      </p:pic>
      <p:sp>
        <p:nvSpPr>
          <p:cNvPr id="53" name="Google Shape;248;p5">
            <a:extLst>
              <a:ext uri="{FF2B5EF4-FFF2-40B4-BE49-F238E27FC236}">
                <a16:creationId xmlns:a16="http://schemas.microsoft.com/office/drawing/2014/main" id="{175ABF85-04D8-40DD-9D0D-6A55911D5829}"/>
              </a:ext>
            </a:extLst>
          </p:cNvPr>
          <p:cNvSpPr txBox="1"/>
          <p:nvPr/>
        </p:nvSpPr>
        <p:spPr>
          <a:xfrm>
            <a:off x="4239117" y="2973999"/>
            <a:ext cx="1017280" cy="70784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 b="1" i="0" u="none" strike="noStrike" cap="none" dirty="0">
                <a:solidFill>
                  <a:srgbClr val="002060"/>
                </a:solidFill>
                <a:latin typeface="+mn-lt"/>
                <a:ea typeface="Calibri"/>
                <a:cs typeface="Calibri"/>
                <a:sym typeface="Calibri"/>
              </a:rPr>
              <a:t>7</a:t>
            </a:r>
            <a:endParaRPr sz="4000" b="1" i="0" u="none" strike="noStrike" cap="none" dirty="0">
              <a:solidFill>
                <a:srgbClr val="002060"/>
              </a:solidFill>
              <a:latin typeface="+mn-lt"/>
              <a:ea typeface="Calibri"/>
              <a:cs typeface="Calibri"/>
              <a:sym typeface="Calibri"/>
            </a:endParaRPr>
          </a:p>
        </p:txBody>
      </p:sp>
      <p:sp>
        <p:nvSpPr>
          <p:cNvPr id="55" name="Google Shape;248;p5">
            <a:extLst>
              <a:ext uri="{FF2B5EF4-FFF2-40B4-BE49-F238E27FC236}">
                <a16:creationId xmlns:a16="http://schemas.microsoft.com/office/drawing/2014/main" id="{B85A7EE6-12EA-41DD-A08A-2661780676A3}"/>
              </a:ext>
            </a:extLst>
          </p:cNvPr>
          <p:cNvSpPr txBox="1"/>
          <p:nvPr/>
        </p:nvSpPr>
        <p:spPr>
          <a:xfrm>
            <a:off x="7327926" y="2973999"/>
            <a:ext cx="1017280" cy="70784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 b="1" i="0" u="none" strike="noStrike" cap="none" dirty="0">
                <a:solidFill>
                  <a:srgbClr val="002060"/>
                </a:solidFill>
                <a:latin typeface="+mn-lt"/>
                <a:ea typeface="Calibri"/>
                <a:cs typeface="Calibri"/>
                <a:sym typeface="Calibri"/>
              </a:rPr>
              <a:t>5</a:t>
            </a:r>
            <a:endParaRPr sz="4000" b="1" i="0" u="none" strike="noStrike" cap="none" dirty="0">
              <a:solidFill>
                <a:srgbClr val="002060"/>
              </a:solidFill>
              <a:latin typeface="+mn-lt"/>
              <a:ea typeface="Calibri"/>
              <a:cs typeface="Calibri"/>
              <a:sym typeface="Calibri"/>
            </a:endParaRPr>
          </a:p>
        </p:txBody>
      </p:sp>
      <p:sp>
        <p:nvSpPr>
          <p:cNvPr id="56" name="Google Shape;248;p5">
            <a:extLst>
              <a:ext uri="{FF2B5EF4-FFF2-40B4-BE49-F238E27FC236}">
                <a16:creationId xmlns:a16="http://schemas.microsoft.com/office/drawing/2014/main" id="{B1ACF877-9FE3-4D6D-BAC6-8E0AB0E42B44}"/>
              </a:ext>
            </a:extLst>
          </p:cNvPr>
          <p:cNvSpPr txBox="1"/>
          <p:nvPr/>
        </p:nvSpPr>
        <p:spPr>
          <a:xfrm>
            <a:off x="5238667" y="3380214"/>
            <a:ext cx="1017280" cy="70784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 b="1" i="0" u="none" strike="noStrike" cap="none" dirty="0">
                <a:solidFill>
                  <a:srgbClr val="002060"/>
                </a:solidFill>
                <a:latin typeface="+mn-lt"/>
                <a:ea typeface="Calibri"/>
                <a:cs typeface="Calibri"/>
                <a:sym typeface="Calibri"/>
              </a:rPr>
              <a:t>+</a:t>
            </a:r>
            <a:endParaRPr sz="4000" b="1" i="0" u="none" strike="noStrike" cap="none" dirty="0">
              <a:solidFill>
                <a:srgbClr val="002060"/>
              </a:solidFill>
              <a:latin typeface="+mn-lt"/>
              <a:ea typeface="Calibri"/>
              <a:cs typeface="Calibri"/>
              <a:sym typeface="Calibri"/>
            </a:endParaRPr>
          </a:p>
        </p:txBody>
      </p:sp>
      <p:sp>
        <p:nvSpPr>
          <p:cNvPr id="57" name="Google Shape;248;p5">
            <a:extLst>
              <a:ext uri="{FF2B5EF4-FFF2-40B4-BE49-F238E27FC236}">
                <a16:creationId xmlns:a16="http://schemas.microsoft.com/office/drawing/2014/main" id="{6E13B0E1-CDFF-413F-9070-0148D439FD49}"/>
              </a:ext>
            </a:extLst>
          </p:cNvPr>
          <p:cNvSpPr txBox="1"/>
          <p:nvPr/>
        </p:nvSpPr>
        <p:spPr>
          <a:xfrm>
            <a:off x="6700654" y="3395178"/>
            <a:ext cx="1029887" cy="70784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 b="1" i="0" u="none" strike="noStrike" cap="none" dirty="0">
                <a:solidFill>
                  <a:srgbClr val="002060"/>
                </a:solidFill>
                <a:latin typeface="+mn-lt"/>
                <a:ea typeface="Calibri"/>
                <a:cs typeface="Calibri"/>
                <a:sym typeface="Calibri"/>
              </a:rPr>
              <a:t>=</a:t>
            </a:r>
            <a:endParaRPr sz="4000" b="1" i="0" u="none" strike="noStrike" cap="none" dirty="0">
              <a:solidFill>
                <a:srgbClr val="002060"/>
              </a:solidFill>
              <a:latin typeface="+mn-lt"/>
              <a:ea typeface="Calibri"/>
              <a:cs typeface="Calibri"/>
              <a:sym typeface="Calibri"/>
            </a:endParaRPr>
          </a:p>
        </p:txBody>
      </p:sp>
      <p:sp>
        <p:nvSpPr>
          <p:cNvPr id="58" name="Google Shape;248;p5">
            <a:extLst>
              <a:ext uri="{FF2B5EF4-FFF2-40B4-BE49-F238E27FC236}">
                <a16:creationId xmlns:a16="http://schemas.microsoft.com/office/drawing/2014/main" id="{6C449DB1-32D2-4416-9A78-5CD581A1ED13}"/>
              </a:ext>
            </a:extLst>
          </p:cNvPr>
          <p:cNvSpPr txBox="1"/>
          <p:nvPr/>
        </p:nvSpPr>
        <p:spPr>
          <a:xfrm>
            <a:off x="7428588" y="3232714"/>
            <a:ext cx="1029887" cy="10156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000" b="1" i="0" u="none" strike="noStrike" cap="none" dirty="0">
                <a:solidFill>
                  <a:srgbClr val="FF0000"/>
                </a:solidFill>
                <a:latin typeface="+mn-lt"/>
                <a:ea typeface="Calibri"/>
                <a:cs typeface="Calibri"/>
                <a:sym typeface="Calibri"/>
              </a:rPr>
              <a:t>?</a:t>
            </a:r>
            <a:endParaRPr sz="6000" b="1" i="0" u="none" strike="noStrike" cap="none" dirty="0">
              <a:solidFill>
                <a:srgbClr val="FF0000"/>
              </a:solidFill>
              <a:latin typeface="+mn-lt"/>
              <a:ea typeface="Calibri"/>
              <a:cs typeface="Calibri"/>
              <a:sym typeface="Calibri"/>
            </a:endParaRPr>
          </a:p>
        </p:txBody>
      </p:sp>
      <p:pic>
        <p:nvPicPr>
          <p:cNvPr id="2" name="Bản ghi Mới 10">
            <a:hlinkClick r:id="" action="ppaction://media"/>
            <a:extLst>
              <a:ext uri="{FF2B5EF4-FFF2-40B4-BE49-F238E27FC236}">
                <a16:creationId xmlns:a16="http://schemas.microsoft.com/office/drawing/2014/main" id="{096B5887-3ACB-4447-9A94-933E83CE4648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16402.0416"/>
                </p14:media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12550767" y="-85060"/>
            <a:ext cx="609600" cy="609600"/>
          </a:xfrm>
          <a:prstGeom prst="rect">
            <a:avLst/>
          </a:prstGeom>
        </p:spPr>
      </p:pic>
      <p:pic>
        <p:nvPicPr>
          <p:cNvPr id="26" name="Bản ghi Mới 10">
            <a:hlinkClick r:id="" action="ppaction://media"/>
            <a:extLst>
              <a:ext uri="{FF2B5EF4-FFF2-40B4-BE49-F238E27FC236}">
                <a16:creationId xmlns:a16="http://schemas.microsoft.com/office/drawing/2014/main" id="{975D9760-7052-4297-8A0B-391F016B785C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10278" end="4864.0416"/>
                </p14:media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12520513" y="2168599"/>
            <a:ext cx="609600" cy="609600"/>
          </a:xfrm>
          <a:prstGeom prst="rect">
            <a:avLst/>
          </a:prstGeom>
        </p:spPr>
      </p:pic>
      <p:sp>
        <p:nvSpPr>
          <p:cNvPr id="23" name="Speech Bubble: Rectangle with Corners Rounded 22">
            <a:extLst>
              <a:ext uri="{FF2B5EF4-FFF2-40B4-BE49-F238E27FC236}">
                <a16:creationId xmlns:a16="http://schemas.microsoft.com/office/drawing/2014/main" id="{04111C3F-3179-4DDD-AB9A-AB964E3D22E0}"/>
              </a:ext>
            </a:extLst>
          </p:cNvPr>
          <p:cNvSpPr/>
          <p:nvPr/>
        </p:nvSpPr>
        <p:spPr>
          <a:xfrm>
            <a:off x="2839453" y="854241"/>
            <a:ext cx="6790322" cy="3774909"/>
          </a:xfrm>
          <a:prstGeom prst="wedgeRoundRectCallout">
            <a:avLst>
              <a:gd name="adj1" fmla="val -21219"/>
              <a:gd name="adj2" fmla="val 48935"/>
              <a:gd name="adj3" fmla="val 16667"/>
            </a:avLst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8" name="Picture 27">
            <a:extLst>
              <a:ext uri="{FF2B5EF4-FFF2-40B4-BE49-F238E27FC236}">
                <a16:creationId xmlns:a16="http://schemas.microsoft.com/office/drawing/2014/main" id="{58DF822E-F062-4186-A57F-16C7B414C343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10552570" y="2869047"/>
            <a:ext cx="769144" cy="1338432"/>
          </a:xfrm>
          <a:prstGeom prst="rect">
            <a:avLst/>
          </a:prstGeom>
        </p:spPr>
      </p:pic>
      <p:pic>
        <p:nvPicPr>
          <p:cNvPr id="48" name="Picture 47">
            <a:extLst>
              <a:ext uri="{FF2B5EF4-FFF2-40B4-BE49-F238E27FC236}">
                <a16:creationId xmlns:a16="http://schemas.microsoft.com/office/drawing/2014/main" id="{20CA54A7-77A6-4E31-BE66-C38DA1D442A1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7816594" y="2234746"/>
            <a:ext cx="736029" cy="864838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id="{77C2E801-8487-4639-8127-9D7A1AC6459F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8515369" y="1419580"/>
            <a:ext cx="736029" cy="864838"/>
          </a:xfrm>
          <a:prstGeom prst="rect">
            <a:avLst/>
          </a:prstGeom>
        </p:spPr>
      </p:pic>
      <p:pic>
        <p:nvPicPr>
          <p:cNvPr id="6" name="Môn">
            <a:hlinkClick r:id="" action="ppaction://media"/>
            <a:extLst>
              <a:ext uri="{FF2B5EF4-FFF2-40B4-BE49-F238E27FC236}">
                <a16:creationId xmlns:a16="http://schemas.microsoft.com/office/drawing/2014/main" id="{1F370715-E4EF-41D4-937A-7C61F9F801C3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3">
                  <p14:trim st="4508" end="11652.5208"/>
                </p14:media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12577852" y="671635"/>
            <a:ext cx="609600" cy="609600"/>
          </a:xfrm>
          <a:prstGeom prst="rect">
            <a:avLst/>
          </a:prstGeom>
        </p:spPr>
      </p:pic>
      <p:pic>
        <p:nvPicPr>
          <p:cNvPr id="35" name="Môn">
            <a:hlinkClick r:id="" action="ppaction://media"/>
            <a:extLst>
              <a:ext uri="{FF2B5EF4-FFF2-40B4-BE49-F238E27FC236}">
                <a16:creationId xmlns:a16="http://schemas.microsoft.com/office/drawing/2014/main" id="{45AE051B-004F-457C-BF3B-805344D6F0B8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3">
                  <p14:trim st="6762" end="9435.5208"/>
                </p14:media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12520159" y="1372083"/>
            <a:ext cx="609600" cy="609600"/>
          </a:xfrm>
          <a:prstGeom prst="rect">
            <a:avLst/>
          </a:prstGeom>
        </p:spPr>
      </p:pic>
      <p:pic>
        <p:nvPicPr>
          <p:cNvPr id="38" name="Môn">
            <a:hlinkClick r:id="" action="ppaction://media"/>
            <a:extLst>
              <a:ext uri="{FF2B5EF4-FFF2-40B4-BE49-F238E27FC236}">
                <a16:creationId xmlns:a16="http://schemas.microsoft.com/office/drawing/2014/main" id="{7835911B-482B-48B6-B77B-96A3FDEFE4AD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3">
                  <p14:trim st="14943" end="651.5208"/>
                </p14:media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12453779" y="3611027"/>
            <a:ext cx="609600" cy="609600"/>
          </a:xfrm>
          <a:prstGeom prst="rect">
            <a:avLst/>
          </a:prstGeom>
        </p:spPr>
      </p:pic>
      <p:pic>
        <p:nvPicPr>
          <p:cNvPr id="7" name="Lam">
            <a:hlinkClick r:id="" action="ppaction://media"/>
            <a:extLst>
              <a:ext uri="{FF2B5EF4-FFF2-40B4-BE49-F238E27FC236}">
                <a16:creationId xmlns:a16="http://schemas.microsoft.com/office/drawing/2014/main" id="{C6388C17-547D-4014-9E32-2DE9600D1358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4">
                  <p14:trim st="1856" end="35677.9"/>
                </p14:media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12399983" y="2899239"/>
            <a:ext cx="609600" cy="609600"/>
          </a:xfrm>
          <a:prstGeom prst="rect">
            <a:avLst/>
          </a:prstGeom>
        </p:spPr>
      </p:pic>
      <p:pic>
        <p:nvPicPr>
          <p:cNvPr id="8" name="_sửa 7+5">
            <a:hlinkClick r:id="" action="ppaction://media"/>
            <a:extLst>
              <a:ext uri="{FF2B5EF4-FFF2-40B4-BE49-F238E27FC236}">
                <a16:creationId xmlns:a16="http://schemas.microsoft.com/office/drawing/2014/main" id="{F03034DB-B1C8-407F-BA6B-91EF2E56F84F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5">
                  <p14:trim st="1231" end="8216.575000000001"/>
                </p14:media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12453779" y="4261854"/>
            <a:ext cx="609600" cy="609600"/>
          </a:xfrm>
          <a:prstGeom prst="rect">
            <a:avLst/>
          </a:prstGeom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id="{E4C5468E-2B0C-4E9D-AB25-2B76C839E9E8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175299" y="145497"/>
            <a:ext cx="1634451" cy="7087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19594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" dur="494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448"/>
                            </p:stCondLst>
                            <p:childTnLst>
                              <p:par>
                                <p:cTn id="17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0" dur="2398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398"/>
                            </p:stCondLst>
                            <p:childTnLst>
                              <p:par>
                                <p:cTn id="32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898"/>
                            </p:stCondLst>
                            <p:childTnLst>
                              <p:par>
                                <p:cTn id="38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398"/>
                            </p:stCondLst>
                            <p:childTnLst>
                              <p:par>
                                <p:cTn id="44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898"/>
                            </p:stCondLst>
                            <p:childTnLst>
                              <p:par>
                                <p:cTn id="50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398"/>
                            </p:stCondLst>
                            <p:childTnLst>
                              <p:par>
                                <p:cTn id="56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898"/>
                            </p:stCondLst>
                            <p:childTnLst>
                              <p:par>
                                <p:cTn id="62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6398"/>
                            </p:stCondLst>
                            <p:childTnLst>
                              <p:par>
                                <p:cTn id="68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6898"/>
                            </p:stCondLst>
                            <p:childTnLst>
                              <p:par>
                                <p:cTn id="74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7398"/>
                            </p:stCondLst>
                            <p:childTnLst>
                              <p:par>
                                <p:cTn id="79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2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2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2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9398"/>
                            </p:stCondLst>
                            <p:childTnLst>
                              <p:par>
                                <p:cTn id="8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6" dur="2361" fill="hold"/>
                                        <p:tgtEl>
                                          <p:spTgt spid="3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11759"/>
                            </p:stCondLst>
                            <p:childTnLst>
                              <p:par>
                                <p:cTn id="88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12259"/>
                            </p:stCondLst>
                            <p:childTnLst>
                              <p:par>
                                <p:cTn id="94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12759"/>
                            </p:stCondLst>
                            <p:childTnLst>
                              <p:par>
                                <p:cTn id="100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13259"/>
                            </p:stCondLst>
                            <p:childTnLst>
                              <p:par>
                                <p:cTn id="106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13759"/>
                            </p:stCondLst>
                            <p:childTnLst>
                              <p:par>
                                <p:cTn id="112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14259"/>
                            </p:stCondLst>
                            <p:childTnLst>
                              <p:par>
                                <p:cTn id="118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0" dur="5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2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14759"/>
                            </p:stCondLst>
                            <p:childTnLst>
                              <p:par>
                                <p:cTn id="123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4" dur="6208" fill="hold"/>
                                        <p:tgtEl>
                                          <p:spTgt spid="2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8" dur="835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2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8351"/>
                            </p:stCondLst>
                            <p:childTnLst>
                              <p:par>
                                <p:cTn id="133" presetID="42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91667E-6 4.81481E-6 L 0.0194 0.06157 " pathEditMode="relative" rAng="0" ptsTypes="AA">
                                      <p:cBhvr>
                                        <p:cTn id="134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64" y="3079"/>
                                    </p:animMotion>
                                  </p:childTnLst>
                                </p:cTn>
                              </p:par>
                              <p:par>
                                <p:cTn id="135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4.81481E-6 L -0.11393 0.06157 " pathEditMode="relative" rAng="0" ptsTypes="AA">
                                      <p:cBhvr>
                                        <p:cTn id="136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703" y="3079"/>
                                    </p:animMotion>
                                  </p:childTnLst>
                                </p:cTn>
                              </p:par>
                              <p:par>
                                <p:cTn id="137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38" dur="1000" fill="hold"/>
                                        <p:tgtEl>
                                          <p:spTgt spid="5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39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0" dur="1000" fill="hold"/>
                                        <p:tgtEl>
                                          <p:spTgt spid="5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1" fill="hold">
                            <p:stCondLst>
                              <p:cond delay="9351"/>
                            </p:stCondLst>
                            <p:childTnLst>
                              <p:par>
                                <p:cTn id="142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4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8" dur="2964" fill="hold"/>
                                        <p:tgtEl>
                                          <p:spTgt spid="3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9" fill="hold">
                            <p:stCondLst>
                              <p:cond delay="2964"/>
                            </p:stCondLst>
                            <p:childTnLst>
                              <p:par>
                                <p:cTn id="150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3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5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6" presetID="22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5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5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59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set>
                                      <p:cBhvr>
                                        <p:cTn id="160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3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4" fill="hold">
                            <p:stCondLst>
                              <p:cond delay="4964"/>
                            </p:stCondLst>
                            <p:childTnLst>
                              <p:par>
                                <p:cTn id="16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6" dur="4470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6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audio>
              <p:cMediaNode vol="80000">
                <p:cTn id="16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6"/>
                </p:tgtEl>
              </p:cMediaNode>
            </p:audio>
            <p:audio>
              <p:cMediaNode vol="80000">
                <p:cTn id="16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audio>
              <p:cMediaNode vol="80000">
                <p:cTn id="17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5"/>
                </p:tgtEl>
              </p:cMediaNode>
            </p:audio>
            <p:audio>
              <p:cMediaNode vol="80000">
                <p:cTn id="17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8"/>
                </p:tgtEl>
              </p:cMediaNode>
            </p:audio>
            <p:audio>
              <p:cMediaNode vol="80000">
                <p:cTn id="17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audio>
              <p:cMediaNode vol="80000">
                <p:cTn id="17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20" grpId="0" animBg="1"/>
      <p:bldP spid="49" grpId="0" animBg="1"/>
      <p:bldP spid="53" grpId="0"/>
      <p:bldP spid="53" grpId="1"/>
      <p:bldP spid="53" grpId="2"/>
      <p:bldP spid="55" grpId="0"/>
      <p:bldP spid="55" grpId="1"/>
      <p:bldP spid="55" grpId="2"/>
      <p:bldP spid="56" grpId="0"/>
      <p:bldP spid="57" grpId="0"/>
      <p:bldP spid="58" grpId="0"/>
      <p:bldP spid="58" grpId="1"/>
      <p:bldP spid="2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2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290;p7"/>
          <p:cNvSpPr txBox="1"/>
          <p:nvPr/>
        </p:nvSpPr>
        <p:spPr>
          <a:xfrm>
            <a:off x="3836371" y="1777163"/>
            <a:ext cx="6796188" cy="15696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4400"/>
              <a:buFont typeface="Times New Roman"/>
              <a:buNone/>
            </a:pPr>
            <a:r>
              <a:rPr lang="en-US" sz="4800" b="1" i="0" u="none" strike="noStrike" dirty="0">
                <a:ln w="22225">
                  <a:noFill/>
                  <a:prstDash val="solid"/>
                </a:ln>
                <a:solidFill>
                  <a:srgbClr val="FFFF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KHÁM PHÁ </a:t>
            </a: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4400"/>
              <a:buFont typeface="Times New Roman"/>
              <a:buNone/>
            </a:pPr>
            <a:r>
              <a:rPr lang="en-US" sz="4800" b="1" i="0" u="none" strike="noStrike" dirty="0">
                <a:ln w="22225">
                  <a:noFill/>
                  <a:prstDash val="solid"/>
                </a:ln>
                <a:solidFill>
                  <a:srgbClr val="FFFF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KIẾN THỨC MỚI</a:t>
            </a:r>
            <a:endParaRPr sz="4800" b="1" i="0" u="none" strike="noStrike" dirty="0">
              <a:ln w="22225">
                <a:noFill/>
                <a:prstDash val="solid"/>
              </a:ln>
              <a:solidFill>
                <a:srgbClr val="FFFF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>
        <p15:prstTrans prst="origami"/>
      </p:transition>
    </mc:Choice>
    <mc:Fallback xmlns="">
      <p:transition spd="slow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KNOELEADERBOARD" val="-1530297636"/>
</p:tagLst>
</file>

<file path=ppt/theme/theme1.xml><?xml version="1.0" encoding="utf-8"?>
<a:theme xmlns:a="http://schemas.openxmlformats.org/drawingml/2006/main" name="1_Office Theme">
  <a:themeElements>
    <a:clrScheme name="Office Them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1370</TotalTime>
  <Words>469</Words>
  <Application>Microsoft Office PowerPoint</Application>
  <PresentationFormat>Widescreen</PresentationFormat>
  <Paragraphs>130</Paragraphs>
  <Slides>26</Slides>
  <Notes>11</Notes>
  <HiddenSlides>0</HiddenSlides>
  <MMClips>27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26</vt:i4>
      </vt:variant>
    </vt:vector>
  </HeadingPairs>
  <TitlesOfParts>
    <vt:vector size="36" baseType="lpstr">
      <vt:lpstr>Arial</vt:lpstr>
      <vt:lpstr>Calibri</vt:lpstr>
      <vt:lpstr>Showcard Gothic</vt:lpstr>
      <vt:lpstr>Times New Roman</vt:lpstr>
      <vt:lpstr>UTM Avo</vt:lpstr>
      <vt:lpstr>UTM Avo (Headings)</vt:lpstr>
      <vt:lpstr>UTM Cookies</vt:lpstr>
      <vt:lpstr>Wingdings</vt:lpstr>
      <vt:lpstr>1_Office Theme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BENR-</dc:creator>
  <cp:lastModifiedBy>Vũ Trọng Đông</cp:lastModifiedBy>
  <cp:revision>177</cp:revision>
  <dcterms:created xsi:type="dcterms:W3CDTF">2021-02-20T02:56:00Z</dcterms:created>
  <dcterms:modified xsi:type="dcterms:W3CDTF">2022-02-18T01:36:49Z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1033-11.2.0.10132</vt:lpwstr>
  </property>
</Properties>
</file>