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6"/>
  </p:notesMasterIdLst>
  <p:sldIdLst>
    <p:sldId id="256" r:id="rId3"/>
    <p:sldId id="257" r:id="rId4"/>
    <p:sldId id="277" r:id="rId5"/>
    <p:sldId id="278" r:id="rId6"/>
    <p:sldId id="279" r:id="rId7"/>
    <p:sldId id="280" r:id="rId8"/>
    <p:sldId id="329" r:id="rId9"/>
    <p:sldId id="282" r:id="rId10"/>
    <p:sldId id="262" r:id="rId11"/>
    <p:sldId id="314" r:id="rId12"/>
    <p:sldId id="312" r:id="rId13"/>
    <p:sldId id="330" r:id="rId14"/>
    <p:sldId id="317" r:id="rId15"/>
    <p:sldId id="316" r:id="rId16"/>
    <p:sldId id="311" r:id="rId17"/>
    <p:sldId id="320" r:id="rId18"/>
    <p:sldId id="321" r:id="rId19"/>
    <p:sldId id="331" r:id="rId20"/>
    <p:sldId id="332" r:id="rId21"/>
    <p:sldId id="333" r:id="rId22"/>
    <p:sldId id="288" r:id="rId23"/>
    <p:sldId id="281" r:id="rId24"/>
    <p:sldId id="289" r:id="rId25"/>
  </p:sldIdLst>
  <p:sldSz cx="12192000" cy="6858000"/>
  <p:notesSz cx="6858000" cy="9144000"/>
  <p:custDataLst>
    <p:tags r:id="rId27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8CB0F"/>
    <a:srgbClr val="FF00FF"/>
    <a:srgbClr val="FF0000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4318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527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793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27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9402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6979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7105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095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4596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7911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3030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8281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012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3547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7786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2571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839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9941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39513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33361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9550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8311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7293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07328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42313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693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9252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5333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316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498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33" r:id="rId2"/>
    <p:sldLayoutId id="2147483732" r:id="rId3"/>
    <p:sldLayoutId id="2147483731" r:id="rId4"/>
    <p:sldLayoutId id="2147483730" r:id="rId5"/>
    <p:sldLayoutId id="2147483729" r:id="rId6"/>
    <p:sldLayoutId id="2147483728" r:id="rId7"/>
    <p:sldLayoutId id="2147483727" r:id="rId8"/>
    <p:sldLayoutId id="2147483723" r:id="rId9"/>
    <p:sldLayoutId id="2147483722" r:id="rId10"/>
    <p:sldLayoutId id="2147483721" r:id="rId11"/>
    <p:sldLayoutId id="2147483720" r:id="rId12"/>
    <p:sldLayoutId id="2147483719" r:id="rId13"/>
    <p:sldLayoutId id="2147483718" r:id="rId14"/>
    <p:sldLayoutId id="2147483717" r:id="rId15"/>
    <p:sldLayoutId id="2147483716" r:id="rId16"/>
    <p:sldLayoutId id="2147483715" r:id="rId17"/>
    <p:sldLayoutId id="2147483714" r:id="rId18"/>
    <p:sldLayoutId id="2147483713" r:id="rId19"/>
    <p:sldLayoutId id="2147483712" r:id="rId20"/>
    <p:sldLayoutId id="2147483711" r:id="rId21"/>
    <p:sldLayoutId id="2147483652" r:id="rId22"/>
    <p:sldLayoutId id="2147483653" r:id="rId23"/>
    <p:sldLayoutId id="2147483654" r:id="rId24"/>
    <p:sldLayoutId id="2147483655" r:id="rId25"/>
    <p:sldLayoutId id="2147483657" r:id="rId26"/>
    <p:sldLayoutId id="2147483658" r:id="rId27"/>
    <p:sldLayoutId id="2147483659" r:id="rId28"/>
    <p:sldLayoutId id="2147483660" r:id="rId29"/>
    <p:sldLayoutId id="2147483661" r:id="rId30"/>
    <p:sldLayoutId id="2147483662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736" r:id="rId2"/>
    <p:sldLayoutId id="2147483726" r:id="rId3"/>
    <p:sldLayoutId id="2147483665" r:id="rId4"/>
    <p:sldLayoutId id="2147483734" r:id="rId5"/>
    <p:sldLayoutId id="2147483724" r:id="rId6"/>
    <p:sldLayoutId id="2147483710" r:id="rId7"/>
    <p:sldLayoutId id="2147483735" r:id="rId8"/>
    <p:sldLayoutId id="2147483725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microsoft.com/office/2007/relationships/hdphoto" Target="../media/hdphoto4.wdp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Relationship Id="rId1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49.wmf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54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53.png"/><Relationship Id="rId5" Type="http://schemas.openxmlformats.org/officeDocument/2006/relationships/control" Target="../activeX/activeX4.xml"/><Relationship Id="rId10" Type="http://schemas.openxmlformats.org/officeDocument/2006/relationships/image" Target="../media/image52.png"/><Relationship Id="rId4" Type="http://schemas.openxmlformats.org/officeDocument/2006/relationships/control" Target="../activeX/activeX3.xml"/><Relationship Id="rId9" Type="http://schemas.openxmlformats.org/officeDocument/2006/relationships/image" Target="../media/image51.png"/><Relationship Id="rId14" Type="http://schemas.openxmlformats.org/officeDocument/2006/relationships/image" Target="../media/image50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55.wm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54.png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2.vml"/><Relationship Id="rId6" Type="http://schemas.openxmlformats.org/officeDocument/2006/relationships/control" Target="../activeX/activeX11.xml"/><Relationship Id="rId11" Type="http://schemas.openxmlformats.org/officeDocument/2006/relationships/image" Target="../media/image53.png"/><Relationship Id="rId5" Type="http://schemas.openxmlformats.org/officeDocument/2006/relationships/control" Target="../activeX/activeX10.xml"/><Relationship Id="rId10" Type="http://schemas.openxmlformats.org/officeDocument/2006/relationships/image" Target="../media/image52.png"/><Relationship Id="rId4" Type="http://schemas.openxmlformats.org/officeDocument/2006/relationships/control" Target="../activeX/activeX9.xml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control" Target="../activeX/activeX14.xml"/><Relationship Id="rId7" Type="http://schemas.openxmlformats.org/officeDocument/2006/relationships/control" Target="../activeX/activeX18.xml"/><Relationship Id="rId12" Type="http://schemas.openxmlformats.org/officeDocument/2006/relationships/image" Target="../media/image56.wmf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7.xml"/><Relationship Id="rId11" Type="http://schemas.openxmlformats.org/officeDocument/2006/relationships/image" Target="../media/image59.png"/><Relationship Id="rId5" Type="http://schemas.openxmlformats.org/officeDocument/2006/relationships/control" Target="../activeX/activeX16.xml"/><Relationship Id="rId10" Type="http://schemas.openxmlformats.org/officeDocument/2006/relationships/image" Target="../media/image58.jpg"/><Relationship Id="rId4" Type="http://schemas.openxmlformats.org/officeDocument/2006/relationships/control" Target="../activeX/activeX15.xml"/><Relationship Id="rId9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2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61.gif"/><Relationship Id="rId5" Type="http://schemas.openxmlformats.org/officeDocument/2006/relationships/image" Target="../media/image60.jpg"/><Relationship Id="rId10" Type="http://schemas.openxmlformats.org/officeDocument/2006/relationships/image" Target="../media/image30.gif"/><Relationship Id="rId4" Type="http://schemas.openxmlformats.org/officeDocument/2006/relationships/image" Target="../media/image57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30.gif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0.jpg"/><Relationship Id="rId12" Type="http://schemas.openxmlformats.org/officeDocument/2006/relationships/image" Target="../media/image7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microsoft.com/office/2007/relationships/hdphoto" Target="../media/hdphoto7.wdp"/><Relationship Id="rId5" Type="http://schemas.openxmlformats.org/officeDocument/2006/relationships/audio" Target="../media/audio4.wav"/><Relationship Id="rId10" Type="http://schemas.openxmlformats.org/officeDocument/2006/relationships/image" Target="../media/image64.png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30.gif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0.jpg"/><Relationship Id="rId12" Type="http://schemas.openxmlformats.org/officeDocument/2006/relationships/image" Target="../media/image7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microsoft.com/office/2007/relationships/hdphoto" Target="../media/hdphoto7.wdp"/><Relationship Id="rId5" Type="http://schemas.openxmlformats.org/officeDocument/2006/relationships/audio" Target="../media/audio4.wav"/><Relationship Id="rId10" Type="http://schemas.openxmlformats.org/officeDocument/2006/relationships/image" Target="../media/image64.png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30.gif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0.jpg"/><Relationship Id="rId12" Type="http://schemas.openxmlformats.org/officeDocument/2006/relationships/image" Target="../media/image7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microsoft.com/office/2007/relationships/hdphoto" Target="../media/hdphoto7.wdp"/><Relationship Id="rId5" Type="http://schemas.openxmlformats.org/officeDocument/2006/relationships/audio" Target="../media/audio4.wav"/><Relationship Id="rId10" Type="http://schemas.openxmlformats.org/officeDocument/2006/relationships/image" Target="../media/image64.png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30.gif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0.jpg"/><Relationship Id="rId12" Type="http://schemas.openxmlformats.org/officeDocument/2006/relationships/image" Target="../media/image7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microsoft.com/office/2007/relationships/hdphoto" Target="../media/hdphoto7.wdp"/><Relationship Id="rId5" Type="http://schemas.openxmlformats.org/officeDocument/2006/relationships/audio" Target="../media/audio4.wav"/><Relationship Id="rId10" Type="http://schemas.openxmlformats.org/officeDocument/2006/relationships/image" Target="../media/image64.png"/><Relationship Id="rId4" Type="http://schemas.openxmlformats.org/officeDocument/2006/relationships/audio" Target="../media/audio3.wav"/><Relationship Id="rId9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jp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png"/><Relationship Id="rId1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image" Target="../media/image11.jpg"/><Relationship Id="rId12" Type="http://schemas.openxmlformats.org/officeDocument/2006/relationships/image" Target="../media/image15.GIF"/><Relationship Id="rId17" Type="http://schemas.openxmlformats.org/officeDocument/2006/relationships/image" Target="../media/image20.png"/><Relationship Id="rId2" Type="http://schemas.microsoft.com/office/2007/relationships/media" Target="../media/media2.mp3"/><Relationship Id="rId16" Type="http://schemas.openxmlformats.org/officeDocument/2006/relationships/image" Target="../media/image19.gif"/><Relationship Id="rId20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microsoft.com/office/2007/relationships/hdphoto" Target="../media/hdphoto3.wdp"/><Relationship Id="rId5" Type="http://schemas.openxmlformats.org/officeDocument/2006/relationships/audio" Target="../media/audio1.wav"/><Relationship Id="rId15" Type="http://schemas.openxmlformats.org/officeDocument/2006/relationships/image" Target="../media/image18.gif"/><Relationship Id="rId10" Type="http://schemas.openxmlformats.org/officeDocument/2006/relationships/image" Target="../media/image14.png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3.jpeg"/><Relationship Id="rId1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5.gif"/><Relationship Id="rId3" Type="http://schemas.microsoft.com/office/2007/relationships/media" Target="../media/media3.mp3"/><Relationship Id="rId7" Type="http://schemas.openxmlformats.org/officeDocument/2006/relationships/image" Target="../media/image21.jpg"/><Relationship Id="rId12" Type="http://schemas.openxmlformats.org/officeDocument/2006/relationships/image" Target="../media/image24.gif"/><Relationship Id="rId2" Type="http://schemas.microsoft.com/office/2007/relationships/media" Target="../media/media2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3.png"/><Relationship Id="rId5" Type="http://schemas.openxmlformats.org/officeDocument/2006/relationships/audio" Target="../media/audio1.wav"/><Relationship Id="rId1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3.jpeg"/><Relationship Id="rId1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13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openxmlformats.org/officeDocument/2006/relationships/image" Target="../media/image27.jp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9.gif"/><Relationship Id="rId5" Type="http://schemas.openxmlformats.org/officeDocument/2006/relationships/audio" Target="../media/audio1.wav"/><Relationship Id="rId10" Type="http://schemas.openxmlformats.org/officeDocument/2006/relationships/image" Target="../media/image13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openxmlformats.org/officeDocument/2006/relationships/image" Target="../media/image31.jpg"/><Relationship Id="rId12" Type="http://schemas.openxmlformats.org/officeDocument/2006/relationships/image" Target="../media/image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35.gif"/><Relationship Id="rId5" Type="http://schemas.openxmlformats.org/officeDocument/2006/relationships/audio" Target="../media/audio1.wav"/><Relationship Id="rId10" Type="http://schemas.openxmlformats.org/officeDocument/2006/relationships/image" Target="../media/image34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3.png"/><Relationship Id="rId1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3C878CD0-9531-4151-8DB0-B9A23F380837}"/>
              </a:ext>
            </a:extLst>
          </p:cNvPr>
          <p:cNvSpPr txBox="1"/>
          <p:nvPr/>
        </p:nvSpPr>
        <p:spPr>
          <a:xfrm>
            <a:off x="674656" y="1987725"/>
            <a:ext cx="10987258" cy="2523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4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8</a:t>
            </a:r>
            <a:r>
              <a:rPr lang="en-US" sz="40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cộng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không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)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trong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phạm</a:t>
            </a:r>
            <a:r>
              <a:rPr lang="en-US" sz="40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vi 20</a:t>
            </a:r>
            <a:endParaRPr lang="en-US" sz="40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DF7E16-6629-4F75-952E-A794F371479E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296B98-D502-48A3-A8C2-BF54FB3CCB8C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239199-E55A-4E07-BBAD-3BFB76DD5D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234" y="749030"/>
            <a:ext cx="9759030" cy="54280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1313234" y="979008"/>
            <a:ext cx="750008" cy="73500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98705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2572128" y="580651"/>
            <a:ext cx="6753027" cy="799110"/>
            <a:chOff x="1208564" y="356727"/>
            <a:chExt cx="3286854" cy="722212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390127" y="390474"/>
              <a:ext cx="3105291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037D465-11FB-42B6-BA6B-1866633501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782" b="74257" l="70320" r="88402">
                        <a14:foregroundMark x1="81918" y1="42970" x2="81918" y2="42970"/>
                        <a14:foregroundMark x1="84384" y1="72871" x2="84384" y2="72871"/>
                        <a14:foregroundMark x1="84018" y1="72871" x2="84018" y2="72871"/>
                        <a14:foregroundMark x1="83562" y1="72475" x2="83562" y2="72475"/>
                        <a14:foregroundMark x1="77900" y1="72871" x2="77900" y2="72871"/>
                        <a14:foregroundMark x1="77169" y1="74257" x2="77169" y2="74257"/>
                      </a14:backgroundRemoval>
                    </a14:imgEffect>
                  </a14:imgLayer>
                </a14:imgProps>
              </a:ext>
            </a:extLst>
          </a:blip>
          <a:srcRect l="68088" t="16153" r="9110" b="21112"/>
          <a:stretch/>
        </p:blipFill>
        <p:spPr>
          <a:xfrm>
            <a:off x="8925096" y="1904009"/>
            <a:ext cx="3021167" cy="4107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9808C0-BABB-47C1-887B-2F89F3D48E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782" b="73069" l="11507" r="30320">
                        <a14:foregroundMark x1="21096" y1="71287" x2="21096" y2="71287"/>
                        <a14:foregroundMark x1="20822" y1="70495" x2="20822" y2="70495"/>
                        <a14:foregroundMark x1="20822" y1="72673" x2="20822" y2="72673"/>
                        <a14:foregroundMark x1="17534" y1="72673" x2="17534" y2="72673"/>
                        <a14:foregroundMark x1="17626" y1="69505" x2="17626" y2="69505"/>
                        <a14:foregroundMark x1="17443" y1="73267" x2="17443" y2="73267"/>
                        <a14:foregroundMark x1="22831" y1="49703" x2="22831" y2="49703"/>
                        <a14:foregroundMark x1="22831" y1="45941" x2="23105" y2="48911"/>
                        <a14:foregroundMark x1="24018" y1="49307" x2="20091" y2="47723"/>
                        <a14:foregroundMark x1="20091" y1="47723" x2="21461" y2="46535"/>
                        <a14:foregroundMark x1="17991" y1="46139" x2="23014" y2="46139"/>
                        <a14:foregroundMark x1="23014" y1="46139" x2="18630" y2="43366"/>
                        <a14:foregroundMark x1="18630" y1="43366" x2="18265" y2="51287"/>
                        <a14:foregroundMark x1="18265" y1="51287" x2="23105" y2="52277"/>
                        <a14:foregroundMark x1="23105" y1="52277" x2="26027" y2="47921"/>
                        <a14:foregroundMark x1="26027" y1="47921" x2="26027" y2="43168"/>
                        <a14:foregroundMark x1="11507" y1="32673" x2="11507" y2="32673"/>
                        <a14:foregroundMark x1="15160" y1="46733" x2="15160" y2="46733"/>
                        <a14:foregroundMark x1="15616" y1="61584" x2="15616" y2="61584"/>
                        <a14:foregroundMark x1="15799" y1="65941" x2="15799" y2="65941"/>
                      </a14:backgroundRemoval>
                    </a14:imgEffect>
                  </a14:imgLayer>
                </a14:imgProps>
              </a:ext>
            </a:extLst>
          </a:blip>
          <a:srcRect l="9535" t="16153" r="67364" b="21112"/>
          <a:stretch/>
        </p:blipFill>
        <p:spPr>
          <a:xfrm>
            <a:off x="408568" y="1906585"/>
            <a:ext cx="3060776" cy="4107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52A65B-72EF-4900-B26C-93B9D181A5FA}"/>
              </a:ext>
            </a:extLst>
          </p:cNvPr>
          <p:cNvSpPr/>
          <p:nvPr/>
        </p:nvSpPr>
        <p:spPr>
          <a:xfrm rot="21171660">
            <a:off x="3044166" y="2500207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9 + 1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64AC91B-6764-4B0F-8CEB-DE90C45129A9}"/>
              </a:ext>
            </a:extLst>
          </p:cNvPr>
          <p:cNvSpPr/>
          <p:nvPr/>
        </p:nvSpPr>
        <p:spPr>
          <a:xfrm rot="270364">
            <a:off x="5453539" y="2425465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8 + 2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1790FC0-C38F-4AD5-B5DB-578A27EAF4CF}"/>
              </a:ext>
            </a:extLst>
          </p:cNvPr>
          <p:cNvSpPr/>
          <p:nvPr/>
        </p:nvSpPr>
        <p:spPr>
          <a:xfrm rot="171883">
            <a:off x="7819151" y="2396846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7 + 3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F748A2B-8079-4D15-ADFF-43E3E40A6442}"/>
              </a:ext>
            </a:extLst>
          </p:cNvPr>
          <p:cNvSpPr/>
          <p:nvPr/>
        </p:nvSpPr>
        <p:spPr>
          <a:xfrm>
            <a:off x="2965408" y="3908953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4 + 6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0204856-9BC1-41D3-B5A0-47460638916E}"/>
              </a:ext>
            </a:extLst>
          </p:cNvPr>
          <p:cNvSpPr/>
          <p:nvPr/>
        </p:nvSpPr>
        <p:spPr>
          <a:xfrm rot="173918">
            <a:off x="5552448" y="4024235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5 + 5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DBA31D-62B5-40BD-AFC4-A6852D39186E}"/>
              </a:ext>
            </a:extLst>
          </p:cNvPr>
          <p:cNvSpPr/>
          <p:nvPr/>
        </p:nvSpPr>
        <p:spPr>
          <a:xfrm>
            <a:off x="7991291" y="4024235"/>
            <a:ext cx="1323833" cy="70788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 "/>
              </a:rPr>
              <a:t>1 + 9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FB351DB-601F-4550-A36C-845030DFA6A4}"/>
              </a:ext>
            </a:extLst>
          </p:cNvPr>
          <p:cNvSpPr/>
          <p:nvPr/>
        </p:nvSpPr>
        <p:spPr>
          <a:xfrm>
            <a:off x="1626256" y="1621653"/>
            <a:ext cx="1535009" cy="825690"/>
          </a:xfrm>
          <a:prstGeom prst="wedgeEllipseCallou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7030A0"/>
                </a:solidFill>
                <a:latin typeface="Arial "/>
              </a:rPr>
              <a:t>6 + 4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63D49DF6-6C5A-44CA-AAE7-11E0725C5670}"/>
              </a:ext>
            </a:extLst>
          </p:cNvPr>
          <p:cNvSpPr/>
          <p:nvPr/>
        </p:nvSpPr>
        <p:spPr>
          <a:xfrm>
            <a:off x="9403001" y="1514002"/>
            <a:ext cx="1535009" cy="825690"/>
          </a:xfrm>
          <a:prstGeom prst="wedgeEllipseCallout">
            <a:avLst>
              <a:gd name="adj1" fmla="val 11175"/>
              <a:gd name="adj2" fmla="val 65806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 "/>
              </a:rPr>
              <a:t>10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3010758-3724-4EB7-B279-A77C79B5746F}"/>
              </a:ext>
            </a:extLst>
          </p:cNvPr>
          <p:cNvGrpSpPr/>
          <p:nvPr/>
        </p:nvGrpSpPr>
        <p:grpSpPr>
          <a:xfrm rot="577334">
            <a:off x="6431616" y="1988905"/>
            <a:ext cx="1367526" cy="2296932"/>
            <a:chOff x="5328643" y="6016191"/>
            <a:chExt cx="1367526" cy="2296932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F657E11-8341-4924-B9CC-E569FD253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1724" b="80920" l="40553" r="65668">
                          <a14:foregroundMark x1="56221" y1="11954" x2="56221" y2="11954"/>
                          <a14:foregroundMark x1="65668" y1="23678" x2="65668" y2="23678"/>
                          <a14:foregroundMark x1="54147" y1="44598" x2="54147" y2="44598"/>
                          <a14:foregroundMark x1="52765" y1="46437" x2="53456" y2="51264"/>
                          <a14:foregroundMark x1="55530" y1="51724" x2="52535" y2="61839"/>
                          <a14:foregroundMark x1="52535" y1="61839" x2="52995" y2="80460"/>
                        </a14:backgroundRemoval>
                      </a14:imgEffect>
                    </a14:imgLayer>
                  </a14:imgProps>
                </a:ext>
              </a:extLst>
            </a:blip>
            <a:srcRect l="37655" t="4697" r="31387" b="34767"/>
            <a:stretch/>
          </p:blipFill>
          <p:spPr>
            <a:xfrm>
              <a:off x="5328643" y="6016191"/>
              <a:ext cx="1171895" cy="229693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F92D57F-0BE7-4AE6-95F7-E840987CF737}"/>
                </a:ext>
              </a:extLst>
            </p:cNvPr>
            <p:cNvSpPr txBox="1"/>
            <p:nvPr/>
          </p:nvSpPr>
          <p:spPr>
            <a:xfrm>
              <a:off x="5576698" y="6450368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FA79163-1C83-4002-BFD0-0DAF90FB2762}"/>
              </a:ext>
            </a:extLst>
          </p:cNvPr>
          <p:cNvGrpSpPr/>
          <p:nvPr/>
        </p:nvGrpSpPr>
        <p:grpSpPr>
          <a:xfrm rot="1124947">
            <a:off x="4001864" y="3364013"/>
            <a:ext cx="1359840" cy="1999249"/>
            <a:chOff x="10284462" y="6855692"/>
            <a:chExt cx="1359840" cy="1999249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CE26313-8C42-4331-B603-E32EF00AB3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1826" r="17475" b="10761"/>
            <a:stretch/>
          </p:blipFill>
          <p:spPr>
            <a:xfrm>
              <a:off x="10284462" y="6855692"/>
              <a:ext cx="1359840" cy="1999249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A8C7975-1E5E-46EA-A920-CB59FCD90D28}"/>
                </a:ext>
              </a:extLst>
            </p:cNvPr>
            <p:cNvSpPr txBox="1"/>
            <p:nvPr/>
          </p:nvSpPr>
          <p:spPr>
            <a:xfrm>
              <a:off x="10523914" y="7359824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17EE1B4-D201-433B-98D8-F974EC0C7E83}"/>
              </a:ext>
            </a:extLst>
          </p:cNvPr>
          <p:cNvGrpSpPr/>
          <p:nvPr/>
        </p:nvGrpSpPr>
        <p:grpSpPr>
          <a:xfrm>
            <a:off x="3828770" y="1960686"/>
            <a:ext cx="1728286" cy="1959996"/>
            <a:chOff x="13097023" y="6006593"/>
            <a:chExt cx="1728286" cy="1959996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B5F8DDE-74B4-4C26-AEFB-EF9F61669B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b="28921"/>
            <a:stretch/>
          </p:blipFill>
          <p:spPr>
            <a:xfrm>
              <a:off x="13097023" y="6006593"/>
              <a:ext cx="1728286" cy="1959996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8861A82-2F2F-4E85-B4C1-9EBA7810E2C1}"/>
                </a:ext>
              </a:extLst>
            </p:cNvPr>
            <p:cNvSpPr txBox="1"/>
            <p:nvPr/>
          </p:nvSpPr>
          <p:spPr>
            <a:xfrm>
              <a:off x="13604631" y="6308452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E66381B-7CF1-4ACF-BAC4-DC67EC5B3AFB}"/>
              </a:ext>
            </a:extLst>
          </p:cNvPr>
          <p:cNvGrpSpPr/>
          <p:nvPr/>
        </p:nvGrpSpPr>
        <p:grpSpPr>
          <a:xfrm rot="500095">
            <a:off x="6491238" y="3627661"/>
            <a:ext cx="1414398" cy="2023887"/>
            <a:chOff x="6774260" y="5572222"/>
            <a:chExt cx="1674383" cy="2418787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9BB25C6-E5C5-44D4-BC72-BD66106041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14612"/>
            <a:stretch/>
          </p:blipFill>
          <p:spPr>
            <a:xfrm>
              <a:off x="6774260" y="5572222"/>
              <a:ext cx="1674383" cy="2418787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B1BD884-7AEB-43BE-AC40-C1925516E2B9}"/>
                </a:ext>
              </a:extLst>
            </p:cNvPr>
            <p:cNvSpPr txBox="1"/>
            <p:nvPr/>
          </p:nvSpPr>
          <p:spPr>
            <a:xfrm>
              <a:off x="7204335" y="6016190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2060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506BC4E-464F-4FFA-93BE-EDC1781DDA53}"/>
              </a:ext>
            </a:extLst>
          </p:cNvPr>
          <p:cNvGrpSpPr/>
          <p:nvPr/>
        </p:nvGrpSpPr>
        <p:grpSpPr>
          <a:xfrm rot="430458">
            <a:off x="8879014" y="2104342"/>
            <a:ext cx="1236646" cy="1884561"/>
            <a:chOff x="8323806" y="6849702"/>
            <a:chExt cx="1349338" cy="1999249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7F95E60-7FDE-4A0C-8F79-1305F22A96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b="30579"/>
            <a:stretch/>
          </p:blipFill>
          <p:spPr>
            <a:xfrm>
              <a:off x="8323806" y="6849702"/>
              <a:ext cx="1148889" cy="1999249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FE867CB-2030-4801-94F1-C540F27AD3ED}"/>
                </a:ext>
              </a:extLst>
            </p:cNvPr>
            <p:cNvSpPr txBox="1"/>
            <p:nvPr/>
          </p:nvSpPr>
          <p:spPr>
            <a:xfrm>
              <a:off x="8553673" y="7228708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2060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278342E-5C58-4450-BD01-0AD3D8C6CF1B}"/>
              </a:ext>
            </a:extLst>
          </p:cNvPr>
          <p:cNvGrpSpPr/>
          <p:nvPr/>
        </p:nvGrpSpPr>
        <p:grpSpPr>
          <a:xfrm rot="428994">
            <a:off x="8767449" y="3723243"/>
            <a:ext cx="1556118" cy="2088108"/>
            <a:chOff x="3361307" y="4759715"/>
            <a:chExt cx="1603697" cy="244727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6444FEB-8699-4F1D-9CA6-AEA14DB4F4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286" b="90000" l="9483" r="89943">
                          <a14:foregroundMark x1="62356" y1="6143" x2="62356" y2="6143"/>
                          <a14:foregroundMark x1="52586" y1="4286" x2="52586" y2="4286"/>
                          <a14:foregroundMark x1="53161" y1="46429" x2="44253" y2="52429"/>
                          <a14:foregroundMark x1="44253" y1="52429" x2="41379" y2="61286"/>
                          <a14:foregroundMark x1="41379" y1="61286" x2="43678" y2="68429"/>
                          <a14:foregroundMark x1="43678" y1="68429" x2="46839" y2="71000"/>
                          <a14:foregroundMark x1="43678" y1="57714" x2="50862" y2="87429"/>
                        </a14:backgroundRemoval>
                      </a14:imgEffect>
                    </a14:imgLayer>
                  </a14:imgProps>
                </a:ext>
              </a:extLst>
            </a:blip>
            <a:srcRect b="29476"/>
            <a:stretch/>
          </p:blipFill>
          <p:spPr>
            <a:xfrm>
              <a:off x="3361307" y="4759715"/>
              <a:ext cx="1567984" cy="2447275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9A57A2D-93C7-404F-B9FB-BDB4E33801FD}"/>
                </a:ext>
              </a:extLst>
            </p:cNvPr>
            <p:cNvSpPr txBox="1"/>
            <p:nvPr/>
          </p:nvSpPr>
          <p:spPr>
            <a:xfrm>
              <a:off x="3845533" y="5134244"/>
              <a:ext cx="1119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988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5016353" y="113317"/>
            <a:ext cx="2159294" cy="799110"/>
            <a:chOff x="1208564" y="356727"/>
            <a:chExt cx="1050978" cy="722212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460361" y="439173"/>
              <a:ext cx="799181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 b,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02729CE-5A1C-457B-921E-83BF145A24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39" t="-2254" r="-6231" b="2254"/>
          <a:stretch/>
        </p:blipFill>
        <p:spPr>
          <a:xfrm>
            <a:off x="8881353" y="1669857"/>
            <a:ext cx="2335436" cy="3518286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C7A4D05-D2A6-4515-9581-CF1F2F0A58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8323" t="-2916" r="53775" b="2916"/>
          <a:stretch/>
        </p:blipFill>
        <p:spPr>
          <a:xfrm flipH="1">
            <a:off x="1816915" y="1669857"/>
            <a:ext cx="2137892" cy="3676908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E60DF2-B5A0-4853-AEE2-81AF7BF73ADB}"/>
              </a:ext>
            </a:extLst>
          </p:cNvPr>
          <p:cNvSpPr txBox="1"/>
          <p:nvPr/>
        </p:nvSpPr>
        <p:spPr>
          <a:xfrm>
            <a:off x="4572001" y="2036575"/>
            <a:ext cx="3835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9  +         =  10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512372F-2DCE-4575-99FE-46D9F23561AB}"/>
              </a:ext>
            </a:extLst>
          </p:cNvPr>
          <p:cNvSpPr/>
          <p:nvPr/>
        </p:nvSpPr>
        <p:spPr>
          <a:xfrm>
            <a:off x="5806390" y="2067352"/>
            <a:ext cx="662649" cy="646331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3C5BB5-746D-4A84-A14F-84469AAB92EE}"/>
              </a:ext>
            </a:extLst>
          </p:cNvPr>
          <p:cNvSpPr txBox="1"/>
          <p:nvPr/>
        </p:nvSpPr>
        <p:spPr>
          <a:xfrm>
            <a:off x="4572001" y="2946196"/>
            <a:ext cx="3835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8  +         =  10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9E21C78-DBE0-4B14-8915-BBD687C65DEE}"/>
              </a:ext>
            </a:extLst>
          </p:cNvPr>
          <p:cNvSpPr/>
          <p:nvPr/>
        </p:nvSpPr>
        <p:spPr>
          <a:xfrm>
            <a:off x="5806390" y="2949677"/>
            <a:ext cx="662649" cy="646331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9FB006E-6184-47E3-BD10-D3075BFDE8D9}"/>
              </a:ext>
            </a:extLst>
          </p:cNvPr>
          <p:cNvSpPr txBox="1"/>
          <p:nvPr/>
        </p:nvSpPr>
        <p:spPr>
          <a:xfrm>
            <a:off x="4572001" y="3868609"/>
            <a:ext cx="3835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7  +         =  10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42FE1DB-34A2-47D1-AECB-574C266F812A}"/>
              </a:ext>
            </a:extLst>
          </p:cNvPr>
          <p:cNvSpPr/>
          <p:nvPr/>
        </p:nvSpPr>
        <p:spPr>
          <a:xfrm>
            <a:off x="5806390" y="3899386"/>
            <a:ext cx="662649" cy="646331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?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3D7292D6-1E04-43F5-A9E5-53F361B2B010}"/>
              </a:ext>
            </a:extLst>
          </p:cNvPr>
          <p:cNvSpPr/>
          <p:nvPr/>
        </p:nvSpPr>
        <p:spPr>
          <a:xfrm>
            <a:off x="5805619" y="2067351"/>
            <a:ext cx="662649" cy="646331"/>
          </a:xfrm>
          <a:prstGeom prst="roundRect">
            <a:avLst/>
          </a:prstGeom>
          <a:solidFill>
            <a:srgbClr val="68CB0F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1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419DD7-FA3D-484F-873D-AAA8DF2855F8}"/>
              </a:ext>
            </a:extLst>
          </p:cNvPr>
          <p:cNvSpPr/>
          <p:nvPr/>
        </p:nvSpPr>
        <p:spPr>
          <a:xfrm>
            <a:off x="5806390" y="2973491"/>
            <a:ext cx="662649" cy="646331"/>
          </a:xfrm>
          <a:prstGeom prst="roundRect">
            <a:avLst/>
          </a:prstGeom>
          <a:solidFill>
            <a:srgbClr val="68CB0F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2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A12B7C0-1006-4BFD-B925-54D660225FC8}"/>
              </a:ext>
            </a:extLst>
          </p:cNvPr>
          <p:cNvSpPr/>
          <p:nvPr/>
        </p:nvSpPr>
        <p:spPr>
          <a:xfrm>
            <a:off x="5805619" y="3901127"/>
            <a:ext cx="666311" cy="646331"/>
          </a:xfrm>
          <a:prstGeom prst="roundRect">
            <a:avLst/>
          </a:prstGeom>
          <a:solidFill>
            <a:srgbClr val="68CB0F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92245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53093A-79A7-4305-B59D-E7E29E1AF1F6}"/>
              </a:ext>
            </a:extLst>
          </p:cNvPr>
          <p:cNvGrpSpPr/>
          <p:nvPr/>
        </p:nvGrpSpPr>
        <p:grpSpPr>
          <a:xfrm>
            <a:off x="4437947" y="873381"/>
            <a:ext cx="2159294" cy="799110"/>
            <a:chOff x="1208564" y="356727"/>
            <a:chExt cx="1050978" cy="7222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87B2ACEC-3591-47BE-892C-C0EF2D96E65B}"/>
                </a:ext>
              </a:extLst>
            </p:cNvPr>
            <p:cNvSpPr/>
            <p:nvPr/>
          </p:nvSpPr>
          <p:spPr>
            <a:xfrm>
              <a:off x="1460361" y="439173"/>
              <a:ext cx="799181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FCE65D-F391-4E34-A4E4-87EE7B1D5D8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0AF854B-5422-48C6-B182-67E74A4C5253}"/>
              </a:ext>
            </a:extLst>
          </p:cNvPr>
          <p:cNvGrpSpPr/>
          <p:nvPr/>
        </p:nvGrpSpPr>
        <p:grpSpPr>
          <a:xfrm>
            <a:off x="707250" y="2323925"/>
            <a:ext cx="3613760" cy="2190337"/>
            <a:chOff x="1046305" y="1346583"/>
            <a:chExt cx="3613760" cy="21903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DC186A2-6D02-4DC6-B7C6-D77BEA8E5213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2" name="Rounded Rectangle 36">
                <a:extLst>
                  <a:ext uri="{FF2B5EF4-FFF2-40B4-BE49-F238E27FC236}">
                    <a16:creationId xmlns:a16="http://schemas.microsoft.com/office/drawing/2014/main" id="{6B0199BF-5A37-4284-9619-08DE2B6947AA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436FCB9-9E2A-47A9-BAEF-BC496FC0F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BE9D2386-A612-4051-838E-10D3FA30C71F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+ 1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+ 5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E4D27-2A4A-4F46-AE74-5B812E24DD1C}"/>
              </a:ext>
            </a:extLst>
          </p:cNvPr>
          <p:cNvGrpSpPr/>
          <p:nvPr/>
        </p:nvGrpSpPr>
        <p:grpSpPr>
          <a:xfrm>
            <a:off x="4161024" y="2055740"/>
            <a:ext cx="3267891" cy="2443467"/>
            <a:chOff x="6007005" y="1086391"/>
            <a:chExt cx="3267891" cy="244346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A4C8BB-F4E0-42CE-8B84-17DBEDF8C5BA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17" name="Rounded Rectangle 33">
                <a:extLst>
                  <a:ext uri="{FF2B5EF4-FFF2-40B4-BE49-F238E27FC236}">
                    <a16:creationId xmlns:a16="http://schemas.microsoft.com/office/drawing/2014/main" id="{03B749CA-DF97-4C38-AD27-412D025D4401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EA143E4-11F0-4184-9656-A33586077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16" name="Text Box 7">
              <a:extLst>
                <a:ext uri="{FF2B5EF4-FFF2-40B4-BE49-F238E27FC236}">
                  <a16:creationId xmlns:a16="http://schemas.microsoft.com/office/drawing/2014/main" id="{E291288F-A504-4053-A2EC-8B7B3A45C90C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+ 4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+ 7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5412B-7F07-424C-8862-966CC65721F5}"/>
              </a:ext>
            </a:extLst>
          </p:cNvPr>
          <p:cNvGrpSpPr/>
          <p:nvPr/>
        </p:nvGrpSpPr>
        <p:grpSpPr>
          <a:xfrm>
            <a:off x="7785144" y="2189494"/>
            <a:ext cx="3205805" cy="2324768"/>
            <a:chOff x="3658265" y="3795250"/>
            <a:chExt cx="3205805" cy="232476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DE5C02D-99BD-4C1C-A5EC-913696B6EE0C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2" name="Rounded Rectangle 30">
                <a:extLst>
                  <a:ext uri="{FF2B5EF4-FFF2-40B4-BE49-F238E27FC236}">
                    <a16:creationId xmlns:a16="http://schemas.microsoft.com/office/drawing/2014/main" id="{FD9B1CCA-AB4C-4C33-8D4D-C4997E129788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E8A8F2-D366-4E15-8EA5-B04BA411B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936C57D1-2E10-4FAD-AD56-D30DF9B07B05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+ 9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+ 3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146" name="TextBox4" r:id="rId2" imgW="609480" imgH="542880"/>
        </mc:Choice>
        <mc:Fallback>
          <p:control name="TextBox4" r:id="rId2" imgW="609480" imgH="542880">
            <p:pic>
              <p:nvPicPr>
                <p:cNvPr id="24" name="TextBox4">
                  <a:extLst>
                    <a:ext uri="{FF2B5EF4-FFF2-40B4-BE49-F238E27FC236}">
                      <a16:creationId xmlns:a16="http://schemas.microsoft.com/office/drawing/2014/main" id="{66184F04-6AAC-4035-84AB-AF85E7ACB46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174503" y="300590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7" name="TextBox1" r:id="rId3" imgW="609480" imgH="542880"/>
        </mc:Choice>
        <mc:Fallback>
          <p:control name="TextBox1" r:id="rId3" imgW="609480" imgH="542880">
            <p:pic>
              <p:nvPicPr>
                <p:cNvPr id="25" name="TextBox1">
                  <a:extLst>
                    <a:ext uri="{FF2B5EF4-FFF2-40B4-BE49-F238E27FC236}">
                      <a16:creationId xmlns:a16="http://schemas.microsoft.com/office/drawing/2014/main" id="{55AE4092-43AC-4AB6-9157-6DE608749A8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174503" y="3695378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8" name="TextBox2" r:id="rId4" imgW="609480" imgH="542880"/>
        </mc:Choice>
        <mc:Fallback>
          <p:control name="TextBox2" r:id="rId4" imgW="609480" imgH="542880">
            <p:pic>
              <p:nvPicPr>
                <p:cNvPr id="26" name="TextBox2">
                  <a:extLst>
                    <a:ext uri="{FF2B5EF4-FFF2-40B4-BE49-F238E27FC236}">
                      <a16:creationId xmlns:a16="http://schemas.microsoft.com/office/drawing/2014/main" id="{52350BF8-2D77-48AB-A3A8-B95DD406F5F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579602" y="300996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9" name="TextBox3" r:id="rId5" imgW="619200" imgH="542880"/>
        </mc:Choice>
        <mc:Fallback>
          <p:control name="TextBox3" r:id="rId5" imgW="619200" imgH="542880">
            <p:pic>
              <p:nvPicPr>
                <p:cNvPr id="27" name="TextBox3">
                  <a:extLst>
                    <a:ext uri="{FF2B5EF4-FFF2-40B4-BE49-F238E27FC236}">
                      <a16:creationId xmlns:a16="http://schemas.microsoft.com/office/drawing/2014/main" id="{E5CA8010-5D2B-4673-8636-EBBCB1AEB70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569771" y="3681730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0" name="TextBox5" r:id="rId6" imgW="609480" imgH="542880"/>
        </mc:Choice>
        <mc:Fallback>
          <p:control name="TextBox5" r:id="rId6" imgW="609480" imgH="542880">
            <p:pic>
              <p:nvPicPr>
                <p:cNvPr id="28" name="TextBox5">
                  <a:extLst>
                    <a:ext uri="{FF2B5EF4-FFF2-40B4-BE49-F238E27FC236}">
                      <a16:creationId xmlns:a16="http://schemas.microsoft.com/office/drawing/2014/main" id="{D0F33015-1AF3-4856-8346-8FF48BC1534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096948" y="2954499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51" name="TextBox6" r:id="rId7" imgW="609480" imgH="542880"/>
        </mc:Choice>
        <mc:Fallback>
          <p:control name="TextBox6" r:id="rId7" imgW="609480" imgH="542880">
            <p:pic>
              <p:nvPicPr>
                <p:cNvPr id="29" name="TextBox6">
                  <a:extLst>
                    <a:ext uri="{FF2B5EF4-FFF2-40B4-BE49-F238E27FC236}">
                      <a16:creationId xmlns:a16="http://schemas.microsoft.com/office/drawing/2014/main" id="{E891B8ED-087B-4DFC-868D-90B28810EE8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096948" y="3632541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0242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262910" y="449052"/>
            <a:ext cx="2990969" cy="799110"/>
            <a:chOff x="1208564" y="356727"/>
            <a:chExt cx="1455773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120397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3834431" y="3906451"/>
            <a:ext cx="4640171" cy="2190337"/>
            <a:chOff x="1046305" y="1346583"/>
            <a:chExt cx="3613760" cy="219033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7 + 3  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7 + 3 + 5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750365" y="1248162"/>
            <a:ext cx="4427584" cy="2759988"/>
            <a:chOff x="6007005" y="1086391"/>
            <a:chExt cx="3267891" cy="275998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+ 1   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+ 1 + 4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Aft>
                  <a:spcPts val="1200"/>
                </a:spcAft>
              </a:pP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6453718" y="1339386"/>
            <a:ext cx="4447750" cy="2324768"/>
            <a:chOff x="3658265" y="3795250"/>
            <a:chExt cx="3205805" cy="23247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+ 2     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+ 2 + 3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2170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956463" y="2210504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1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956462" y="286673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2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396416" y="211842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3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396415" y="2801952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4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632555" y="4608657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5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632554" y="5278536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19F95A1-F2B5-46D6-8991-5AAAEF4053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55902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4683914" y="125883"/>
            <a:ext cx="2276445" cy="799110"/>
            <a:chOff x="1208564" y="356727"/>
            <a:chExt cx="1107998" cy="722212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460361" y="439173"/>
              <a:ext cx="856201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4803A4E-07AA-447F-8E52-903818A6A9F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9778" y="1070443"/>
            <a:ext cx="10512444" cy="5221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071B76B-723D-4FB5-9A63-22FAC7AA7608}"/>
              </a:ext>
            </a:extLst>
          </p:cNvPr>
          <p:cNvGrpSpPr/>
          <p:nvPr/>
        </p:nvGrpSpPr>
        <p:grpSpPr>
          <a:xfrm>
            <a:off x="2884995" y="2959433"/>
            <a:ext cx="977320" cy="612071"/>
            <a:chOff x="2912291" y="2945785"/>
            <a:chExt cx="977320" cy="61207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6ED667E-4D17-4016-9670-FF2C1BDA2BB7}"/>
                </a:ext>
              </a:extLst>
            </p:cNvPr>
            <p:cNvSpPr/>
            <p:nvPr/>
          </p:nvSpPr>
          <p:spPr>
            <a:xfrm>
              <a:off x="2939587" y="2945785"/>
              <a:ext cx="663420" cy="602632"/>
            </a:xfrm>
            <a:prstGeom prst="roundRect">
              <a:avLst/>
            </a:prstGeom>
            <a:solidFill>
              <a:srgbClr val="68CB0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b="1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2156C7-EE77-4900-A6B4-1F4395CC0671}"/>
                </a:ext>
              </a:extLst>
            </p:cNvPr>
            <p:cNvSpPr txBox="1"/>
            <p:nvPr/>
          </p:nvSpPr>
          <p:spPr>
            <a:xfrm>
              <a:off x="2912291" y="2973081"/>
              <a:ext cx="977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12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690F274-6F5D-44A3-86A0-288D3E95388F}"/>
              </a:ext>
            </a:extLst>
          </p:cNvPr>
          <p:cNvGrpSpPr/>
          <p:nvPr/>
        </p:nvGrpSpPr>
        <p:grpSpPr>
          <a:xfrm>
            <a:off x="4388523" y="2959433"/>
            <a:ext cx="977320" cy="612071"/>
            <a:chOff x="2912291" y="2945785"/>
            <a:chExt cx="977320" cy="61207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A2C5361-20A5-4496-9184-8D6BF85F9814}"/>
                </a:ext>
              </a:extLst>
            </p:cNvPr>
            <p:cNvSpPr/>
            <p:nvPr/>
          </p:nvSpPr>
          <p:spPr>
            <a:xfrm>
              <a:off x="2939587" y="2945785"/>
              <a:ext cx="663420" cy="602632"/>
            </a:xfrm>
            <a:prstGeom prst="roundRect">
              <a:avLst/>
            </a:prstGeom>
            <a:solidFill>
              <a:srgbClr val="68CB0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6B1C4D-69BA-4B4F-A02F-54E793EA5C87}"/>
                </a:ext>
              </a:extLst>
            </p:cNvPr>
            <p:cNvSpPr txBox="1"/>
            <p:nvPr/>
          </p:nvSpPr>
          <p:spPr>
            <a:xfrm>
              <a:off x="2912291" y="2973081"/>
              <a:ext cx="977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17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6B9F6C4-9319-49AF-924B-F338D52FCA75}"/>
              </a:ext>
            </a:extLst>
          </p:cNvPr>
          <p:cNvGrpSpPr/>
          <p:nvPr/>
        </p:nvGrpSpPr>
        <p:grpSpPr>
          <a:xfrm>
            <a:off x="5851107" y="2977846"/>
            <a:ext cx="977320" cy="612071"/>
            <a:chOff x="2912291" y="2945785"/>
            <a:chExt cx="977320" cy="612071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A425720-6A25-4D77-8132-8CBA28D539AF}"/>
                </a:ext>
              </a:extLst>
            </p:cNvPr>
            <p:cNvSpPr/>
            <p:nvPr/>
          </p:nvSpPr>
          <p:spPr>
            <a:xfrm>
              <a:off x="2939587" y="2945785"/>
              <a:ext cx="663420" cy="602632"/>
            </a:xfrm>
            <a:prstGeom prst="roundRect">
              <a:avLst/>
            </a:prstGeom>
            <a:solidFill>
              <a:srgbClr val="68CB0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b="1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37BB06-C0D4-4348-B617-CE2BE4788BE0}"/>
                </a:ext>
              </a:extLst>
            </p:cNvPr>
            <p:cNvSpPr txBox="1"/>
            <p:nvPr/>
          </p:nvSpPr>
          <p:spPr>
            <a:xfrm>
              <a:off x="2912291" y="2973081"/>
              <a:ext cx="977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16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6D8CD79-4F41-402C-932F-1E44847E3AE6}"/>
              </a:ext>
            </a:extLst>
          </p:cNvPr>
          <p:cNvGrpSpPr/>
          <p:nvPr/>
        </p:nvGrpSpPr>
        <p:grpSpPr>
          <a:xfrm>
            <a:off x="7354635" y="2977846"/>
            <a:ext cx="977320" cy="612071"/>
            <a:chOff x="2912291" y="2945785"/>
            <a:chExt cx="977320" cy="61207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F13CF72-3915-468F-AE45-AC3630C8AE59}"/>
                </a:ext>
              </a:extLst>
            </p:cNvPr>
            <p:cNvSpPr/>
            <p:nvPr/>
          </p:nvSpPr>
          <p:spPr>
            <a:xfrm>
              <a:off x="2939587" y="2945785"/>
              <a:ext cx="663420" cy="602632"/>
            </a:xfrm>
            <a:prstGeom prst="roundRect">
              <a:avLst/>
            </a:prstGeom>
            <a:solidFill>
              <a:srgbClr val="68CB0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b="1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67C95CA-001E-48B8-9F0C-8C83C0A9FA44}"/>
                </a:ext>
              </a:extLst>
            </p:cNvPr>
            <p:cNvSpPr txBox="1"/>
            <p:nvPr/>
          </p:nvSpPr>
          <p:spPr>
            <a:xfrm>
              <a:off x="2912291" y="2973081"/>
              <a:ext cx="977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19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7F16A2-9EE1-4375-BA22-113B779457A9}"/>
              </a:ext>
            </a:extLst>
          </p:cNvPr>
          <p:cNvGrpSpPr/>
          <p:nvPr/>
        </p:nvGrpSpPr>
        <p:grpSpPr>
          <a:xfrm>
            <a:off x="8823824" y="2975911"/>
            <a:ext cx="977320" cy="612071"/>
            <a:chOff x="2912291" y="2945785"/>
            <a:chExt cx="977320" cy="61207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C6F1260-C66B-444D-81C8-5EDF39EA1A9C}"/>
                </a:ext>
              </a:extLst>
            </p:cNvPr>
            <p:cNvSpPr/>
            <p:nvPr/>
          </p:nvSpPr>
          <p:spPr>
            <a:xfrm>
              <a:off x="2939587" y="2945785"/>
              <a:ext cx="663420" cy="602632"/>
            </a:xfrm>
            <a:prstGeom prst="roundRect">
              <a:avLst/>
            </a:prstGeom>
            <a:solidFill>
              <a:srgbClr val="68CB0F"/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b="1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E0109FA-17A8-40AD-8C15-5D34A00CA2C8}"/>
                </a:ext>
              </a:extLst>
            </p:cNvPr>
            <p:cNvSpPr txBox="1"/>
            <p:nvPr/>
          </p:nvSpPr>
          <p:spPr>
            <a:xfrm>
              <a:off x="2912291" y="2973081"/>
              <a:ext cx="977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</a:rPr>
                <a:t>18</a:t>
              </a: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3194" name="TextBox4" r:id="rId2" imgW="723960" imgH="466560"/>
        </mc:Choice>
        <mc:Fallback>
          <p:control name="TextBox4" r:id="rId2" imgW="723960" imgH="466560">
            <p:pic>
              <p:nvPicPr>
                <p:cNvPr id="26" name="TextBox4">
                  <a:extLst>
                    <a:ext uri="{FF2B5EF4-FFF2-40B4-BE49-F238E27FC236}">
                      <a16:creationId xmlns:a16="http://schemas.microsoft.com/office/drawing/2014/main" id="{BF43449A-C998-4E5C-9E68-3F326553611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31558" y="3730602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5" name="TextBox1" r:id="rId3" imgW="723960" imgH="466560"/>
        </mc:Choice>
        <mc:Fallback>
          <p:control name="TextBox1" r:id="rId3" imgW="723960" imgH="466560">
            <p:pic>
              <p:nvPicPr>
                <p:cNvPr id="27" name="TextBox1">
                  <a:extLst>
                    <a:ext uri="{FF2B5EF4-FFF2-40B4-BE49-F238E27FC236}">
                      <a16:creationId xmlns:a16="http://schemas.microsoft.com/office/drawing/2014/main" id="{ABA52C1F-D594-4462-AF52-040CA2FABA3A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41423" y="4395026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6" name="TextBox2" r:id="rId4" imgW="723960" imgH="466560"/>
        </mc:Choice>
        <mc:Fallback>
          <p:control name="TextBox2" r:id="rId4" imgW="723960" imgH="466560">
            <p:pic>
              <p:nvPicPr>
                <p:cNvPr id="28" name="TextBox2">
                  <a:extLst>
                    <a:ext uri="{FF2B5EF4-FFF2-40B4-BE49-F238E27FC236}">
                      <a16:creationId xmlns:a16="http://schemas.microsoft.com/office/drawing/2014/main" id="{DEFD38C3-B2FB-4184-9451-09FA6C90DB9D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644951" y="3731303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7" name="TextBox3" r:id="rId5" imgW="723960" imgH="466560"/>
        </mc:Choice>
        <mc:Fallback>
          <p:control name="TextBox3" r:id="rId5" imgW="723960" imgH="466560">
            <p:pic>
              <p:nvPicPr>
                <p:cNvPr id="29" name="TextBox3">
                  <a:extLst>
                    <a:ext uri="{FF2B5EF4-FFF2-40B4-BE49-F238E27FC236}">
                      <a16:creationId xmlns:a16="http://schemas.microsoft.com/office/drawing/2014/main" id="{CDC930DE-C707-4CA5-AC83-C7A16642936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636236" y="4401931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8" name="TextBox5" r:id="rId6" imgW="723960" imgH="466560"/>
        </mc:Choice>
        <mc:Fallback>
          <p:control name="TextBox5" r:id="rId6" imgW="723960" imgH="466560">
            <p:pic>
              <p:nvPicPr>
                <p:cNvPr id="30" name="TextBox5">
                  <a:extLst>
                    <a:ext uri="{FF2B5EF4-FFF2-40B4-BE49-F238E27FC236}">
                      <a16:creationId xmlns:a16="http://schemas.microsoft.com/office/drawing/2014/main" id="{A07353CF-D2EC-42FE-9657-830CDCB1CE2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131570" y="3732875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99" name="TextBox6" r:id="rId7" imgW="723960" imgH="466560"/>
        </mc:Choice>
        <mc:Fallback>
          <p:control name="TextBox6" r:id="rId7" imgW="723960" imgH="466560">
            <p:pic>
              <p:nvPicPr>
                <p:cNvPr id="31" name="TextBox6">
                  <a:extLst>
                    <a:ext uri="{FF2B5EF4-FFF2-40B4-BE49-F238E27FC236}">
                      <a16:creationId xmlns:a16="http://schemas.microsoft.com/office/drawing/2014/main" id="{81BC41A9-400C-4969-985E-22542BA36BB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124992" y="4388282"/>
                  <a:ext cx="719550" cy="46814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51089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CB696B2-47F1-41E6-9F68-AF75531FA9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414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518452" y="4563592"/>
            <a:ext cx="3407098" cy="2459870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334191"/>
            <a:ext cx="2638462" cy="22354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55494" y="846333"/>
            <a:ext cx="6452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GIẢI CỨU CHÚ KHỈ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763323" y="1268453"/>
            <a:ext cx="7341999" cy="4525074"/>
            <a:chOff x="3604724" y="1625558"/>
            <a:chExt cx="6428935" cy="45250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22" r="26186" b="25656"/>
            <a:stretch/>
          </p:blipFill>
          <p:spPr>
            <a:xfrm>
              <a:off x="3604724" y="1625558"/>
              <a:ext cx="6428935" cy="452507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111161" y="3680202"/>
              <a:ext cx="54869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rgbClr val="002060"/>
                  </a:solidFill>
                </a:rPr>
                <a:t>Để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giải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cứu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Khỉ</a:t>
              </a:r>
              <a:r>
                <a:rPr lang="en-US" sz="3200" b="1" dirty="0">
                  <a:solidFill>
                    <a:srgbClr val="002060"/>
                  </a:solidFill>
                </a:rPr>
                <a:t> Con </a:t>
              </a:r>
              <a:r>
                <a:rPr lang="en-US" sz="3200" b="1" dirty="0" err="1">
                  <a:solidFill>
                    <a:srgbClr val="002060"/>
                  </a:solidFill>
                </a:rPr>
                <a:t>không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bị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Cá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Sấu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ăn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thịt</a:t>
              </a:r>
              <a:r>
                <a:rPr lang="en-US" sz="3200" b="1" dirty="0">
                  <a:solidFill>
                    <a:srgbClr val="002060"/>
                  </a:solidFill>
                </a:rPr>
                <a:t>, </a:t>
              </a:r>
              <a:r>
                <a:rPr lang="en-US" sz="3200" b="1" dirty="0" err="1">
                  <a:solidFill>
                    <a:srgbClr val="002060"/>
                  </a:solidFill>
                </a:rPr>
                <a:t>em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hãy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trả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lời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đúng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các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câu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hỏi</a:t>
              </a:r>
              <a:r>
                <a:rPr lang="en-US" sz="3200" b="1" dirty="0">
                  <a:solidFill>
                    <a:srgbClr val="002060"/>
                  </a:solidFill>
                </a:rPr>
                <a:t>  </a:t>
              </a:r>
              <a:r>
                <a:rPr lang="en-US" sz="3200" b="1" dirty="0" err="1">
                  <a:solidFill>
                    <a:srgbClr val="002060"/>
                  </a:solidFill>
                </a:rPr>
                <a:t>nhé</a:t>
              </a:r>
              <a:r>
                <a:rPr lang="en-US" sz="3200" b="1" dirty="0">
                  <a:solidFill>
                    <a:srgbClr val="002060"/>
                  </a:solidFill>
                </a:rPr>
                <a:t>!</a:t>
              </a:r>
            </a:p>
          </p:txBody>
        </p:sp>
      </p:grpSp>
      <p:pic>
        <p:nvPicPr>
          <p:cNvPr id="8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CD7A4D-8BAA-45E8-A669-FC029033F9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1094" y="1557499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DE5DAE-F747-4A94-87FF-149C135B0A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414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900526" y="5160812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334191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612564" y="492369"/>
            <a:ext cx="6579436" cy="2533396"/>
            <a:chOff x="5318212" y="-59103"/>
            <a:chExt cx="6579436" cy="2533396"/>
          </a:xfrm>
        </p:grpSpPr>
        <p:sp>
          <p:nvSpPr>
            <p:cNvPr id="7" name="Google Shape;409;p13"/>
            <p:cNvSpPr/>
            <p:nvPr/>
          </p:nvSpPr>
          <p:spPr>
            <a:xfrm>
              <a:off x="5318212" y="1118609"/>
              <a:ext cx="5154400" cy="116168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 + 3 = ?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577" y="-59103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019790" y="3790950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9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75661" y="3790950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76787" y="5037052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46600" y="5037052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8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51706" y="1836825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1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157 0.212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0104 0.2120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0.1921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1" animBg="1"/>
      <p:bldP spid="18" grpId="1" animBg="1"/>
      <p:bldP spid="21" grpId="1" animBg="1"/>
      <p:bldP spid="2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BC3CB04-24F1-4C1A-83E7-DDEF3CAE3A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414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252120" y="4845723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334191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523701" y="20654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9 + 1 + 5 = ? 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122260" y="5162664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13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75661" y="3790950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14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109879" y="3833292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15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46600" y="5037052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10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5472" y="1872217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8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821 0.221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821 0.2212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1211 0.215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13F0DF9-4445-494C-814F-B016C26D00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414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920768" y="4862537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334191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673863" y="257131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8 + 2 + 5 = ?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122260" y="5162664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14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575661" y="3790950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620087" y="5142625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15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105060" y="3790461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3821" y="23021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0104 0.215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1159 0.2150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0286 0.215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1B09B9-8B7A-4905-992D-E7EB75256D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414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741">
            <a:off x="2924623" y="4862536"/>
            <a:ext cx="3337523" cy="240963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2624824" y="492369"/>
            <a:ext cx="392172" cy="6077243"/>
          </a:xfrm>
          <a:custGeom>
            <a:avLst/>
            <a:gdLst>
              <a:gd name="connsiteX0" fmla="*/ 343459 w 392172"/>
              <a:gd name="connsiteY0" fmla="*/ 0 h 6077243"/>
              <a:gd name="connsiteX1" fmla="*/ 244985 w 392172"/>
              <a:gd name="connsiteY1" fmla="*/ 604911 h 6077243"/>
              <a:gd name="connsiteX2" fmla="*/ 315324 w 392172"/>
              <a:gd name="connsiteY2" fmla="*/ 1406769 h 6077243"/>
              <a:gd name="connsiteX3" fmla="*/ 188714 w 392172"/>
              <a:gd name="connsiteY3" fmla="*/ 2504049 h 6077243"/>
              <a:gd name="connsiteX4" fmla="*/ 329391 w 392172"/>
              <a:gd name="connsiteY4" fmla="*/ 3137096 h 6077243"/>
              <a:gd name="connsiteX5" fmla="*/ 371594 w 392172"/>
              <a:gd name="connsiteY5" fmla="*/ 3685736 h 6077243"/>
              <a:gd name="connsiteX6" fmla="*/ 5834 w 392172"/>
              <a:gd name="connsiteY6" fmla="*/ 4853354 h 6077243"/>
              <a:gd name="connsiteX7" fmla="*/ 146511 w 392172"/>
              <a:gd name="connsiteY7" fmla="*/ 5570806 h 6077243"/>
              <a:gd name="connsiteX8" fmla="*/ 146511 w 392172"/>
              <a:gd name="connsiteY8" fmla="*/ 5964702 h 6077243"/>
              <a:gd name="connsiteX9" fmla="*/ 62105 w 392172"/>
              <a:gd name="connsiteY9" fmla="*/ 6077243 h 607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72" h="6077243">
                <a:moveTo>
                  <a:pt x="343459" y="0"/>
                </a:moveTo>
                <a:cubicBezTo>
                  <a:pt x="296566" y="185225"/>
                  <a:pt x="249674" y="370450"/>
                  <a:pt x="244985" y="604911"/>
                </a:cubicBezTo>
                <a:cubicBezTo>
                  <a:pt x="240296" y="839372"/>
                  <a:pt x="324702" y="1090246"/>
                  <a:pt x="315324" y="1406769"/>
                </a:cubicBezTo>
                <a:cubicBezTo>
                  <a:pt x="305946" y="1723292"/>
                  <a:pt x="186370" y="2215661"/>
                  <a:pt x="188714" y="2504049"/>
                </a:cubicBezTo>
                <a:cubicBezTo>
                  <a:pt x="191058" y="2792437"/>
                  <a:pt x="298911" y="2940148"/>
                  <a:pt x="329391" y="3137096"/>
                </a:cubicBezTo>
                <a:cubicBezTo>
                  <a:pt x="359871" y="3334044"/>
                  <a:pt x="425520" y="3399693"/>
                  <a:pt x="371594" y="3685736"/>
                </a:cubicBezTo>
                <a:cubicBezTo>
                  <a:pt x="317668" y="3971779"/>
                  <a:pt x="43348" y="4539176"/>
                  <a:pt x="5834" y="4853354"/>
                </a:cubicBezTo>
                <a:cubicBezTo>
                  <a:pt x="-31680" y="5167532"/>
                  <a:pt x="123065" y="5385581"/>
                  <a:pt x="146511" y="5570806"/>
                </a:cubicBezTo>
                <a:cubicBezTo>
                  <a:pt x="169957" y="5756031"/>
                  <a:pt x="160579" y="5880296"/>
                  <a:pt x="146511" y="5964702"/>
                </a:cubicBezTo>
                <a:cubicBezTo>
                  <a:pt x="132443" y="6049108"/>
                  <a:pt x="97274" y="6063175"/>
                  <a:pt x="62105" y="6077243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38" y="4334191"/>
            <a:ext cx="2638462" cy="223542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749137" y="58043"/>
            <a:ext cx="6442863" cy="2867606"/>
            <a:chOff x="5582212" y="-286037"/>
            <a:chExt cx="6442863" cy="2867606"/>
          </a:xfrm>
        </p:grpSpPr>
        <p:sp>
          <p:nvSpPr>
            <p:cNvPr id="7" name="Google Shape;409;p13"/>
            <p:cNvSpPr/>
            <p:nvPr/>
          </p:nvSpPr>
          <p:spPr>
            <a:xfrm>
              <a:off x="5582212" y="1070078"/>
              <a:ext cx="5017827" cy="151149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chemeClr val="lt1"/>
                  </a:solidFill>
                </a:rPr>
                <a:t>6 + 4 = ? </a:t>
              </a:r>
              <a:endParaRPr sz="4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4811901" y="5136031"/>
            <a:ext cx="3019310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361324" y="5142853"/>
            <a:ext cx="30537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8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407022" y="3816863"/>
            <a:ext cx="296231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794701" y="3763828"/>
            <a:ext cx="3053710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9</a:t>
            </a:r>
          </a:p>
        </p:txBody>
      </p:sp>
      <p:pic>
        <p:nvPicPr>
          <p:cNvPr id="27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BB9E8F-46A3-486E-86CA-F9E3C36EB8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85583" y="1909606"/>
            <a:ext cx="1143048" cy="20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3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0547 0.218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00547 0.2032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157 0.2111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-0.00287 -0.3365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1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3" y="227423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33" y="5566228"/>
            <a:ext cx="1219200" cy="1219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556039" y="4175214"/>
            <a:ext cx="6980348" cy="2610214"/>
          </a:xfrm>
          <a:prstGeom prst="rect">
            <a:avLst/>
          </a:prstGeom>
        </p:spPr>
      </p:pic>
      <p:pic>
        <p:nvPicPr>
          <p:cNvPr id="16" name="Picture 10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886" y="-988515"/>
            <a:ext cx="5207345" cy="341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332807" y="311806"/>
            <a:ext cx="365950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 ƠI</a:t>
            </a:r>
          </a:p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 ĐI ĐÂU THẾ</a:t>
            </a:r>
            <a:endParaRPr lang="en-US" sz="32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Vũ điệu Pikachu cực dễ thương ^^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29921" y="4636402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03A619-8048-47E9-A405-E7518344B0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7453" y="169848"/>
            <a:ext cx="1889780" cy="819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.01667 L 0.79674 -0.005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31" y="-11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700" numSld="12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Kết quả hình ảnh cho frame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49" r="643"/>
          <a:stretch>
            <a:fillRect/>
          </a:stretch>
        </p:blipFill>
        <p:spPr bwMode="auto">
          <a:xfrm rot="5400000">
            <a:off x="3072404" y="-791615"/>
            <a:ext cx="5965370" cy="823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69202" y="1308804"/>
            <a:ext cx="6371773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8EB22-F983-4AEE-A2BC-1C7E7D2D4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453" y="169848"/>
            <a:ext cx="1889780" cy="819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artoon forest hill landscape vector nature background illustration -  Download Free Vectors, Clipart Graphics &amp; Vector 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34"/>
            <a:ext cx="12192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9"/>
          <a:stretch/>
        </p:blipFill>
        <p:spPr>
          <a:xfrm>
            <a:off x="1946" y="5445782"/>
            <a:ext cx="12190054" cy="1400630"/>
          </a:xfrm>
          <a:prstGeom prst="rect">
            <a:avLst/>
          </a:prstGeom>
        </p:spPr>
      </p:pic>
      <p:pic>
        <p:nvPicPr>
          <p:cNvPr id="60" name="Picture 2" descr="Cute rabbit cartoon Royalty Free Vector Image - Vecto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685" l="0" r="100000">
                        <a14:backgroundMark x1="36640" y1="37685" x2="4171" y2="89907"/>
                        <a14:backgroundMark x1="7892" y1="37407" x2="18715" y2="84630"/>
                        <a14:backgroundMark x1="36979" y1="37407" x2="27170" y2="82407"/>
                        <a14:backgroundMark x1="83653" y1="2130" x2="62007" y2="11019"/>
                        <a14:backgroundMark x1="89064" y1="9352" x2="95152" y2="37130"/>
                        <a14:backgroundMark x1="90755" y1="62130" x2="91432" y2="87407"/>
                        <a14:backgroundMark x1="94138" y1="38796" x2="88388" y2="42963"/>
                        <a14:backgroundMark x1="50507" y1="5463" x2="62683" y2="9074"/>
                        <a14:backgroundMark x1="9583" y1="6019" x2="6877" y2="1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97101"/>
            <a:ext cx="953441" cy="116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Black and White rabbit vector | 77 Rabbit Clipart images . Use these free  Rabbit Clipart for your ... | Rabbit clipart, Rabbit pictures, Cute bunny  carto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9" y="5697101"/>
            <a:ext cx="739662" cy="7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Bunny Rabbit Cartoon Images | Rabbit cartoon images, Cartoon clip art, Cartoon  bunn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97" y="5747164"/>
            <a:ext cx="797866" cy="79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/>
          <p:cNvSpPr/>
          <p:nvPr/>
        </p:nvSpPr>
        <p:spPr>
          <a:xfrm>
            <a:off x="8270260" y="1232833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454435" y="1232834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638610" y="1207099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&gt;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0B625B-8E94-4997-A127-B8CA137D0F1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87499" y="3435417"/>
            <a:ext cx="792554" cy="11192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0DD1EE-E8F5-4C41-BD88-DEC19ECD07C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2166863" y="3663349"/>
            <a:ext cx="917521" cy="7213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6F0C0B-7200-48E6-BD97-88005428F4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1551061" y="3899480"/>
            <a:ext cx="822168" cy="6463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63F631-092D-4638-903C-3CEA709DED5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20344" y="3242335"/>
            <a:ext cx="802552" cy="80255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D4C8EA7-4D8E-4395-AA00-4DB71CD02D8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82293" y="3537847"/>
            <a:ext cx="802552" cy="8025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08CE033-AAAD-4BD5-86A6-B67BC748FF4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0" y="3310575"/>
            <a:ext cx="802552" cy="8025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D96004-A4B5-48C3-9882-097EB4A2EB7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74949" y="274291"/>
            <a:ext cx="1993565" cy="670618"/>
          </a:xfrm>
          <a:prstGeom prst="rect">
            <a:avLst/>
          </a:prstGeom>
        </p:spPr>
      </p:pic>
      <p:grpSp>
        <p:nvGrpSpPr>
          <p:cNvPr id="74" name="Group 73"/>
          <p:cNvGrpSpPr/>
          <p:nvPr/>
        </p:nvGrpSpPr>
        <p:grpSpPr>
          <a:xfrm>
            <a:off x="-6582277" y="2762092"/>
            <a:ext cx="6980348" cy="2683690"/>
            <a:chOff x="798490" y="2838075"/>
            <a:chExt cx="6980348" cy="2683690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76" name="Rounded Rectangle 75"/>
            <p:cNvSpPr/>
            <p:nvPr/>
          </p:nvSpPr>
          <p:spPr>
            <a:xfrm>
              <a:off x="901521" y="283807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2395470" y="305905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3915177" y="283807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</a:p>
          </p:txBody>
        </p:sp>
      </p:grpSp>
      <p:pic>
        <p:nvPicPr>
          <p:cNvPr id="22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D9CB86B-B19B-403A-9997-C561CA253C1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25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5BE56BC-688E-4097-857F-AF3A7657FF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E265A88-6202-4908-8A80-95377A3898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96842" y="6202044"/>
            <a:ext cx="1647903" cy="714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0.75352 0.01759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69" y="8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974 0.0125 L 1.79961 0.02083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7" y="4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r-axle-rail-joint-sounds-in-Trainz-2009-_mp3cut.ne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56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79" grpId="0" bldLvl="0" animBg="1"/>
      <p:bldP spid="79" grpId="1" bldLvl="0" animBg="1"/>
      <p:bldP spid="80" grpId="0" bldLvl="0" animBg="1"/>
      <p:bldP spid="80" grpId="1" bldLvl="0" animBg="1"/>
      <p:bldP spid="8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670C5B-1F27-4B2B-B102-15E89FC99E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34802" y="3172720"/>
            <a:ext cx="962025" cy="95250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552728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31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234754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32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989020" y="590550"/>
            <a:ext cx="1710927" cy="11319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9900"/>
                </a:solidFill>
              </a:rPr>
              <a:t>33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A8CCFF3-590A-4873-9C42-F8B58EA0B05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3161"/>
            <a:ext cx="12192000" cy="14006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B490C65-6204-47E5-A664-85009E0F80E1}"/>
              </a:ext>
            </a:extLst>
          </p:cNvPr>
          <p:cNvGrpSpPr/>
          <p:nvPr/>
        </p:nvGrpSpPr>
        <p:grpSpPr>
          <a:xfrm>
            <a:off x="-7227684" y="2832003"/>
            <a:ext cx="7227684" cy="2610214"/>
            <a:chOff x="-2756848" y="2525313"/>
            <a:chExt cx="7227684" cy="2610214"/>
          </a:xfrm>
        </p:grpSpPr>
        <p:grpSp>
          <p:nvGrpSpPr>
            <p:cNvPr id="34" name="Group 33"/>
            <p:cNvGrpSpPr/>
            <p:nvPr/>
          </p:nvGrpSpPr>
          <p:grpSpPr>
            <a:xfrm>
              <a:off x="-2756848" y="2525313"/>
              <a:ext cx="7227684" cy="2610214"/>
              <a:chOff x="551154" y="2911551"/>
              <a:chExt cx="7227684" cy="2610214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98490" y="2911551"/>
                <a:ext cx="6980348" cy="2610214"/>
              </a:xfrm>
              <a:prstGeom prst="rect">
                <a:avLst/>
              </a:prstGeom>
            </p:spPr>
          </p:pic>
          <p:sp>
            <p:nvSpPr>
              <p:cNvPr id="36" name="Rounded Rectangle 35"/>
              <p:cNvSpPr/>
              <p:nvPr/>
            </p:nvSpPr>
            <p:spPr>
              <a:xfrm>
                <a:off x="551154" y="2963328"/>
                <a:ext cx="1542198" cy="99963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00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</a:t>
                </a: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2233336" y="3252268"/>
                <a:ext cx="856302" cy="716316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3239136" y="2963328"/>
                <a:ext cx="1542198" cy="999630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000" dirty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21" name="Rounded Rectangle 36">
              <a:extLst>
                <a:ext uri="{FF2B5EF4-FFF2-40B4-BE49-F238E27FC236}">
                  <a16:creationId xmlns:a16="http://schemas.microsoft.com/office/drawing/2014/main" id="{CA61C642-6696-4FBA-A0F5-944C7C132D94}"/>
                </a:ext>
              </a:extLst>
            </p:cNvPr>
            <p:cNvSpPr/>
            <p:nvPr/>
          </p:nvSpPr>
          <p:spPr>
            <a:xfrm>
              <a:off x="1620017" y="2844476"/>
              <a:ext cx="901378" cy="73224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</a:p>
          </p:txBody>
        </p:sp>
        <p:sp>
          <p:nvSpPr>
            <p:cNvPr id="22" name="Rounded Rectangle 37">
              <a:extLst>
                <a:ext uri="{FF2B5EF4-FFF2-40B4-BE49-F238E27FC236}">
                  <a16:creationId xmlns:a16="http://schemas.microsoft.com/office/drawing/2014/main" id="{FC728C24-4FD4-4B2E-A690-7FE3C4DA90E6}"/>
                </a:ext>
              </a:extLst>
            </p:cNvPr>
            <p:cNvSpPr/>
            <p:nvPr/>
          </p:nvSpPr>
          <p:spPr>
            <a:xfrm>
              <a:off x="2725016" y="2577090"/>
              <a:ext cx="1542198" cy="99963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94752516-3DB5-4B73-858B-71D42CCDF4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236">
            <a:off x="9456006" y="5682170"/>
            <a:ext cx="998955" cy="9207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DE35E4-6B3D-4F56-BEDE-86D03DAC3A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156" y="5866786"/>
            <a:ext cx="750200" cy="520972"/>
          </a:xfrm>
          <a:prstGeom prst="rect">
            <a:avLst/>
          </a:prstGeom>
        </p:spPr>
      </p:pic>
      <p:pic>
        <p:nvPicPr>
          <p:cNvPr id="28" name="Picture 27" descr="A picture containing object&#10;&#10;Description automatically generated">
            <a:extLst>
              <a:ext uri="{FF2B5EF4-FFF2-40B4-BE49-F238E27FC236}">
                <a16:creationId xmlns:a16="http://schemas.microsoft.com/office/drawing/2014/main" id="{470E7007-BDCF-4FCD-BB81-3B9B1CBB73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12" y="5955178"/>
            <a:ext cx="831507" cy="6329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E60A8A-CBD3-4BD4-BE1A-F151295CADB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47514" y="5188194"/>
            <a:ext cx="1935370" cy="1935370"/>
          </a:xfrm>
          <a:prstGeom prst="rect">
            <a:avLst/>
          </a:prstGeom>
        </p:spPr>
      </p:pic>
      <p:pic>
        <p:nvPicPr>
          <p:cNvPr id="19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6D98FD9-D6DF-49B5-84CE-0397052647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23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0F431C7-5C77-405B-B4A2-700C983DE3A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4F9FA28-F232-4D46-AB77-3C32BB8BA27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13841" y="6121177"/>
            <a:ext cx="1647903" cy="714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79635 0.0094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18" y="4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635 0.00949 L 1.59036 0.003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01" y="-34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56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0B6ADF-33B1-4C2A-83FF-13D2DCE0FA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7093" y="-233928"/>
            <a:ext cx="1352883" cy="1268328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2434259" y="2896189"/>
            <a:ext cx="7102137" cy="2683690"/>
            <a:chOff x="676701" y="2838075"/>
            <a:chExt cx="7102137" cy="2683690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33" name="Rounded Rectangle 32"/>
            <p:cNvSpPr/>
            <p:nvPr/>
          </p:nvSpPr>
          <p:spPr>
            <a:xfrm>
              <a:off x="676701" y="2838075"/>
              <a:ext cx="1628618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44 - 4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460591" y="2911551"/>
              <a:ext cx="1311803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3915177" y="2838075"/>
              <a:ext cx="1628618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39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8028511" y="537931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212686" y="53793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595701" y="53793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&gt;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A275571-002C-400C-9072-032A552976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42854"/>
            <a:ext cx="12192001" cy="14006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78C723-BFEB-492D-A845-8DC2836593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65885" y="52511"/>
            <a:ext cx="2910323" cy="21165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58EC59-809C-4AB8-81DE-5535F00FBE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75664" y="0"/>
            <a:ext cx="1143048" cy="2032085"/>
          </a:xfrm>
          <a:prstGeom prst="rect">
            <a:avLst/>
          </a:prstGeom>
        </p:spPr>
      </p:pic>
      <p:pic>
        <p:nvPicPr>
          <p:cNvPr id="14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F78254C-BD3B-487B-8E07-516088A5A6A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15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CBDA74C-57D3-4BF1-8CA2-E57597DEBBC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B446FC3-820D-4322-9D08-A3557FFC2BD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128907"/>
            <a:ext cx="1647903" cy="714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5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6" grpId="0" bldLvl="0" animBg="1"/>
      <p:bldP spid="36" grpId="1" bldLvl="0" animBg="1"/>
      <p:bldP spid="37" grpId="0" bldLvl="0" animBg="1"/>
      <p:bldP spid="37" grpId="1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1F173D-E0C4-4D86-B734-378B80080F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7" y="83399"/>
            <a:ext cx="12191999" cy="561755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758" y="3219794"/>
            <a:ext cx="981541" cy="76206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725" y="3090740"/>
            <a:ext cx="783067" cy="859574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743200" y="1309576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rgbClr val="009900"/>
                </a:solidFill>
              </a:rPr>
              <a:t>&gt;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938758" y="1304811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&lt;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40979" y="1304812"/>
            <a:ext cx="1545284" cy="82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mpd="dbl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rgbClr val="009900"/>
                </a:solidFill>
              </a:rPr>
              <a:t>=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8F1961-A2C2-478D-A69F-0F381C64AE50}"/>
              </a:ext>
            </a:extLst>
          </p:cNvPr>
          <p:cNvSpPr/>
          <p:nvPr/>
        </p:nvSpPr>
        <p:spPr>
          <a:xfrm>
            <a:off x="8226" y="5700954"/>
            <a:ext cx="12192000" cy="1173578"/>
          </a:xfrm>
          <a:prstGeom prst="rect">
            <a:avLst/>
          </a:prstGeom>
          <a:solidFill>
            <a:srgbClr val="68CB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FAB10D-2A40-4A81-AF95-9311AFC5CB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2500" y="2727327"/>
            <a:ext cx="1274461" cy="9600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C87D09-EB09-44B3-B379-82321F16FC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8112" y="2431320"/>
            <a:ext cx="1362075" cy="1485900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-7158001" y="3017264"/>
            <a:ext cx="6980348" cy="2683690"/>
            <a:chOff x="798490" y="2838075"/>
            <a:chExt cx="6980348" cy="2683690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8490" y="2911551"/>
              <a:ext cx="6980348" cy="2610214"/>
            </a:xfrm>
            <a:prstGeom prst="rect">
              <a:avLst/>
            </a:prstGeom>
          </p:spPr>
        </p:pic>
        <p:sp>
          <p:nvSpPr>
            <p:cNvPr id="36" name="Rounded Rectangle 35"/>
            <p:cNvSpPr/>
            <p:nvPr/>
          </p:nvSpPr>
          <p:spPr>
            <a:xfrm>
              <a:off x="901521" y="283807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7+3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2395470" y="305905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3915177" y="283807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805F01F-1B36-4986-B710-0802ABD85A9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8FE8B0C-975D-4F34-8B73-17B3845FD68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4CCCF2-7D3E-40E4-8ECA-FF8552FAD5E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128907"/>
            <a:ext cx="1647903" cy="714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4583 -0.00787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92" y="-3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584 -0.00787 L 1.79961 0.02083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75" y="17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er-axle-rail-joint-sounds-in-Trainz-2009-_mp3cut.ne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5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37800498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367</Words>
  <Application>Microsoft Office PowerPoint</Application>
  <PresentationFormat>Widescreen</PresentationFormat>
  <Paragraphs>121</Paragraphs>
  <Slides>23</Slides>
  <Notes>6</Notes>
  <HiddenSlides>0</HiddenSlides>
  <MMClips>14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 </vt:lpstr>
      <vt:lpstr>Calibri</vt:lpstr>
      <vt:lpstr>Cooper Black</vt:lpstr>
      <vt:lpstr>Times New Roman</vt:lpstr>
      <vt:lpstr>UTM Avo</vt:lpstr>
      <vt:lpstr>UTM Avo (Headings)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243</cp:revision>
  <dcterms:created xsi:type="dcterms:W3CDTF">2021-02-20T02:56:00Z</dcterms:created>
  <dcterms:modified xsi:type="dcterms:W3CDTF">2022-02-18T01:21:17Z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