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63" r:id="rId2"/>
  </p:sldMasterIdLst>
  <p:notesMasterIdLst>
    <p:notesMasterId r:id="rId31"/>
  </p:notesMasterIdLst>
  <p:sldIdLst>
    <p:sldId id="256" r:id="rId3"/>
    <p:sldId id="257" r:id="rId4"/>
    <p:sldId id="259" r:id="rId5"/>
    <p:sldId id="329" r:id="rId6"/>
    <p:sldId id="330" r:id="rId7"/>
    <p:sldId id="331" r:id="rId8"/>
    <p:sldId id="332" r:id="rId9"/>
    <p:sldId id="333" r:id="rId10"/>
    <p:sldId id="334" r:id="rId11"/>
    <p:sldId id="335" r:id="rId12"/>
    <p:sldId id="262" r:id="rId13"/>
    <p:sldId id="314" r:id="rId14"/>
    <p:sldId id="336" r:id="rId15"/>
    <p:sldId id="339" r:id="rId16"/>
    <p:sldId id="337" r:id="rId17"/>
    <p:sldId id="267" r:id="rId18"/>
    <p:sldId id="340" r:id="rId19"/>
    <p:sldId id="341" r:id="rId20"/>
    <p:sldId id="264" r:id="rId21"/>
    <p:sldId id="344" r:id="rId22"/>
    <p:sldId id="350" r:id="rId23"/>
    <p:sldId id="346" r:id="rId24"/>
    <p:sldId id="347" r:id="rId25"/>
    <p:sldId id="348" r:id="rId26"/>
    <p:sldId id="349" r:id="rId27"/>
    <p:sldId id="288" r:id="rId28"/>
    <p:sldId id="281" r:id="rId29"/>
    <p:sldId id="289" r:id="rId30"/>
  </p:sldIdLst>
  <p:sldSz cx="12192000" cy="6858000"/>
  <p:notesSz cx="6858000" cy="9144000"/>
  <p:custDataLst>
    <p:tags r:id="rId32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3" roundtripDataSignature="AMtx7miAYYJ+CqvYrdf855CZJbdxdgcPU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FFFFFF"/>
    <a:srgbClr val="FFFF00"/>
    <a:srgbClr val="FF00FF"/>
    <a:srgbClr val="00FF99"/>
    <a:srgbClr val="00FF00"/>
    <a:srgbClr val="FEFEFD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customschemas.google.com/relationships/presentationmetadata" Target="meta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gs" Target="tags/tag1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" name="Google Shape;18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86" name="Google Shape;186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" name="Google Shape;28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12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643184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13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31397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14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053048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15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977196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47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47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4" name="Google Shape;84;p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4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4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自定义版式">
  <p:cSld name="自定义版式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Slide">
  <p:cSld name="1_Title Slide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529409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1670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648712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161859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906984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8"/>
          <p:cNvSpPr txBox="1"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335"/>
              <a:buFont typeface="Calibri"/>
              <a:buNone/>
              <a:defRPr sz="5335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28"/>
          <p:cNvSpPr txBox="1"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 sz="2665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427"/>
              </a:spcBef>
              <a:spcAft>
                <a:spcPts val="0"/>
              </a:spcAft>
              <a:buClr>
                <a:srgbClr val="888888"/>
              </a:buClr>
              <a:buSzPts val="2135"/>
              <a:buNone/>
              <a:defRPr sz="2135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14" name="Google Shape;114;p28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28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28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39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39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3" name="Google Shape;33;p3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3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3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9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29"/>
          <p:cNvSpPr txBox="1">
            <a:spLocks noGrp="1"/>
          </p:cNvSpPr>
          <p:nvPr>
            <p:ph type="body" idx="1"/>
          </p:nvPr>
        </p:nvSpPr>
        <p:spPr>
          <a:xfrm>
            <a:off x="609600" y="1200151"/>
            <a:ext cx="5384800" cy="3394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65772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Char char="•"/>
              <a:defRPr sz="3734"/>
            </a:lvl1pPr>
            <a:lvl2pPr marL="914400" lvl="1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–"/>
              <a:defRPr sz="3200"/>
            </a:lvl2pPr>
            <a:lvl3pPr marL="1371600" lvl="2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3pPr>
            <a:lvl4pPr marL="1828800" lvl="3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4pPr>
            <a:lvl5pPr marL="2286000" lvl="4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»"/>
              <a:defRPr sz="2400"/>
            </a:lvl5pPr>
            <a:lvl6pPr marL="2743200" lvl="5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6pPr>
            <a:lvl7pPr marL="3200400" lvl="6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7pPr>
            <a:lvl8pPr marL="3657600" lvl="7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8pPr>
            <a:lvl9pPr marL="4114800" lvl="8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9pPr>
          </a:lstStyle>
          <a:p>
            <a:endParaRPr/>
          </a:p>
        </p:txBody>
      </p:sp>
      <p:sp>
        <p:nvSpPr>
          <p:cNvPr id="120" name="Google Shape;120;p29"/>
          <p:cNvSpPr txBox="1">
            <a:spLocks noGrp="1"/>
          </p:cNvSpPr>
          <p:nvPr>
            <p:ph type="body" idx="2"/>
          </p:nvPr>
        </p:nvSpPr>
        <p:spPr>
          <a:xfrm>
            <a:off x="6197600" y="1200151"/>
            <a:ext cx="5384800" cy="3394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65772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Char char="•"/>
              <a:defRPr sz="3734"/>
            </a:lvl1pPr>
            <a:lvl2pPr marL="914400" lvl="1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–"/>
              <a:defRPr sz="3200"/>
            </a:lvl2pPr>
            <a:lvl3pPr marL="1371600" lvl="2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3pPr>
            <a:lvl4pPr marL="1828800" lvl="3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4pPr>
            <a:lvl5pPr marL="2286000" lvl="4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»"/>
              <a:defRPr sz="2400"/>
            </a:lvl5pPr>
            <a:lvl6pPr marL="2743200" lvl="5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6pPr>
            <a:lvl7pPr marL="3200400" lvl="6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7pPr>
            <a:lvl8pPr marL="3657600" lvl="7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8pPr>
            <a:lvl9pPr marL="4114800" lvl="8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9pPr>
          </a:lstStyle>
          <a:p>
            <a:endParaRPr/>
          </a:p>
        </p:txBody>
      </p:sp>
      <p:sp>
        <p:nvSpPr>
          <p:cNvPr id="121" name="Google Shape;121;p29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29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29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30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65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30"/>
          <p:cNvSpPr txBox="1"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 b="1"/>
            </a:lvl1pPr>
            <a:lvl2pPr marL="914400" lvl="1" indent="-22860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None/>
              <a:defRPr sz="2665" b="1"/>
            </a:lvl2pPr>
            <a:lvl3pPr marL="1371600" lvl="2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3pPr>
            <a:lvl4pPr marL="1828800" lvl="3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4pPr>
            <a:lvl5pPr marL="2286000" lvl="4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5pPr>
            <a:lvl6pPr marL="2743200" lvl="5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6pPr>
            <a:lvl7pPr marL="3200400" lvl="6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7pPr>
            <a:lvl8pPr marL="3657600" lvl="7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8pPr>
            <a:lvl9pPr marL="4114800" lvl="8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9pPr>
          </a:lstStyle>
          <a:p>
            <a:endParaRPr/>
          </a:p>
        </p:txBody>
      </p:sp>
      <p:sp>
        <p:nvSpPr>
          <p:cNvPr id="127" name="Google Shape;127;p30"/>
          <p:cNvSpPr txBox="1">
            <a:spLocks noGrp="1"/>
          </p:cNvSpPr>
          <p:nvPr>
            <p:ph type="body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–"/>
              <a:defRPr sz="2665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–"/>
              <a:defRPr sz="2135"/>
            </a:lvl4pPr>
            <a:lvl5pPr marL="2286000" lvl="4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»"/>
              <a:defRPr sz="2135"/>
            </a:lvl5pPr>
            <a:lvl6pPr marL="2743200" lvl="5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6pPr>
            <a:lvl7pPr marL="3200400" lvl="6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7pPr>
            <a:lvl8pPr marL="3657600" lvl="7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8pPr>
            <a:lvl9pPr marL="4114800" lvl="8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9pPr>
          </a:lstStyle>
          <a:p>
            <a:endParaRPr/>
          </a:p>
        </p:txBody>
      </p:sp>
      <p:sp>
        <p:nvSpPr>
          <p:cNvPr id="128" name="Google Shape;128;p30"/>
          <p:cNvSpPr txBox="1">
            <a:spLocks noGrp="1"/>
          </p:cNvSpPr>
          <p:nvPr>
            <p:ph type="body" idx="3"/>
          </p:nvPr>
        </p:nvSpPr>
        <p:spPr>
          <a:xfrm>
            <a:off x="6193369" y="1535113"/>
            <a:ext cx="5389033" cy="63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 b="1"/>
            </a:lvl1pPr>
            <a:lvl2pPr marL="914400" lvl="1" indent="-22860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None/>
              <a:defRPr sz="2665" b="1"/>
            </a:lvl2pPr>
            <a:lvl3pPr marL="1371600" lvl="2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3pPr>
            <a:lvl4pPr marL="1828800" lvl="3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4pPr>
            <a:lvl5pPr marL="2286000" lvl="4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5pPr>
            <a:lvl6pPr marL="2743200" lvl="5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6pPr>
            <a:lvl7pPr marL="3200400" lvl="6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7pPr>
            <a:lvl8pPr marL="3657600" lvl="7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8pPr>
            <a:lvl9pPr marL="4114800" lvl="8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9pPr>
          </a:lstStyle>
          <a:p>
            <a:endParaRPr/>
          </a:p>
        </p:txBody>
      </p:sp>
      <p:sp>
        <p:nvSpPr>
          <p:cNvPr id="129" name="Google Shape;129;p30"/>
          <p:cNvSpPr txBox="1">
            <a:spLocks noGrp="1"/>
          </p:cNvSpPr>
          <p:nvPr>
            <p:ph type="body" idx="4"/>
          </p:nvPr>
        </p:nvSpPr>
        <p:spPr>
          <a:xfrm>
            <a:off x="6193369" y="2174875"/>
            <a:ext cx="5389033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–"/>
              <a:defRPr sz="2665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–"/>
              <a:defRPr sz="2135"/>
            </a:lvl4pPr>
            <a:lvl5pPr marL="2286000" lvl="4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»"/>
              <a:defRPr sz="2135"/>
            </a:lvl5pPr>
            <a:lvl6pPr marL="2743200" lvl="5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6pPr>
            <a:lvl7pPr marL="3200400" lvl="6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7pPr>
            <a:lvl8pPr marL="3657600" lvl="7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8pPr>
            <a:lvl9pPr marL="4114800" lvl="8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9pPr>
          </a:lstStyle>
          <a:p>
            <a:endParaRPr/>
          </a:p>
        </p:txBody>
      </p:sp>
      <p:sp>
        <p:nvSpPr>
          <p:cNvPr id="130" name="Google Shape;130;p30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30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30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31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3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3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3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32"/>
          <p:cNvSpPr txBox="1"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65"/>
              <a:buFont typeface="Calibri"/>
              <a:buNone/>
              <a:defRPr sz="2665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p32"/>
          <p:cNvSpPr txBox="1">
            <a:spLocks noGrp="1"/>
          </p:cNvSpPr>
          <p:nvPr>
            <p:ph type="body" idx="1"/>
          </p:nvPr>
        </p:nvSpPr>
        <p:spPr>
          <a:xfrm>
            <a:off x="4766733" y="273052"/>
            <a:ext cx="6815667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99427" algn="l">
              <a:spcBef>
                <a:spcPts val="853"/>
              </a:spcBef>
              <a:spcAft>
                <a:spcPts val="0"/>
              </a:spcAft>
              <a:buClr>
                <a:schemeClr val="dk1"/>
              </a:buClr>
              <a:buSzPts val="4265"/>
              <a:buChar char="•"/>
              <a:defRPr sz="4265"/>
            </a:lvl1pPr>
            <a:lvl2pPr marL="914400" lvl="1" indent="-465772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Char char="–"/>
              <a:defRPr sz="3734"/>
            </a:lvl2pPr>
            <a:lvl3pPr marL="1371600" lvl="2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3pPr>
            <a:lvl4pPr marL="1828800" lvl="3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–"/>
              <a:defRPr sz="2665"/>
            </a:lvl4pPr>
            <a:lvl5pPr marL="2286000" lvl="4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»"/>
              <a:defRPr sz="2665"/>
            </a:lvl5pPr>
            <a:lvl6pPr marL="2743200" lvl="5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6pPr>
            <a:lvl7pPr marL="3200400" lvl="6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7pPr>
            <a:lvl8pPr marL="3657600" lvl="7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8pPr>
            <a:lvl9pPr marL="4114800" lvl="8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9pPr>
          </a:lstStyle>
          <a:p>
            <a:endParaRPr/>
          </a:p>
        </p:txBody>
      </p:sp>
      <p:sp>
        <p:nvSpPr>
          <p:cNvPr id="141" name="Google Shape;141;p32"/>
          <p:cNvSpPr txBox="1">
            <a:spLocks noGrp="1"/>
          </p:cNvSpPr>
          <p:nvPr>
            <p:ph type="body" idx="2"/>
          </p:nvPr>
        </p:nvSpPr>
        <p:spPr>
          <a:xfrm>
            <a:off x="609602" y="1435102"/>
            <a:ext cx="4011084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373"/>
              </a:spcBef>
              <a:spcAft>
                <a:spcPts val="0"/>
              </a:spcAft>
              <a:buClr>
                <a:schemeClr val="dk1"/>
              </a:buClr>
              <a:buSzPts val="1865"/>
              <a:buNone/>
              <a:defRPr sz="1865"/>
            </a:lvl1pPr>
            <a:lvl2pPr marL="914400" lvl="1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2pPr>
            <a:lvl3pPr marL="1371600" lvl="2" indent="-228600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335"/>
              <a:buNone/>
              <a:defRPr sz="1335"/>
            </a:lvl3pPr>
            <a:lvl4pPr marL="1828800" lvl="3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marL="2286000" lvl="4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marL="2743200" lvl="5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marL="3200400" lvl="6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marL="3657600" lvl="7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marL="4114800" lvl="8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2" name="Google Shape;142;p3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3" name="Google Shape;143;p3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4" name="Google Shape;144;p3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33"/>
          <p:cNvSpPr txBox="1"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65"/>
              <a:buFont typeface="Calibri"/>
              <a:buNone/>
              <a:defRPr sz="2665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33"/>
          <p:cNvSpPr>
            <a:spLocks noGrp="1"/>
          </p:cNvSpPr>
          <p:nvPr>
            <p:ph type="pic" idx="2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spcBef>
                <a:spcPts val="853"/>
              </a:spcBef>
              <a:spcAft>
                <a:spcPts val="0"/>
              </a:spcAft>
              <a:buClr>
                <a:schemeClr val="dk1"/>
              </a:buClr>
              <a:buSzPts val="4265"/>
              <a:buFont typeface="Arial"/>
              <a:buNone/>
              <a:defRPr sz="42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Font typeface="Arial"/>
              <a:buNone/>
              <a:defRPr sz="373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8" name="Google Shape;148;p33"/>
          <p:cNvSpPr txBox="1">
            <a:spLocks noGrp="1"/>
          </p:cNvSpPr>
          <p:nvPr>
            <p:ph type="body" idx="1"/>
          </p:nvPr>
        </p:nvSpPr>
        <p:spPr>
          <a:xfrm>
            <a:off x="2389717" y="5367338"/>
            <a:ext cx="7315200" cy="8048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373"/>
              </a:spcBef>
              <a:spcAft>
                <a:spcPts val="0"/>
              </a:spcAft>
              <a:buClr>
                <a:schemeClr val="dk1"/>
              </a:buClr>
              <a:buSzPts val="1865"/>
              <a:buNone/>
              <a:defRPr sz="1865"/>
            </a:lvl1pPr>
            <a:lvl2pPr marL="914400" lvl="1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2pPr>
            <a:lvl3pPr marL="1371600" lvl="2" indent="-228600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335"/>
              <a:buNone/>
              <a:defRPr sz="1335"/>
            </a:lvl3pPr>
            <a:lvl4pPr marL="1828800" lvl="3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marL="2286000" lvl="4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marL="2743200" lvl="5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marL="3200400" lvl="6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marL="3657600" lvl="7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marL="4114800" lvl="8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9" name="Google Shape;149;p33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33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33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34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p34"/>
          <p:cNvSpPr txBox="1">
            <a:spLocks noGrp="1"/>
          </p:cNvSpPr>
          <p:nvPr>
            <p:ph type="body" idx="1"/>
          </p:nvPr>
        </p:nvSpPr>
        <p:spPr>
          <a:xfrm rot="5400000">
            <a:off x="3833019" y="-1623217"/>
            <a:ext cx="4525963" cy="109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5" name="Google Shape;155;p34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6" name="Google Shape;156;p34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7" name="Google Shape;157;p34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35"/>
          <p:cNvSpPr txBox="1">
            <a:spLocks noGrp="1"/>
          </p:cNvSpPr>
          <p:nvPr>
            <p:ph type="title"/>
          </p:nvPr>
        </p:nvSpPr>
        <p:spPr>
          <a:xfrm rot="5400000">
            <a:off x="8016874" y="1028701"/>
            <a:ext cx="4387851" cy="27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0" name="Google Shape;160;p35"/>
          <p:cNvSpPr txBox="1">
            <a:spLocks noGrp="1"/>
          </p:cNvSpPr>
          <p:nvPr>
            <p:ph type="body" idx="1"/>
          </p:nvPr>
        </p:nvSpPr>
        <p:spPr>
          <a:xfrm rot="5400000">
            <a:off x="2428874" y="-1612900"/>
            <a:ext cx="4387851" cy="802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1" name="Google Shape;161;p35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p35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3" name="Google Shape;163;p35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84920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30085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2465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4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4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40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4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4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4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232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4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4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6" name="Google Shape;46;p4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4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8" name="Google Shape;48;p4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4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4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4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4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4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4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4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4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4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44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4" name="Google Shape;64;p44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4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4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4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45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Google Shape;71;p45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2" name="Google Shape;72;p4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4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4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4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46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4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4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4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0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65"/>
              <a:buFont typeface="Calibri"/>
              <a:buNone/>
              <a:defRPr sz="58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91" name="Google Shape;91;p20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99427" algn="l" rtl="0">
              <a:spcBef>
                <a:spcPts val="853"/>
              </a:spcBef>
              <a:spcAft>
                <a:spcPts val="0"/>
              </a:spcAft>
              <a:buClr>
                <a:schemeClr val="dk1"/>
              </a:buClr>
              <a:buSzPts val="4265"/>
              <a:buFont typeface="Arial"/>
              <a:buChar char="•"/>
              <a:defRPr sz="42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65772" algn="l" rtl="0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Font typeface="Arial"/>
              <a:buChar char="–"/>
              <a:defRPr sz="373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–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»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2" name="Google Shape;92;p20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" name="Google Shape;93;p20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4" name="Google Shape;94;p20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5" r:id="rId1"/>
    <p:sldLayoutId id="2147483702" r:id="rId2"/>
    <p:sldLayoutId id="2147483701" r:id="rId3"/>
    <p:sldLayoutId id="2147483700" r:id="rId4"/>
    <p:sldLayoutId id="2147483699" r:id="rId5"/>
    <p:sldLayoutId id="2147483698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96" r:id="rId15"/>
    <p:sldLayoutId id="2147483703" r:id="rId16"/>
    <p:sldLayoutId id="2147483697" r:id="rId17"/>
    <p:sldLayoutId id="2147483704" r:id="rId1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gif"/><Relationship Id="rId13" Type="http://schemas.openxmlformats.org/officeDocument/2006/relationships/image" Target="../media/image31.gif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7.png"/><Relationship Id="rId12" Type="http://schemas.openxmlformats.org/officeDocument/2006/relationships/image" Target="../media/image30.gif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11" Type="http://schemas.openxmlformats.org/officeDocument/2006/relationships/image" Target="../media/image29.gif"/><Relationship Id="rId5" Type="http://schemas.openxmlformats.org/officeDocument/2006/relationships/audio" Target="../media/audio3.wav"/><Relationship Id="rId15" Type="http://schemas.openxmlformats.org/officeDocument/2006/relationships/image" Target="../media/image19.png"/><Relationship Id="rId10" Type="http://schemas.openxmlformats.org/officeDocument/2006/relationships/image" Target="../media/image28.gif"/><Relationship Id="rId4" Type="http://schemas.openxmlformats.org/officeDocument/2006/relationships/audio" Target="../media/audio2.wav"/><Relationship Id="rId9" Type="http://schemas.openxmlformats.org/officeDocument/2006/relationships/slide" Target="slide5.xml"/><Relationship Id="rId14" Type="http://schemas.openxmlformats.org/officeDocument/2006/relationships/image" Target="../media/image32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9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microsoft.com/office/2007/relationships/hdphoto" Target="../media/hdphoto9.wdp"/><Relationship Id="rId5" Type="http://schemas.openxmlformats.org/officeDocument/2006/relationships/image" Target="../media/image38.png"/><Relationship Id="rId4" Type="http://schemas.openxmlformats.org/officeDocument/2006/relationships/image" Target="../media/image37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9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microsoft.com/office/2007/relationships/hdphoto" Target="../media/hdphoto9.wdp"/><Relationship Id="rId5" Type="http://schemas.openxmlformats.org/officeDocument/2006/relationships/image" Target="../media/image38.png"/><Relationship Id="rId4" Type="http://schemas.openxmlformats.org/officeDocument/2006/relationships/image" Target="../media/image37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2.png"/><Relationship Id="rId4" Type="http://schemas.microsoft.com/office/2007/relationships/hdphoto" Target="../media/hdphoto10.wdp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4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25.png"/><Relationship Id="rId3" Type="http://schemas.openxmlformats.org/officeDocument/2006/relationships/image" Target="../media/image46.jpeg"/><Relationship Id="rId7" Type="http://schemas.openxmlformats.org/officeDocument/2006/relationships/slide" Target="slide22.xml"/><Relationship Id="rId12" Type="http://schemas.openxmlformats.org/officeDocument/2006/relationships/slide" Target="slide27.xml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48.png"/><Relationship Id="rId11" Type="http://schemas.openxmlformats.org/officeDocument/2006/relationships/slide" Target="slide24.xml"/><Relationship Id="rId5" Type="http://schemas.openxmlformats.org/officeDocument/2006/relationships/slide" Target="slide23.xml"/><Relationship Id="rId10" Type="http://schemas.openxmlformats.org/officeDocument/2006/relationships/image" Target="../media/image50.png"/><Relationship Id="rId4" Type="http://schemas.openxmlformats.org/officeDocument/2006/relationships/image" Target="../media/image47.jpeg"/><Relationship Id="rId9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openxmlformats.org/officeDocument/2006/relationships/audio" Target="../media/audio4.wav"/><Relationship Id="rId7" Type="http://schemas.openxmlformats.org/officeDocument/2006/relationships/image" Target="../media/image52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7.xml"/><Relationship Id="rId6" Type="http://schemas.openxmlformats.org/officeDocument/2006/relationships/slide" Target="slide20.xml"/><Relationship Id="rId5" Type="http://schemas.openxmlformats.org/officeDocument/2006/relationships/image" Target="../media/image51.png"/><Relationship Id="rId10" Type="http://schemas.microsoft.com/office/2007/relationships/hdphoto" Target="../media/hdphoto12.wdp"/><Relationship Id="rId4" Type="http://schemas.openxmlformats.org/officeDocument/2006/relationships/image" Target="../media/image3.png"/><Relationship Id="rId9" Type="http://schemas.openxmlformats.org/officeDocument/2006/relationships/image" Target="../media/image53.pn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openxmlformats.org/officeDocument/2006/relationships/audio" Target="../media/audio4.wav"/><Relationship Id="rId7" Type="http://schemas.openxmlformats.org/officeDocument/2006/relationships/image" Target="../media/image52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7.xml"/><Relationship Id="rId6" Type="http://schemas.openxmlformats.org/officeDocument/2006/relationships/slide" Target="slide20.xml"/><Relationship Id="rId5" Type="http://schemas.openxmlformats.org/officeDocument/2006/relationships/image" Target="../media/image51.png"/><Relationship Id="rId10" Type="http://schemas.microsoft.com/office/2007/relationships/hdphoto" Target="../media/hdphoto12.wdp"/><Relationship Id="rId4" Type="http://schemas.openxmlformats.org/officeDocument/2006/relationships/image" Target="../media/image3.png"/><Relationship Id="rId9" Type="http://schemas.openxmlformats.org/officeDocument/2006/relationships/image" Target="../media/image53.png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openxmlformats.org/officeDocument/2006/relationships/audio" Target="../media/audio4.wav"/><Relationship Id="rId7" Type="http://schemas.openxmlformats.org/officeDocument/2006/relationships/image" Target="../media/image52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7.xml"/><Relationship Id="rId6" Type="http://schemas.openxmlformats.org/officeDocument/2006/relationships/slide" Target="slide20.xml"/><Relationship Id="rId5" Type="http://schemas.openxmlformats.org/officeDocument/2006/relationships/image" Target="../media/image51.png"/><Relationship Id="rId10" Type="http://schemas.microsoft.com/office/2007/relationships/hdphoto" Target="../media/hdphoto12.wdp"/><Relationship Id="rId4" Type="http://schemas.openxmlformats.org/officeDocument/2006/relationships/image" Target="../media/image3.png"/><Relationship Id="rId9" Type="http://schemas.openxmlformats.org/officeDocument/2006/relationships/image" Target="../media/image53.pn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13" Type="http://schemas.microsoft.com/office/2007/relationships/hdphoto" Target="../media/hdphoto13.wdp"/><Relationship Id="rId3" Type="http://schemas.openxmlformats.org/officeDocument/2006/relationships/audio" Target="../media/audio4.wav"/><Relationship Id="rId7" Type="http://schemas.openxmlformats.org/officeDocument/2006/relationships/image" Target="../media/image52.png"/><Relationship Id="rId12" Type="http://schemas.openxmlformats.org/officeDocument/2006/relationships/image" Target="../media/image55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7.xml"/><Relationship Id="rId6" Type="http://schemas.openxmlformats.org/officeDocument/2006/relationships/slide" Target="slide20.xml"/><Relationship Id="rId11" Type="http://schemas.openxmlformats.org/officeDocument/2006/relationships/image" Target="../media/image54.png"/><Relationship Id="rId5" Type="http://schemas.openxmlformats.org/officeDocument/2006/relationships/image" Target="../media/image51.png"/><Relationship Id="rId10" Type="http://schemas.microsoft.com/office/2007/relationships/hdphoto" Target="../media/hdphoto12.wdp"/><Relationship Id="rId4" Type="http://schemas.openxmlformats.org/officeDocument/2006/relationships/image" Target="../media/image3.png"/><Relationship Id="rId9" Type="http://schemas.openxmlformats.org/officeDocument/2006/relationships/image" Target="../media/image53.png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13" Type="http://schemas.microsoft.com/office/2007/relationships/hdphoto" Target="../media/hdphoto13.wdp"/><Relationship Id="rId3" Type="http://schemas.openxmlformats.org/officeDocument/2006/relationships/audio" Target="../media/audio4.wav"/><Relationship Id="rId7" Type="http://schemas.openxmlformats.org/officeDocument/2006/relationships/image" Target="../media/image52.png"/><Relationship Id="rId12" Type="http://schemas.openxmlformats.org/officeDocument/2006/relationships/image" Target="../media/image55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7.xml"/><Relationship Id="rId6" Type="http://schemas.openxmlformats.org/officeDocument/2006/relationships/slide" Target="slide20.xml"/><Relationship Id="rId11" Type="http://schemas.openxmlformats.org/officeDocument/2006/relationships/image" Target="../media/image54.png"/><Relationship Id="rId5" Type="http://schemas.openxmlformats.org/officeDocument/2006/relationships/image" Target="../media/image51.png"/><Relationship Id="rId10" Type="http://schemas.microsoft.com/office/2007/relationships/hdphoto" Target="../media/hdphoto12.wdp"/><Relationship Id="rId4" Type="http://schemas.openxmlformats.org/officeDocument/2006/relationships/image" Target="../media/image3.png"/><Relationship Id="rId9" Type="http://schemas.openxmlformats.org/officeDocument/2006/relationships/image" Target="../media/image5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1.svg"/><Relationship Id="rId5" Type="http://schemas.openxmlformats.org/officeDocument/2006/relationships/image" Target="../media/image60.png"/><Relationship Id="rId4" Type="http://schemas.openxmlformats.org/officeDocument/2006/relationships/image" Target="../media/image59.sv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microsoft.com/office/2007/relationships/hdphoto" Target="../media/hdphoto4.wdp"/><Relationship Id="rId3" Type="http://schemas.openxmlformats.org/officeDocument/2006/relationships/slideLayout" Target="../slideLayouts/slideLayout1.xml"/><Relationship Id="rId21" Type="http://schemas.openxmlformats.org/officeDocument/2006/relationships/image" Target="../media/image15.png"/><Relationship Id="rId7" Type="http://schemas.microsoft.com/office/2007/relationships/hdphoto" Target="../media/hdphoto1.wdp"/><Relationship Id="rId12" Type="http://schemas.openxmlformats.org/officeDocument/2006/relationships/image" Target="../media/image10.gif"/><Relationship Id="rId17" Type="http://schemas.openxmlformats.org/officeDocument/2006/relationships/image" Target="../media/image13.png"/><Relationship Id="rId2" Type="http://schemas.openxmlformats.org/officeDocument/2006/relationships/audio" Target="../media/media1.mp3"/><Relationship Id="rId16" Type="http://schemas.microsoft.com/office/2007/relationships/hdphoto" Target="../media/hdphoto3.wdp"/><Relationship Id="rId20" Type="http://schemas.microsoft.com/office/2007/relationships/hdphoto" Target="../media/hdphoto5.wdp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11" Type="http://schemas.openxmlformats.org/officeDocument/2006/relationships/image" Target="../media/image9.png"/><Relationship Id="rId5" Type="http://schemas.openxmlformats.org/officeDocument/2006/relationships/image" Target="../media/image4.png"/><Relationship Id="rId15" Type="http://schemas.openxmlformats.org/officeDocument/2006/relationships/image" Target="../media/image12.png"/><Relationship Id="rId23" Type="http://schemas.microsoft.com/office/2007/relationships/hdphoto" Target="../media/hdphoto6.wdp"/><Relationship Id="rId10" Type="http://schemas.openxmlformats.org/officeDocument/2006/relationships/image" Target="../media/image8.gif"/><Relationship Id="rId19" Type="http://schemas.openxmlformats.org/officeDocument/2006/relationships/image" Target="../media/image14.png"/><Relationship Id="rId4" Type="http://schemas.openxmlformats.org/officeDocument/2006/relationships/image" Target="../media/image3.png"/><Relationship Id="rId9" Type="http://schemas.openxmlformats.org/officeDocument/2006/relationships/image" Target="../media/image7.jpg"/><Relationship Id="rId14" Type="http://schemas.microsoft.com/office/2007/relationships/hdphoto" Target="../media/hdphoto2.wdp"/><Relationship Id="rId22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9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microsoft.com/office/2007/relationships/hdphoto" Target="../media/hdphoto7.wdp"/><Relationship Id="rId18" Type="http://schemas.openxmlformats.org/officeDocument/2006/relationships/slide" Target="slide7.xml"/><Relationship Id="rId26" Type="http://schemas.openxmlformats.org/officeDocument/2006/relationships/slide" Target="slide6.xml"/><Relationship Id="rId3" Type="http://schemas.openxmlformats.org/officeDocument/2006/relationships/slideLayout" Target="../slideLayouts/slideLayout1.xml"/><Relationship Id="rId21" Type="http://schemas.openxmlformats.org/officeDocument/2006/relationships/image" Target="../media/image23.png"/><Relationship Id="rId7" Type="http://schemas.openxmlformats.org/officeDocument/2006/relationships/image" Target="../media/image5.png"/><Relationship Id="rId12" Type="http://schemas.openxmlformats.org/officeDocument/2006/relationships/image" Target="../media/image20.png"/><Relationship Id="rId17" Type="http://schemas.openxmlformats.org/officeDocument/2006/relationships/image" Target="../media/image21.png"/><Relationship Id="rId25" Type="http://schemas.openxmlformats.org/officeDocument/2006/relationships/image" Target="../media/image25.png"/><Relationship Id="rId2" Type="http://schemas.openxmlformats.org/officeDocument/2006/relationships/audio" Target="../media/media1.mp3"/><Relationship Id="rId16" Type="http://schemas.openxmlformats.org/officeDocument/2006/relationships/slide" Target="slide10.xml"/><Relationship Id="rId20" Type="http://schemas.openxmlformats.org/officeDocument/2006/relationships/slide" Target="slide9.xml"/><Relationship Id="rId29" Type="http://schemas.microsoft.com/office/2007/relationships/hdphoto" Target="../media/hdphoto6.wdp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11" Type="http://schemas.openxmlformats.org/officeDocument/2006/relationships/image" Target="../media/image8.gif"/><Relationship Id="rId24" Type="http://schemas.openxmlformats.org/officeDocument/2006/relationships/slide" Target="slide11.xml"/><Relationship Id="rId5" Type="http://schemas.openxmlformats.org/officeDocument/2006/relationships/image" Target="../media/image3.png"/><Relationship Id="rId15" Type="http://schemas.openxmlformats.org/officeDocument/2006/relationships/image" Target="../media/image9.png"/><Relationship Id="rId23" Type="http://schemas.openxmlformats.org/officeDocument/2006/relationships/image" Target="../media/image24.png"/><Relationship Id="rId28" Type="http://schemas.openxmlformats.org/officeDocument/2006/relationships/image" Target="../media/image16.png"/><Relationship Id="rId10" Type="http://schemas.openxmlformats.org/officeDocument/2006/relationships/image" Target="../media/image7.jpg"/><Relationship Id="rId19" Type="http://schemas.openxmlformats.org/officeDocument/2006/relationships/image" Target="../media/image22.png"/><Relationship Id="rId4" Type="http://schemas.openxmlformats.org/officeDocument/2006/relationships/audio" Target="../media/audio1.wav"/><Relationship Id="rId9" Type="http://schemas.openxmlformats.org/officeDocument/2006/relationships/image" Target="../media/image6.png"/><Relationship Id="rId14" Type="http://schemas.openxmlformats.org/officeDocument/2006/relationships/image" Target="../media/image10.gif"/><Relationship Id="rId22" Type="http://schemas.openxmlformats.org/officeDocument/2006/relationships/slide" Target="slide8.xml"/><Relationship Id="rId27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gif"/><Relationship Id="rId13" Type="http://schemas.openxmlformats.org/officeDocument/2006/relationships/image" Target="../media/image31.gif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7.png"/><Relationship Id="rId12" Type="http://schemas.openxmlformats.org/officeDocument/2006/relationships/image" Target="../media/image30.gif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11" Type="http://schemas.openxmlformats.org/officeDocument/2006/relationships/image" Target="../media/image29.gif"/><Relationship Id="rId5" Type="http://schemas.openxmlformats.org/officeDocument/2006/relationships/audio" Target="../media/audio3.wav"/><Relationship Id="rId15" Type="http://schemas.openxmlformats.org/officeDocument/2006/relationships/image" Target="../media/image19.png"/><Relationship Id="rId10" Type="http://schemas.openxmlformats.org/officeDocument/2006/relationships/image" Target="../media/image28.gif"/><Relationship Id="rId4" Type="http://schemas.openxmlformats.org/officeDocument/2006/relationships/audio" Target="../media/audio2.wav"/><Relationship Id="rId9" Type="http://schemas.openxmlformats.org/officeDocument/2006/relationships/slide" Target="slide5.xml"/><Relationship Id="rId14" Type="http://schemas.openxmlformats.org/officeDocument/2006/relationships/image" Target="../media/image32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gif"/><Relationship Id="rId13" Type="http://schemas.openxmlformats.org/officeDocument/2006/relationships/image" Target="../media/image31.gif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7.png"/><Relationship Id="rId12" Type="http://schemas.openxmlformats.org/officeDocument/2006/relationships/image" Target="../media/image30.gif"/><Relationship Id="rId17" Type="http://schemas.openxmlformats.org/officeDocument/2006/relationships/image" Target="../media/image19.png"/><Relationship Id="rId2" Type="http://schemas.microsoft.com/office/2007/relationships/media" Target="../media/media2.mp3"/><Relationship Id="rId16" Type="http://schemas.microsoft.com/office/2007/relationships/hdphoto" Target="../media/hdphoto8.wdp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11" Type="http://schemas.openxmlformats.org/officeDocument/2006/relationships/image" Target="../media/image29.gif"/><Relationship Id="rId5" Type="http://schemas.openxmlformats.org/officeDocument/2006/relationships/audio" Target="../media/audio3.wav"/><Relationship Id="rId15" Type="http://schemas.openxmlformats.org/officeDocument/2006/relationships/image" Target="../media/image33.png"/><Relationship Id="rId10" Type="http://schemas.openxmlformats.org/officeDocument/2006/relationships/image" Target="../media/image28.gif"/><Relationship Id="rId4" Type="http://schemas.openxmlformats.org/officeDocument/2006/relationships/audio" Target="../media/audio2.wav"/><Relationship Id="rId9" Type="http://schemas.openxmlformats.org/officeDocument/2006/relationships/slide" Target="slide5.xml"/><Relationship Id="rId14" Type="http://schemas.openxmlformats.org/officeDocument/2006/relationships/image" Target="../media/image32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gif"/><Relationship Id="rId13" Type="http://schemas.openxmlformats.org/officeDocument/2006/relationships/image" Target="../media/image31.gif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7.png"/><Relationship Id="rId12" Type="http://schemas.openxmlformats.org/officeDocument/2006/relationships/image" Target="../media/image30.gif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11" Type="http://schemas.openxmlformats.org/officeDocument/2006/relationships/image" Target="../media/image29.gif"/><Relationship Id="rId5" Type="http://schemas.openxmlformats.org/officeDocument/2006/relationships/audio" Target="../media/audio3.wav"/><Relationship Id="rId15" Type="http://schemas.openxmlformats.org/officeDocument/2006/relationships/image" Target="../media/image19.png"/><Relationship Id="rId10" Type="http://schemas.openxmlformats.org/officeDocument/2006/relationships/image" Target="../media/image28.gif"/><Relationship Id="rId4" Type="http://schemas.openxmlformats.org/officeDocument/2006/relationships/audio" Target="../media/audio2.wav"/><Relationship Id="rId9" Type="http://schemas.openxmlformats.org/officeDocument/2006/relationships/slide" Target="slide5.xml"/><Relationship Id="rId14" Type="http://schemas.openxmlformats.org/officeDocument/2006/relationships/image" Target="../media/image32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gif"/><Relationship Id="rId13" Type="http://schemas.openxmlformats.org/officeDocument/2006/relationships/image" Target="../media/image31.gif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7.png"/><Relationship Id="rId12" Type="http://schemas.openxmlformats.org/officeDocument/2006/relationships/image" Target="../media/image30.gif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11" Type="http://schemas.openxmlformats.org/officeDocument/2006/relationships/image" Target="../media/image29.gif"/><Relationship Id="rId5" Type="http://schemas.openxmlformats.org/officeDocument/2006/relationships/audio" Target="../media/audio3.wav"/><Relationship Id="rId15" Type="http://schemas.openxmlformats.org/officeDocument/2006/relationships/image" Target="../media/image19.png"/><Relationship Id="rId10" Type="http://schemas.openxmlformats.org/officeDocument/2006/relationships/image" Target="../media/image28.gif"/><Relationship Id="rId4" Type="http://schemas.openxmlformats.org/officeDocument/2006/relationships/audio" Target="../media/audio2.wav"/><Relationship Id="rId9" Type="http://schemas.openxmlformats.org/officeDocument/2006/relationships/slide" Target="slide5.xml"/><Relationship Id="rId14" Type="http://schemas.openxmlformats.org/officeDocument/2006/relationships/image" Target="../media/image3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90;p7">
            <a:extLst>
              <a:ext uri="{FF2B5EF4-FFF2-40B4-BE49-F238E27FC236}">
                <a16:creationId xmlns:a16="http://schemas.microsoft.com/office/drawing/2014/main" id="{01F9FDA0-B287-4A69-9A6C-08A0C7F67FB0}"/>
              </a:ext>
            </a:extLst>
          </p:cNvPr>
          <p:cNvSpPr txBox="1"/>
          <p:nvPr/>
        </p:nvSpPr>
        <p:spPr>
          <a:xfrm>
            <a:off x="471203" y="1818282"/>
            <a:ext cx="10687682" cy="2062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5400" b="1" u="none" strike="noStrike" dirty="0" err="1">
                <a:ln w="22225">
                  <a:noFill/>
                  <a:prstDash val="solid"/>
                </a:ln>
                <a:solidFill>
                  <a:schemeClr val="accent5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Tuần</a:t>
            </a:r>
            <a:r>
              <a:rPr lang="en-US" sz="5400" b="1" u="none" strike="noStrike" dirty="0">
                <a:ln w="22225">
                  <a:noFill/>
                  <a:prstDash val="solid"/>
                </a:ln>
                <a:solidFill>
                  <a:schemeClr val="accent5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3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5400" b="1" i="0" u="none" strike="noStrike" dirty="0" err="1">
                <a:ln w="22225">
                  <a:noFill/>
                  <a:prstDash val="solid"/>
                </a:ln>
                <a:solidFill>
                  <a:srgbClr val="FF00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Bài</a:t>
            </a:r>
            <a:r>
              <a:rPr lang="en-US" sz="5400" b="1" i="0" u="none" strike="noStrike" dirty="0">
                <a:ln w="22225">
                  <a:noFill/>
                  <a:prstDash val="solid"/>
                </a:ln>
                <a:solidFill>
                  <a:srgbClr val="FF00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5400" b="1" dirty="0">
                <a:ln w="22225">
                  <a:noFill/>
                  <a:prstDash val="solid"/>
                </a:ln>
                <a:solidFill>
                  <a:srgbClr val="FF00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7</a:t>
            </a:r>
            <a:r>
              <a:rPr lang="en-US" sz="5400" b="1" i="0" u="none" strike="noStrike" dirty="0">
                <a:ln w="22225">
                  <a:noFill/>
                  <a:prstDash val="solid"/>
                </a:ln>
                <a:solidFill>
                  <a:srgbClr val="FF00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: </a:t>
            </a:r>
            <a:r>
              <a:rPr lang="en-US" sz="5400" b="1" dirty="0" err="1">
                <a:solidFill>
                  <a:srgbClr val="FF0000"/>
                </a:solidFill>
                <a:latin typeface="UTM Avo" panose="02040603050506020204" pitchFamily="18" charset="0"/>
                <a:ea typeface="Calibri" panose="020F0502020204030204" pitchFamily="34" charset="0"/>
              </a:rPr>
              <a:t>Luyện</a:t>
            </a:r>
            <a:r>
              <a:rPr lang="en-US" sz="5400" b="1" dirty="0">
                <a:solidFill>
                  <a:srgbClr val="FF0000"/>
                </a:solidFill>
                <a:latin typeface="UTM Avo" panose="02040603050506020204" pitchFamily="18" charset="0"/>
                <a:ea typeface="Calibri" panose="020F0502020204030204" pitchFamily="34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UTM Avo" panose="02040603050506020204" pitchFamily="18" charset="0"/>
                <a:ea typeface="Calibri" panose="020F0502020204030204" pitchFamily="34" charset="0"/>
              </a:rPr>
              <a:t>tập</a:t>
            </a:r>
            <a:r>
              <a:rPr lang="en-US" sz="5400" b="1" dirty="0">
                <a:solidFill>
                  <a:srgbClr val="FF0000"/>
                </a:solidFill>
                <a:latin typeface="UTM Avo" panose="02040603050506020204" pitchFamily="18" charset="0"/>
                <a:ea typeface="Calibri" panose="020F0502020204030204" pitchFamily="34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UTM Avo" panose="02040603050506020204" pitchFamily="18" charset="0"/>
                <a:ea typeface="Calibri" panose="020F0502020204030204" pitchFamily="34" charset="0"/>
              </a:rPr>
              <a:t>chung</a:t>
            </a:r>
            <a:endParaRPr lang="en-US" sz="5400" b="1" spc="100" dirty="0">
              <a:ln w="22225">
                <a:noFill/>
                <a:prstDash val="solid"/>
              </a:ln>
              <a:solidFill>
                <a:srgbClr val="FF0000"/>
              </a:solidFill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F5A9266-EFEF-41E6-AF2B-37F7B3A63D47}"/>
              </a:ext>
            </a:extLst>
          </p:cNvPr>
          <p:cNvSpPr/>
          <p:nvPr/>
        </p:nvSpPr>
        <p:spPr>
          <a:xfrm>
            <a:off x="9677389" y="158228"/>
            <a:ext cx="14814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</a:rPr>
              <a:t>TOÁN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</a:rPr>
              <a:t> 2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9F2BFF9-5983-4AD9-9F4E-CE5778D4A78F}"/>
              </a:ext>
            </a:extLst>
          </p:cNvPr>
          <p:cNvSpPr/>
          <p:nvPr/>
        </p:nvSpPr>
        <p:spPr>
          <a:xfrm>
            <a:off x="10291156" y="656239"/>
            <a:ext cx="8563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</a:rPr>
              <a:t>Tập</a:t>
            </a: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</a:rPr>
              <a:t> 1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52FC38E3-D9D4-4413-AED2-EFC6A5366ED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660" t="2928" r="1184" b="960"/>
          <a:stretch/>
        </p:blipFill>
        <p:spPr>
          <a:xfrm>
            <a:off x="0" y="418290"/>
            <a:ext cx="12192000" cy="6439710"/>
          </a:xfrm>
          <a:prstGeom prst="rect">
            <a:avLst/>
          </a:prstGeom>
        </p:spPr>
      </p:pic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:a16="http://schemas.microsoft.com/office/drawing/2014/main" id="{AB0EE2D6-8831-451F-8A16-D982A0E1B0B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748813" y="3670614"/>
            <a:ext cx="3787525" cy="3067071"/>
          </a:xfrm>
          <a:prstGeom prst="rect">
            <a:avLst/>
          </a:prstGeom>
        </p:spPr>
      </p:pic>
      <p:pic>
        <p:nvPicPr>
          <p:cNvPr id="8" name="Picture 7">
            <a:hlinkClick r:id="rId9" action="ppaction://hlinksldjump"/>
            <a:extLst>
              <a:ext uri="{FF2B5EF4-FFF2-40B4-BE49-F238E27FC236}">
                <a16:creationId xmlns:a16="http://schemas.microsoft.com/office/drawing/2014/main" id="{D73B7A90-63B3-4FD0-9172-330FA869385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flipH="1">
            <a:off x="7856622" y="658160"/>
            <a:ext cx="3188368" cy="2757287"/>
          </a:xfrm>
          <a:prstGeom prst="rect">
            <a:avLst/>
          </a:prstGeom>
        </p:spPr>
      </p:pic>
      <p:sp>
        <p:nvSpPr>
          <p:cNvPr id="9" name="Speech Bubble: Rectangle with Corners Rounded 7">
            <a:extLst>
              <a:ext uri="{FF2B5EF4-FFF2-40B4-BE49-F238E27FC236}">
                <a16:creationId xmlns:a16="http://schemas.microsoft.com/office/drawing/2014/main" id="{6D36DC41-9495-4C01-9CB9-9D11A4886F0C}"/>
              </a:ext>
            </a:extLst>
          </p:cNvPr>
          <p:cNvSpPr/>
          <p:nvPr/>
        </p:nvSpPr>
        <p:spPr>
          <a:xfrm>
            <a:off x="2292943" y="916332"/>
            <a:ext cx="5873376" cy="1730405"/>
          </a:xfrm>
          <a:prstGeom prst="wedgeRoundRectCallout">
            <a:avLst>
              <a:gd name="adj1" fmla="val 61396"/>
              <a:gd name="adj2" fmla="val -24425"/>
              <a:gd name="adj3" fmla="val 16667"/>
            </a:avLst>
          </a:prstGeom>
          <a:solidFill>
            <a:srgbClr val="002060"/>
          </a:soli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0" name="Rectangle: Rounded Corners 18">
            <a:extLst>
              <a:ext uri="{FF2B5EF4-FFF2-40B4-BE49-F238E27FC236}">
                <a16:creationId xmlns:a16="http://schemas.microsoft.com/office/drawing/2014/main" id="{672FC80C-3BB5-481F-982D-174F73551571}"/>
              </a:ext>
            </a:extLst>
          </p:cNvPr>
          <p:cNvSpPr/>
          <p:nvPr/>
        </p:nvSpPr>
        <p:spPr>
          <a:xfrm>
            <a:off x="9424208" y="3670614"/>
            <a:ext cx="2288785" cy="818825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/>
            <a:contourClr>
              <a:srgbClr val="FFFFFF"/>
            </a:contourClr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D. </a:t>
            </a:r>
            <a:r>
              <a:rPr lang="en-US" sz="2800" b="1" dirty="0" err="1">
                <a:solidFill>
                  <a:srgbClr val="002060"/>
                </a:solidFill>
                <a:cs typeface="Times New Roman" panose="02020603050405020304" pitchFamily="18" charset="0"/>
              </a:rPr>
              <a:t>hiệu</a:t>
            </a:r>
            <a:endParaRPr lang="en-US" sz="2800" b="1" dirty="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  <p:sp>
        <p:nvSpPr>
          <p:cNvPr id="11" name="Rectangle: Rounded Corners 20">
            <a:extLst>
              <a:ext uri="{FF2B5EF4-FFF2-40B4-BE49-F238E27FC236}">
                <a16:creationId xmlns:a16="http://schemas.microsoft.com/office/drawing/2014/main" id="{BDDC4721-B81D-4AAA-939E-FA28CE06C552}"/>
              </a:ext>
            </a:extLst>
          </p:cNvPr>
          <p:cNvSpPr/>
          <p:nvPr/>
        </p:nvSpPr>
        <p:spPr>
          <a:xfrm>
            <a:off x="879092" y="3697624"/>
            <a:ext cx="2288785" cy="818825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/>
            <a:contourClr>
              <a:srgbClr val="FFFFFF"/>
            </a:contourClr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A. </a:t>
            </a:r>
            <a:r>
              <a:rPr lang="en-US" sz="2800" b="1" dirty="0" err="1">
                <a:solidFill>
                  <a:srgbClr val="002060"/>
                </a:solidFill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cs typeface="Times New Roman" panose="02020603050405020304" pitchFamily="18" charset="0"/>
              </a:rPr>
              <a:t>bị</a:t>
            </a:r>
            <a:r>
              <a:rPr lang="en-US" sz="2800" b="1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cs typeface="Times New Roman" panose="02020603050405020304" pitchFamily="18" charset="0"/>
              </a:rPr>
              <a:t>trừ</a:t>
            </a:r>
            <a:endParaRPr lang="en-US" sz="2800" b="1" dirty="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  <p:sp>
        <p:nvSpPr>
          <p:cNvPr id="12" name="Rectangle: Rounded Corners 22">
            <a:extLst>
              <a:ext uri="{FF2B5EF4-FFF2-40B4-BE49-F238E27FC236}">
                <a16:creationId xmlns:a16="http://schemas.microsoft.com/office/drawing/2014/main" id="{6FE9C6A7-CE8E-4C12-B53E-293EC7ECF734}"/>
              </a:ext>
            </a:extLst>
          </p:cNvPr>
          <p:cNvSpPr/>
          <p:nvPr/>
        </p:nvSpPr>
        <p:spPr>
          <a:xfrm>
            <a:off x="3744089" y="3709264"/>
            <a:ext cx="2288785" cy="818825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/>
            <a:contourClr>
              <a:srgbClr val="FFFFFF"/>
            </a:contourClr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002060"/>
                </a:solidFill>
                <a:cs typeface="Times New Roman" panose="02020603050405020304" pitchFamily="18" charset="0"/>
              </a:rPr>
              <a:t>B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. </a:t>
            </a:r>
            <a:r>
              <a:rPr lang="en-US" sz="2800" b="1" dirty="0" err="1">
                <a:solidFill>
                  <a:srgbClr val="002060"/>
                </a:solidFill>
                <a:cs typeface="Times New Roman" panose="02020603050405020304" pitchFamily="18" charset="0"/>
              </a:rPr>
              <a:t>tổng</a:t>
            </a:r>
            <a:endParaRPr lang="en-US" sz="2800" b="1" dirty="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958A8D2-AD28-4052-B923-3BB1D8E624C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652" y="2257670"/>
            <a:ext cx="2249031" cy="809004"/>
          </a:xfrm>
          <a:prstGeom prst="rect">
            <a:avLst/>
          </a:prstGeom>
        </p:spPr>
      </p:pic>
      <p:pic>
        <p:nvPicPr>
          <p:cNvPr id="15" name="Picture 14" descr="A picture containing bowed instrument, music&#10;&#10;Description automatically generated">
            <a:extLst>
              <a:ext uri="{FF2B5EF4-FFF2-40B4-BE49-F238E27FC236}">
                <a16:creationId xmlns:a16="http://schemas.microsoft.com/office/drawing/2014/main" id="{088788B6-7188-41D0-B002-3BDB2B705F4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3885" y="2277851"/>
            <a:ext cx="2098788" cy="511276"/>
          </a:xfrm>
          <a:prstGeom prst="rect">
            <a:avLst/>
          </a:prstGeom>
        </p:spPr>
      </p:pic>
      <p:pic>
        <p:nvPicPr>
          <p:cNvPr id="18" name="Picture 17" descr="A picture containing object&#10;&#10;Description automatically generated">
            <a:extLst>
              <a:ext uri="{FF2B5EF4-FFF2-40B4-BE49-F238E27FC236}">
                <a16:creationId xmlns:a16="http://schemas.microsoft.com/office/drawing/2014/main" id="{BBD2C6CD-C882-4DC9-BC24-A4D6C645B45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4125" y="5109895"/>
            <a:ext cx="1276350" cy="97155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C3A0AC8-FD11-4D53-949F-3A42CD3AF04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4902" y="5595670"/>
            <a:ext cx="750200" cy="520972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5AADAADF-6ECF-475A-8790-871B4292F5BF}"/>
              </a:ext>
            </a:extLst>
          </p:cNvPr>
          <p:cNvSpPr txBox="1"/>
          <p:nvPr/>
        </p:nvSpPr>
        <p:spPr>
          <a:xfrm>
            <a:off x="3402614" y="1732175"/>
            <a:ext cx="388634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>
                <a:solidFill>
                  <a:srgbClr val="FFFF00"/>
                </a:solidFill>
                <a:latin typeface="+mj-lt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rgbClr val="FFFF00"/>
                </a:solidFill>
                <a:latin typeface="+mj-lt"/>
                <a:cs typeface="Times New Roman" panose="02020603050405020304" pitchFamily="18" charset="0"/>
              </a:rPr>
              <a:t> 40 </a:t>
            </a:r>
            <a:r>
              <a:rPr lang="en-US" sz="2800" b="1" dirty="0" err="1">
                <a:solidFill>
                  <a:srgbClr val="FFFF00"/>
                </a:solidFill>
                <a:latin typeface="+mj-lt"/>
                <a:cs typeface="Times New Roman" panose="02020603050405020304" pitchFamily="18" charset="0"/>
              </a:rPr>
              <a:t>được</a:t>
            </a:r>
            <a:r>
              <a:rPr lang="en-US" sz="2800" b="1" dirty="0">
                <a:solidFill>
                  <a:srgbClr val="FFFF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latin typeface="+mj-lt"/>
                <a:cs typeface="Times New Roman" panose="02020603050405020304" pitchFamily="18" charset="0"/>
              </a:rPr>
              <a:t>gọi</a:t>
            </a:r>
            <a:r>
              <a:rPr lang="en-US" sz="2800" b="1" dirty="0">
                <a:solidFill>
                  <a:srgbClr val="FFFF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latin typeface="+mj-lt"/>
                <a:cs typeface="Times New Roman" panose="02020603050405020304" pitchFamily="18" charset="0"/>
              </a:rPr>
              <a:t>là</a:t>
            </a:r>
            <a:r>
              <a:rPr lang="en-US" sz="2800" b="1" dirty="0">
                <a:solidFill>
                  <a:srgbClr val="FFFF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latin typeface="+mj-lt"/>
                <a:cs typeface="Times New Roman" panose="02020603050405020304" pitchFamily="18" charset="0"/>
              </a:rPr>
              <a:t>gì</a:t>
            </a:r>
            <a:r>
              <a:rPr lang="en-US" sz="2800" b="1" dirty="0">
                <a:solidFill>
                  <a:srgbClr val="FFFF00"/>
                </a:solidFill>
                <a:latin typeface="+mj-lt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7788033-53E4-43A1-87F5-6C5C69A663F9}"/>
              </a:ext>
            </a:extLst>
          </p:cNvPr>
          <p:cNvSpPr txBox="1"/>
          <p:nvPr/>
        </p:nvSpPr>
        <p:spPr>
          <a:xfrm>
            <a:off x="2551862" y="1092346"/>
            <a:ext cx="530475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Trong</a:t>
            </a:r>
            <a:r>
              <a:rPr lang="en-US" sz="2800" b="1" dirty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phép</a:t>
            </a:r>
            <a:r>
              <a:rPr lang="en-US" sz="2800" b="1" dirty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tính</a:t>
            </a:r>
            <a:r>
              <a:rPr lang="en-US" sz="2800" b="1" dirty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: 60 – 20 = 40</a:t>
            </a:r>
          </a:p>
        </p:txBody>
      </p:sp>
      <p:sp>
        <p:nvSpPr>
          <p:cNvPr id="24" name="Rectangle: Rounded Corners 22">
            <a:extLst>
              <a:ext uri="{FF2B5EF4-FFF2-40B4-BE49-F238E27FC236}">
                <a16:creationId xmlns:a16="http://schemas.microsoft.com/office/drawing/2014/main" id="{7F3BF777-FBF3-4C68-9110-158293EE27A8}"/>
              </a:ext>
            </a:extLst>
          </p:cNvPr>
          <p:cNvSpPr/>
          <p:nvPr/>
        </p:nvSpPr>
        <p:spPr>
          <a:xfrm>
            <a:off x="6613810" y="3697624"/>
            <a:ext cx="2288785" cy="818825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/>
            <a:contourClr>
              <a:srgbClr val="FFFFFF"/>
            </a:contourClr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C. </a:t>
            </a:r>
            <a:r>
              <a:rPr lang="en-US" sz="2800" b="1" dirty="0" err="1">
                <a:solidFill>
                  <a:srgbClr val="002060"/>
                </a:solidFill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cs typeface="Times New Roman" panose="02020603050405020304" pitchFamily="18" charset="0"/>
              </a:rPr>
              <a:t>trừ</a:t>
            </a:r>
            <a:endParaRPr lang="en-US" sz="2800" b="1" dirty="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  <p:pic>
        <p:nvPicPr>
          <p:cNvPr id="20" name="PartOfYourWorld-V.A-3565486.mp3">
            <a:hlinkClick r:id="" action="ppaction://media"/>
            <a:extLst>
              <a:ext uri="{FF2B5EF4-FFF2-40B4-BE49-F238E27FC236}">
                <a16:creationId xmlns:a16="http://schemas.microsoft.com/office/drawing/2014/main" id="{B57F9622-B08B-4547-BBD3-921BA4584AD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82215.5466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6753" y="6269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559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995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audio>
              <p:cMediaNode vol="2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11" grpId="0" animBg="1"/>
      <p:bldP spid="12" grpId="0" animBg="1"/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290;p7"/>
          <p:cNvSpPr txBox="1"/>
          <p:nvPr/>
        </p:nvSpPr>
        <p:spPr>
          <a:xfrm>
            <a:off x="2978338" y="2343824"/>
            <a:ext cx="8855721" cy="769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4400" b="1" i="0" u="none" strike="noStrike" dirty="0">
                <a:ln w="22225">
                  <a:noFill/>
                  <a:prstDash val="solid"/>
                </a:ln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LUYỆN TẬP – THỰC HÀNH</a:t>
            </a:r>
            <a:endParaRPr lang="en-US" sz="4000" b="1" dirty="0">
              <a:ln w="22225">
                <a:noFill/>
                <a:prstDash val="solid"/>
              </a:ln>
              <a:solidFill>
                <a:srgbClr val="FFFF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roup 69">
            <a:extLst>
              <a:ext uri="{FF2B5EF4-FFF2-40B4-BE49-F238E27FC236}">
                <a16:creationId xmlns:a16="http://schemas.microsoft.com/office/drawing/2014/main" id="{74A74484-3D82-4D00-BA4F-5DA84C92D094}"/>
              </a:ext>
            </a:extLst>
          </p:cNvPr>
          <p:cNvGrpSpPr/>
          <p:nvPr/>
        </p:nvGrpSpPr>
        <p:grpSpPr>
          <a:xfrm>
            <a:off x="661656" y="1017024"/>
            <a:ext cx="10370443" cy="739365"/>
            <a:chOff x="1217853" y="586126"/>
            <a:chExt cx="5047533" cy="515306"/>
          </a:xfrm>
        </p:grpSpPr>
        <p:sp>
          <p:nvSpPr>
            <p:cNvPr id="72" name="Flowchart: Alternate Process 71">
              <a:extLst>
                <a:ext uri="{FF2B5EF4-FFF2-40B4-BE49-F238E27FC236}">
                  <a16:creationId xmlns:a16="http://schemas.microsoft.com/office/drawing/2014/main" id="{42EA427A-B766-4C12-B2F4-9CCA45E5F087}"/>
                </a:ext>
              </a:extLst>
            </p:cNvPr>
            <p:cNvSpPr/>
            <p:nvPr/>
          </p:nvSpPr>
          <p:spPr>
            <a:xfrm>
              <a:off x="1460361" y="627819"/>
              <a:ext cx="4805025" cy="451119"/>
            </a:xfrm>
            <a:prstGeom prst="flowChartAlternateProcess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2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Mỗi</a:t>
              </a:r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cánh</a:t>
              </a:r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diều</a:t>
              </a:r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gắn</a:t>
              </a:r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với</a:t>
              </a:r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vạch</a:t>
              </a:r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chỉ</a:t>
              </a:r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nào</a:t>
              </a:r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trên</a:t>
              </a:r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tia</a:t>
              </a:r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dưới</a:t>
              </a:r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đây</a:t>
              </a:r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:</a:t>
              </a:r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E03A5407-0C34-4B8C-910D-D39121D0F49B}"/>
                </a:ext>
              </a:extLst>
            </p:cNvPr>
            <p:cNvSpPr/>
            <p:nvPr/>
          </p:nvSpPr>
          <p:spPr>
            <a:xfrm>
              <a:off x="1217853" y="586126"/>
              <a:ext cx="344671" cy="515306"/>
            </a:xfrm>
            <a:prstGeom prst="ellipse">
              <a:avLst/>
            </a:prstGeom>
            <a:ln/>
            <a:scene3d>
              <a:camera prst="perspectiveFront"/>
              <a:lightRig rig="threePt" dir="t"/>
            </a:scene3d>
            <a:sp3d>
              <a:bevelT w="139700" h="139700" prst="divot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B52591C5-E125-4984-97AE-77CC2F0603B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2067"/>
          <a:stretch/>
        </p:blipFill>
        <p:spPr>
          <a:xfrm>
            <a:off x="1234095" y="2289439"/>
            <a:ext cx="9723809" cy="26126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0CAF79A6-6FA3-46CD-9CC3-9B39C34471DA}"/>
              </a:ext>
            </a:extLst>
          </p:cNvPr>
          <p:cNvGrpSpPr/>
          <p:nvPr/>
        </p:nvGrpSpPr>
        <p:grpSpPr>
          <a:xfrm>
            <a:off x="2657481" y="2623033"/>
            <a:ext cx="613186" cy="505612"/>
            <a:chOff x="3434250" y="2151527"/>
            <a:chExt cx="613186" cy="505612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E991ABDC-BEE4-4100-803E-1032434729FC}"/>
                </a:ext>
              </a:extLst>
            </p:cNvPr>
            <p:cNvSpPr/>
            <p:nvPr/>
          </p:nvSpPr>
          <p:spPr>
            <a:xfrm>
              <a:off x="3455766" y="2151529"/>
              <a:ext cx="503048" cy="50561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FFC80502-DDEC-42A4-88AF-0D8BB7B8429D}"/>
                </a:ext>
              </a:extLst>
            </p:cNvPr>
            <p:cNvSpPr txBox="1"/>
            <p:nvPr/>
          </p:nvSpPr>
          <p:spPr>
            <a:xfrm>
              <a:off x="3434250" y="2151527"/>
              <a:ext cx="6131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</a:rPr>
                <a:t>10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1BC0396-0F3B-486E-B1DC-063DEF628D93}"/>
              </a:ext>
            </a:extLst>
          </p:cNvPr>
          <p:cNvGrpSpPr/>
          <p:nvPr/>
        </p:nvGrpSpPr>
        <p:grpSpPr>
          <a:xfrm>
            <a:off x="5674234" y="2620314"/>
            <a:ext cx="613186" cy="505612"/>
            <a:chOff x="3434250" y="2151527"/>
            <a:chExt cx="613186" cy="505612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236A2375-CE3C-41ED-A2F5-643B4A4C81F2}"/>
                </a:ext>
              </a:extLst>
            </p:cNvPr>
            <p:cNvSpPr/>
            <p:nvPr/>
          </p:nvSpPr>
          <p:spPr>
            <a:xfrm>
              <a:off x="3455766" y="2151529"/>
              <a:ext cx="503048" cy="50561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49D0F6C-D829-497C-B8EF-EEBF2AE3C920}"/>
                </a:ext>
              </a:extLst>
            </p:cNvPr>
            <p:cNvSpPr txBox="1"/>
            <p:nvPr/>
          </p:nvSpPr>
          <p:spPr>
            <a:xfrm>
              <a:off x="3434250" y="2151527"/>
              <a:ext cx="6131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</a:rPr>
                <a:t>45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FB4A462-5801-4CB9-914D-CB96D471A3AA}"/>
              </a:ext>
            </a:extLst>
          </p:cNvPr>
          <p:cNvGrpSpPr/>
          <p:nvPr/>
        </p:nvGrpSpPr>
        <p:grpSpPr>
          <a:xfrm>
            <a:off x="7790226" y="2620314"/>
            <a:ext cx="695338" cy="505612"/>
            <a:chOff x="3434250" y="2151527"/>
            <a:chExt cx="695338" cy="505612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4D0659E5-B122-4797-A809-90579414EB75}"/>
                </a:ext>
              </a:extLst>
            </p:cNvPr>
            <p:cNvSpPr/>
            <p:nvPr/>
          </p:nvSpPr>
          <p:spPr>
            <a:xfrm>
              <a:off x="3455766" y="2151529"/>
              <a:ext cx="503048" cy="50561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C87A83E-A85D-4424-ABA7-24639AF34380}"/>
                </a:ext>
              </a:extLst>
            </p:cNvPr>
            <p:cNvSpPr txBox="1"/>
            <p:nvPr/>
          </p:nvSpPr>
          <p:spPr>
            <a:xfrm>
              <a:off x="3434250" y="2151527"/>
              <a:ext cx="69533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</a:rPr>
                <a:t>70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F813118-C891-40C8-82D1-7DEA57CF2AC2}"/>
              </a:ext>
            </a:extLst>
          </p:cNvPr>
          <p:cNvGrpSpPr/>
          <p:nvPr/>
        </p:nvGrpSpPr>
        <p:grpSpPr>
          <a:xfrm>
            <a:off x="10135841" y="2630159"/>
            <a:ext cx="613186" cy="505610"/>
            <a:chOff x="3455766" y="2151529"/>
            <a:chExt cx="613186" cy="505610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D434AF0C-2BC2-47CB-8DBB-4DD33A426980}"/>
                </a:ext>
              </a:extLst>
            </p:cNvPr>
            <p:cNvSpPr/>
            <p:nvPr/>
          </p:nvSpPr>
          <p:spPr>
            <a:xfrm>
              <a:off x="3455766" y="2151529"/>
              <a:ext cx="503048" cy="50561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14C6ED6-57F7-48AC-8D46-B9C49955297F}"/>
                </a:ext>
              </a:extLst>
            </p:cNvPr>
            <p:cNvSpPr txBox="1"/>
            <p:nvPr/>
          </p:nvSpPr>
          <p:spPr>
            <a:xfrm>
              <a:off x="3455766" y="2162285"/>
              <a:ext cx="6131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</a:rPr>
                <a:t>97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987053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CF763E7E-05FF-42A2-B64F-470CE12B3C39}"/>
              </a:ext>
            </a:extLst>
          </p:cNvPr>
          <p:cNvSpPr/>
          <p:nvPr/>
        </p:nvSpPr>
        <p:spPr>
          <a:xfrm>
            <a:off x="1226372" y="742278"/>
            <a:ext cx="9703397" cy="531427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1190999A-66FF-4678-A742-6C7283901AA0}"/>
              </a:ext>
            </a:extLst>
          </p:cNvPr>
          <p:cNvSpPr/>
          <p:nvPr/>
        </p:nvSpPr>
        <p:spPr>
          <a:xfrm>
            <a:off x="1275544" y="547032"/>
            <a:ext cx="789518" cy="739365"/>
          </a:xfrm>
          <a:prstGeom prst="ellipse">
            <a:avLst/>
          </a:prstGeom>
          <a:ln/>
          <a:scene3d>
            <a:camera prst="perspectiveFront"/>
            <a:lightRig rig="threePt" dir="t"/>
          </a:scene3d>
          <a:sp3d>
            <a:bevelT w="139700" h="139700" prst="divo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4C9E193-C76B-41A3-AC29-F54F68AA15B5}"/>
              </a:ext>
            </a:extLst>
          </p:cNvPr>
          <p:cNvSpPr txBox="1"/>
          <p:nvPr/>
        </p:nvSpPr>
        <p:spPr>
          <a:xfrm>
            <a:off x="1766109" y="574581"/>
            <a:ext cx="869319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a.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Nêu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liền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trước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sau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: 53, 40, 1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ACB8A79-68C4-4EE8-8C69-3B1357E72A05}"/>
              </a:ext>
            </a:extLst>
          </p:cNvPr>
          <p:cNvSpPr txBox="1"/>
          <p:nvPr/>
        </p:nvSpPr>
        <p:spPr>
          <a:xfrm>
            <a:off x="1766108" y="1194620"/>
            <a:ext cx="869319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b.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Nêu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liền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sau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sau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: 19, 73, 11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A5B5E837-6A42-40DE-AE6C-F70991D9807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35"/>
          <a:stretch/>
        </p:blipFill>
        <p:spPr>
          <a:xfrm>
            <a:off x="3771430" y="2135111"/>
            <a:ext cx="4649139" cy="4018263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DA0959E5-70C4-44C8-8C99-23ED0AF1C8B7}"/>
              </a:ext>
            </a:extLst>
          </p:cNvPr>
          <p:cNvGrpSpPr/>
          <p:nvPr/>
        </p:nvGrpSpPr>
        <p:grpSpPr>
          <a:xfrm>
            <a:off x="1546856" y="1838495"/>
            <a:ext cx="4339219" cy="1906557"/>
            <a:chOff x="1959427" y="1485290"/>
            <a:chExt cx="3962670" cy="1906557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513C4A5F-145D-4103-AD80-B472CC1BDDD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9185" b="96378" l="3132" r="95018">
                          <a14:foregroundMark x1="95018" y1="31048" x2="95018" y2="31048"/>
                          <a14:foregroundMark x1="3132" y1="44114" x2="3132" y2="44114"/>
                          <a14:foregroundMark x1="16512" y1="41656" x2="16512" y2="41656"/>
                          <a14:foregroundMark x1="25409" y1="41656" x2="25409" y2="41656"/>
                          <a14:foregroundMark x1="26263" y1="11643" x2="17865" y2="9314"/>
                          <a14:foregroundMark x1="10843" y1="15136" x2="9751" y2="16041"/>
                          <a14:foregroundMark x1="17865" y1="9314" x2="12452" y2="13802"/>
                          <a14:foregroundMark x1="9564" y1="18111" x2="8327" y2="31824"/>
                          <a14:foregroundMark x1="9611" y1="17594" x2="9564" y2="18111"/>
                          <a14:foregroundMark x1="9669" y1="16947" x2="9611" y2="17594"/>
                          <a14:foregroundMark x1="9704" y1="16559" x2="9669" y2="16947"/>
                          <a14:foregroundMark x1="8327" y1="31824" x2="9609" y2="45019"/>
                          <a14:foregroundMark x1="18221" y1="96378" x2="18221" y2="96378"/>
                          <a14:backgroundMark x1="9964" y1="16559" x2="9964" y2="16559"/>
                          <a14:backgroundMark x1="10676" y1="16300" x2="10676" y2="16300"/>
                          <a14:backgroundMark x1="11459" y1="14748" x2="11459" y2="14748"/>
                          <a14:backgroundMark x1="10249" y1="14748" x2="10249" y2="14748"/>
                          <a14:backgroundMark x1="9680" y1="16947" x2="9680" y2="16947"/>
                          <a14:backgroundMark x1="9253" y1="17594" x2="9253" y2="17594"/>
                          <a14:backgroundMark x1="10819" y1="15136" x2="10819" y2="15136"/>
                          <a14:backgroundMark x1="9822" y1="16559" x2="9822" y2="16559"/>
                          <a14:backgroundMark x1="9395" y1="18111" x2="9395" y2="18111"/>
                          <a14:backgroundMark x1="11459" y1="14748" x2="11459" y2="14748"/>
                          <a14:backgroundMark x1="12527" y1="13972" x2="10819" y2="1500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976"/>
            <a:stretch/>
          </p:blipFill>
          <p:spPr>
            <a:xfrm flipH="1">
              <a:off x="1959427" y="1485290"/>
              <a:ext cx="3962670" cy="1906557"/>
            </a:xfrm>
            <a:prstGeom prst="rect">
              <a:avLst/>
            </a:prstGeom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D9D6531B-BA6A-450C-B8EF-10E18E176551}"/>
                </a:ext>
              </a:extLst>
            </p:cNvPr>
            <p:cNvSpPr txBox="1"/>
            <p:nvPr/>
          </p:nvSpPr>
          <p:spPr>
            <a:xfrm>
              <a:off x="1959428" y="1840899"/>
              <a:ext cx="364912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liền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trước</a:t>
              </a:r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của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53 </a:t>
              </a:r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là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nào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F3EE8C5C-6AA8-46C5-B8A9-575F1DA04BC0}"/>
              </a:ext>
            </a:extLst>
          </p:cNvPr>
          <p:cNvGrpSpPr/>
          <p:nvPr/>
        </p:nvGrpSpPr>
        <p:grpSpPr>
          <a:xfrm flipH="1">
            <a:off x="6003641" y="2135111"/>
            <a:ext cx="4068010" cy="1377953"/>
            <a:chOff x="6181891" y="1472037"/>
            <a:chExt cx="3471394" cy="1906557"/>
          </a:xfrm>
        </p:grpSpPr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5914B06B-4CA9-416D-8B33-E14BC2421B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9185" b="96378" l="3132" r="95018">
                          <a14:foregroundMark x1="95018" y1="31048" x2="95018" y2="31048"/>
                          <a14:foregroundMark x1="3132" y1="44114" x2="3132" y2="44114"/>
                          <a14:foregroundMark x1="16512" y1="41656" x2="16512" y2="41656"/>
                          <a14:foregroundMark x1="25409" y1="41656" x2="25409" y2="41656"/>
                          <a14:foregroundMark x1="26263" y1="11643" x2="17865" y2="9314"/>
                          <a14:foregroundMark x1="10843" y1="15136" x2="9751" y2="16041"/>
                          <a14:foregroundMark x1="17865" y1="9314" x2="12452" y2="13802"/>
                          <a14:foregroundMark x1="9564" y1="18111" x2="8327" y2="31824"/>
                          <a14:foregroundMark x1="9611" y1="17594" x2="9564" y2="18111"/>
                          <a14:foregroundMark x1="9669" y1="16947" x2="9611" y2="17594"/>
                          <a14:foregroundMark x1="9704" y1="16559" x2="9669" y2="16947"/>
                          <a14:foregroundMark x1="8327" y1="31824" x2="9609" y2="45019"/>
                          <a14:foregroundMark x1="18221" y1="96378" x2="18221" y2="96378"/>
                          <a14:backgroundMark x1="9964" y1="16559" x2="9964" y2="16559"/>
                          <a14:backgroundMark x1="10676" y1="16300" x2="10676" y2="16300"/>
                          <a14:backgroundMark x1="11459" y1="14748" x2="11459" y2="14748"/>
                          <a14:backgroundMark x1="10249" y1="14748" x2="10249" y2="14748"/>
                          <a14:backgroundMark x1="9680" y1="16947" x2="9680" y2="16947"/>
                          <a14:backgroundMark x1="9253" y1="17594" x2="9253" y2="17594"/>
                          <a14:backgroundMark x1="10819" y1="15136" x2="10819" y2="15136"/>
                          <a14:backgroundMark x1="9822" y1="16559" x2="9822" y2="16559"/>
                          <a14:backgroundMark x1="9395" y1="18111" x2="9395" y2="18111"/>
                          <a14:backgroundMark x1="11459" y1="14748" x2="11459" y2="14748"/>
                          <a14:backgroundMark x1="12527" y1="13972" x2="10819" y2="1500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676"/>
            <a:stretch/>
          </p:blipFill>
          <p:spPr>
            <a:xfrm flipH="1">
              <a:off x="6181891" y="1472037"/>
              <a:ext cx="3471394" cy="1906557"/>
            </a:xfrm>
            <a:prstGeom prst="rect">
              <a:avLst/>
            </a:prstGeom>
          </p:spPr>
        </p:pic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4FB7FB1-A7C0-4D5F-8C42-78B0B40C7E32}"/>
                </a:ext>
              </a:extLst>
            </p:cNvPr>
            <p:cNvSpPr txBox="1"/>
            <p:nvPr/>
          </p:nvSpPr>
          <p:spPr>
            <a:xfrm>
              <a:off x="6654400" y="1982756"/>
              <a:ext cx="24788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Là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52</a:t>
              </a:r>
            </a:p>
          </p:txBody>
        </p:sp>
      </p:grpSp>
      <p:pic>
        <p:nvPicPr>
          <p:cNvPr id="38" name="Picture 37">
            <a:extLst>
              <a:ext uri="{FF2B5EF4-FFF2-40B4-BE49-F238E27FC236}">
                <a16:creationId xmlns:a16="http://schemas.microsoft.com/office/drawing/2014/main" id="{0FFFFF8D-E480-48D3-9F35-6AA9EC080DB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7067" y="2500053"/>
            <a:ext cx="512479" cy="891794"/>
          </a:xfrm>
          <a:prstGeom prst="rect">
            <a:avLst/>
          </a:prstGeom>
        </p:spPr>
      </p:pic>
      <p:grpSp>
        <p:nvGrpSpPr>
          <p:cNvPr id="39" name="Group 38">
            <a:extLst>
              <a:ext uri="{FF2B5EF4-FFF2-40B4-BE49-F238E27FC236}">
                <a16:creationId xmlns:a16="http://schemas.microsoft.com/office/drawing/2014/main" id="{35B8E5BD-B6D9-4334-AF4E-CC2A46E8D88C}"/>
              </a:ext>
            </a:extLst>
          </p:cNvPr>
          <p:cNvGrpSpPr/>
          <p:nvPr/>
        </p:nvGrpSpPr>
        <p:grpSpPr>
          <a:xfrm>
            <a:off x="2175828" y="1871709"/>
            <a:ext cx="2555284" cy="1906557"/>
            <a:chOff x="1959428" y="1485290"/>
            <a:chExt cx="2555284" cy="1906557"/>
          </a:xfrm>
        </p:grpSpPr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5F319D2C-71A3-42E7-95CA-A121C73857A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9185" b="96378" l="3132" r="95018">
                          <a14:foregroundMark x1="95018" y1="31048" x2="95018" y2="31048"/>
                          <a14:foregroundMark x1="3132" y1="44114" x2="3132" y2="44114"/>
                          <a14:foregroundMark x1="16512" y1="41656" x2="16512" y2="41656"/>
                          <a14:foregroundMark x1="25409" y1="41656" x2="25409" y2="41656"/>
                          <a14:foregroundMark x1="26263" y1="11643" x2="17865" y2="9314"/>
                          <a14:foregroundMark x1="10843" y1="15136" x2="9751" y2="16041"/>
                          <a14:foregroundMark x1="17865" y1="9314" x2="12452" y2="13802"/>
                          <a14:foregroundMark x1="9564" y1="18111" x2="8327" y2="31824"/>
                          <a14:foregroundMark x1="9611" y1="17594" x2="9564" y2="18111"/>
                          <a14:foregroundMark x1="9669" y1="16947" x2="9611" y2="17594"/>
                          <a14:foregroundMark x1="9704" y1="16559" x2="9669" y2="16947"/>
                          <a14:foregroundMark x1="8327" y1="31824" x2="9609" y2="45019"/>
                          <a14:foregroundMark x1="18221" y1="96378" x2="18221" y2="96378"/>
                          <a14:backgroundMark x1="9964" y1="16559" x2="9964" y2="16559"/>
                          <a14:backgroundMark x1="10676" y1="16300" x2="10676" y2="16300"/>
                          <a14:backgroundMark x1="11459" y1="14748" x2="11459" y2="14748"/>
                          <a14:backgroundMark x1="10249" y1="14748" x2="10249" y2="14748"/>
                          <a14:backgroundMark x1="9680" y1="16947" x2="9680" y2="16947"/>
                          <a14:backgroundMark x1="9253" y1="17594" x2="9253" y2="17594"/>
                          <a14:backgroundMark x1="10819" y1="15136" x2="10819" y2="15136"/>
                          <a14:backgroundMark x1="9822" y1="16559" x2="9822" y2="16559"/>
                          <a14:backgroundMark x1="9395" y1="18111" x2="9395" y2="18111"/>
                          <a14:backgroundMark x1="11459" y1="14748" x2="11459" y2="14748"/>
                          <a14:backgroundMark x1="12527" y1="13972" x2="10819" y2="1500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265"/>
            <a:stretch/>
          </p:blipFill>
          <p:spPr>
            <a:xfrm flipH="1">
              <a:off x="1959428" y="1485290"/>
              <a:ext cx="2555284" cy="1906557"/>
            </a:xfrm>
            <a:prstGeom prst="rect">
              <a:avLst/>
            </a:prstGeom>
          </p:spPr>
        </p:pic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8CB9060E-D561-4D94-93F8-BC2431FCA53E}"/>
                </a:ext>
              </a:extLst>
            </p:cNvPr>
            <p:cNvSpPr txBox="1"/>
            <p:nvPr/>
          </p:nvSpPr>
          <p:spPr>
            <a:xfrm>
              <a:off x="2494034" y="2082131"/>
              <a:ext cx="172943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Là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 39</a:t>
              </a: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0ED751E4-9B4F-43A1-8701-24CAB3701C53}"/>
              </a:ext>
            </a:extLst>
          </p:cNvPr>
          <p:cNvGrpSpPr/>
          <p:nvPr/>
        </p:nvGrpSpPr>
        <p:grpSpPr>
          <a:xfrm flipH="1">
            <a:off x="5772309" y="1904923"/>
            <a:ext cx="4467738" cy="1644947"/>
            <a:chOff x="6181890" y="1733647"/>
            <a:chExt cx="3812498" cy="1644947"/>
          </a:xfrm>
        </p:grpSpPr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1437396E-1E37-49A5-BE31-27C5EEE216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9185" b="96378" l="3132" r="95018">
                          <a14:foregroundMark x1="95018" y1="31048" x2="95018" y2="31048"/>
                          <a14:foregroundMark x1="3132" y1="44114" x2="3132" y2="44114"/>
                          <a14:foregroundMark x1="16512" y1="41656" x2="16512" y2="41656"/>
                          <a14:foregroundMark x1="25409" y1="41656" x2="25409" y2="41656"/>
                          <a14:foregroundMark x1="26263" y1="11643" x2="17865" y2="9314"/>
                          <a14:foregroundMark x1="10843" y1="15136" x2="9751" y2="16041"/>
                          <a14:foregroundMark x1="17865" y1="9314" x2="12452" y2="13802"/>
                          <a14:foregroundMark x1="9564" y1="18111" x2="8327" y2="31824"/>
                          <a14:foregroundMark x1="9611" y1="17594" x2="9564" y2="18111"/>
                          <a14:foregroundMark x1="9669" y1="16947" x2="9611" y2="17594"/>
                          <a14:foregroundMark x1="9704" y1="16559" x2="9669" y2="16947"/>
                          <a14:foregroundMark x1="8327" y1="31824" x2="9609" y2="45019"/>
                          <a14:foregroundMark x1="18221" y1="96378" x2="18221" y2="96378"/>
                          <a14:backgroundMark x1="9964" y1="16559" x2="9964" y2="16559"/>
                          <a14:backgroundMark x1="10676" y1="16300" x2="10676" y2="16300"/>
                          <a14:backgroundMark x1="11459" y1="14748" x2="11459" y2="14748"/>
                          <a14:backgroundMark x1="10249" y1="14748" x2="10249" y2="14748"/>
                          <a14:backgroundMark x1="9680" y1="16947" x2="9680" y2="16947"/>
                          <a14:backgroundMark x1="9253" y1="17594" x2="9253" y2="17594"/>
                          <a14:backgroundMark x1="10819" y1="15136" x2="10819" y2="15136"/>
                          <a14:backgroundMark x1="9822" y1="16559" x2="9822" y2="16559"/>
                          <a14:backgroundMark x1="9395" y1="18111" x2="9395" y2="18111"/>
                          <a14:backgroundMark x1="11459" y1="14748" x2="11459" y2="14748"/>
                          <a14:backgroundMark x1="12527" y1="13972" x2="10819" y2="1500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676"/>
            <a:stretch/>
          </p:blipFill>
          <p:spPr>
            <a:xfrm flipH="1">
              <a:off x="6181890" y="1733647"/>
              <a:ext cx="3812498" cy="1644947"/>
            </a:xfrm>
            <a:prstGeom prst="rect">
              <a:avLst/>
            </a:prstGeom>
          </p:spPr>
        </p:pic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6D1AAE2-C589-42E8-BF3E-253D0FA1677B}"/>
                </a:ext>
              </a:extLst>
            </p:cNvPr>
            <p:cNvSpPr txBox="1"/>
            <p:nvPr/>
          </p:nvSpPr>
          <p:spPr>
            <a:xfrm>
              <a:off x="6470087" y="1970797"/>
              <a:ext cx="309680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liền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trước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của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 40 </a:t>
              </a:r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là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nào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</a:p>
          </p:txBody>
        </p:sp>
      </p:grpSp>
      <p:pic>
        <p:nvPicPr>
          <p:cNvPr id="45" name="Picture 44">
            <a:extLst>
              <a:ext uri="{FF2B5EF4-FFF2-40B4-BE49-F238E27FC236}">
                <a16:creationId xmlns:a16="http://schemas.microsoft.com/office/drawing/2014/main" id="{A9DCC579-EC1D-4707-B11E-D18FFE16B12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3302" y="2493802"/>
            <a:ext cx="512479" cy="891794"/>
          </a:xfrm>
          <a:prstGeom prst="rect">
            <a:avLst/>
          </a:prstGeom>
        </p:spPr>
      </p:pic>
      <p:grpSp>
        <p:nvGrpSpPr>
          <p:cNvPr id="46" name="Group 45">
            <a:extLst>
              <a:ext uri="{FF2B5EF4-FFF2-40B4-BE49-F238E27FC236}">
                <a16:creationId xmlns:a16="http://schemas.microsoft.com/office/drawing/2014/main" id="{565B4583-4D3A-41BE-91E3-FF8E50F6492F}"/>
              </a:ext>
            </a:extLst>
          </p:cNvPr>
          <p:cNvGrpSpPr/>
          <p:nvPr/>
        </p:nvGrpSpPr>
        <p:grpSpPr>
          <a:xfrm>
            <a:off x="1372483" y="1838494"/>
            <a:ext cx="3962670" cy="1906557"/>
            <a:chOff x="1959427" y="1485290"/>
            <a:chExt cx="3962670" cy="1906557"/>
          </a:xfrm>
        </p:grpSpPr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B350E159-320F-44F2-A385-153361258E4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9185" b="96378" l="3132" r="95018">
                          <a14:foregroundMark x1="95018" y1="31048" x2="95018" y2="31048"/>
                          <a14:foregroundMark x1="3132" y1="44114" x2="3132" y2="44114"/>
                          <a14:foregroundMark x1="16512" y1="41656" x2="16512" y2="41656"/>
                          <a14:foregroundMark x1="25409" y1="41656" x2="25409" y2="41656"/>
                          <a14:foregroundMark x1="26263" y1="11643" x2="17865" y2="9314"/>
                          <a14:foregroundMark x1="10843" y1="15136" x2="9751" y2="16041"/>
                          <a14:foregroundMark x1="17865" y1="9314" x2="12452" y2="13802"/>
                          <a14:foregroundMark x1="9564" y1="18111" x2="8327" y2="31824"/>
                          <a14:foregroundMark x1="9611" y1="17594" x2="9564" y2="18111"/>
                          <a14:foregroundMark x1="9669" y1="16947" x2="9611" y2="17594"/>
                          <a14:foregroundMark x1="9704" y1="16559" x2="9669" y2="16947"/>
                          <a14:foregroundMark x1="8327" y1="31824" x2="9609" y2="45019"/>
                          <a14:foregroundMark x1="18221" y1="96378" x2="18221" y2="96378"/>
                          <a14:backgroundMark x1="9964" y1="16559" x2="9964" y2="16559"/>
                          <a14:backgroundMark x1="10676" y1="16300" x2="10676" y2="16300"/>
                          <a14:backgroundMark x1="11459" y1="14748" x2="11459" y2="14748"/>
                          <a14:backgroundMark x1="10249" y1="14748" x2="10249" y2="14748"/>
                          <a14:backgroundMark x1="9680" y1="16947" x2="9680" y2="16947"/>
                          <a14:backgroundMark x1="9253" y1="17594" x2="9253" y2="17594"/>
                          <a14:backgroundMark x1="10819" y1="15136" x2="10819" y2="15136"/>
                          <a14:backgroundMark x1="9822" y1="16559" x2="9822" y2="16559"/>
                          <a14:backgroundMark x1="9395" y1="18111" x2="9395" y2="18111"/>
                          <a14:backgroundMark x1="11459" y1="14748" x2="11459" y2="14748"/>
                          <a14:backgroundMark x1="12527" y1="13972" x2="10819" y2="1500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976"/>
            <a:stretch/>
          </p:blipFill>
          <p:spPr>
            <a:xfrm flipH="1">
              <a:off x="1959427" y="1485290"/>
              <a:ext cx="3962670" cy="1906557"/>
            </a:xfrm>
            <a:prstGeom prst="rect">
              <a:avLst/>
            </a:prstGeom>
          </p:spPr>
        </p:pic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CCD9402F-4B32-4185-B159-F05EF055FD48}"/>
                </a:ext>
              </a:extLst>
            </p:cNvPr>
            <p:cNvSpPr txBox="1"/>
            <p:nvPr/>
          </p:nvSpPr>
          <p:spPr>
            <a:xfrm>
              <a:off x="1959428" y="1840899"/>
              <a:ext cx="374620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liền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trước</a:t>
              </a:r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của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1 </a:t>
              </a:r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là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nào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0A4A8233-E482-4B37-B863-839C6331B56C}"/>
              </a:ext>
            </a:extLst>
          </p:cNvPr>
          <p:cNvGrpSpPr/>
          <p:nvPr/>
        </p:nvGrpSpPr>
        <p:grpSpPr>
          <a:xfrm flipH="1">
            <a:off x="6405338" y="2059833"/>
            <a:ext cx="3766614" cy="1528507"/>
            <a:chOff x="6976869" y="1850087"/>
            <a:chExt cx="3214201" cy="1528507"/>
          </a:xfrm>
        </p:grpSpPr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00CA5678-4B55-4A33-9275-FBA7D21B21B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9185" b="96378" l="3132" r="95018">
                          <a14:foregroundMark x1="95018" y1="31048" x2="95018" y2="31048"/>
                          <a14:foregroundMark x1="3132" y1="44114" x2="3132" y2="44114"/>
                          <a14:foregroundMark x1="16512" y1="41656" x2="16512" y2="41656"/>
                          <a14:foregroundMark x1="25409" y1="41656" x2="25409" y2="41656"/>
                          <a14:foregroundMark x1="26263" y1="11643" x2="17865" y2="9314"/>
                          <a14:foregroundMark x1="10843" y1="15136" x2="9751" y2="16041"/>
                          <a14:foregroundMark x1="17865" y1="9314" x2="12452" y2="13802"/>
                          <a14:foregroundMark x1="9564" y1="18111" x2="8327" y2="31824"/>
                          <a14:foregroundMark x1="9611" y1="17594" x2="9564" y2="18111"/>
                          <a14:foregroundMark x1="9669" y1="16947" x2="9611" y2="17594"/>
                          <a14:foregroundMark x1="9704" y1="16559" x2="9669" y2="16947"/>
                          <a14:foregroundMark x1="8327" y1="31824" x2="9609" y2="45019"/>
                          <a14:foregroundMark x1="18221" y1="96378" x2="18221" y2="96378"/>
                          <a14:backgroundMark x1="9964" y1="16559" x2="9964" y2="16559"/>
                          <a14:backgroundMark x1="10676" y1="16300" x2="10676" y2="16300"/>
                          <a14:backgroundMark x1="11459" y1="14748" x2="11459" y2="14748"/>
                          <a14:backgroundMark x1="10249" y1="14748" x2="10249" y2="14748"/>
                          <a14:backgroundMark x1="9680" y1="16947" x2="9680" y2="16947"/>
                          <a14:backgroundMark x1="9253" y1="17594" x2="9253" y2="17594"/>
                          <a14:backgroundMark x1="10819" y1="15136" x2="10819" y2="15136"/>
                          <a14:backgroundMark x1="9822" y1="16559" x2="9822" y2="16559"/>
                          <a14:backgroundMark x1="9395" y1="18111" x2="9395" y2="18111"/>
                          <a14:backgroundMark x1="11459" y1="14748" x2="11459" y2="14748"/>
                          <a14:backgroundMark x1="12527" y1="13972" x2="10819" y2="1500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676"/>
            <a:stretch/>
          </p:blipFill>
          <p:spPr>
            <a:xfrm flipH="1">
              <a:off x="6976869" y="1850087"/>
              <a:ext cx="3214201" cy="1528507"/>
            </a:xfrm>
            <a:prstGeom prst="rect">
              <a:avLst/>
            </a:prstGeom>
          </p:spPr>
        </p:pic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B1966CE6-A96B-4928-9BEC-58B7D0BFA40D}"/>
                </a:ext>
              </a:extLst>
            </p:cNvPr>
            <p:cNvSpPr txBox="1"/>
            <p:nvPr/>
          </p:nvSpPr>
          <p:spPr>
            <a:xfrm>
              <a:off x="7462671" y="2227259"/>
              <a:ext cx="23305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Là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 0 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188812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CF763E7E-05FF-42A2-B64F-470CE12B3C39}"/>
              </a:ext>
            </a:extLst>
          </p:cNvPr>
          <p:cNvSpPr/>
          <p:nvPr/>
        </p:nvSpPr>
        <p:spPr>
          <a:xfrm>
            <a:off x="1226372" y="742278"/>
            <a:ext cx="9703397" cy="531427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1190999A-66FF-4678-A742-6C7283901AA0}"/>
              </a:ext>
            </a:extLst>
          </p:cNvPr>
          <p:cNvSpPr/>
          <p:nvPr/>
        </p:nvSpPr>
        <p:spPr>
          <a:xfrm>
            <a:off x="831613" y="734115"/>
            <a:ext cx="789518" cy="739365"/>
          </a:xfrm>
          <a:prstGeom prst="ellipse">
            <a:avLst/>
          </a:prstGeom>
          <a:ln/>
          <a:scene3d>
            <a:camera prst="perspectiveFront"/>
            <a:lightRig rig="threePt" dir="t"/>
          </a:scene3d>
          <a:sp3d>
            <a:bevelT w="139700" h="139700" prst="divo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4C9E193-C76B-41A3-AC29-F54F68AA15B5}"/>
              </a:ext>
            </a:extLst>
          </p:cNvPr>
          <p:cNvSpPr txBox="1"/>
          <p:nvPr/>
        </p:nvSpPr>
        <p:spPr>
          <a:xfrm>
            <a:off x="1322178" y="761664"/>
            <a:ext cx="869319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a.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Nêu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liền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trước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sau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: 53, 40, 1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ACB8A79-68C4-4EE8-8C69-3B1357E72A05}"/>
              </a:ext>
            </a:extLst>
          </p:cNvPr>
          <p:cNvSpPr txBox="1"/>
          <p:nvPr/>
        </p:nvSpPr>
        <p:spPr>
          <a:xfrm>
            <a:off x="1322177" y="1381703"/>
            <a:ext cx="869319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b.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Nêu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liền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sau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sau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: 19, 73, 11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A5B5E837-6A42-40DE-AE6C-F70991D9807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35"/>
          <a:stretch/>
        </p:blipFill>
        <p:spPr>
          <a:xfrm>
            <a:off x="3771430" y="2135111"/>
            <a:ext cx="4649139" cy="4018263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DA0959E5-70C4-44C8-8C99-23ED0AF1C8B7}"/>
              </a:ext>
            </a:extLst>
          </p:cNvPr>
          <p:cNvGrpSpPr/>
          <p:nvPr/>
        </p:nvGrpSpPr>
        <p:grpSpPr>
          <a:xfrm>
            <a:off x="6575264" y="1831261"/>
            <a:ext cx="3995882" cy="1906557"/>
            <a:chOff x="1959428" y="1442066"/>
            <a:chExt cx="3649127" cy="1906557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513C4A5F-145D-4103-AD80-B472CC1BDDD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9185" b="96378" l="3132" r="95018">
                          <a14:foregroundMark x1="95018" y1="31048" x2="95018" y2="31048"/>
                          <a14:foregroundMark x1="3132" y1="44114" x2="3132" y2="44114"/>
                          <a14:foregroundMark x1="16512" y1="41656" x2="16512" y2="41656"/>
                          <a14:foregroundMark x1="25409" y1="41656" x2="25409" y2="41656"/>
                          <a14:foregroundMark x1="26263" y1="11643" x2="17865" y2="9314"/>
                          <a14:foregroundMark x1="10843" y1="15136" x2="9751" y2="16041"/>
                          <a14:foregroundMark x1="17865" y1="9314" x2="12452" y2="13802"/>
                          <a14:foregroundMark x1="9564" y1="18111" x2="8327" y2="31824"/>
                          <a14:foregroundMark x1="9611" y1="17594" x2="9564" y2="18111"/>
                          <a14:foregroundMark x1="9669" y1="16947" x2="9611" y2="17594"/>
                          <a14:foregroundMark x1="9704" y1="16559" x2="9669" y2="16947"/>
                          <a14:foregroundMark x1="8327" y1="31824" x2="9609" y2="45019"/>
                          <a14:foregroundMark x1="18221" y1="96378" x2="18221" y2="96378"/>
                          <a14:backgroundMark x1="9964" y1="16559" x2="9964" y2="16559"/>
                          <a14:backgroundMark x1="10676" y1="16300" x2="10676" y2="16300"/>
                          <a14:backgroundMark x1="11459" y1="14748" x2="11459" y2="14748"/>
                          <a14:backgroundMark x1="10249" y1="14748" x2="10249" y2="14748"/>
                          <a14:backgroundMark x1="9680" y1="16947" x2="9680" y2="16947"/>
                          <a14:backgroundMark x1="9253" y1="17594" x2="9253" y2="17594"/>
                          <a14:backgroundMark x1="10819" y1="15136" x2="10819" y2="15136"/>
                          <a14:backgroundMark x1="9822" y1="16559" x2="9822" y2="16559"/>
                          <a14:backgroundMark x1="9395" y1="18111" x2="9395" y2="18111"/>
                          <a14:backgroundMark x1="11459" y1="14748" x2="11459" y2="14748"/>
                          <a14:backgroundMark x1="12527" y1="13972" x2="10819" y2="1500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976"/>
            <a:stretch/>
          </p:blipFill>
          <p:spPr>
            <a:xfrm>
              <a:off x="2033352" y="1442066"/>
              <a:ext cx="3366483" cy="1906557"/>
            </a:xfrm>
            <a:prstGeom prst="rect">
              <a:avLst/>
            </a:prstGeom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D9D6531B-BA6A-450C-B8EF-10E18E176551}"/>
                </a:ext>
              </a:extLst>
            </p:cNvPr>
            <p:cNvSpPr txBox="1"/>
            <p:nvPr/>
          </p:nvSpPr>
          <p:spPr>
            <a:xfrm>
              <a:off x="1959428" y="1840899"/>
              <a:ext cx="364912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liền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sau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của</a:t>
              </a:r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19 </a:t>
              </a:r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là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nào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F3EE8C5C-6AA8-46C5-B8A9-575F1DA04BC0}"/>
              </a:ext>
            </a:extLst>
          </p:cNvPr>
          <p:cNvGrpSpPr/>
          <p:nvPr/>
        </p:nvGrpSpPr>
        <p:grpSpPr>
          <a:xfrm>
            <a:off x="2163908" y="2146574"/>
            <a:ext cx="3155440" cy="1377953"/>
            <a:chOff x="6181891" y="1472037"/>
            <a:chExt cx="3471394" cy="1906557"/>
          </a:xfrm>
        </p:grpSpPr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5914B06B-4CA9-416D-8B33-E14BC2421B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9185" b="96378" l="3132" r="95018">
                          <a14:foregroundMark x1="95018" y1="31048" x2="95018" y2="31048"/>
                          <a14:foregroundMark x1="3132" y1="44114" x2="3132" y2="44114"/>
                          <a14:foregroundMark x1="16512" y1="41656" x2="16512" y2="41656"/>
                          <a14:foregroundMark x1="25409" y1="41656" x2="25409" y2="41656"/>
                          <a14:foregroundMark x1="26263" y1="11643" x2="17865" y2="9314"/>
                          <a14:foregroundMark x1="10843" y1="15136" x2="9751" y2="16041"/>
                          <a14:foregroundMark x1="17865" y1="9314" x2="12452" y2="13802"/>
                          <a14:foregroundMark x1="9564" y1="18111" x2="8327" y2="31824"/>
                          <a14:foregroundMark x1="9611" y1="17594" x2="9564" y2="18111"/>
                          <a14:foregroundMark x1="9669" y1="16947" x2="9611" y2="17594"/>
                          <a14:foregroundMark x1="9704" y1="16559" x2="9669" y2="16947"/>
                          <a14:foregroundMark x1="8327" y1="31824" x2="9609" y2="45019"/>
                          <a14:foregroundMark x1="18221" y1="96378" x2="18221" y2="96378"/>
                          <a14:backgroundMark x1="9964" y1="16559" x2="9964" y2="16559"/>
                          <a14:backgroundMark x1="10676" y1="16300" x2="10676" y2="16300"/>
                          <a14:backgroundMark x1="11459" y1="14748" x2="11459" y2="14748"/>
                          <a14:backgroundMark x1="10249" y1="14748" x2="10249" y2="14748"/>
                          <a14:backgroundMark x1="9680" y1="16947" x2="9680" y2="16947"/>
                          <a14:backgroundMark x1="9253" y1="17594" x2="9253" y2="17594"/>
                          <a14:backgroundMark x1="10819" y1="15136" x2="10819" y2="15136"/>
                          <a14:backgroundMark x1="9822" y1="16559" x2="9822" y2="16559"/>
                          <a14:backgroundMark x1="9395" y1="18111" x2="9395" y2="18111"/>
                          <a14:backgroundMark x1="11459" y1="14748" x2="11459" y2="14748"/>
                          <a14:backgroundMark x1="12527" y1="13972" x2="10819" y2="1500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676"/>
            <a:stretch/>
          </p:blipFill>
          <p:spPr>
            <a:xfrm flipH="1">
              <a:off x="6181891" y="1472037"/>
              <a:ext cx="3471394" cy="1906557"/>
            </a:xfrm>
            <a:prstGeom prst="rect">
              <a:avLst/>
            </a:prstGeom>
          </p:spPr>
        </p:pic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4FB7FB1-A7C0-4D5F-8C42-78B0B40C7E32}"/>
                </a:ext>
              </a:extLst>
            </p:cNvPr>
            <p:cNvSpPr txBox="1"/>
            <p:nvPr/>
          </p:nvSpPr>
          <p:spPr>
            <a:xfrm>
              <a:off x="6654400" y="1982756"/>
              <a:ext cx="2478805" cy="7239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Là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20</a:t>
              </a:r>
            </a:p>
          </p:txBody>
        </p:sp>
      </p:grpSp>
      <p:pic>
        <p:nvPicPr>
          <p:cNvPr id="38" name="Picture 37">
            <a:extLst>
              <a:ext uri="{FF2B5EF4-FFF2-40B4-BE49-F238E27FC236}">
                <a16:creationId xmlns:a16="http://schemas.microsoft.com/office/drawing/2014/main" id="{0FFFFF8D-E480-48D3-9F35-6AA9EC080DB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5021" y="2552086"/>
            <a:ext cx="512479" cy="891794"/>
          </a:xfrm>
          <a:prstGeom prst="rect">
            <a:avLst/>
          </a:prstGeom>
        </p:spPr>
      </p:pic>
      <p:grpSp>
        <p:nvGrpSpPr>
          <p:cNvPr id="39" name="Group 38">
            <a:extLst>
              <a:ext uri="{FF2B5EF4-FFF2-40B4-BE49-F238E27FC236}">
                <a16:creationId xmlns:a16="http://schemas.microsoft.com/office/drawing/2014/main" id="{35B8E5BD-B6D9-4334-AF4E-CC2A46E8D88C}"/>
              </a:ext>
            </a:extLst>
          </p:cNvPr>
          <p:cNvGrpSpPr/>
          <p:nvPr/>
        </p:nvGrpSpPr>
        <p:grpSpPr>
          <a:xfrm flipH="1">
            <a:off x="6982265" y="1797013"/>
            <a:ext cx="2731035" cy="1906557"/>
            <a:chOff x="1959428" y="1485290"/>
            <a:chExt cx="2555284" cy="1906557"/>
          </a:xfrm>
        </p:grpSpPr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5F319D2C-71A3-42E7-95CA-A121C73857A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9185" b="96378" l="3132" r="95018">
                          <a14:foregroundMark x1="95018" y1="31048" x2="95018" y2="31048"/>
                          <a14:foregroundMark x1="3132" y1="44114" x2="3132" y2="44114"/>
                          <a14:foregroundMark x1="16512" y1="41656" x2="16512" y2="41656"/>
                          <a14:foregroundMark x1="25409" y1="41656" x2="25409" y2="41656"/>
                          <a14:foregroundMark x1="26263" y1="11643" x2="17865" y2="9314"/>
                          <a14:foregroundMark x1="10843" y1="15136" x2="9751" y2="16041"/>
                          <a14:foregroundMark x1="17865" y1="9314" x2="12452" y2="13802"/>
                          <a14:foregroundMark x1="9564" y1="18111" x2="8327" y2="31824"/>
                          <a14:foregroundMark x1="9611" y1="17594" x2="9564" y2="18111"/>
                          <a14:foregroundMark x1="9669" y1="16947" x2="9611" y2="17594"/>
                          <a14:foregroundMark x1="9704" y1="16559" x2="9669" y2="16947"/>
                          <a14:foregroundMark x1="8327" y1="31824" x2="9609" y2="45019"/>
                          <a14:foregroundMark x1="18221" y1="96378" x2="18221" y2="96378"/>
                          <a14:backgroundMark x1="9964" y1="16559" x2="9964" y2="16559"/>
                          <a14:backgroundMark x1="10676" y1="16300" x2="10676" y2="16300"/>
                          <a14:backgroundMark x1="11459" y1="14748" x2="11459" y2="14748"/>
                          <a14:backgroundMark x1="10249" y1="14748" x2="10249" y2="14748"/>
                          <a14:backgroundMark x1="9680" y1="16947" x2="9680" y2="16947"/>
                          <a14:backgroundMark x1="9253" y1="17594" x2="9253" y2="17594"/>
                          <a14:backgroundMark x1="10819" y1="15136" x2="10819" y2="15136"/>
                          <a14:backgroundMark x1="9822" y1="16559" x2="9822" y2="16559"/>
                          <a14:backgroundMark x1="9395" y1="18111" x2="9395" y2="18111"/>
                          <a14:backgroundMark x1="11459" y1="14748" x2="11459" y2="14748"/>
                          <a14:backgroundMark x1="12527" y1="13972" x2="10819" y2="1500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265"/>
            <a:stretch/>
          </p:blipFill>
          <p:spPr>
            <a:xfrm flipH="1">
              <a:off x="1959428" y="1485290"/>
              <a:ext cx="2555284" cy="1906557"/>
            </a:xfrm>
            <a:prstGeom prst="rect">
              <a:avLst/>
            </a:prstGeom>
          </p:spPr>
        </p:pic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8CB9060E-D561-4D94-93F8-BC2431FCA53E}"/>
                </a:ext>
              </a:extLst>
            </p:cNvPr>
            <p:cNvSpPr txBox="1"/>
            <p:nvPr/>
          </p:nvSpPr>
          <p:spPr>
            <a:xfrm>
              <a:off x="2494034" y="2082131"/>
              <a:ext cx="172943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Là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 74</a:t>
              </a: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0ED751E4-9B4F-43A1-8701-24CAB3701C53}"/>
              </a:ext>
            </a:extLst>
          </p:cNvPr>
          <p:cNvGrpSpPr/>
          <p:nvPr/>
        </p:nvGrpSpPr>
        <p:grpSpPr>
          <a:xfrm>
            <a:off x="1368270" y="2013076"/>
            <a:ext cx="4488295" cy="1644947"/>
            <a:chOff x="6181890" y="1733647"/>
            <a:chExt cx="3812498" cy="1644947"/>
          </a:xfrm>
        </p:grpSpPr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1437396E-1E37-49A5-BE31-27C5EEE216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9185" b="96378" l="3132" r="95018">
                          <a14:foregroundMark x1="95018" y1="31048" x2="95018" y2="31048"/>
                          <a14:foregroundMark x1="3132" y1="44114" x2="3132" y2="44114"/>
                          <a14:foregroundMark x1="16512" y1="41656" x2="16512" y2="41656"/>
                          <a14:foregroundMark x1="25409" y1="41656" x2="25409" y2="41656"/>
                          <a14:foregroundMark x1="26263" y1="11643" x2="17865" y2="9314"/>
                          <a14:foregroundMark x1="10843" y1="15136" x2="9751" y2="16041"/>
                          <a14:foregroundMark x1="17865" y1="9314" x2="12452" y2="13802"/>
                          <a14:foregroundMark x1="9564" y1="18111" x2="8327" y2="31824"/>
                          <a14:foregroundMark x1="9611" y1="17594" x2="9564" y2="18111"/>
                          <a14:foregroundMark x1="9669" y1="16947" x2="9611" y2="17594"/>
                          <a14:foregroundMark x1="9704" y1="16559" x2="9669" y2="16947"/>
                          <a14:foregroundMark x1="8327" y1="31824" x2="9609" y2="45019"/>
                          <a14:foregroundMark x1="18221" y1="96378" x2="18221" y2="96378"/>
                          <a14:backgroundMark x1="9964" y1="16559" x2="9964" y2="16559"/>
                          <a14:backgroundMark x1="10676" y1="16300" x2="10676" y2="16300"/>
                          <a14:backgroundMark x1="11459" y1="14748" x2="11459" y2="14748"/>
                          <a14:backgroundMark x1="10249" y1="14748" x2="10249" y2="14748"/>
                          <a14:backgroundMark x1="9680" y1="16947" x2="9680" y2="16947"/>
                          <a14:backgroundMark x1="9253" y1="17594" x2="9253" y2="17594"/>
                          <a14:backgroundMark x1="10819" y1="15136" x2="10819" y2="15136"/>
                          <a14:backgroundMark x1="9822" y1="16559" x2="9822" y2="16559"/>
                          <a14:backgroundMark x1="9395" y1="18111" x2="9395" y2="18111"/>
                          <a14:backgroundMark x1="11459" y1="14748" x2="11459" y2="14748"/>
                          <a14:backgroundMark x1="12527" y1="13972" x2="10819" y2="1500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676"/>
            <a:stretch/>
          </p:blipFill>
          <p:spPr>
            <a:xfrm flipH="1">
              <a:off x="6181890" y="1733647"/>
              <a:ext cx="3812498" cy="1644947"/>
            </a:xfrm>
            <a:prstGeom prst="rect">
              <a:avLst/>
            </a:prstGeom>
          </p:spPr>
        </p:pic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6D1AAE2-C589-42E8-BF3E-253D0FA1677B}"/>
                </a:ext>
              </a:extLst>
            </p:cNvPr>
            <p:cNvSpPr txBox="1"/>
            <p:nvPr/>
          </p:nvSpPr>
          <p:spPr>
            <a:xfrm>
              <a:off x="6470087" y="2024587"/>
              <a:ext cx="3096808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liền</a:t>
              </a:r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sau</a:t>
              </a:r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của</a:t>
              </a:r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  <a:p>
              <a:pPr algn="ctr"/>
              <a:r>
                <a:rPr lang="en-US" sz="2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 73 </a:t>
              </a:r>
              <a:r>
                <a:rPr lang="en-US" sz="2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là</a:t>
              </a:r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nào</a:t>
              </a:r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</a:p>
          </p:txBody>
        </p:sp>
      </p:grpSp>
      <p:pic>
        <p:nvPicPr>
          <p:cNvPr id="45" name="Picture 44">
            <a:extLst>
              <a:ext uri="{FF2B5EF4-FFF2-40B4-BE49-F238E27FC236}">
                <a16:creationId xmlns:a16="http://schemas.microsoft.com/office/drawing/2014/main" id="{A9DCC579-EC1D-4707-B11E-D18FFE16B12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8153" y="2552086"/>
            <a:ext cx="512479" cy="891794"/>
          </a:xfrm>
          <a:prstGeom prst="rect">
            <a:avLst/>
          </a:prstGeom>
        </p:spPr>
      </p:pic>
      <p:grpSp>
        <p:nvGrpSpPr>
          <p:cNvPr id="46" name="Group 45">
            <a:extLst>
              <a:ext uri="{FF2B5EF4-FFF2-40B4-BE49-F238E27FC236}">
                <a16:creationId xmlns:a16="http://schemas.microsoft.com/office/drawing/2014/main" id="{565B4583-4D3A-41BE-91E3-FF8E50F6492F}"/>
              </a:ext>
            </a:extLst>
          </p:cNvPr>
          <p:cNvGrpSpPr/>
          <p:nvPr/>
        </p:nvGrpSpPr>
        <p:grpSpPr>
          <a:xfrm flipH="1">
            <a:off x="6538383" y="1751466"/>
            <a:ext cx="4241745" cy="1906557"/>
            <a:chOff x="1543396" y="1504328"/>
            <a:chExt cx="3962670" cy="1906557"/>
          </a:xfrm>
        </p:grpSpPr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B350E159-320F-44F2-A385-153361258E4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9185" b="96378" l="3132" r="95018">
                          <a14:foregroundMark x1="95018" y1="31048" x2="95018" y2="31048"/>
                          <a14:foregroundMark x1="3132" y1="44114" x2="3132" y2="44114"/>
                          <a14:foregroundMark x1="16512" y1="41656" x2="16512" y2="41656"/>
                          <a14:foregroundMark x1="25409" y1="41656" x2="25409" y2="41656"/>
                          <a14:foregroundMark x1="26263" y1="11643" x2="17865" y2="9314"/>
                          <a14:foregroundMark x1="10843" y1="15136" x2="9751" y2="16041"/>
                          <a14:foregroundMark x1="17865" y1="9314" x2="12452" y2="13802"/>
                          <a14:foregroundMark x1="9564" y1="18111" x2="8327" y2="31824"/>
                          <a14:foregroundMark x1="9611" y1="17594" x2="9564" y2="18111"/>
                          <a14:foregroundMark x1="9669" y1="16947" x2="9611" y2="17594"/>
                          <a14:foregroundMark x1="9704" y1="16559" x2="9669" y2="16947"/>
                          <a14:foregroundMark x1="8327" y1="31824" x2="9609" y2="45019"/>
                          <a14:foregroundMark x1="18221" y1="96378" x2="18221" y2="96378"/>
                          <a14:backgroundMark x1="9964" y1="16559" x2="9964" y2="16559"/>
                          <a14:backgroundMark x1="10676" y1="16300" x2="10676" y2="16300"/>
                          <a14:backgroundMark x1="11459" y1="14748" x2="11459" y2="14748"/>
                          <a14:backgroundMark x1="10249" y1="14748" x2="10249" y2="14748"/>
                          <a14:backgroundMark x1="9680" y1="16947" x2="9680" y2="16947"/>
                          <a14:backgroundMark x1="9253" y1="17594" x2="9253" y2="17594"/>
                          <a14:backgroundMark x1="10819" y1="15136" x2="10819" y2="15136"/>
                          <a14:backgroundMark x1="9822" y1="16559" x2="9822" y2="16559"/>
                          <a14:backgroundMark x1="9395" y1="18111" x2="9395" y2="18111"/>
                          <a14:backgroundMark x1="11459" y1="14748" x2="11459" y2="14748"/>
                          <a14:backgroundMark x1="12527" y1="13972" x2="10819" y2="1500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976"/>
            <a:stretch/>
          </p:blipFill>
          <p:spPr>
            <a:xfrm flipH="1">
              <a:off x="1543396" y="1504328"/>
              <a:ext cx="3962670" cy="1906557"/>
            </a:xfrm>
            <a:prstGeom prst="rect">
              <a:avLst/>
            </a:prstGeom>
          </p:spPr>
        </p:pic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CCD9402F-4B32-4185-B159-F05EF055FD48}"/>
                </a:ext>
              </a:extLst>
            </p:cNvPr>
            <p:cNvSpPr txBox="1"/>
            <p:nvPr/>
          </p:nvSpPr>
          <p:spPr>
            <a:xfrm>
              <a:off x="1543396" y="1822421"/>
              <a:ext cx="374620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liền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sau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của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  <a:p>
              <a:pPr algn="ctr"/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11 </a:t>
              </a:r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là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nào</a:t>
              </a: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0A4A8233-E482-4B37-B863-839C6331B56C}"/>
              </a:ext>
            </a:extLst>
          </p:cNvPr>
          <p:cNvGrpSpPr/>
          <p:nvPr/>
        </p:nvGrpSpPr>
        <p:grpSpPr>
          <a:xfrm flipH="1">
            <a:off x="2449669" y="2071295"/>
            <a:ext cx="2731034" cy="1528507"/>
            <a:chOff x="10435645" y="1896016"/>
            <a:chExt cx="2330500" cy="1528507"/>
          </a:xfrm>
        </p:grpSpPr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00CA5678-4B55-4A33-9275-FBA7D21B21B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9185" b="96378" l="3132" r="95018">
                          <a14:foregroundMark x1="95018" y1="31048" x2="95018" y2="31048"/>
                          <a14:foregroundMark x1="3132" y1="44114" x2="3132" y2="44114"/>
                          <a14:foregroundMark x1="16512" y1="41656" x2="16512" y2="41656"/>
                          <a14:foregroundMark x1="25409" y1="41656" x2="25409" y2="41656"/>
                          <a14:foregroundMark x1="26263" y1="11643" x2="17865" y2="9314"/>
                          <a14:foregroundMark x1="10843" y1="15136" x2="9751" y2="16041"/>
                          <a14:foregroundMark x1="17865" y1="9314" x2="12452" y2="13802"/>
                          <a14:foregroundMark x1="9564" y1="18111" x2="8327" y2="31824"/>
                          <a14:foregroundMark x1="9611" y1="17594" x2="9564" y2="18111"/>
                          <a14:foregroundMark x1="9669" y1="16947" x2="9611" y2="17594"/>
                          <a14:foregroundMark x1="9704" y1="16559" x2="9669" y2="16947"/>
                          <a14:foregroundMark x1="8327" y1="31824" x2="9609" y2="45019"/>
                          <a14:foregroundMark x1="18221" y1="96378" x2="18221" y2="96378"/>
                          <a14:backgroundMark x1="9964" y1="16559" x2="9964" y2="16559"/>
                          <a14:backgroundMark x1="10676" y1="16300" x2="10676" y2="16300"/>
                          <a14:backgroundMark x1="11459" y1="14748" x2="11459" y2="14748"/>
                          <a14:backgroundMark x1="10249" y1="14748" x2="10249" y2="14748"/>
                          <a14:backgroundMark x1="9680" y1="16947" x2="9680" y2="16947"/>
                          <a14:backgroundMark x1="9253" y1="17594" x2="9253" y2="17594"/>
                          <a14:backgroundMark x1="10819" y1="15136" x2="10819" y2="15136"/>
                          <a14:backgroundMark x1="9822" y1="16559" x2="9822" y2="16559"/>
                          <a14:backgroundMark x1="9395" y1="18111" x2="9395" y2="18111"/>
                          <a14:backgroundMark x1="11459" y1="14748" x2="11459" y2="14748"/>
                          <a14:backgroundMark x1="12527" y1="13972" x2="10819" y2="1500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676"/>
            <a:stretch/>
          </p:blipFill>
          <p:spPr>
            <a:xfrm>
              <a:off x="10496413" y="1896016"/>
              <a:ext cx="2212594" cy="1528507"/>
            </a:xfrm>
            <a:prstGeom prst="rect">
              <a:avLst/>
            </a:prstGeom>
          </p:spPr>
        </p:pic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B1966CE6-A96B-4928-9BEC-58B7D0BFA40D}"/>
                </a:ext>
              </a:extLst>
            </p:cNvPr>
            <p:cNvSpPr txBox="1"/>
            <p:nvPr/>
          </p:nvSpPr>
          <p:spPr>
            <a:xfrm>
              <a:off x="10435645" y="2282193"/>
              <a:ext cx="23305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Là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 12 </a:t>
              </a:r>
            </a:p>
          </p:txBody>
        </p:sp>
      </p:grpSp>
      <p:pic>
        <p:nvPicPr>
          <p:cNvPr id="28" name="Picture 27">
            <a:extLst>
              <a:ext uri="{FF2B5EF4-FFF2-40B4-BE49-F238E27FC236}">
                <a16:creationId xmlns:a16="http://schemas.microsoft.com/office/drawing/2014/main" id="{423664A9-9E1C-4BCF-A5C0-759E501A58E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8016" y="2623014"/>
            <a:ext cx="512479" cy="891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670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500"/>
                            </p:stCondLst>
                            <p:childTnLst>
                              <p:par>
                                <p:cTn id="82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1E28990-2200-453E-8495-BEEFB29BEB70}"/>
              </a:ext>
            </a:extLst>
          </p:cNvPr>
          <p:cNvSpPr/>
          <p:nvPr/>
        </p:nvSpPr>
        <p:spPr>
          <a:xfrm>
            <a:off x="1226372" y="742278"/>
            <a:ext cx="9703397" cy="531427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15A980B-EB9D-4142-AAEC-B681B50CF2A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830"/>
          <a:stretch/>
        </p:blipFill>
        <p:spPr>
          <a:xfrm>
            <a:off x="1394836" y="1125605"/>
            <a:ext cx="9402327" cy="39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7636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0529558C-4719-4CDE-930A-0AFD635B7C8C}"/>
              </a:ext>
            </a:extLst>
          </p:cNvPr>
          <p:cNvGrpSpPr/>
          <p:nvPr/>
        </p:nvGrpSpPr>
        <p:grpSpPr>
          <a:xfrm>
            <a:off x="2009025" y="769908"/>
            <a:ext cx="7708169" cy="890335"/>
            <a:chOff x="1145582" y="356727"/>
            <a:chExt cx="7638920" cy="804658"/>
          </a:xfrm>
        </p:grpSpPr>
        <p:sp>
          <p:nvSpPr>
            <p:cNvPr id="4" name="Flowchart: Alternate Process 3">
              <a:extLst>
                <a:ext uri="{FF2B5EF4-FFF2-40B4-BE49-F238E27FC236}">
                  <a16:creationId xmlns:a16="http://schemas.microsoft.com/office/drawing/2014/main" id="{9274EE6E-055E-4364-8C09-CC2147BDB628}"/>
                </a:ext>
              </a:extLst>
            </p:cNvPr>
            <p:cNvSpPr/>
            <p:nvPr/>
          </p:nvSpPr>
          <p:spPr>
            <a:xfrm>
              <a:off x="1757877" y="458115"/>
              <a:ext cx="7026625" cy="639766"/>
            </a:xfrm>
            <a:prstGeom prst="flowChartAlternateProcess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Tìm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tổng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biết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các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hạng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lần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lượt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là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</a:t>
              </a:r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38409430-0C8D-473B-83DD-BAADEB9FA83F}"/>
                </a:ext>
              </a:extLst>
            </p:cNvPr>
            <p:cNvSpPr/>
            <p:nvPr/>
          </p:nvSpPr>
          <p:spPr>
            <a:xfrm>
              <a:off x="1145582" y="356727"/>
              <a:ext cx="901994" cy="804658"/>
            </a:xfrm>
            <a:prstGeom prst="ellipse">
              <a:avLst/>
            </a:prstGeom>
            <a:ln/>
            <a:scene3d>
              <a:camera prst="perspectiveFront"/>
              <a:lightRig rig="threePt" dir="t"/>
            </a:scene3d>
            <a:sp3d>
              <a:bevelT w="139700" h="139700" prst="divot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6B2F7EBE-3268-40F7-80B2-BD97469E2CA6}"/>
              </a:ext>
            </a:extLst>
          </p:cNvPr>
          <p:cNvSpPr txBox="1"/>
          <p:nvPr/>
        </p:nvSpPr>
        <p:spPr>
          <a:xfrm>
            <a:off x="1417350" y="3758968"/>
            <a:ext cx="33940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  +  13  =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22F31F9-C969-4132-A1E9-A8AF951C2B26}"/>
              </a:ext>
            </a:extLst>
          </p:cNvPr>
          <p:cNvSpPr txBox="1"/>
          <p:nvPr/>
        </p:nvSpPr>
        <p:spPr>
          <a:xfrm>
            <a:off x="6199185" y="3748270"/>
            <a:ext cx="35180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  +  15  =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D0D5FCE-81C1-49F8-AE3A-4EAC2188D6E8}"/>
              </a:ext>
            </a:extLst>
          </p:cNvPr>
          <p:cNvSpPr txBox="1"/>
          <p:nvPr/>
        </p:nvSpPr>
        <p:spPr>
          <a:xfrm>
            <a:off x="4211907" y="3758968"/>
            <a:ext cx="14399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39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F8B50B9-F3CD-4518-BECD-4688C612DA75}"/>
              </a:ext>
            </a:extLst>
          </p:cNvPr>
          <p:cNvSpPr txBox="1"/>
          <p:nvPr/>
        </p:nvSpPr>
        <p:spPr>
          <a:xfrm>
            <a:off x="9065930" y="3735571"/>
            <a:ext cx="14399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55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39285C7-7D5D-4AE2-8EEE-77721597E46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6547" b="82734" l="5611" r="40782">
                        <a14:foregroundMark x1="19339" y1="58273" x2="19339" y2="58273"/>
                        <a14:foregroundMark x1="19339" y1="53237" x2="19339" y2="53237"/>
                        <a14:foregroundMark x1="24850" y1="58273" x2="24850" y2="58273"/>
                        <a14:foregroundMark x1="38377" y1="36691" x2="38377" y2="36691"/>
                        <a14:foregroundMark x1="40180" y1="36691" x2="40180" y2="36691"/>
                        <a14:foregroundMark x1="40782" y1="36691" x2="40782" y2="36691"/>
                        <a14:foregroundMark x1="5611" y1="59712" x2="5611" y2="59712"/>
                      </a14:backgroundRemoval>
                    </a14:imgEffect>
                  </a14:imgLayer>
                </a14:imgProps>
              </a:ext>
            </a:extLst>
          </a:blip>
          <a:srcRect l="2317" t="9602" r="58495" b="8651"/>
          <a:stretch/>
        </p:blipFill>
        <p:spPr>
          <a:xfrm>
            <a:off x="641208" y="2158684"/>
            <a:ext cx="5010612" cy="145578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F344D30-E6F1-4C3B-84DE-934C0DE1009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6547" b="82734" l="62926" r="97194">
                        <a14:foregroundMark x1="80561" y1="52518" x2="80561" y2="52518"/>
                        <a14:foregroundMark x1="85671" y1="58273" x2="85671" y2="58273"/>
                        <a14:foregroundMark x1="74950" y1="52518" x2="74950" y2="52518"/>
                        <a14:foregroundMark x1="62926" y1="59712" x2="62926" y2="59712"/>
                        <a14:foregroundMark x1="94890" y1="34532" x2="94890" y2="34532"/>
                        <a14:foregroundMark x1="96393" y1="35252" x2="96393" y2="35252"/>
                        <a14:foregroundMark x1="96894" y1="36691" x2="96894" y2="36691"/>
                        <a14:foregroundMark x1="79659" y1="56115" x2="79659" y2="56115"/>
                        <a14:foregroundMark x1="80461" y1="56115" x2="80461" y2="56115"/>
                        <a14:foregroundMark x1="97194" y1="35971" x2="97194" y2="35971"/>
                      </a14:backgroundRemoval>
                    </a14:imgEffect>
                  </a14:imgLayer>
                </a14:imgProps>
              </a:ext>
            </a:extLst>
          </a:blip>
          <a:srcRect l="63286" t="9602" r="1479" b="8651"/>
          <a:stretch/>
        </p:blipFill>
        <p:spPr>
          <a:xfrm>
            <a:off x="5914079" y="2053448"/>
            <a:ext cx="4257002" cy="1375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7338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0529558C-4719-4CDE-930A-0AFD635B7C8C}"/>
              </a:ext>
            </a:extLst>
          </p:cNvPr>
          <p:cNvGrpSpPr/>
          <p:nvPr/>
        </p:nvGrpSpPr>
        <p:grpSpPr>
          <a:xfrm>
            <a:off x="1771057" y="750933"/>
            <a:ext cx="8286043" cy="890335"/>
            <a:chOff x="1145582" y="356727"/>
            <a:chExt cx="7638920" cy="804658"/>
          </a:xfrm>
        </p:grpSpPr>
        <p:sp>
          <p:nvSpPr>
            <p:cNvPr id="4" name="Flowchart: Alternate Process 3">
              <a:extLst>
                <a:ext uri="{FF2B5EF4-FFF2-40B4-BE49-F238E27FC236}">
                  <a16:creationId xmlns:a16="http://schemas.microsoft.com/office/drawing/2014/main" id="{9274EE6E-055E-4364-8C09-CC2147BDB628}"/>
                </a:ext>
              </a:extLst>
            </p:cNvPr>
            <p:cNvSpPr/>
            <p:nvPr/>
          </p:nvSpPr>
          <p:spPr>
            <a:xfrm>
              <a:off x="1757877" y="458115"/>
              <a:ext cx="7026625" cy="639766"/>
            </a:xfrm>
            <a:prstGeom prst="flowChartAlternateProcess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Tìm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hiệu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biết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bị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trừ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trừ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lần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lượt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là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</a:t>
              </a:r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38409430-0C8D-473B-83DD-BAADEB9FA83F}"/>
                </a:ext>
              </a:extLst>
            </p:cNvPr>
            <p:cNvSpPr/>
            <p:nvPr/>
          </p:nvSpPr>
          <p:spPr>
            <a:xfrm>
              <a:off x="1145582" y="356727"/>
              <a:ext cx="901994" cy="804658"/>
            </a:xfrm>
            <a:prstGeom prst="ellipse">
              <a:avLst/>
            </a:prstGeom>
            <a:ln/>
            <a:scene3d>
              <a:camera prst="perspectiveFront"/>
              <a:lightRig rig="threePt" dir="t"/>
            </a:scene3d>
            <a:sp3d>
              <a:bevelT w="139700" h="139700" prst="divot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6B2F7EBE-3268-40F7-80B2-BD97469E2CA6}"/>
              </a:ext>
            </a:extLst>
          </p:cNvPr>
          <p:cNvSpPr txBox="1"/>
          <p:nvPr/>
        </p:nvSpPr>
        <p:spPr>
          <a:xfrm>
            <a:off x="3117058" y="2944155"/>
            <a:ext cx="33940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57  –  24  =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22F31F9-C969-4132-A1E9-A8AF951C2B26}"/>
              </a:ext>
            </a:extLst>
          </p:cNvPr>
          <p:cNvSpPr txBox="1"/>
          <p:nvPr/>
        </p:nvSpPr>
        <p:spPr>
          <a:xfrm>
            <a:off x="2993072" y="4501305"/>
            <a:ext cx="35180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85  –   3  =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D0D5FCE-81C1-49F8-AE3A-4EAC2188D6E8}"/>
              </a:ext>
            </a:extLst>
          </p:cNvPr>
          <p:cNvSpPr txBox="1"/>
          <p:nvPr/>
        </p:nvSpPr>
        <p:spPr>
          <a:xfrm>
            <a:off x="5911615" y="2944155"/>
            <a:ext cx="14399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F8B50B9-F3CD-4518-BECD-4688C612DA75}"/>
              </a:ext>
            </a:extLst>
          </p:cNvPr>
          <p:cNvSpPr txBox="1"/>
          <p:nvPr/>
        </p:nvSpPr>
        <p:spPr>
          <a:xfrm>
            <a:off x="5859817" y="4488606"/>
            <a:ext cx="14399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DC8B078-7CAF-4D73-AA80-474A5347C928}"/>
              </a:ext>
            </a:extLst>
          </p:cNvPr>
          <p:cNvSpPr txBox="1"/>
          <p:nvPr/>
        </p:nvSpPr>
        <p:spPr>
          <a:xfrm>
            <a:off x="1071810" y="2154519"/>
            <a:ext cx="59070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32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bị</a:t>
            </a:r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trừ</a:t>
            </a:r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57, </a:t>
            </a:r>
            <a:r>
              <a:rPr lang="en-US" sz="32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trừ</a:t>
            </a:r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24: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B913019-0A4F-4798-8EE8-E6A103DF29AD}"/>
              </a:ext>
            </a:extLst>
          </p:cNvPr>
          <p:cNvSpPr txBox="1"/>
          <p:nvPr/>
        </p:nvSpPr>
        <p:spPr>
          <a:xfrm>
            <a:off x="1071809" y="3691631"/>
            <a:ext cx="59070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32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bị</a:t>
            </a:r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trừ</a:t>
            </a:r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85, </a:t>
            </a:r>
            <a:r>
              <a:rPr lang="en-US" sz="32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trừ</a:t>
            </a:r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2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3:</a:t>
            </a:r>
            <a:endParaRPr lang="en-US" sz="3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47386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13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0529558C-4719-4CDE-930A-0AFD635B7C8C}"/>
              </a:ext>
            </a:extLst>
          </p:cNvPr>
          <p:cNvGrpSpPr/>
          <p:nvPr/>
        </p:nvGrpSpPr>
        <p:grpSpPr>
          <a:xfrm>
            <a:off x="1846361" y="761691"/>
            <a:ext cx="8210739" cy="1048261"/>
            <a:chOff x="1215005" y="364256"/>
            <a:chExt cx="7569497" cy="733625"/>
          </a:xfrm>
        </p:grpSpPr>
        <p:sp>
          <p:nvSpPr>
            <p:cNvPr id="4" name="Flowchart: Alternate Process 3">
              <a:extLst>
                <a:ext uri="{FF2B5EF4-FFF2-40B4-BE49-F238E27FC236}">
                  <a16:creationId xmlns:a16="http://schemas.microsoft.com/office/drawing/2014/main" id="{9274EE6E-055E-4364-8C09-CC2147BDB628}"/>
                </a:ext>
              </a:extLst>
            </p:cNvPr>
            <p:cNvSpPr/>
            <p:nvPr/>
          </p:nvSpPr>
          <p:spPr>
            <a:xfrm>
              <a:off x="1757877" y="458115"/>
              <a:ext cx="7026625" cy="639766"/>
            </a:xfrm>
            <a:prstGeom prst="flowChartAlternateProcess">
              <a:avLst/>
            </a:prstGeom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r>
                <a:rPr lang="en-US" sz="2800" b="1" dirty="0" err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Một</a:t>
              </a:r>
              <a:r>
                <a:rPr lang="en-US" sz="28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sợi</a:t>
              </a:r>
              <a:r>
                <a:rPr lang="en-US" sz="28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dây</a:t>
              </a:r>
              <a:r>
                <a:rPr lang="en-US" sz="28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dài</a:t>
              </a:r>
              <a:r>
                <a:rPr lang="en-US" sz="28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28 dm, </a:t>
              </a:r>
              <a:r>
                <a:rPr lang="en-US" sz="2800" b="1" dirty="0" err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cắt</a:t>
              </a:r>
              <a:r>
                <a:rPr lang="en-US" sz="28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đi</a:t>
              </a:r>
              <a:r>
                <a:rPr lang="en-US" sz="28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18 dm. </a:t>
              </a:r>
              <a:r>
                <a:rPr lang="en-US" sz="2800" b="1" dirty="0" err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Hỏi</a:t>
              </a:r>
              <a:r>
                <a:rPr lang="en-US" sz="28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sợi</a:t>
              </a:r>
              <a:r>
                <a:rPr lang="en-US" sz="28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dây</a:t>
              </a:r>
              <a:r>
                <a:rPr lang="en-US" sz="28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còn</a:t>
              </a:r>
              <a:r>
                <a:rPr lang="en-US" sz="28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lại</a:t>
              </a:r>
              <a:r>
                <a:rPr lang="en-US" sz="28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dài</a:t>
              </a:r>
              <a:r>
                <a:rPr lang="en-US" sz="28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bao </a:t>
              </a:r>
              <a:r>
                <a:rPr lang="en-US" sz="2800" b="1" dirty="0" err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nhiêu</a:t>
              </a:r>
              <a:r>
                <a:rPr lang="en-US" sz="28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đề</a:t>
              </a:r>
              <a:r>
                <a:rPr lang="en-US" sz="28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-xi-</a:t>
              </a:r>
              <a:r>
                <a:rPr lang="en-US" sz="2800" b="1" dirty="0" err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mét</a:t>
              </a:r>
              <a:r>
                <a:rPr lang="en-US" sz="28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38409430-0C8D-473B-83DD-BAADEB9FA83F}"/>
                </a:ext>
              </a:extLst>
            </p:cNvPr>
            <p:cNvSpPr/>
            <p:nvPr/>
          </p:nvSpPr>
          <p:spPr>
            <a:xfrm>
              <a:off x="1215005" y="364256"/>
              <a:ext cx="707788" cy="520954"/>
            </a:xfrm>
            <a:prstGeom prst="ellipse">
              <a:avLst/>
            </a:prstGeom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36852E51-E2D4-4C61-A5F7-997983CFAB7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9629" r="29789"/>
          <a:stretch/>
        </p:blipFill>
        <p:spPr>
          <a:xfrm>
            <a:off x="2133127" y="2409712"/>
            <a:ext cx="7925746" cy="2108500"/>
          </a:xfrm>
          <a:prstGeom prst="rect">
            <a:avLst/>
          </a:prstGeom>
        </p:spPr>
      </p:pic>
      <p:sp>
        <p:nvSpPr>
          <p:cNvPr id="34" name="Rounded Rectangle 1">
            <a:extLst>
              <a:ext uri="{FF2B5EF4-FFF2-40B4-BE49-F238E27FC236}">
                <a16:creationId xmlns:a16="http://schemas.microsoft.com/office/drawing/2014/main" id="{222BFAC1-00AB-467B-A6F4-ACF2AC7E21F7}"/>
              </a:ext>
            </a:extLst>
          </p:cNvPr>
          <p:cNvSpPr/>
          <p:nvPr/>
        </p:nvSpPr>
        <p:spPr>
          <a:xfrm>
            <a:off x="4845990" y="2651925"/>
            <a:ext cx="668121" cy="661429"/>
          </a:xfrm>
          <a:prstGeom prst="roundRect">
            <a:avLst/>
          </a:prstGeom>
          <a:solidFill>
            <a:srgbClr val="00FF99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28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748DCD3F-EF41-46B0-B095-1FEB889A5C4F}"/>
              </a:ext>
            </a:extLst>
          </p:cNvPr>
          <p:cNvSpPr/>
          <p:nvPr/>
        </p:nvSpPr>
        <p:spPr>
          <a:xfrm>
            <a:off x="5650288" y="2651925"/>
            <a:ext cx="665019" cy="661428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.VnBlack" panose="020B7200000000000000" pitchFamily="34" charset="0"/>
              </a:rPr>
              <a:t>-</a:t>
            </a:r>
          </a:p>
        </p:txBody>
      </p:sp>
      <p:sp>
        <p:nvSpPr>
          <p:cNvPr id="36" name="Rounded Rectangle 5">
            <a:extLst>
              <a:ext uri="{FF2B5EF4-FFF2-40B4-BE49-F238E27FC236}">
                <a16:creationId xmlns:a16="http://schemas.microsoft.com/office/drawing/2014/main" id="{D356B508-DF62-4002-BA46-A91F00084182}"/>
              </a:ext>
            </a:extLst>
          </p:cNvPr>
          <p:cNvSpPr/>
          <p:nvPr/>
        </p:nvSpPr>
        <p:spPr>
          <a:xfrm>
            <a:off x="6440726" y="2631344"/>
            <a:ext cx="665019" cy="682010"/>
          </a:xfrm>
          <a:prstGeom prst="roundRect">
            <a:avLst/>
          </a:prstGeom>
          <a:solidFill>
            <a:srgbClr val="00FF99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18</a:t>
            </a:r>
          </a:p>
        </p:txBody>
      </p:sp>
      <p:sp>
        <p:nvSpPr>
          <p:cNvPr id="37" name="Rounded Rectangle 6">
            <a:extLst>
              <a:ext uri="{FF2B5EF4-FFF2-40B4-BE49-F238E27FC236}">
                <a16:creationId xmlns:a16="http://schemas.microsoft.com/office/drawing/2014/main" id="{2B259ED8-44AD-4A88-829F-B18F4DD68148}"/>
              </a:ext>
            </a:extLst>
          </p:cNvPr>
          <p:cNvSpPr/>
          <p:nvPr/>
        </p:nvSpPr>
        <p:spPr>
          <a:xfrm>
            <a:off x="7595857" y="2651925"/>
            <a:ext cx="665019" cy="661428"/>
          </a:xfrm>
          <a:prstGeom prst="roundRect">
            <a:avLst/>
          </a:prstGeom>
          <a:solidFill>
            <a:srgbClr val="00FF99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10</a:t>
            </a:r>
          </a:p>
        </p:txBody>
      </p:sp>
      <p:sp>
        <p:nvSpPr>
          <p:cNvPr id="38" name="Rounded Rectangle 7">
            <a:extLst>
              <a:ext uri="{FF2B5EF4-FFF2-40B4-BE49-F238E27FC236}">
                <a16:creationId xmlns:a16="http://schemas.microsoft.com/office/drawing/2014/main" id="{5D9276A1-A77A-4AD2-B72B-AEB3F2E00D11}"/>
              </a:ext>
            </a:extLst>
          </p:cNvPr>
          <p:cNvSpPr/>
          <p:nvPr/>
        </p:nvSpPr>
        <p:spPr>
          <a:xfrm>
            <a:off x="7188221" y="3499905"/>
            <a:ext cx="665018" cy="661427"/>
          </a:xfrm>
          <a:prstGeom prst="roundRect">
            <a:avLst/>
          </a:prstGeom>
          <a:solidFill>
            <a:srgbClr val="00FF99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7872892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ao-vang-co-dien-e1437447489203.jpg">
            <a:hlinkClick r:id="rId3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6439711"/>
          </a:xfr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D7A2930-7667-43D2-8B42-8AF6C3389138}"/>
              </a:ext>
            </a:extLst>
          </p:cNvPr>
          <p:cNvSpPr/>
          <p:nvPr/>
        </p:nvSpPr>
        <p:spPr>
          <a:xfrm>
            <a:off x="685101" y="0"/>
            <a:ext cx="4876800" cy="1752600"/>
          </a:xfrm>
          <a:prstGeom prst="rect">
            <a:avLst/>
          </a:prstGeom>
          <a:noFill/>
        </p:spPr>
        <p:txBody>
          <a:bodyPr wrap="none" lIns="91440" tIns="45720" rIns="91440" bIns="45720" numCol="1">
            <a:prstTxWarp prst="textDeflate">
              <a:avLst/>
            </a:prstTxWarp>
            <a:spAutoFit/>
          </a:bodyPr>
          <a:lstStyle/>
          <a:p>
            <a:pPr algn="ctr"/>
            <a:r>
              <a:rPr lang="en-US" sz="8000" b="1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TRÒ CH</a:t>
            </a:r>
            <a:r>
              <a:rPr lang="vi-VN" sz="8000" b="1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Ơ</a:t>
            </a:r>
            <a:r>
              <a:rPr lang="en-US" sz="8000" b="1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</a:t>
            </a:r>
          </a:p>
          <a:p>
            <a:pPr algn="ctr"/>
            <a:r>
              <a:rPr lang="en-US" sz="8000" b="1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ĐÀO VÀNG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5258C6C-F389-45B4-9659-02F02F5E18F5}"/>
              </a:ext>
            </a:extLst>
          </p:cNvPr>
          <p:cNvSpPr/>
          <p:nvPr/>
        </p:nvSpPr>
        <p:spPr>
          <a:xfrm>
            <a:off x="1377002" y="3502552"/>
            <a:ext cx="10066223" cy="283533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endParaRPr lang="en-US" sz="2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cục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tới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slide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thợ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slide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MŨI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tới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slide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theo.</a:t>
            </a:r>
            <a:endParaRPr lang="en-US" sz="2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"/>
          <p:cNvSpPr txBox="1"/>
          <p:nvPr/>
        </p:nvSpPr>
        <p:spPr>
          <a:xfrm>
            <a:off x="4020576" y="3099748"/>
            <a:ext cx="5052503" cy="9276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211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KHỞI ĐỘNG</a:t>
            </a:r>
            <a:endParaRPr sz="5211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0" descr="1.jpg">
            <a:extLst>
              <a:ext uri="{FF2B5EF4-FFF2-40B4-BE49-F238E27FC236}">
                <a16:creationId xmlns:a16="http://schemas.microsoft.com/office/drawing/2014/main" id="{7D3F2E7B-1217-42F2-A57E-C3432FC51FF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-5897" r="11471"/>
          <a:stretch/>
        </p:blipFill>
        <p:spPr>
          <a:xfrm>
            <a:off x="-836579" y="-890"/>
            <a:ext cx="13028579" cy="6431832"/>
          </a:xfrm>
          <a:prstGeom prst="rect">
            <a:avLst/>
          </a:prstGeom>
        </p:spPr>
      </p:pic>
      <p:pic>
        <p:nvPicPr>
          <p:cNvPr id="8" name="Picture 7" descr="onoi d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24000" y="0"/>
            <a:ext cx="9144000" cy="6431832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8229600" y="4800600"/>
            <a:ext cx="10602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Britannic Bold" panose="020B0903060703020204" pitchFamily="34" charset="0"/>
                <a:cs typeface="Champion Script" panose="020B0506030404030204" pitchFamily="34" charset="0"/>
              </a:rPr>
              <a:t>150$</a:t>
            </a:r>
          </a:p>
        </p:txBody>
      </p:sp>
      <p:grpSp>
        <p:nvGrpSpPr>
          <p:cNvPr id="69" name="Group 68">
            <a:extLst>
              <a:ext uri="{FF2B5EF4-FFF2-40B4-BE49-F238E27FC236}">
                <a16:creationId xmlns:a16="http://schemas.microsoft.com/office/drawing/2014/main" id="{EAB7FC20-9893-4252-B5F3-43AD599870F5}"/>
              </a:ext>
            </a:extLst>
          </p:cNvPr>
          <p:cNvGrpSpPr/>
          <p:nvPr/>
        </p:nvGrpSpPr>
        <p:grpSpPr>
          <a:xfrm>
            <a:off x="5791200" y="0"/>
            <a:ext cx="904836" cy="685800"/>
            <a:chOff x="3547978" y="824200"/>
            <a:chExt cx="3624593" cy="2932387"/>
          </a:xfrm>
        </p:grpSpPr>
        <p:sp>
          <p:nvSpPr>
            <p:cNvPr id="70" name="Rounded Rectangle 3">
              <a:extLst>
                <a:ext uri="{FF2B5EF4-FFF2-40B4-BE49-F238E27FC236}">
                  <a16:creationId xmlns:a16="http://schemas.microsoft.com/office/drawing/2014/main" id="{3352A93C-1A23-4035-A956-E4A23868BF2B}"/>
                </a:ext>
              </a:extLst>
            </p:cNvPr>
            <p:cNvSpPr/>
            <p:nvPr/>
          </p:nvSpPr>
          <p:spPr>
            <a:xfrm>
              <a:off x="4303986" y="1707070"/>
              <a:ext cx="2112579" cy="2049517"/>
            </a:xfrm>
            <a:prstGeom prst="roundRect">
              <a:avLst>
                <a:gd name="adj" fmla="val 37436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lowchart: Delay 70">
              <a:extLst>
                <a:ext uri="{FF2B5EF4-FFF2-40B4-BE49-F238E27FC236}">
                  <a16:creationId xmlns:a16="http://schemas.microsoft.com/office/drawing/2014/main" id="{4A1BEEE5-A57F-4A41-BD67-65B6379ED504}"/>
                </a:ext>
              </a:extLst>
            </p:cNvPr>
            <p:cNvSpPr/>
            <p:nvPr/>
          </p:nvSpPr>
          <p:spPr>
            <a:xfrm rot="16200000">
              <a:off x="4587765" y="540421"/>
              <a:ext cx="1545023" cy="2112581"/>
            </a:xfrm>
            <a:prstGeom prst="flowChartDelay">
              <a:avLst/>
            </a:prstGeom>
            <a:solidFill>
              <a:srgbClr val="A54C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lowchart: Delay 71">
              <a:extLst>
                <a:ext uri="{FF2B5EF4-FFF2-40B4-BE49-F238E27FC236}">
                  <a16:creationId xmlns:a16="http://schemas.microsoft.com/office/drawing/2014/main" id="{B668CB81-3605-44D7-A1D9-4A8653E3D3AF}"/>
                </a:ext>
              </a:extLst>
            </p:cNvPr>
            <p:cNvSpPr/>
            <p:nvPr/>
          </p:nvSpPr>
          <p:spPr>
            <a:xfrm>
              <a:off x="6416565" y="2369223"/>
              <a:ext cx="299545" cy="441434"/>
            </a:xfrm>
            <a:prstGeom prst="flowChartDelay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lowchart: Delay 72">
              <a:extLst>
                <a:ext uri="{FF2B5EF4-FFF2-40B4-BE49-F238E27FC236}">
                  <a16:creationId xmlns:a16="http://schemas.microsoft.com/office/drawing/2014/main" id="{E72C6A44-C186-4BE4-B881-7EF1053A44A3}"/>
                </a:ext>
              </a:extLst>
            </p:cNvPr>
            <p:cNvSpPr/>
            <p:nvPr/>
          </p:nvSpPr>
          <p:spPr>
            <a:xfrm flipH="1">
              <a:off x="4004439" y="2384991"/>
              <a:ext cx="299545" cy="441434"/>
            </a:xfrm>
            <a:prstGeom prst="flowChartDelay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Moon 73">
              <a:extLst>
                <a:ext uri="{FF2B5EF4-FFF2-40B4-BE49-F238E27FC236}">
                  <a16:creationId xmlns:a16="http://schemas.microsoft.com/office/drawing/2014/main" id="{CDA4B06C-6A5E-491E-8CE9-70D5AEDFE8EA}"/>
                </a:ext>
              </a:extLst>
            </p:cNvPr>
            <p:cNvSpPr/>
            <p:nvPr/>
          </p:nvSpPr>
          <p:spPr>
            <a:xfrm rot="16200000">
              <a:off x="4855450" y="233733"/>
              <a:ext cx="1009650" cy="3624593"/>
            </a:xfrm>
            <a:prstGeom prst="moon">
              <a:avLst>
                <a:gd name="adj" fmla="val 35849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ounded Rectangle 12">
              <a:extLst>
                <a:ext uri="{FF2B5EF4-FFF2-40B4-BE49-F238E27FC236}">
                  <a16:creationId xmlns:a16="http://schemas.microsoft.com/office/drawing/2014/main" id="{13FC5D06-C4C4-42D6-B00D-3B0D8A457921}"/>
                </a:ext>
              </a:extLst>
            </p:cNvPr>
            <p:cNvSpPr/>
            <p:nvPr/>
          </p:nvSpPr>
          <p:spPr>
            <a:xfrm>
              <a:off x="5188531" y="2983290"/>
              <a:ext cx="216613" cy="434340"/>
            </a:xfrm>
            <a:prstGeom prst="roundRect">
              <a:avLst>
                <a:gd name="adj" fmla="val 38653"/>
              </a:avLst>
            </a:prstGeom>
            <a:solidFill>
              <a:srgbClr val="C45A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Rounded Rectangle 10">
              <a:extLst>
                <a:ext uri="{FF2B5EF4-FFF2-40B4-BE49-F238E27FC236}">
                  <a16:creationId xmlns:a16="http://schemas.microsoft.com/office/drawing/2014/main" id="{05D34F3A-ACC4-4D11-A7E8-6758A7733250}"/>
                </a:ext>
              </a:extLst>
            </p:cNvPr>
            <p:cNvSpPr/>
            <p:nvPr/>
          </p:nvSpPr>
          <p:spPr>
            <a:xfrm>
              <a:off x="5032615" y="2983290"/>
              <a:ext cx="216613" cy="434340"/>
            </a:xfrm>
            <a:prstGeom prst="roundRect">
              <a:avLst>
                <a:gd name="adj" fmla="val 38653"/>
              </a:avLst>
            </a:prstGeom>
            <a:solidFill>
              <a:srgbClr val="C45A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Rounded Rectangle 15">
              <a:extLst>
                <a:ext uri="{FF2B5EF4-FFF2-40B4-BE49-F238E27FC236}">
                  <a16:creationId xmlns:a16="http://schemas.microsoft.com/office/drawing/2014/main" id="{371C282B-0A5B-4614-A1C4-235A8D023A48}"/>
                </a:ext>
              </a:extLst>
            </p:cNvPr>
            <p:cNvSpPr/>
            <p:nvPr/>
          </p:nvSpPr>
          <p:spPr>
            <a:xfrm>
              <a:off x="5500362" y="2983290"/>
              <a:ext cx="216613" cy="434340"/>
            </a:xfrm>
            <a:prstGeom prst="roundRect">
              <a:avLst>
                <a:gd name="adj" fmla="val 38653"/>
              </a:avLst>
            </a:prstGeom>
            <a:solidFill>
              <a:srgbClr val="C45A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Rounded Rectangle 16">
              <a:extLst>
                <a:ext uri="{FF2B5EF4-FFF2-40B4-BE49-F238E27FC236}">
                  <a16:creationId xmlns:a16="http://schemas.microsoft.com/office/drawing/2014/main" id="{FF4868B0-DF2C-4538-8506-64C57E8344A2}"/>
                </a:ext>
              </a:extLst>
            </p:cNvPr>
            <p:cNvSpPr/>
            <p:nvPr/>
          </p:nvSpPr>
          <p:spPr>
            <a:xfrm>
              <a:off x="5344447" y="2983290"/>
              <a:ext cx="216613" cy="434340"/>
            </a:xfrm>
            <a:prstGeom prst="roundRect">
              <a:avLst>
                <a:gd name="adj" fmla="val 38653"/>
              </a:avLst>
            </a:prstGeom>
            <a:solidFill>
              <a:srgbClr val="C45A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Rounded Rectangle 17">
              <a:extLst>
                <a:ext uri="{FF2B5EF4-FFF2-40B4-BE49-F238E27FC236}">
                  <a16:creationId xmlns:a16="http://schemas.microsoft.com/office/drawing/2014/main" id="{AC3621C9-3A04-415D-80A0-E60193C38E26}"/>
                </a:ext>
              </a:extLst>
            </p:cNvPr>
            <p:cNvSpPr/>
            <p:nvPr/>
          </p:nvSpPr>
          <p:spPr>
            <a:xfrm>
              <a:off x="5305100" y="2646436"/>
              <a:ext cx="160020" cy="358140"/>
            </a:xfrm>
            <a:prstGeom prst="roundRect">
              <a:avLst>
                <a:gd name="adj" fmla="val 3006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Rounded Rectangle 18">
              <a:extLst>
                <a:ext uri="{FF2B5EF4-FFF2-40B4-BE49-F238E27FC236}">
                  <a16:creationId xmlns:a16="http://schemas.microsoft.com/office/drawing/2014/main" id="{E76959B1-8B55-43A4-95D5-BA43B71318EB}"/>
                </a:ext>
              </a:extLst>
            </p:cNvPr>
            <p:cNvSpPr/>
            <p:nvPr/>
          </p:nvSpPr>
          <p:spPr>
            <a:xfrm rot="16200000">
              <a:off x="5858731" y="2430052"/>
              <a:ext cx="74628" cy="358140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Rounded Rectangle 19">
              <a:extLst>
                <a:ext uri="{FF2B5EF4-FFF2-40B4-BE49-F238E27FC236}">
                  <a16:creationId xmlns:a16="http://schemas.microsoft.com/office/drawing/2014/main" id="{5687C18E-2969-4B0A-90C7-3329C6658EB0}"/>
                </a:ext>
              </a:extLst>
            </p:cNvPr>
            <p:cNvSpPr/>
            <p:nvPr/>
          </p:nvSpPr>
          <p:spPr>
            <a:xfrm rot="16200000">
              <a:off x="4758181" y="2427361"/>
              <a:ext cx="80010" cy="358140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0E21B78E-473E-4B8B-9199-F1293B3F2E04}"/>
              </a:ext>
            </a:extLst>
          </p:cNvPr>
          <p:cNvGrpSpPr/>
          <p:nvPr/>
        </p:nvGrpSpPr>
        <p:grpSpPr>
          <a:xfrm>
            <a:off x="5791200" y="609600"/>
            <a:ext cx="965178" cy="567044"/>
            <a:chOff x="9116622" y="4080294"/>
            <a:chExt cx="2973931" cy="2256382"/>
          </a:xfrm>
        </p:grpSpPr>
        <p:grpSp>
          <p:nvGrpSpPr>
            <p:cNvPr id="83" name="Group 74">
              <a:extLst>
                <a:ext uri="{FF2B5EF4-FFF2-40B4-BE49-F238E27FC236}">
                  <a16:creationId xmlns:a16="http://schemas.microsoft.com/office/drawing/2014/main" id="{2884FE29-5501-4F27-B8D9-B11DD1AC07DA}"/>
                </a:ext>
              </a:extLst>
            </p:cNvPr>
            <p:cNvGrpSpPr/>
            <p:nvPr/>
          </p:nvGrpSpPr>
          <p:grpSpPr>
            <a:xfrm>
              <a:off x="9353504" y="4080294"/>
              <a:ext cx="2737049" cy="2256382"/>
              <a:chOff x="9080035" y="2596602"/>
              <a:chExt cx="3589900" cy="2959457"/>
            </a:xfrm>
          </p:grpSpPr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91921090-8F62-4E1B-88E3-AA9C00F66BE6}"/>
                  </a:ext>
                </a:extLst>
              </p:cNvPr>
              <p:cNvSpPr/>
              <p:nvPr/>
            </p:nvSpPr>
            <p:spPr>
              <a:xfrm>
                <a:off x="9367325" y="2891878"/>
                <a:ext cx="2552700" cy="1434455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6" name="Rounded Rectangle 37">
                <a:extLst>
                  <a:ext uri="{FF2B5EF4-FFF2-40B4-BE49-F238E27FC236}">
                    <a16:creationId xmlns:a16="http://schemas.microsoft.com/office/drawing/2014/main" id="{855FB45E-1611-4BC7-8CE6-D5AA3EB86B92}"/>
                  </a:ext>
                </a:extLst>
              </p:cNvPr>
              <p:cNvSpPr/>
              <p:nvPr/>
            </p:nvSpPr>
            <p:spPr>
              <a:xfrm>
                <a:off x="11691425" y="2644227"/>
                <a:ext cx="571500" cy="192060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Rounded Rectangle 38">
                <a:extLst>
                  <a:ext uri="{FF2B5EF4-FFF2-40B4-BE49-F238E27FC236}">
                    <a16:creationId xmlns:a16="http://schemas.microsoft.com/office/drawing/2014/main" id="{7F18F1BF-908B-474B-938C-B5B21A231834}"/>
                  </a:ext>
                </a:extLst>
              </p:cNvPr>
              <p:cNvSpPr/>
              <p:nvPr/>
            </p:nvSpPr>
            <p:spPr>
              <a:xfrm>
                <a:off x="9080035" y="2596602"/>
                <a:ext cx="571500" cy="192060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Rounded Rectangle 40">
                <a:extLst>
                  <a:ext uri="{FF2B5EF4-FFF2-40B4-BE49-F238E27FC236}">
                    <a16:creationId xmlns:a16="http://schemas.microsoft.com/office/drawing/2014/main" id="{09F863F0-5F36-435A-BAA2-E9A8D15C95A6}"/>
                  </a:ext>
                </a:extLst>
              </p:cNvPr>
              <p:cNvSpPr/>
              <p:nvPr/>
            </p:nvSpPr>
            <p:spPr>
              <a:xfrm>
                <a:off x="12245433" y="2700638"/>
                <a:ext cx="424502" cy="2855421"/>
              </a:xfrm>
              <a:prstGeom prst="round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84" name="Rounded Rectangle 43">
              <a:extLst>
                <a:ext uri="{FF2B5EF4-FFF2-40B4-BE49-F238E27FC236}">
                  <a16:creationId xmlns:a16="http://schemas.microsoft.com/office/drawing/2014/main" id="{A842426C-6F08-4B9B-AF89-29E6D104B917}"/>
                </a:ext>
              </a:extLst>
            </p:cNvPr>
            <p:cNvSpPr/>
            <p:nvPr/>
          </p:nvSpPr>
          <p:spPr>
            <a:xfrm>
              <a:off x="9116622" y="4104047"/>
              <a:ext cx="291208" cy="2232629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F869E0E7-AC35-4E44-A5EF-1B860F1BADF5}"/>
              </a:ext>
            </a:extLst>
          </p:cNvPr>
          <p:cNvCxnSpPr>
            <a:cxnSpLocks/>
          </p:cNvCxnSpPr>
          <p:nvPr/>
        </p:nvCxnSpPr>
        <p:spPr>
          <a:xfrm>
            <a:off x="6172200" y="914400"/>
            <a:ext cx="1861977" cy="5356086"/>
          </a:xfrm>
          <a:prstGeom prst="line">
            <a:avLst/>
          </a:prstGeom>
          <a:ln w="38100">
            <a:solidFill>
              <a:srgbClr val="2D2A2F"/>
            </a:solidFill>
            <a:prstDash val="solid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>
            <a:extLst>
              <a:ext uri="{FF2B5EF4-FFF2-40B4-BE49-F238E27FC236}">
                <a16:creationId xmlns:a16="http://schemas.microsoft.com/office/drawing/2014/main" id="{A8BB3BB3-2DE1-4E9A-BFBD-1C12AA1BCD6B}"/>
              </a:ext>
            </a:extLst>
          </p:cNvPr>
          <p:cNvSpPr txBox="1"/>
          <p:nvPr/>
        </p:nvSpPr>
        <p:spPr>
          <a:xfrm>
            <a:off x="4114801" y="3505200"/>
            <a:ext cx="10494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Britannic Bold" panose="020B0903060703020204" pitchFamily="34" charset="0"/>
                <a:cs typeface="Champion Script" panose="020B0506030404030204" pitchFamily="34" charset="0"/>
              </a:rPr>
              <a:t>50$</a:t>
            </a:r>
          </a:p>
        </p:txBody>
      </p:sp>
      <p:cxnSp>
        <p:nvCxnSpPr>
          <p:cNvPr id="99" name="Straight Connector 98"/>
          <p:cNvCxnSpPr>
            <a:cxnSpLocks/>
            <a:stCxn id="85" idx="2"/>
          </p:cNvCxnSpPr>
          <p:nvPr/>
        </p:nvCxnSpPr>
        <p:spPr>
          <a:xfrm flipH="1">
            <a:off x="5715000" y="941024"/>
            <a:ext cx="539992" cy="3173777"/>
          </a:xfrm>
          <a:prstGeom prst="line">
            <a:avLst/>
          </a:prstGeom>
          <a:ln w="38100">
            <a:solidFill>
              <a:srgbClr val="2D2A2F"/>
            </a:solidFill>
            <a:prstDash val="solid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hlinkClick r:id="rId5" action="ppaction://hlinksldjump"/>
            <a:extLst>
              <a:ext uri="{FF2B5EF4-FFF2-40B4-BE49-F238E27FC236}">
                <a16:creationId xmlns:a16="http://schemas.microsoft.com/office/drawing/2014/main" id="{5F5E6354-74CB-4578-993C-8A3D8C180F2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43701" flipV="1">
            <a:off x="5186163" y="3402428"/>
            <a:ext cx="988700" cy="1006464"/>
          </a:xfrm>
          <a:prstGeom prst="rect">
            <a:avLst/>
          </a:prstGeom>
        </p:spPr>
      </p:pic>
      <p:pic>
        <p:nvPicPr>
          <p:cNvPr id="106" name="Picture 105" descr="1.jpg"/>
          <p:cNvPicPr>
            <a:picLocks noChangeAspect="1"/>
          </p:cNvPicPr>
          <p:nvPr/>
        </p:nvPicPr>
        <p:blipFill rotWithShape="1">
          <a:blip r:embed="rId3" cstate="print"/>
          <a:srcRect l="-5897" r="11471"/>
          <a:stretch/>
        </p:blipFill>
        <p:spPr>
          <a:xfrm>
            <a:off x="1360396" y="20393"/>
            <a:ext cx="3422176" cy="966327"/>
          </a:xfrm>
          <a:prstGeom prst="rect">
            <a:avLst/>
          </a:prstGeom>
        </p:spPr>
      </p:pic>
      <p:sp>
        <p:nvSpPr>
          <p:cNvPr id="107" name="TextBox 106">
            <a:extLst>
              <a:ext uri="{FF2B5EF4-FFF2-40B4-BE49-F238E27FC236}">
                <a16:creationId xmlns:a16="http://schemas.microsoft.com/office/drawing/2014/main" id="{9AEB9DB1-3DBE-4B42-B829-AE6DA8A6C03E}"/>
              </a:ext>
            </a:extLst>
          </p:cNvPr>
          <p:cNvSpPr txBox="1"/>
          <p:nvPr/>
        </p:nvSpPr>
        <p:spPr>
          <a:xfrm>
            <a:off x="2743200" y="5562600"/>
            <a:ext cx="14590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FFFF00"/>
                </a:solidFill>
                <a:latin typeface="Britannic Bold" panose="020B0903060703020204" pitchFamily="34" charset="0"/>
                <a:cs typeface="Champion Script" panose="020B0506030404030204" pitchFamily="34" charset="0"/>
              </a:rPr>
              <a:t>150$</a:t>
            </a:r>
          </a:p>
        </p:txBody>
      </p:sp>
      <p:cxnSp>
        <p:nvCxnSpPr>
          <p:cNvPr id="125" name="Straight Connector 124"/>
          <p:cNvCxnSpPr>
            <a:cxnSpLocks/>
          </p:cNvCxnSpPr>
          <p:nvPr/>
        </p:nvCxnSpPr>
        <p:spPr>
          <a:xfrm flipH="1">
            <a:off x="2438401" y="1066800"/>
            <a:ext cx="3733801" cy="3352800"/>
          </a:xfrm>
          <a:prstGeom prst="line">
            <a:avLst/>
          </a:prstGeom>
          <a:ln w="38100">
            <a:solidFill>
              <a:srgbClr val="2D2A2F"/>
            </a:solidFill>
            <a:prstDash val="solid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TextBox 132">
            <a:extLst>
              <a:ext uri="{FF2B5EF4-FFF2-40B4-BE49-F238E27FC236}">
                <a16:creationId xmlns:a16="http://schemas.microsoft.com/office/drawing/2014/main" id="{D1DF82DC-BEFB-41A7-AD35-7C5CE4B44277}"/>
              </a:ext>
            </a:extLst>
          </p:cNvPr>
          <p:cNvSpPr txBox="1"/>
          <p:nvPr/>
        </p:nvSpPr>
        <p:spPr>
          <a:xfrm>
            <a:off x="9296400" y="2667000"/>
            <a:ext cx="11240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FFFF00"/>
                </a:solidFill>
                <a:latin typeface="Britannic Bold" panose="020B0903060703020204" pitchFamily="34" charset="0"/>
                <a:cs typeface="Champion Script" panose="020B0506030404030204" pitchFamily="34" charset="0"/>
              </a:rPr>
              <a:t>20$</a:t>
            </a:r>
          </a:p>
        </p:txBody>
      </p:sp>
      <p:cxnSp>
        <p:nvCxnSpPr>
          <p:cNvPr id="134" name="Straight Connector 133">
            <a:extLst>
              <a:ext uri="{FF2B5EF4-FFF2-40B4-BE49-F238E27FC236}">
                <a16:creationId xmlns:a16="http://schemas.microsoft.com/office/drawing/2014/main" id="{89088168-F37F-4414-83D7-25D344CB8832}"/>
              </a:ext>
            </a:extLst>
          </p:cNvPr>
          <p:cNvCxnSpPr>
            <a:cxnSpLocks/>
          </p:cNvCxnSpPr>
          <p:nvPr/>
        </p:nvCxnSpPr>
        <p:spPr>
          <a:xfrm>
            <a:off x="6248400" y="1143000"/>
            <a:ext cx="2667000" cy="2438400"/>
          </a:xfrm>
          <a:prstGeom prst="line">
            <a:avLst/>
          </a:prstGeom>
          <a:ln w="38100">
            <a:solidFill>
              <a:srgbClr val="2D2A2F"/>
            </a:solidFill>
            <a:prstDash val="solid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hlinkClick r:id="rId7" action="ppaction://hlinksldjump"/>
            <a:extLst>
              <a:ext uri="{FF2B5EF4-FFF2-40B4-BE49-F238E27FC236}">
                <a16:creationId xmlns:a16="http://schemas.microsoft.com/office/drawing/2014/main" id="{09C96DFA-0498-415B-A64F-347931DAAAD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34400" y="3276601"/>
            <a:ext cx="990600" cy="970999"/>
          </a:xfrm>
          <a:prstGeom prst="rect">
            <a:avLst/>
          </a:prstGeom>
        </p:spPr>
      </p:pic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BF8AF885-CD0B-49EA-BB27-54F87079845C}"/>
              </a:ext>
            </a:extLst>
          </p:cNvPr>
          <p:cNvCxnSpPr>
            <a:cxnSpLocks/>
          </p:cNvCxnSpPr>
          <p:nvPr/>
        </p:nvCxnSpPr>
        <p:spPr>
          <a:xfrm flipH="1">
            <a:off x="2590800" y="1066800"/>
            <a:ext cx="3581400" cy="2286000"/>
          </a:xfrm>
          <a:prstGeom prst="line">
            <a:avLst/>
          </a:prstGeom>
          <a:ln w="38100">
            <a:solidFill>
              <a:srgbClr val="2D2A2F"/>
            </a:solidFill>
            <a:prstDash val="solid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D1DF82DC-BEFB-41A7-AD35-7C5CE4B44277}"/>
              </a:ext>
            </a:extLst>
          </p:cNvPr>
          <p:cNvSpPr txBox="1"/>
          <p:nvPr/>
        </p:nvSpPr>
        <p:spPr>
          <a:xfrm>
            <a:off x="2209800" y="2057401"/>
            <a:ext cx="99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FF00"/>
                </a:solidFill>
                <a:latin typeface="Britannic Bold" panose="020B0903060703020204" pitchFamily="34" charset="0"/>
                <a:cs typeface="Champion Script" panose="020B0506030404030204" pitchFamily="34" charset="0"/>
              </a:rPr>
              <a:t>10$</a:t>
            </a:r>
          </a:p>
        </p:txBody>
      </p:sp>
      <p:pic>
        <p:nvPicPr>
          <p:cNvPr id="6" name="Picture 5">
            <a:hlinkClick r:id="rId9" action="ppaction://hlinksldjump"/>
            <a:extLst>
              <a:ext uri="{FF2B5EF4-FFF2-40B4-BE49-F238E27FC236}">
                <a16:creationId xmlns:a16="http://schemas.microsoft.com/office/drawing/2014/main" id="{51438933-F446-4EBA-BE88-4D2B52DC4AA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85395" flipH="1">
            <a:off x="2320403" y="2928521"/>
            <a:ext cx="700666" cy="772976"/>
          </a:xfrm>
          <a:prstGeom prst="rect">
            <a:avLst/>
          </a:prstGeom>
        </p:spPr>
      </p:pic>
      <p:pic>
        <p:nvPicPr>
          <p:cNvPr id="3" name="Picture 2">
            <a:hlinkClick r:id="rId11" action="ppaction://hlinksldjump"/>
            <a:extLst>
              <a:ext uri="{FF2B5EF4-FFF2-40B4-BE49-F238E27FC236}">
                <a16:creationId xmlns:a16="http://schemas.microsoft.com/office/drawing/2014/main" id="{D131E8FE-18A5-4B93-9B33-699F50ED8E7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51551">
            <a:off x="6798483" y="4615634"/>
            <a:ext cx="1745492" cy="1815000"/>
          </a:xfrm>
          <a:prstGeom prst="rect">
            <a:avLst/>
          </a:prstGeom>
        </p:spPr>
      </p:pic>
      <p:pic>
        <p:nvPicPr>
          <p:cNvPr id="4" name="Picture 3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3962400"/>
            <a:ext cx="2493818" cy="1828800"/>
          </a:xfrm>
          <a:prstGeom prst="rect">
            <a:avLst/>
          </a:prstGeom>
        </p:spPr>
      </p:pic>
      <p:pic>
        <p:nvPicPr>
          <p:cNvPr id="9" name="Picture 8">
            <a:hlinkClick r:id="rId12" action="ppaction://hlinksldjump"/>
            <a:extLst>
              <a:ext uri="{FF2B5EF4-FFF2-40B4-BE49-F238E27FC236}">
                <a16:creationId xmlns:a16="http://schemas.microsoft.com/office/drawing/2014/main" id="{026E0516-A134-4FCC-B62D-66653528E8B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flipH="1">
            <a:off x="10830707" y="5267413"/>
            <a:ext cx="1080323" cy="10475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1.11111E-6 L 3.95833E-6 0.00556 " pathEditMode="relative" rAng="0" ptsTypes="AA">
                                      <p:cBhvr>
                                        <p:cTn id="6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2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8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Right)">
                                      <p:cBhvr>
                                        <p:cTn id="15" dur="5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96296E-6 L -0.12813 -0.68426 " pathEditMode="relative" rAng="0" ptsTypes="AA">
                                      <p:cBhvr>
                                        <p:cTn id="18" dur="6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06" y="-34213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500"/>
                            </p:stCondLst>
                            <p:childTnLst>
                              <p:par>
                                <p:cTn id="25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8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9" dur="3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4.44444E-6 L 0.06216 -0.41388 " pathEditMode="relative" rAng="0" ptsTypes="AA">
                                      <p:cBhvr>
                                        <p:cTn id="4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" y="-207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0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8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3" dur="47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74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91 -1.11111E-6 L 0.28907 -0.54352 " pathEditMode="relative" rAng="0" ptsTypes="AA">
                                      <p:cBhvr>
                                        <p:cTn id="6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-27176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4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18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Right)">
                                      <p:cBhvr>
                                        <p:cTn id="87" dur="3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0.00995 L -0.22969 -0.38912 " pathEditMode="relative" rAng="0" ptsTypes="AA">
                                      <p:cBhvr>
                                        <p:cTn id="9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84" y="-18958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500"/>
                            </p:stCondLst>
                            <p:childTnLst>
                              <p:par>
                                <p:cTn id="97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"/>
                            </p:stCondLst>
                            <p:childTnLst>
                              <p:par>
                                <p:cTn id="110" presetID="18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1" dur="3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3.33333E-6 L 0.30482 -0.34606 " pathEditMode="relative" rAng="0" ptsTypes="AA">
                                      <p:cBhvr>
                                        <p:cTn id="114" dur="3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234" y="-17315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750"/>
                            </p:stCondLst>
                            <p:childTnLst>
                              <p:par>
                                <p:cTn id="121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25" grpId="0"/>
      <p:bldP spid="98" grpId="0"/>
      <p:bldP spid="107" grpId="0"/>
      <p:bldP spid="133" grpId="0"/>
      <p:bldP spid="4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04BCDA-66BE-4798-9752-CBE45DCD6B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18288"/>
            <a:ext cx="12192000" cy="6439711"/>
          </a:xfrm>
          <a:prstGeom prst="rect">
            <a:avLst/>
          </a:prstGeom>
        </p:spPr>
      </p:pic>
      <p:pic>
        <p:nvPicPr>
          <p:cNvPr id="9" name="Picture 8">
            <a:hlinkClick r:id="rId6" action="ppaction://hlinksldjump"/>
            <a:extLst>
              <a:ext uri="{FF2B5EF4-FFF2-40B4-BE49-F238E27FC236}">
                <a16:creationId xmlns:a16="http://schemas.microsoft.com/office/drawing/2014/main" id="{2752541A-CCD0-44E9-A966-4E4DB58C943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5622" b="75325" l="67426" r="96649">
                        <a14:foregroundMark x1="81099" y1="47866" x2="81099" y2="47866"/>
                        <a14:foregroundMark x1="85925" y1="47866" x2="85925" y2="47866"/>
                        <a14:foregroundMark x1="85925" y1="48794" x2="85925" y2="487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694" t="35900" b="25881"/>
          <a:stretch/>
        </p:blipFill>
        <p:spPr>
          <a:xfrm>
            <a:off x="7691582" y="3145738"/>
            <a:ext cx="4202514" cy="3592190"/>
          </a:xfrm>
          <a:prstGeom prst="rect">
            <a:avLst/>
          </a:prstGeom>
        </p:spPr>
      </p:pic>
      <p:sp>
        <p:nvSpPr>
          <p:cNvPr id="6" name="Rounded Rectangle 24">
            <a:extLst>
              <a:ext uri="{FF2B5EF4-FFF2-40B4-BE49-F238E27FC236}">
                <a16:creationId xmlns:a16="http://schemas.microsoft.com/office/drawing/2014/main" id="{35A46A43-4B00-4EC2-A461-A9D592B03F71}"/>
              </a:ext>
            </a:extLst>
          </p:cNvPr>
          <p:cNvSpPr/>
          <p:nvPr/>
        </p:nvSpPr>
        <p:spPr>
          <a:xfrm>
            <a:off x="2526627" y="3411051"/>
            <a:ext cx="2098486" cy="981759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A. 28</a:t>
            </a:r>
          </a:p>
        </p:txBody>
      </p:sp>
      <p:sp>
        <p:nvSpPr>
          <p:cNvPr id="7" name="Rounded Rectangle 25">
            <a:extLst>
              <a:ext uri="{FF2B5EF4-FFF2-40B4-BE49-F238E27FC236}">
                <a16:creationId xmlns:a16="http://schemas.microsoft.com/office/drawing/2014/main" id="{DCB3D9D3-4152-4DB4-97C1-7A31853D41D1}"/>
              </a:ext>
            </a:extLst>
          </p:cNvPr>
          <p:cNvSpPr/>
          <p:nvPr/>
        </p:nvSpPr>
        <p:spPr>
          <a:xfrm>
            <a:off x="5768470" y="3391501"/>
            <a:ext cx="2096310" cy="1001309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B. 37</a:t>
            </a:r>
          </a:p>
        </p:txBody>
      </p:sp>
      <p:sp>
        <p:nvSpPr>
          <p:cNvPr id="10" name="Rounded Rectangle 26">
            <a:extLst>
              <a:ext uri="{FF2B5EF4-FFF2-40B4-BE49-F238E27FC236}">
                <a16:creationId xmlns:a16="http://schemas.microsoft.com/office/drawing/2014/main" id="{12D7B3ED-A00E-4B71-97EA-A9DEE87398AF}"/>
              </a:ext>
            </a:extLst>
          </p:cNvPr>
          <p:cNvSpPr/>
          <p:nvPr/>
        </p:nvSpPr>
        <p:spPr>
          <a:xfrm>
            <a:off x="2566371" y="4615201"/>
            <a:ext cx="2018998" cy="1001798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C. 38</a:t>
            </a:r>
          </a:p>
        </p:txBody>
      </p:sp>
      <p:sp>
        <p:nvSpPr>
          <p:cNvPr id="11" name="Rounded Rectangle 27">
            <a:extLst>
              <a:ext uri="{FF2B5EF4-FFF2-40B4-BE49-F238E27FC236}">
                <a16:creationId xmlns:a16="http://schemas.microsoft.com/office/drawing/2014/main" id="{1524CE0A-1E0A-4ABF-B14A-14BA3C67D077}"/>
              </a:ext>
            </a:extLst>
          </p:cNvPr>
          <p:cNvSpPr/>
          <p:nvPr/>
        </p:nvSpPr>
        <p:spPr>
          <a:xfrm>
            <a:off x="5765227" y="4638573"/>
            <a:ext cx="2099553" cy="1001798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D. 48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6A29FC8-5197-4E55-A4DD-457E61B0505B}"/>
              </a:ext>
            </a:extLst>
          </p:cNvPr>
          <p:cNvGrpSpPr/>
          <p:nvPr/>
        </p:nvGrpSpPr>
        <p:grpSpPr>
          <a:xfrm>
            <a:off x="2110688" y="0"/>
            <a:ext cx="7201714" cy="2839567"/>
            <a:chOff x="4823361" y="-286037"/>
            <a:chExt cx="7201714" cy="2839567"/>
          </a:xfrm>
        </p:grpSpPr>
        <p:sp>
          <p:nvSpPr>
            <p:cNvPr id="13" name="Google Shape;409;p13">
              <a:extLst>
                <a:ext uri="{FF2B5EF4-FFF2-40B4-BE49-F238E27FC236}">
                  <a16:creationId xmlns:a16="http://schemas.microsoft.com/office/drawing/2014/main" id="{B6FCD41F-1830-4FD2-8FEE-7B32E7D08193}"/>
                </a:ext>
              </a:extLst>
            </p:cNvPr>
            <p:cNvSpPr/>
            <p:nvPr/>
          </p:nvSpPr>
          <p:spPr>
            <a:xfrm>
              <a:off x="4823361" y="1310186"/>
              <a:ext cx="6291034" cy="1243344"/>
            </a:xfrm>
            <a:prstGeom prst="roundRect">
              <a:avLst>
                <a:gd name="adj" fmla="val 16667"/>
              </a:avLst>
            </a:prstGeom>
            <a:solidFill>
              <a:srgbClr val="0070C0"/>
            </a:solidFill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spcFirstLastPara="1" wrap="square" lIns="121900" tIns="60950" rIns="121900" bIns="6095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0" b="1" dirty="0" err="1">
                  <a:solidFill>
                    <a:schemeClr val="l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Tính</a:t>
              </a:r>
              <a:r>
                <a:rPr lang="en-US" sz="4000" b="1" dirty="0">
                  <a:solidFill>
                    <a:schemeClr val="l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4000" b="1" dirty="0" err="1">
                  <a:solidFill>
                    <a:schemeClr val="l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tổng</a:t>
              </a:r>
              <a:r>
                <a:rPr lang="en-US" sz="4000" b="1" dirty="0">
                  <a:solidFill>
                    <a:schemeClr val="l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4000" b="1" dirty="0" err="1">
                  <a:solidFill>
                    <a:schemeClr val="l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của</a:t>
              </a:r>
              <a:r>
                <a:rPr lang="en-US" sz="4000" b="1" dirty="0">
                  <a:solidFill>
                    <a:schemeClr val="l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23 </a:t>
              </a:r>
              <a:r>
                <a:rPr lang="en-US" sz="4000" b="1" dirty="0" err="1">
                  <a:solidFill>
                    <a:schemeClr val="l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và</a:t>
              </a:r>
              <a:r>
                <a:rPr lang="en-US" sz="4000" b="1" dirty="0">
                  <a:solidFill>
                    <a:schemeClr val="l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15</a:t>
              </a:r>
              <a:endParaRPr sz="4000" b="1" dirty="0">
                <a:solidFill>
                  <a:schemeClr val="lt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16239A3-E714-4720-AC9C-74452D97054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8500" b="90000" l="3333" r="97778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75004" y="-286037"/>
              <a:ext cx="2850071" cy="25333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78080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4A642069-F9C8-46A5-8093-50BE1CD961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18288"/>
            <a:ext cx="12192000" cy="6439711"/>
          </a:xfrm>
          <a:prstGeom prst="rect">
            <a:avLst/>
          </a:prstGeom>
        </p:spPr>
      </p:pic>
      <p:pic>
        <p:nvPicPr>
          <p:cNvPr id="9" name="Picture 8">
            <a:hlinkClick r:id="rId6" action="ppaction://hlinksldjump"/>
            <a:extLst>
              <a:ext uri="{FF2B5EF4-FFF2-40B4-BE49-F238E27FC236}">
                <a16:creationId xmlns:a16="http://schemas.microsoft.com/office/drawing/2014/main" id="{2752541A-CCD0-44E9-A966-4E4DB58C943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5622" b="75325" l="67426" r="96649">
                        <a14:foregroundMark x1="81099" y1="47866" x2="81099" y2="47866"/>
                        <a14:foregroundMark x1="85925" y1="47866" x2="85925" y2="47866"/>
                        <a14:foregroundMark x1="85925" y1="48794" x2="85925" y2="487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694" t="35900" b="25881"/>
          <a:stretch/>
        </p:blipFill>
        <p:spPr>
          <a:xfrm>
            <a:off x="7691582" y="3145738"/>
            <a:ext cx="4202514" cy="3592190"/>
          </a:xfrm>
          <a:prstGeom prst="rect">
            <a:avLst/>
          </a:prstGeom>
        </p:spPr>
      </p:pic>
      <p:sp>
        <p:nvSpPr>
          <p:cNvPr id="6" name="Rounded Rectangle 24">
            <a:extLst>
              <a:ext uri="{FF2B5EF4-FFF2-40B4-BE49-F238E27FC236}">
                <a16:creationId xmlns:a16="http://schemas.microsoft.com/office/drawing/2014/main" id="{35A46A43-4B00-4EC2-A461-A9D592B03F71}"/>
              </a:ext>
            </a:extLst>
          </p:cNvPr>
          <p:cNvSpPr/>
          <p:nvPr/>
        </p:nvSpPr>
        <p:spPr>
          <a:xfrm>
            <a:off x="2786295" y="4658612"/>
            <a:ext cx="2098486" cy="981759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C. 72</a:t>
            </a:r>
          </a:p>
        </p:txBody>
      </p:sp>
      <p:sp>
        <p:nvSpPr>
          <p:cNvPr id="7" name="Rounded Rectangle 25">
            <a:extLst>
              <a:ext uri="{FF2B5EF4-FFF2-40B4-BE49-F238E27FC236}">
                <a16:creationId xmlns:a16="http://schemas.microsoft.com/office/drawing/2014/main" id="{DCB3D9D3-4152-4DB4-97C1-7A31853D41D1}"/>
              </a:ext>
            </a:extLst>
          </p:cNvPr>
          <p:cNvSpPr/>
          <p:nvPr/>
        </p:nvSpPr>
        <p:spPr>
          <a:xfrm>
            <a:off x="5768470" y="3391501"/>
            <a:ext cx="2096310" cy="1001309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B. 83</a:t>
            </a:r>
          </a:p>
        </p:txBody>
      </p:sp>
      <p:sp>
        <p:nvSpPr>
          <p:cNvPr id="10" name="Rounded Rectangle 26">
            <a:extLst>
              <a:ext uri="{FF2B5EF4-FFF2-40B4-BE49-F238E27FC236}">
                <a16:creationId xmlns:a16="http://schemas.microsoft.com/office/drawing/2014/main" id="{12D7B3ED-A00E-4B71-97EA-A9DEE87398AF}"/>
              </a:ext>
            </a:extLst>
          </p:cNvPr>
          <p:cNvSpPr/>
          <p:nvPr/>
        </p:nvSpPr>
        <p:spPr>
          <a:xfrm>
            <a:off x="2786295" y="3391501"/>
            <a:ext cx="2018998" cy="1001798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A. 73</a:t>
            </a:r>
          </a:p>
        </p:txBody>
      </p:sp>
      <p:sp>
        <p:nvSpPr>
          <p:cNvPr id="11" name="Rounded Rectangle 27">
            <a:extLst>
              <a:ext uri="{FF2B5EF4-FFF2-40B4-BE49-F238E27FC236}">
                <a16:creationId xmlns:a16="http://schemas.microsoft.com/office/drawing/2014/main" id="{1524CE0A-1E0A-4ABF-B14A-14BA3C67D077}"/>
              </a:ext>
            </a:extLst>
          </p:cNvPr>
          <p:cNvSpPr/>
          <p:nvPr/>
        </p:nvSpPr>
        <p:spPr>
          <a:xfrm>
            <a:off x="5765227" y="4638573"/>
            <a:ext cx="2099553" cy="1001798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D. 63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6A29FC8-5197-4E55-A4DD-457E61B0505B}"/>
              </a:ext>
            </a:extLst>
          </p:cNvPr>
          <p:cNvGrpSpPr/>
          <p:nvPr/>
        </p:nvGrpSpPr>
        <p:grpSpPr>
          <a:xfrm>
            <a:off x="2060342" y="-23594"/>
            <a:ext cx="7233986" cy="3019674"/>
            <a:chOff x="4791089" y="-286037"/>
            <a:chExt cx="7233986" cy="3019674"/>
          </a:xfrm>
        </p:grpSpPr>
        <p:sp>
          <p:nvSpPr>
            <p:cNvPr id="13" name="Google Shape;409;p13">
              <a:extLst>
                <a:ext uri="{FF2B5EF4-FFF2-40B4-BE49-F238E27FC236}">
                  <a16:creationId xmlns:a16="http://schemas.microsoft.com/office/drawing/2014/main" id="{B6FCD41F-1830-4FD2-8FEE-7B32E7D08193}"/>
                </a:ext>
              </a:extLst>
            </p:cNvPr>
            <p:cNvSpPr/>
            <p:nvPr/>
          </p:nvSpPr>
          <p:spPr>
            <a:xfrm>
              <a:off x="4791089" y="1490293"/>
              <a:ext cx="6344928" cy="1243344"/>
            </a:xfrm>
            <a:prstGeom prst="roundRect">
              <a:avLst>
                <a:gd name="adj" fmla="val 16667"/>
              </a:avLst>
            </a:prstGeom>
            <a:solidFill>
              <a:srgbClr val="0070C0"/>
            </a:solidFill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spcFirstLastPara="1" wrap="square" lIns="121900" tIns="60950" rIns="121900" bIns="6095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4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Tính</a:t>
              </a:r>
              <a:r>
                <a:rPr lang="en-US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44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hiệu</a:t>
              </a:r>
              <a:r>
                <a:rPr lang="en-US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44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của</a:t>
              </a:r>
              <a:r>
                <a:rPr lang="en-US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78 </a:t>
              </a:r>
              <a:r>
                <a:rPr lang="en-US" sz="44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và</a:t>
              </a:r>
              <a:r>
                <a:rPr lang="en-US" sz="4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5</a:t>
              </a:r>
              <a:endParaRPr sz="4400" b="1" dirty="0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16239A3-E714-4720-AC9C-74452D97054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8500" b="90000" l="3333" r="97778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75004" y="-286037"/>
              <a:ext cx="2850071" cy="25333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12715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6" grpId="1" animBg="1"/>
      <p:bldP spid="7" grpId="1" animBg="1"/>
      <p:bldP spid="10" grpId="1" animBg="1"/>
      <p:bldP spid="11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12E0A266-6DCF-4231-921D-154A2C2F43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18288"/>
            <a:ext cx="12192000" cy="6439711"/>
          </a:xfrm>
          <a:prstGeom prst="rect">
            <a:avLst/>
          </a:prstGeom>
        </p:spPr>
      </p:pic>
      <p:pic>
        <p:nvPicPr>
          <p:cNvPr id="9" name="Picture 8">
            <a:hlinkClick r:id="rId6" action="ppaction://hlinksldjump"/>
            <a:extLst>
              <a:ext uri="{FF2B5EF4-FFF2-40B4-BE49-F238E27FC236}">
                <a16:creationId xmlns:a16="http://schemas.microsoft.com/office/drawing/2014/main" id="{2752541A-CCD0-44E9-A966-4E4DB58C943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5622" b="75325" l="67426" r="96649">
                        <a14:foregroundMark x1="81099" y1="47866" x2="81099" y2="47866"/>
                        <a14:foregroundMark x1="85925" y1="47866" x2="85925" y2="47866"/>
                        <a14:foregroundMark x1="85925" y1="48794" x2="85925" y2="487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694" t="35900" b="25881"/>
          <a:stretch/>
        </p:blipFill>
        <p:spPr>
          <a:xfrm>
            <a:off x="8168473" y="3145738"/>
            <a:ext cx="4202514" cy="3592190"/>
          </a:xfrm>
          <a:prstGeom prst="rect">
            <a:avLst/>
          </a:prstGeom>
        </p:spPr>
      </p:pic>
      <p:sp>
        <p:nvSpPr>
          <p:cNvPr id="6" name="Rounded Rectangle 24">
            <a:extLst>
              <a:ext uri="{FF2B5EF4-FFF2-40B4-BE49-F238E27FC236}">
                <a16:creationId xmlns:a16="http://schemas.microsoft.com/office/drawing/2014/main" id="{35A46A43-4B00-4EC2-A461-A9D592B03F71}"/>
              </a:ext>
            </a:extLst>
          </p:cNvPr>
          <p:cNvSpPr/>
          <p:nvPr/>
        </p:nvSpPr>
        <p:spPr>
          <a:xfrm>
            <a:off x="4348019" y="3460181"/>
            <a:ext cx="2098486" cy="805885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B. 98</a:t>
            </a:r>
          </a:p>
        </p:txBody>
      </p:sp>
      <p:sp>
        <p:nvSpPr>
          <p:cNvPr id="7" name="Rounded Rectangle 25">
            <a:extLst>
              <a:ext uri="{FF2B5EF4-FFF2-40B4-BE49-F238E27FC236}">
                <a16:creationId xmlns:a16="http://schemas.microsoft.com/office/drawing/2014/main" id="{DCB3D9D3-4152-4DB4-97C1-7A31853D41D1}"/>
              </a:ext>
            </a:extLst>
          </p:cNvPr>
          <p:cNvSpPr/>
          <p:nvPr/>
        </p:nvSpPr>
        <p:spPr>
          <a:xfrm>
            <a:off x="1657256" y="3429000"/>
            <a:ext cx="2096310" cy="821933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A. 97</a:t>
            </a:r>
          </a:p>
        </p:txBody>
      </p:sp>
      <p:sp>
        <p:nvSpPr>
          <p:cNvPr id="10" name="Rounded Rectangle 26">
            <a:extLst>
              <a:ext uri="{FF2B5EF4-FFF2-40B4-BE49-F238E27FC236}">
                <a16:creationId xmlns:a16="http://schemas.microsoft.com/office/drawing/2014/main" id="{12D7B3ED-A00E-4B71-97EA-A9DEE87398AF}"/>
              </a:ext>
            </a:extLst>
          </p:cNvPr>
          <p:cNvSpPr/>
          <p:nvPr/>
        </p:nvSpPr>
        <p:spPr>
          <a:xfrm>
            <a:off x="7158974" y="3429000"/>
            <a:ext cx="2018998" cy="822334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C. 100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6A29FC8-5197-4E55-A4DD-457E61B0505B}"/>
              </a:ext>
            </a:extLst>
          </p:cNvPr>
          <p:cNvGrpSpPr/>
          <p:nvPr/>
        </p:nvGrpSpPr>
        <p:grpSpPr>
          <a:xfrm>
            <a:off x="1658022" y="29717"/>
            <a:ext cx="7616413" cy="2938874"/>
            <a:chOff x="4532664" y="-286037"/>
            <a:chExt cx="7616413" cy="2938874"/>
          </a:xfrm>
        </p:grpSpPr>
        <p:sp>
          <p:nvSpPr>
            <p:cNvPr id="13" name="Google Shape;409;p13">
              <a:extLst>
                <a:ext uri="{FF2B5EF4-FFF2-40B4-BE49-F238E27FC236}">
                  <a16:creationId xmlns:a16="http://schemas.microsoft.com/office/drawing/2014/main" id="{B6FCD41F-1830-4FD2-8FEE-7B32E7D08193}"/>
                </a:ext>
              </a:extLst>
            </p:cNvPr>
            <p:cNvSpPr/>
            <p:nvPr/>
          </p:nvSpPr>
          <p:spPr>
            <a:xfrm>
              <a:off x="4532664" y="1409493"/>
              <a:ext cx="7616413" cy="1243344"/>
            </a:xfrm>
            <a:prstGeom prst="roundRect">
              <a:avLst>
                <a:gd name="adj" fmla="val 16667"/>
              </a:avLst>
            </a:prstGeom>
            <a:solidFill>
              <a:srgbClr val="0070C0"/>
            </a:solidFill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spcFirstLastPara="1" wrap="square" lIns="121900" tIns="60950" rIns="121900" bIns="6095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6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3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6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liền</a:t>
              </a:r>
              <a:r>
                <a:rPr lang="en-US" sz="3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6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sau</a:t>
              </a:r>
              <a:r>
                <a:rPr lang="en-US" sz="3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6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của</a:t>
              </a:r>
              <a:r>
                <a:rPr lang="en-US" sz="3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6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3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99 </a:t>
              </a:r>
              <a:r>
                <a:rPr lang="en-US" sz="36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là</a:t>
              </a:r>
              <a:r>
                <a:rPr lang="en-US" sz="3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6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3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6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nào</a:t>
              </a:r>
              <a:r>
                <a:rPr lang="en-US" sz="3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  <a:endParaRPr sz="3600" b="1" dirty="0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16239A3-E714-4720-AC9C-74452D97054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8500" b="90000" l="3333" r="97778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75004" y="-286037"/>
              <a:ext cx="2850071" cy="25333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54246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6" grpId="1" animBg="1"/>
      <p:bldP spid="7" grpId="1" animBg="1"/>
      <p:bldP spid="10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ADC51C9-8D45-454D-9DFB-8476E6FC1ED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18288"/>
            <a:ext cx="12192000" cy="6439711"/>
          </a:xfrm>
          <a:prstGeom prst="rect">
            <a:avLst/>
          </a:prstGeom>
        </p:spPr>
      </p:pic>
      <p:pic>
        <p:nvPicPr>
          <p:cNvPr id="9" name="Picture 8">
            <a:hlinkClick r:id="rId6" action="ppaction://hlinksldjump"/>
            <a:extLst>
              <a:ext uri="{FF2B5EF4-FFF2-40B4-BE49-F238E27FC236}">
                <a16:creationId xmlns:a16="http://schemas.microsoft.com/office/drawing/2014/main" id="{2752541A-CCD0-44E9-A966-4E4DB58C943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5622" b="75325" l="67426" r="96649">
                        <a14:foregroundMark x1="81099" y1="47866" x2="81099" y2="47866"/>
                        <a14:foregroundMark x1="85925" y1="47866" x2="85925" y2="47866"/>
                        <a14:foregroundMark x1="85925" y1="48794" x2="85925" y2="487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694" t="35900" b="25881"/>
          <a:stretch/>
        </p:blipFill>
        <p:spPr>
          <a:xfrm>
            <a:off x="7647631" y="3332311"/>
            <a:ext cx="4202514" cy="3592190"/>
          </a:xfrm>
          <a:prstGeom prst="rect">
            <a:avLst/>
          </a:prstGeom>
        </p:spPr>
      </p:pic>
      <p:sp>
        <p:nvSpPr>
          <p:cNvPr id="4" name="Rounded Rectangle 24">
            <a:extLst>
              <a:ext uri="{FF2B5EF4-FFF2-40B4-BE49-F238E27FC236}">
                <a16:creationId xmlns:a16="http://schemas.microsoft.com/office/drawing/2014/main" id="{F58CCAF1-D142-407D-9B50-89959C7E32DB}"/>
              </a:ext>
            </a:extLst>
          </p:cNvPr>
          <p:cNvSpPr/>
          <p:nvPr/>
        </p:nvSpPr>
        <p:spPr>
          <a:xfrm>
            <a:off x="2838161" y="3839928"/>
            <a:ext cx="2098486" cy="878140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A. 40 cm</a:t>
            </a: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E9499ADA-9A03-480D-AD2D-4247C02D1D1B}"/>
              </a:ext>
            </a:extLst>
          </p:cNvPr>
          <p:cNvSpPr/>
          <p:nvPr/>
        </p:nvSpPr>
        <p:spPr>
          <a:xfrm>
            <a:off x="2840337" y="5014512"/>
            <a:ext cx="2096310" cy="895627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C. 60 cm</a:t>
            </a:r>
          </a:p>
        </p:txBody>
      </p:sp>
      <p:sp>
        <p:nvSpPr>
          <p:cNvPr id="6" name="Rounded Rectangle 26">
            <a:extLst>
              <a:ext uri="{FF2B5EF4-FFF2-40B4-BE49-F238E27FC236}">
                <a16:creationId xmlns:a16="http://schemas.microsoft.com/office/drawing/2014/main" id="{C459ABE2-B5B1-46CF-8A15-1A6FBAEBDEE0}"/>
              </a:ext>
            </a:extLst>
          </p:cNvPr>
          <p:cNvSpPr/>
          <p:nvPr/>
        </p:nvSpPr>
        <p:spPr>
          <a:xfrm>
            <a:off x="5709187" y="5014512"/>
            <a:ext cx="2018998" cy="896064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D. 55 cm</a:t>
            </a:r>
          </a:p>
        </p:txBody>
      </p:sp>
      <p:sp>
        <p:nvSpPr>
          <p:cNvPr id="7" name="Rounded Rectangle 27">
            <a:extLst>
              <a:ext uri="{FF2B5EF4-FFF2-40B4-BE49-F238E27FC236}">
                <a16:creationId xmlns:a16="http://schemas.microsoft.com/office/drawing/2014/main" id="{A49E19DF-84D7-40FB-A022-002650909B5D}"/>
              </a:ext>
            </a:extLst>
          </p:cNvPr>
          <p:cNvSpPr/>
          <p:nvPr/>
        </p:nvSpPr>
        <p:spPr>
          <a:xfrm>
            <a:off x="5709187" y="3787193"/>
            <a:ext cx="2099553" cy="896064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B. 50 dm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7D2E33D-B6CD-4CC2-A61A-A3A25CFDE94E}"/>
              </a:ext>
            </a:extLst>
          </p:cNvPr>
          <p:cNvGrpSpPr/>
          <p:nvPr/>
        </p:nvGrpSpPr>
        <p:grpSpPr>
          <a:xfrm>
            <a:off x="1916000" y="-236382"/>
            <a:ext cx="8520159" cy="3796005"/>
            <a:chOff x="1698745" y="-496334"/>
            <a:chExt cx="8520159" cy="3796005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24F9913F-FB7C-4B45-8058-F9A7003F5E01}"/>
                </a:ext>
              </a:extLst>
            </p:cNvPr>
            <p:cNvGrpSpPr/>
            <p:nvPr/>
          </p:nvGrpSpPr>
          <p:grpSpPr>
            <a:xfrm>
              <a:off x="1698745" y="-496334"/>
              <a:ext cx="8520159" cy="3796005"/>
              <a:chOff x="3504916" y="-286037"/>
              <a:chExt cx="8520159" cy="3796005"/>
            </a:xfrm>
          </p:grpSpPr>
          <p:sp>
            <p:nvSpPr>
              <p:cNvPr id="11" name="Google Shape;409;p13">
                <a:extLst>
                  <a:ext uri="{FF2B5EF4-FFF2-40B4-BE49-F238E27FC236}">
                    <a16:creationId xmlns:a16="http://schemas.microsoft.com/office/drawing/2014/main" id="{4D2BE26B-76AC-4FFE-8FA7-780A370613C4}"/>
                  </a:ext>
                </a:extLst>
              </p:cNvPr>
              <p:cNvSpPr/>
              <p:nvPr/>
            </p:nvSpPr>
            <p:spPr>
              <a:xfrm>
                <a:off x="3504916" y="608426"/>
                <a:ext cx="7375119" cy="2901542"/>
              </a:xfrm>
              <a:prstGeom prst="roundRect">
                <a:avLst>
                  <a:gd name="adj" fmla="val 16667"/>
                </a:avLst>
              </a:prstGeom>
              <a:solidFill>
                <a:schemeClr val="accent6">
                  <a:lumMod val="20000"/>
                  <a:lumOff val="80000"/>
                </a:schemeClr>
              </a:solidFill>
              <a:ln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spcFirstLastPara="1" wrap="square" lIns="121900" tIns="60950" rIns="121900" bIns="6095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n-US" sz="2800" b="1" dirty="0">
                  <a:solidFill>
                    <a:schemeClr val="lt1"/>
                  </a:solidFill>
                </a:endParaRPr>
              </a:p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n-US" sz="2800" b="1" dirty="0">
                  <a:solidFill>
                    <a:schemeClr val="lt1"/>
                  </a:solidFill>
                </a:endParaRPr>
              </a:p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n-US" sz="2800" b="1" dirty="0">
                  <a:solidFill>
                    <a:schemeClr val="lt1"/>
                  </a:solidFill>
                </a:endParaRPr>
              </a:p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n-US" sz="2800" b="1" dirty="0">
                  <a:solidFill>
                    <a:srgbClr val="002060"/>
                  </a:solidFill>
                </a:endParaRPr>
              </a:p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2400" b="1" dirty="0" err="1">
                    <a:solidFill>
                      <a:srgbClr val="002060"/>
                    </a:solidFill>
                  </a:rPr>
                  <a:t>Cánh</a:t>
                </a:r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  <a:r>
                  <a:rPr lang="en-US" sz="2400" b="1" dirty="0" err="1">
                    <a:solidFill>
                      <a:srgbClr val="002060"/>
                    </a:solidFill>
                  </a:rPr>
                  <a:t>diều</a:t>
                </a:r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  <a:r>
                  <a:rPr lang="en-US" sz="2400" b="1" dirty="0" err="1">
                    <a:solidFill>
                      <a:srgbClr val="002060"/>
                    </a:solidFill>
                  </a:rPr>
                  <a:t>ứng</a:t>
                </a:r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  <a:r>
                  <a:rPr lang="en-US" sz="2400" b="1" dirty="0" err="1">
                    <a:solidFill>
                      <a:srgbClr val="002060"/>
                    </a:solidFill>
                  </a:rPr>
                  <a:t>với</a:t>
                </a:r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  <a:r>
                  <a:rPr lang="en-US" sz="2400" b="1" dirty="0" err="1">
                    <a:solidFill>
                      <a:srgbClr val="002060"/>
                    </a:solidFill>
                  </a:rPr>
                  <a:t>vạch</a:t>
                </a:r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  <a:r>
                  <a:rPr lang="en-US" sz="2400" b="1" dirty="0" err="1">
                    <a:solidFill>
                      <a:srgbClr val="002060"/>
                    </a:solidFill>
                  </a:rPr>
                  <a:t>chỉ</a:t>
                </a:r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  <a:r>
                  <a:rPr lang="en-US" sz="2400" b="1" dirty="0" err="1">
                    <a:solidFill>
                      <a:srgbClr val="002060"/>
                    </a:solidFill>
                  </a:rPr>
                  <a:t>số</a:t>
                </a:r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  <a:r>
                  <a:rPr lang="en-US" sz="2400" b="1" dirty="0" err="1">
                    <a:solidFill>
                      <a:srgbClr val="002060"/>
                    </a:solidFill>
                  </a:rPr>
                  <a:t>nào</a:t>
                </a:r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  <a:r>
                  <a:rPr lang="en-US" sz="2400" b="1" dirty="0" err="1">
                    <a:solidFill>
                      <a:srgbClr val="002060"/>
                    </a:solidFill>
                  </a:rPr>
                  <a:t>trên</a:t>
                </a:r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  <a:r>
                  <a:rPr lang="en-US" sz="2400" b="1" dirty="0" err="1">
                    <a:solidFill>
                      <a:srgbClr val="002060"/>
                    </a:solidFill>
                  </a:rPr>
                  <a:t>tia</a:t>
                </a:r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  <a:r>
                  <a:rPr lang="en-US" sz="2400" b="1" dirty="0" err="1">
                    <a:solidFill>
                      <a:srgbClr val="002060"/>
                    </a:solidFill>
                  </a:rPr>
                  <a:t>số</a:t>
                </a:r>
                <a:r>
                  <a:rPr lang="en-US" sz="2400" b="1" dirty="0">
                    <a:solidFill>
                      <a:srgbClr val="002060"/>
                    </a:solidFill>
                  </a:rPr>
                  <a:t>?</a:t>
                </a:r>
                <a:endParaRPr sz="2400" b="1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147D750C-9C1E-45C7-AC31-818A0D745C4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backgroundRemoval t="8500" b="90000" l="3333" r="97778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175004" y="-286037"/>
                <a:ext cx="2850071" cy="2533396"/>
              </a:xfrm>
              <a:prstGeom prst="rect">
                <a:avLst/>
              </a:prstGeom>
            </p:spPr>
          </p:pic>
        </p:grp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B2DA4E73-CE1F-4FFC-9631-FFD03C46E59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973096" y="1806350"/>
              <a:ext cx="6927064" cy="611003"/>
            </a:xfrm>
            <a:prstGeom prst="rect">
              <a:avLst/>
            </a:prstGeom>
          </p:spPr>
        </p:pic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625F301B-4B20-410B-9083-7DFC0C16112E}"/>
                </a:ext>
              </a:extLst>
            </p:cNvPr>
            <p:cNvGrpSpPr/>
            <p:nvPr/>
          </p:nvGrpSpPr>
          <p:grpSpPr>
            <a:xfrm>
              <a:off x="4148244" y="428625"/>
              <a:ext cx="1642956" cy="1506172"/>
              <a:chOff x="4145972" y="380342"/>
              <a:chExt cx="1684578" cy="1702311"/>
            </a:xfrm>
          </p:grpSpPr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5EF80D39-1E26-441C-B81E-8B7395DE7C9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BEBA8EAE-BF5A-486C-A8C5-ECC9F3942E4B}">
                    <a14:imgProps xmlns:a14="http://schemas.microsoft.com/office/drawing/2010/main">
                      <a14:imgLayer r:embed="rId13">
                        <a14:imgEffect>
                          <a14:backgroundRemoval t="10000" b="92917" l="8421" r="89895">
                            <a14:foregroundMark x1="8842" y1="44792" x2="8842" y2="44792"/>
                            <a14:foregroundMark x1="46316" y1="66667" x2="46316" y2="66667"/>
                            <a14:foregroundMark x1="57263" y1="42917" x2="57263" y2="42917"/>
                            <a14:foregroundMark x1="63158" y1="31250" x2="63158" y2="31250"/>
                            <a14:foregroundMark x1="49895" y1="21667" x2="49895" y2="21667"/>
                            <a14:foregroundMark x1="48421" y1="24167" x2="48421" y2="24167"/>
                            <a14:foregroundMark x1="48000" y1="23333" x2="48000" y2="23333"/>
                            <a14:foregroundMark x1="50316" y1="64583" x2="55789" y2="74792"/>
                            <a14:foregroundMark x1="55789" y1="74792" x2="81474" y2="92917"/>
                            <a14:foregroundMark x1="13474" y1="57292" x2="13474" y2="57292"/>
                            <a14:foregroundMark x1="11579" y1="54375" x2="11579" y2="54375"/>
                            <a14:foregroundMark x1="11368" y1="50625" x2="11368" y2="50625"/>
                            <a14:foregroundMark x1="8421" y1="43333" x2="8421" y2="43333"/>
                            <a14:foregroundMark x1="18737" y1="64583" x2="18737" y2="64583"/>
                            <a14:foregroundMark x1="15579" y1="60000" x2="15579" y2="60000"/>
                            <a14:foregroundMark x1="11368" y1="58125" x2="11368" y2="58125"/>
                            <a14:foregroundMark x1="11158" y1="53542" x2="11158" y2="53542"/>
                            <a14:foregroundMark x1="9895" y1="51042" x2="9895" y2="51042"/>
                            <a14:foregroundMark x1="8842" y1="47500" x2="8842" y2="47500"/>
                            <a14:foregroundMark x1="64421" y1="32500" x2="64421" y2="32500"/>
                            <a14:foregroundMark x1="58737" y1="30208" x2="58737" y2="30208"/>
                            <a14:foregroundMark x1="53474" y1="25833" x2="53474" y2="25833"/>
                            <a14:foregroundMark x1="48421" y1="25417" x2="57684" y2="43750"/>
                            <a14:foregroundMark x1="48211" y1="20417" x2="64421" y2="31667"/>
                            <a14:foregroundMark x1="67158" y1="35625" x2="67158" y2="35625"/>
                            <a14:foregroundMark x1="64632" y1="32500" x2="64632" y2="31875"/>
                            <a14:foregroundMark x1="53684" y1="25625" x2="67368" y2="35208"/>
                            <a14:foregroundMark x1="53684" y1="63333" x2="53684" y2="63333"/>
                            <a14:foregroundMark x1="52000" y1="61042" x2="52000" y2="61042"/>
                            <a14:foregroundMark x1="52000" y1="59375" x2="50526" y2="62917"/>
                            <a14:foregroundMark x1="50737" y1="62083" x2="51579" y2="60833"/>
                          </a14:backgroundRemoval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4145972" y="380342"/>
                <a:ext cx="1684578" cy="1702311"/>
              </a:xfrm>
              <a:prstGeom prst="rect">
                <a:avLst/>
              </a:prstGeom>
            </p:spPr>
          </p:pic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0101CE84-EB3A-4E40-8C18-0DF889018590}"/>
                  </a:ext>
                </a:extLst>
              </p:cNvPr>
              <p:cNvSpPr/>
              <p:nvPr/>
            </p:nvSpPr>
            <p:spPr>
              <a:xfrm>
                <a:off x="4966283" y="1442906"/>
                <a:ext cx="654341" cy="578841"/>
              </a:xfrm>
              <a:custGeom>
                <a:avLst/>
                <a:gdLst>
                  <a:gd name="connsiteX0" fmla="*/ 0 w 654341"/>
                  <a:gd name="connsiteY0" fmla="*/ 0 h 578841"/>
                  <a:gd name="connsiteX1" fmla="*/ 58723 w 654341"/>
                  <a:gd name="connsiteY1" fmla="*/ 92279 h 578841"/>
                  <a:gd name="connsiteX2" fmla="*/ 109056 w 654341"/>
                  <a:gd name="connsiteY2" fmla="*/ 167780 h 578841"/>
                  <a:gd name="connsiteX3" fmla="*/ 125834 w 654341"/>
                  <a:gd name="connsiteY3" fmla="*/ 209725 h 578841"/>
                  <a:gd name="connsiteX4" fmla="*/ 226502 w 654341"/>
                  <a:gd name="connsiteY4" fmla="*/ 276837 h 578841"/>
                  <a:gd name="connsiteX5" fmla="*/ 318781 w 654341"/>
                  <a:gd name="connsiteY5" fmla="*/ 360727 h 578841"/>
                  <a:gd name="connsiteX6" fmla="*/ 352337 w 654341"/>
                  <a:gd name="connsiteY6" fmla="*/ 377505 h 578841"/>
                  <a:gd name="connsiteX7" fmla="*/ 419449 w 654341"/>
                  <a:gd name="connsiteY7" fmla="*/ 411061 h 578841"/>
                  <a:gd name="connsiteX8" fmla="*/ 461394 w 654341"/>
                  <a:gd name="connsiteY8" fmla="*/ 436228 h 578841"/>
                  <a:gd name="connsiteX9" fmla="*/ 486561 w 654341"/>
                  <a:gd name="connsiteY9" fmla="*/ 461395 h 578841"/>
                  <a:gd name="connsiteX10" fmla="*/ 520117 w 654341"/>
                  <a:gd name="connsiteY10" fmla="*/ 469784 h 578841"/>
                  <a:gd name="connsiteX11" fmla="*/ 562062 w 654341"/>
                  <a:gd name="connsiteY11" fmla="*/ 503340 h 578841"/>
                  <a:gd name="connsiteX12" fmla="*/ 620785 w 654341"/>
                  <a:gd name="connsiteY12" fmla="*/ 562063 h 578841"/>
                  <a:gd name="connsiteX13" fmla="*/ 654341 w 654341"/>
                  <a:gd name="connsiteY13" fmla="*/ 578841 h 578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54341" h="578841">
                    <a:moveTo>
                      <a:pt x="0" y="0"/>
                    </a:moveTo>
                    <a:cubicBezTo>
                      <a:pt x="70604" y="88255"/>
                      <a:pt x="-988" y="-7240"/>
                      <a:pt x="58723" y="92279"/>
                    </a:cubicBezTo>
                    <a:cubicBezTo>
                      <a:pt x="74285" y="118215"/>
                      <a:pt x="94050" y="141518"/>
                      <a:pt x="109056" y="167780"/>
                    </a:cubicBezTo>
                    <a:cubicBezTo>
                      <a:pt x="116527" y="180855"/>
                      <a:pt x="115658" y="198624"/>
                      <a:pt x="125834" y="209725"/>
                    </a:cubicBezTo>
                    <a:cubicBezTo>
                      <a:pt x="174223" y="262513"/>
                      <a:pt x="180543" y="261517"/>
                      <a:pt x="226502" y="276837"/>
                    </a:cubicBezTo>
                    <a:cubicBezTo>
                      <a:pt x="264839" y="315174"/>
                      <a:pt x="278733" y="337842"/>
                      <a:pt x="318781" y="360727"/>
                    </a:cubicBezTo>
                    <a:cubicBezTo>
                      <a:pt x="329639" y="366932"/>
                      <a:pt x="341732" y="370877"/>
                      <a:pt x="352337" y="377505"/>
                    </a:cubicBezTo>
                    <a:cubicBezTo>
                      <a:pt x="409377" y="413155"/>
                      <a:pt x="360570" y="396341"/>
                      <a:pt x="419449" y="411061"/>
                    </a:cubicBezTo>
                    <a:cubicBezTo>
                      <a:pt x="433431" y="419450"/>
                      <a:pt x="448350" y="426445"/>
                      <a:pt x="461394" y="436228"/>
                    </a:cubicBezTo>
                    <a:cubicBezTo>
                      <a:pt x="470885" y="443346"/>
                      <a:pt x="476260" y="455509"/>
                      <a:pt x="486561" y="461395"/>
                    </a:cubicBezTo>
                    <a:cubicBezTo>
                      <a:pt x="496571" y="467115"/>
                      <a:pt x="508932" y="466988"/>
                      <a:pt x="520117" y="469784"/>
                    </a:cubicBezTo>
                    <a:cubicBezTo>
                      <a:pt x="534099" y="480969"/>
                      <a:pt x="548863" y="491241"/>
                      <a:pt x="562062" y="503340"/>
                    </a:cubicBezTo>
                    <a:cubicBezTo>
                      <a:pt x="582468" y="522046"/>
                      <a:pt x="599360" y="544534"/>
                      <a:pt x="620785" y="562063"/>
                    </a:cubicBezTo>
                    <a:cubicBezTo>
                      <a:pt x="630464" y="569982"/>
                      <a:pt x="654341" y="578841"/>
                      <a:pt x="654341" y="578841"/>
                    </a:cubicBezTo>
                  </a:path>
                </a:pathLst>
              </a:cu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49275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1" animBg="1"/>
      <p:bldP spid="5" grpId="1" animBg="1"/>
      <p:bldP spid="6" grpId="1" animBg="1"/>
      <p:bldP spid="7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E13498FD-0F5E-421E-9A4C-8A66C64231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18288"/>
            <a:ext cx="12192000" cy="6439711"/>
          </a:xfrm>
          <a:prstGeom prst="rect">
            <a:avLst/>
          </a:prstGeom>
        </p:spPr>
      </p:pic>
      <p:pic>
        <p:nvPicPr>
          <p:cNvPr id="9" name="Picture 8">
            <a:hlinkClick r:id="rId6" action="ppaction://hlinksldjump"/>
            <a:extLst>
              <a:ext uri="{FF2B5EF4-FFF2-40B4-BE49-F238E27FC236}">
                <a16:creationId xmlns:a16="http://schemas.microsoft.com/office/drawing/2014/main" id="{2752541A-CCD0-44E9-A966-4E4DB58C943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5622" b="75325" l="67426" r="96649">
                        <a14:foregroundMark x1="81099" y1="47866" x2="81099" y2="47866"/>
                        <a14:foregroundMark x1="85925" y1="47866" x2="85925" y2="47866"/>
                        <a14:foregroundMark x1="85925" y1="48794" x2="85925" y2="487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694" t="35900" b="25881"/>
          <a:stretch/>
        </p:blipFill>
        <p:spPr>
          <a:xfrm>
            <a:off x="7647631" y="3332311"/>
            <a:ext cx="4202514" cy="3592190"/>
          </a:xfrm>
          <a:prstGeom prst="rect">
            <a:avLst/>
          </a:prstGeom>
        </p:spPr>
      </p:pic>
      <p:sp>
        <p:nvSpPr>
          <p:cNvPr id="4" name="Rounded Rectangle 24">
            <a:extLst>
              <a:ext uri="{FF2B5EF4-FFF2-40B4-BE49-F238E27FC236}">
                <a16:creationId xmlns:a16="http://schemas.microsoft.com/office/drawing/2014/main" id="{F58CCAF1-D142-407D-9B50-89959C7E32DB}"/>
              </a:ext>
            </a:extLst>
          </p:cNvPr>
          <p:cNvSpPr/>
          <p:nvPr/>
        </p:nvSpPr>
        <p:spPr>
          <a:xfrm>
            <a:off x="5781386" y="5385130"/>
            <a:ext cx="2098486" cy="981759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A. 75 cm</a:t>
            </a: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E9499ADA-9A03-480D-AD2D-4247C02D1D1B}"/>
              </a:ext>
            </a:extLst>
          </p:cNvPr>
          <p:cNvSpPr/>
          <p:nvPr/>
        </p:nvSpPr>
        <p:spPr>
          <a:xfrm>
            <a:off x="2838161" y="5415914"/>
            <a:ext cx="2096310" cy="1001309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C. 72 cm</a:t>
            </a:r>
          </a:p>
        </p:txBody>
      </p:sp>
      <p:sp>
        <p:nvSpPr>
          <p:cNvPr id="6" name="Rounded Rectangle 26">
            <a:extLst>
              <a:ext uri="{FF2B5EF4-FFF2-40B4-BE49-F238E27FC236}">
                <a16:creationId xmlns:a16="http://schemas.microsoft.com/office/drawing/2014/main" id="{C459ABE2-B5B1-46CF-8A15-1A6FBAEBDEE0}"/>
              </a:ext>
            </a:extLst>
          </p:cNvPr>
          <p:cNvSpPr/>
          <p:nvPr/>
        </p:nvSpPr>
        <p:spPr>
          <a:xfrm>
            <a:off x="5781386" y="3969077"/>
            <a:ext cx="2018998" cy="1001798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B. 73 cm</a:t>
            </a:r>
          </a:p>
        </p:txBody>
      </p:sp>
      <p:sp>
        <p:nvSpPr>
          <p:cNvPr id="7" name="Rounded Rectangle 27">
            <a:extLst>
              <a:ext uri="{FF2B5EF4-FFF2-40B4-BE49-F238E27FC236}">
                <a16:creationId xmlns:a16="http://schemas.microsoft.com/office/drawing/2014/main" id="{A49E19DF-84D7-40FB-A022-002650909B5D}"/>
              </a:ext>
            </a:extLst>
          </p:cNvPr>
          <p:cNvSpPr/>
          <p:nvPr/>
        </p:nvSpPr>
        <p:spPr>
          <a:xfrm>
            <a:off x="2848701" y="4010820"/>
            <a:ext cx="2099553" cy="1001798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A. 70 dm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7D2E33D-B6CD-4CC2-A61A-A3A25CFDE94E}"/>
              </a:ext>
            </a:extLst>
          </p:cNvPr>
          <p:cNvGrpSpPr/>
          <p:nvPr/>
        </p:nvGrpSpPr>
        <p:grpSpPr>
          <a:xfrm>
            <a:off x="1449107" y="-157696"/>
            <a:ext cx="8520159" cy="3796005"/>
            <a:chOff x="1698745" y="-496334"/>
            <a:chExt cx="8520159" cy="3796005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24F9913F-FB7C-4B45-8058-F9A7003F5E01}"/>
                </a:ext>
              </a:extLst>
            </p:cNvPr>
            <p:cNvGrpSpPr/>
            <p:nvPr/>
          </p:nvGrpSpPr>
          <p:grpSpPr>
            <a:xfrm>
              <a:off x="1698745" y="-496334"/>
              <a:ext cx="8520159" cy="3796005"/>
              <a:chOff x="3504916" y="-286037"/>
              <a:chExt cx="8520159" cy="3796005"/>
            </a:xfrm>
          </p:grpSpPr>
          <p:sp>
            <p:nvSpPr>
              <p:cNvPr id="11" name="Google Shape;409;p13">
                <a:extLst>
                  <a:ext uri="{FF2B5EF4-FFF2-40B4-BE49-F238E27FC236}">
                    <a16:creationId xmlns:a16="http://schemas.microsoft.com/office/drawing/2014/main" id="{4D2BE26B-76AC-4FFE-8FA7-780A370613C4}"/>
                  </a:ext>
                </a:extLst>
              </p:cNvPr>
              <p:cNvSpPr/>
              <p:nvPr/>
            </p:nvSpPr>
            <p:spPr>
              <a:xfrm>
                <a:off x="3504916" y="608426"/>
                <a:ext cx="7375119" cy="2901542"/>
              </a:xfrm>
              <a:prstGeom prst="roundRect">
                <a:avLst>
                  <a:gd name="adj" fmla="val 16667"/>
                </a:avLst>
              </a:prstGeom>
              <a:solidFill>
                <a:schemeClr val="accent6">
                  <a:lumMod val="20000"/>
                  <a:lumOff val="80000"/>
                </a:schemeClr>
              </a:solidFill>
              <a:ln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spcFirstLastPara="1" wrap="square" lIns="121900" tIns="60950" rIns="121900" bIns="6095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n-US" sz="2800" b="1" dirty="0">
                  <a:solidFill>
                    <a:schemeClr val="lt1"/>
                  </a:solidFill>
                </a:endParaRPr>
              </a:p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n-US" sz="2800" b="1" dirty="0">
                  <a:solidFill>
                    <a:schemeClr val="lt1"/>
                  </a:solidFill>
                </a:endParaRPr>
              </a:p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n-US" sz="2800" b="1" dirty="0">
                  <a:solidFill>
                    <a:schemeClr val="lt1"/>
                  </a:solidFill>
                </a:endParaRPr>
              </a:p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n-US" sz="2800" b="1" dirty="0">
                  <a:solidFill>
                    <a:srgbClr val="002060"/>
                  </a:solidFill>
                </a:endParaRPr>
              </a:p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2400" b="1" dirty="0" err="1">
                    <a:solidFill>
                      <a:srgbClr val="002060"/>
                    </a:solidFill>
                  </a:rPr>
                  <a:t>Cánh</a:t>
                </a:r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  <a:r>
                  <a:rPr lang="en-US" sz="2400" b="1" dirty="0" err="1">
                    <a:solidFill>
                      <a:srgbClr val="002060"/>
                    </a:solidFill>
                  </a:rPr>
                  <a:t>diều</a:t>
                </a:r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  <a:r>
                  <a:rPr lang="en-US" sz="2400" b="1" dirty="0" err="1">
                    <a:solidFill>
                      <a:srgbClr val="002060"/>
                    </a:solidFill>
                  </a:rPr>
                  <a:t>ứng</a:t>
                </a:r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  <a:r>
                  <a:rPr lang="en-US" sz="2400" b="1" dirty="0" err="1">
                    <a:solidFill>
                      <a:srgbClr val="002060"/>
                    </a:solidFill>
                  </a:rPr>
                  <a:t>với</a:t>
                </a:r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  <a:r>
                  <a:rPr lang="en-US" sz="2400" b="1" dirty="0" err="1">
                    <a:solidFill>
                      <a:srgbClr val="002060"/>
                    </a:solidFill>
                  </a:rPr>
                  <a:t>vạch</a:t>
                </a:r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  <a:r>
                  <a:rPr lang="en-US" sz="2400" b="1" dirty="0" err="1">
                    <a:solidFill>
                      <a:srgbClr val="002060"/>
                    </a:solidFill>
                  </a:rPr>
                  <a:t>chỉ</a:t>
                </a:r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  <a:r>
                  <a:rPr lang="en-US" sz="2400" b="1" dirty="0" err="1">
                    <a:solidFill>
                      <a:srgbClr val="002060"/>
                    </a:solidFill>
                  </a:rPr>
                  <a:t>số</a:t>
                </a:r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  <a:r>
                  <a:rPr lang="en-US" sz="2400" b="1" dirty="0" err="1">
                    <a:solidFill>
                      <a:srgbClr val="002060"/>
                    </a:solidFill>
                  </a:rPr>
                  <a:t>nào</a:t>
                </a:r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  <a:r>
                  <a:rPr lang="en-US" sz="2400" b="1" dirty="0" err="1">
                    <a:solidFill>
                      <a:srgbClr val="002060"/>
                    </a:solidFill>
                  </a:rPr>
                  <a:t>trên</a:t>
                </a:r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  <a:r>
                  <a:rPr lang="en-US" sz="2400" b="1" dirty="0" err="1">
                    <a:solidFill>
                      <a:srgbClr val="002060"/>
                    </a:solidFill>
                  </a:rPr>
                  <a:t>tia</a:t>
                </a:r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  <a:r>
                  <a:rPr lang="en-US" sz="2400" b="1" dirty="0" err="1">
                    <a:solidFill>
                      <a:srgbClr val="002060"/>
                    </a:solidFill>
                  </a:rPr>
                  <a:t>số</a:t>
                </a:r>
                <a:r>
                  <a:rPr lang="en-US" sz="2400" b="1" dirty="0">
                    <a:solidFill>
                      <a:srgbClr val="002060"/>
                    </a:solidFill>
                  </a:rPr>
                  <a:t>?</a:t>
                </a:r>
                <a:endParaRPr sz="2400" b="1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147D750C-9C1E-45C7-AC31-818A0D745C4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backgroundRemoval t="8500" b="90000" l="3333" r="97778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175004" y="-286037"/>
                <a:ext cx="2850071" cy="2533396"/>
              </a:xfrm>
              <a:prstGeom prst="rect">
                <a:avLst/>
              </a:prstGeom>
            </p:spPr>
          </p:pic>
        </p:grp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B2DA4E73-CE1F-4FFC-9631-FFD03C46E59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973096" y="1806350"/>
              <a:ext cx="6927064" cy="611003"/>
            </a:xfrm>
            <a:prstGeom prst="rect">
              <a:avLst/>
            </a:prstGeom>
          </p:spPr>
        </p:pic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625F301B-4B20-410B-9083-7DFC0C16112E}"/>
                </a:ext>
              </a:extLst>
            </p:cNvPr>
            <p:cNvGrpSpPr/>
            <p:nvPr/>
          </p:nvGrpSpPr>
          <p:grpSpPr>
            <a:xfrm>
              <a:off x="5307064" y="431337"/>
              <a:ext cx="1642956" cy="1506172"/>
              <a:chOff x="5334150" y="383408"/>
              <a:chExt cx="1684578" cy="1702311"/>
            </a:xfrm>
          </p:grpSpPr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5EF80D39-1E26-441C-B81E-8B7395DE7C9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BEBA8EAE-BF5A-486C-A8C5-ECC9F3942E4B}">
                    <a14:imgProps xmlns:a14="http://schemas.microsoft.com/office/drawing/2010/main">
                      <a14:imgLayer r:embed="rId13">
                        <a14:imgEffect>
                          <a14:backgroundRemoval t="10000" b="92917" l="8421" r="89895">
                            <a14:foregroundMark x1="8842" y1="44792" x2="8842" y2="44792"/>
                            <a14:foregroundMark x1="46316" y1="66667" x2="46316" y2="66667"/>
                            <a14:foregroundMark x1="57263" y1="42917" x2="57263" y2="42917"/>
                            <a14:foregroundMark x1="63158" y1="31250" x2="63158" y2="31250"/>
                            <a14:foregroundMark x1="49895" y1="21667" x2="49895" y2="21667"/>
                            <a14:foregroundMark x1="48421" y1="24167" x2="48421" y2="24167"/>
                            <a14:foregroundMark x1="48000" y1="23333" x2="48000" y2="23333"/>
                            <a14:foregroundMark x1="50316" y1="64583" x2="55789" y2="74792"/>
                            <a14:foregroundMark x1="55789" y1="74792" x2="81474" y2="92917"/>
                            <a14:foregroundMark x1="13474" y1="57292" x2="13474" y2="57292"/>
                            <a14:foregroundMark x1="11579" y1="54375" x2="11579" y2="54375"/>
                            <a14:foregroundMark x1="11368" y1="50625" x2="11368" y2="50625"/>
                            <a14:foregroundMark x1="8421" y1="43333" x2="8421" y2="43333"/>
                            <a14:foregroundMark x1="18737" y1="64583" x2="18737" y2="64583"/>
                            <a14:foregroundMark x1="15579" y1="60000" x2="15579" y2="60000"/>
                            <a14:foregroundMark x1="11368" y1="58125" x2="11368" y2="58125"/>
                            <a14:foregroundMark x1="11158" y1="53542" x2="11158" y2="53542"/>
                            <a14:foregroundMark x1="9895" y1="51042" x2="9895" y2="51042"/>
                            <a14:foregroundMark x1="8842" y1="47500" x2="8842" y2="47500"/>
                            <a14:foregroundMark x1="64421" y1="32500" x2="64421" y2="32500"/>
                            <a14:foregroundMark x1="58737" y1="30208" x2="58737" y2="30208"/>
                            <a14:foregroundMark x1="53474" y1="25833" x2="53474" y2="25833"/>
                            <a14:foregroundMark x1="48421" y1="25417" x2="57684" y2="43750"/>
                            <a14:foregroundMark x1="48211" y1="20417" x2="64421" y2="31667"/>
                            <a14:foregroundMark x1="67158" y1="35625" x2="67158" y2="35625"/>
                            <a14:foregroundMark x1="64632" y1="32500" x2="64632" y2="31875"/>
                            <a14:foregroundMark x1="53684" y1="25625" x2="67368" y2="35208"/>
                            <a14:foregroundMark x1="53684" y1="63333" x2="53684" y2="63333"/>
                            <a14:foregroundMark x1="52000" y1="61042" x2="52000" y2="61042"/>
                            <a14:foregroundMark x1="52000" y1="59375" x2="50526" y2="62917"/>
                            <a14:foregroundMark x1="50737" y1="62083" x2="51579" y2="60833"/>
                          </a14:backgroundRemoval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5334150" y="383408"/>
                <a:ext cx="1684578" cy="1702311"/>
              </a:xfrm>
              <a:prstGeom prst="rect">
                <a:avLst/>
              </a:prstGeom>
            </p:spPr>
          </p:pic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0101CE84-EB3A-4E40-8C18-0DF889018590}"/>
                  </a:ext>
                </a:extLst>
              </p:cNvPr>
              <p:cNvSpPr/>
              <p:nvPr/>
            </p:nvSpPr>
            <p:spPr>
              <a:xfrm>
                <a:off x="6154462" y="1445970"/>
                <a:ext cx="654341" cy="578841"/>
              </a:xfrm>
              <a:custGeom>
                <a:avLst/>
                <a:gdLst>
                  <a:gd name="connsiteX0" fmla="*/ 0 w 654341"/>
                  <a:gd name="connsiteY0" fmla="*/ 0 h 578841"/>
                  <a:gd name="connsiteX1" fmla="*/ 58723 w 654341"/>
                  <a:gd name="connsiteY1" fmla="*/ 92279 h 578841"/>
                  <a:gd name="connsiteX2" fmla="*/ 109056 w 654341"/>
                  <a:gd name="connsiteY2" fmla="*/ 167780 h 578841"/>
                  <a:gd name="connsiteX3" fmla="*/ 125834 w 654341"/>
                  <a:gd name="connsiteY3" fmla="*/ 209725 h 578841"/>
                  <a:gd name="connsiteX4" fmla="*/ 226502 w 654341"/>
                  <a:gd name="connsiteY4" fmla="*/ 276837 h 578841"/>
                  <a:gd name="connsiteX5" fmla="*/ 318781 w 654341"/>
                  <a:gd name="connsiteY5" fmla="*/ 360727 h 578841"/>
                  <a:gd name="connsiteX6" fmla="*/ 352337 w 654341"/>
                  <a:gd name="connsiteY6" fmla="*/ 377505 h 578841"/>
                  <a:gd name="connsiteX7" fmla="*/ 419449 w 654341"/>
                  <a:gd name="connsiteY7" fmla="*/ 411061 h 578841"/>
                  <a:gd name="connsiteX8" fmla="*/ 461394 w 654341"/>
                  <a:gd name="connsiteY8" fmla="*/ 436228 h 578841"/>
                  <a:gd name="connsiteX9" fmla="*/ 486561 w 654341"/>
                  <a:gd name="connsiteY9" fmla="*/ 461395 h 578841"/>
                  <a:gd name="connsiteX10" fmla="*/ 520117 w 654341"/>
                  <a:gd name="connsiteY10" fmla="*/ 469784 h 578841"/>
                  <a:gd name="connsiteX11" fmla="*/ 562062 w 654341"/>
                  <a:gd name="connsiteY11" fmla="*/ 503340 h 578841"/>
                  <a:gd name="connsiteX12" fmla="*/ 620785 w 654341"/>
                  <a:gd name="connsiteY12" fmla="*/ 562063 h 578841"/>
                  <a:gd name="connsiteX13" fmla="*/ 654341 w 654341"/>
                  <a:gd name="connsiteY13" fmla="*/ 578841 h 578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54341" h="578841">
                    <a:moveTo>
                      <a:pt x="0" y="0"/>
                    </a:moveTo>
                    <a:cubicBezTo>
                      <a:pt x="70604" y="88255"/>
                      <a:pt x="-988" y="-7240"/>
                      <a:pt x="58723" y="92279"/>
                    </a:cubicBezTo>
                    <a:cubicBezTo>
                      <a:pt x="74285" y="118215"/>
                      <a:pt x="94050" y="141518"/>
                      <a:pt x="109056" y="167780"/>
                    </a:cubicBezTo>
                    <a:cubicBezTo>
                      <a:pt x="116527" y="180855"/>
                      <a:pt x="115658" y="198624"/>
                      <a:pt x="125834" y="209725"/>
                    </a:cubicBezTo>
                    <a:cubicBezTo>
                      <a:pt x="174223" y="262513"/>
                      <a:pt x="180543" y="261517"/>
                      <a:pt x="226502" y="276837"/>
                    </a:cubicBezTo>
                    <a:cubicBezTo>
                      <a:pt x="264839" y="315174"/>
                      <a:pt x="278733" y="337842"/>
                      <a:pt x="318781" y="360727"/>
                    </a:cubicBezTo>
                    <a:cubicBezTo>
                      <a:pt x="329639" y="366932"/>
                      <a:pt x="341732" y="370877"/>
                      <a:pt x="352337" y="377505"/>
                    </a:cubicBezTo>
                    <a:cubicBezTo>
                      <a:pt x="409377" y="413155"/>
                      <a:pt x="360570" y="396341"/>
                      <a:pt x="419449" y="411061"/>
                    </a:cubicBezTo>
                    <a:cubicBezTo>
                      <a:pt x="433431" y="419450"/>
                      <a:pt x="448350" y="426445"/>
                      <a:pt x="461394" y="436228"/>
                    </a:cubicBezTo>
                    <a:cubicBezTo>
                      <a:pt x="470885" y="443346"/>
                      <a:pt x="476260" y="455509"/>
                      <a:pt x="486561" y="461395"/>
                    </a:cubicBezTo>
                    <a:cubicBezTo>
                      <a:pt x="496571" y="467115"/>
                      <a:pt x="508932" y="466988"/>
                      <a:pt x="520117" y="469784"/>
                    </a:cubicBezTo>
                    <a:cubicBezTo>
                      <a:pt x="534099" y="480969"/>
                      <a:pt x="548863" y="491241"/>
                      <a:pt x="562062" y="503340"/>
                    </a:cubicBezTo>
                    <a:cubicBezTo>
                      <a:pt x="582468" y="522046"/>
                      <a:pt x="599360" y="544534"/>
                      <a:pt x="620785" y="562063"/>
                    </a:cubicBezTo>
                    <a:cubicBezTo>
                      <a:pt x="630464" y="569982"/>
                      <a:pt x="654341" y="578841"/>
                      <a:pt x="654341" y="578841"/>
                    </a:cubicBezTo>
                  </a:path>
                </a:pathLst>
              </a:cu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97550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4ADA04F-F9D5-4C4E-8769-FE440794AC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1680"/>
            <a:ext cx="12192000" cy="677463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B242E43-1FE3-4375-B84F-15FC06509ABA}"/>
              </a:ext>
            </a:extLst>
          </p:cNvPr>
          <p:cNvSpPr txBox="1"/>
          <p:nvPr/>
        </p:nvSpPr>
        <p:spPr>
          <a:xfrm>
            <a:off x="1889736" y="3238259"/>
            <a:ext cx="8412528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800"/>
              </a:spcAft>
            </a:pPr>
            <a:r>
              <a:rPr lang="en-US" sz="2800" b="1" dirty="0" err="1">
                <a:solidFill>
                  <a:srgbClr val="FFFF00"/>
                </a:solidFill>
              </a:rPr>
              <a:t>Em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hãy</a:t>
            </a:r>
            <a:r>
              <a:rPr lang="en-US" sz="2800" b="1" dirty="0">
                <a:solidFill>
                  <a:srgbClr val="FFFF00"/>
                </a:solidFill>
              </a:rPr>
              <a:t> chia </a:t>
            </a:r>
            <a:r>
              <a:rPr lang="en-US" sz="2800" b="1" dirty="0" err="1">
                <a:solidFill>
                  <a:srgbClr val="FFFF00"/>
                </a:solidFill>
              </a:rPr>
              <a:t>sẻ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những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việc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</a:p>
          <a:p>
            <a:pPr algn="ctr">
              <a:spcAft>
                <a:spcPts val="1800"/>
              </a:spcAft>
            </a:pPr>
            <a:r>
              <a:rPr lang="en-US" sz="2800" b="1" dirty="0" err="1">
                <a:solidFill>
                  <a:srgbClr val="FFFF00"/>
                </a:solidFill>
              </a:rPr>
              <a:t>đã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thực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hiện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được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trong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bài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học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hôm</a:t>
            </a:r>
            <a:r>
              <a:rPr lang="en-US" sz="2800" b="1" dirty="0">
                <a:solidFill>
                  <a:srgbClr val="FFFF00"/>
                </a:solidFill>
              </a:rPr>
              <a:t> nay.</a:t>
            </a:r>
          </a:p>
        </p:txBody>
      </p:sp>
    </p:spTree>
    <p:extLst>
      <p:ext uri="{BB962C8B-B14F-4D97-AF65-F5344CB8AC3E}">
        <p14:creationId xmlns:p14="http://schemas.microsoft.com/office/powerpoint/2010/main" val="4207689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C094933-E5DE-4047-928B-67A8F83F3E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147726" y="526768"/>
            <a:ext cx="9368472" cy="5804463"/>
          </a:xfrm>
          <a:prstGeom prst="rect">
            <a:avLst/>
          </a:prstGeom>
        </p:spPr>
      </p:pic>
      <p:sp>
        <p:nvSpPr>
          <p:cNvPr id="4" name="Google Shape;290;p7">
            <a:extLst>
              <a:ext uri="{FF2B5EF4-FFF2-40B4-BE49-F238E27FC236}">
                <a16:creationId xmlns:a16="http://schemas.microsoft.com/office/drawing/2014/main" id="{273B3394-EC93-4A84-8F11-EEAEB199EFFF}"/>
              </a:ext>
            </a:extLst>
          </p:cNvPr>
          <p:cNvSpPr txBox="1"/>
          <p:nvPr/>
        </p:nvSpPr>
        <p:spPr>
          <a:xfrm>
            <a:off x="3104134" y="2060224"/>
            <a:ext cx="5455657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6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DẶN DÒ</a:t>
            </a:r>
            <a:endParaRPr lang="en-US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192029B-AFB0-4916-A95C-349CAE77E1C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165439">
            <a:off x="8234483" y="5353311"/>
            <a:ext cx="2486102" cy="1197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4214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88291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5F611035-470C-490F-B0AD-4C77D4502C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47472"/>
            <a:ext cx="12192000" cy="6410528"/>
          </a:xfrm>
          <a:prstGeom prst="rect">
            <a:avLst/>
          </a:prstGeom>
        </p:spPr>
      </p:pic>
      <p:grpSp>
        <p:nvGrpSpPr>
          <p:cNvPr id="21" name="Nhóm 53">
            <a:extLst>
              <a:ext uri="{FF2B5EF4-FFF2-40B4-BE49-F238E27FC236}">
                <a16:creationId xmlns:a16="http://schemas.microsoft.com/office/drawing/2014/main" id="{B3555AA9-4E20-4583-86AE-BB611A3BA7AB}"/>
              </a:ext>
            </a:extLst>
          </p:cNvPr>
          <p:cNvGrpSpPr/>
          <p:nvPr/>
        </p:nvGrpSpPr>
        <p:grpSpPr>
          <a:xfrm>
            <a:off x="2609629" y="150103"/>
            <a:ext cx="9374610" cy="3784888"/>
            <a:chOff x="2641508" y="-252122"/>
            <a:chExt cx="9100891" cy="3784888"/>
          </a:xfrm>
        </p:grpSpPr>
        <p:grpSp>
          <p:nvGrpSpPr>
            <p:cNvPr id="22" name="Nhóm 9">
              <a:extLst>
                <a:ext uri="{FF2B5EF4-FFF2-40B4-BE49-F238E27FC236}">
                  <a16:creationId xmlns:a16="http://schemas.microsoft.com/office/drawing/2014/main" id="{A048B828-6BE9-4EAA-9BCA-ADE4F8FC190E}"/>
                </a:ext>
              </a:extLst>
            </p:cNvPr>
            <p:cNvGrpSpPr/>
            <p:nvPr/>
          </p:nvGrpSpPr>
          <p:grpSpPr>
            <a:xfrm>
              <a:off x="2641508" y="-252122"/>
              <a:ext cx="9100891" cy="3784888"/>
              <a:chOff x="2641508" y="-252122"/>
              <a:chExt cx="9100891" cy="3784888"/>
            </a:xfrm>
          </p:grpSpPr>
          <p:pic>
            <p:nvPicPr>
              <p:cNvPr id="28" name="Hình ảnh 10" descr="Ảnh có chứa vẽ&#10;&#10;Mô tả được tạo tự động">
                <a:extLst>
                  <a:ext uri="{FF2B5EF4-FFF2-40B4-BE49-F238E27FC236}">
                    <a16:creationId xmlns:a16="http://schemas.microsoft.com/office/drawing/2014/main" id="{C40A841C-A8FA-4D83-A448-5324343E94F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10000" b="91837" l="4375" r="94375">
                            <a14:foregroundMark x1="8854" y1="50204" x2="8854" y2="50204"/>
                            <a14:foregroundMark x1="10417" y1="41020" x2="10417" y2="41020"/>
                            <a14:foregroundMark x1="11667" y1="37143" x2="11667" y2="37143"/>
                            <a14:foregroundMark x1="16667" y1="30816" x2="13125" y2="34694"/>
                            <a14:foregroundMark x1="10833" y1="37551" x2="10833" y2="40204"/>
                            <a14:foregroundMark x1="16250" y1="90612" x2="16146" y2="91837"/>
                            <a14:foregroundMark x1="11354" y1="91837" x2="10208" y2="91429"/>
                            <a14:foregroundMark x1="7604" y1="90204" x2="7083" y2="91020"/>
                            <a14:foregroundMark x1="6563" y1="91020" x2="8333" y2="91429"/>
                            <a14:foregroundMark x1="16458" y1="91429" x2="24896" y2="91429"/>
                            <a14:foregroundMark x1="26354" y1="91429" x2="29063" y2="91429"/>
                            <a14:foregroundMark x1="31458" y1="90204" x2="37292" y2="90204"/>
                            <a14:foregroundMark x1="41250" y1="90612" x2="50417" y2="91020"/>
                            <a14:foregroundMark x1="53958" y1="91429" x2="58021" y2="91837"/>
                            <a14:foregroundMark x1="62813" y1="91429" x2="65521" y2="91429"/>
                            <a14:foregroundMark x1="71875" y1="91429" x2="75729" y2="91429"/>
                            <a14:foregroundMark x1="79063" y1="90612" x2="81458" y2="89796"/>
                            <a14:foregroundMark x1="84583" y1="89388" x2="86042" y2="89388"/>
                            <a14:foregroundMark x1="87604" y1="89388" x2="88333" y2="86735"/>
                            <a14:foregroundMark x1="87604" y1="53265" x2="87604" y2="53265"/>
                            <a14:foregroundMark x1="82813" y1="55714" x2="82813" y2="55714"/>
                            <a14:foregroundMark x1="88125" y1="57347" x2="91875" y2="50612"/>
                            <a14:foregroundMark x1="92917" y1="46939" x2="93646" y2="43061"/>
                            <a14:foregroundMark x1="94479" y1="37551" x2="93854" y2="35102"/>
                            <a14:foregroundMark x1="92083" y1="31837" x2="90313" y2="27551"/>
                            <a14:foregroundMark x1="89583" y1="26735" x2="88542" y2="25510"/>
                            <a14:foregroundMark x1="86771" y1="22857" x2="85833" y2="22041"/>
                            <a14:foregroundMark x1="83333" y1="20000" x2="81458" y2="18367"/>
                            <a14:foregroundMark x1="80729" y1="17551" x2="80729" y2="17551"/>
                            <a14:foregroundMark x1="82813" y1="19184" x2="89167" y2="25102"/>
                            <a14:foregroundMark x1="89167" y1="25102" x2="89167" y2="25102"/>
                            <a14:foregroundMark x1="90833" y1="28367" x2="92083" y2="33469"/>
                            <a14:foregroundMark x1="91875" y1="27959" x2="88542" y2="23673"/>
                            <a14:foregroundMark x1="84583" y1="20000" x2="83750" y2="18776"/>
                            <a14:foregroundMark x1="80729" y1="17143" x2="80729" y2="17143"/>
                            <a14:foregroundMark x1="92604" y1="91429" x2="92604" y2="91429"/>
                            <a14:foregroundMark x1="7396" y1="87143" x2="7396" y2="87143"/>
                            <a14:foregroundMark x1="4375" y1="85510" x2="4375" y2="85510"/>
                            <a14:foregroundMark x1="17500" y1="59796" x2="17500" y2="59796"/>
                            <a14:foregroundMark x1="86563" y1="63673" x2="86563" y2="63673"/>
                            <a14:foregroundMark x1="79792" y1="55714" x2="79792" y2="55714"/>
                            <a14:foregroundMark x1="79479" y1="50204" x2="79479" y2="50204"/>
                            <a14:foregroundMark x1="77292" y1="48571" x2="77292" y2="48571"/>
                            <a14:foregroundMark x1="80833" y1="49388" x2="80833" y2="49388"/>
                            <a14:foregroundMark x1="66875" y1="71224" x2="66875" y2="71224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9609" y="-252122"/>
                <a:ext cx="9032790" cy="3671305"/>
              </a:xfrm>
              <a:prstGeom prst="rect">
                <a:avLst/>
              </a:prstGeom>
            </p:spPr>
          </p:pic>
          <p:pic>
            <p:nvPicPr>
              <p:cNvPr id="29" name="Hình ảnh 11" descr="Ảnh có chứa vẽ&#10;&#10;Mô tả được tạo tự động">
                <a:extLst>
                  <a:ext uri="{FF2B5EF4-FFF2-40B4-BE49-F238E27FC236}">
                    <a16:creationId xmlns:a16="http://schemas.microsoft.com/office/drawing/2014/main" id="{0E17A112-FC50-4112-88C1-89FC7A38B6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10000" b="91837" l="4375" r="94375">
                            <a14:foregroundMark x1="8854" y1="50204" x2="8854" y2="50204"/>
                            <a14:foregroundMark x1="10417" y1="41020" x2="10417" y2="41020"/>
                            <a14:foregroundMark x1="11667" y1="37143" x2="11667" y2="37143"/>
                            <a14:foregroundMark x1="16667" y1="30816" x2="13125" y2="34694"/>
                            <a14:foregroundMark x1="10833" y1="37551" x2="10833" y2="40204"/>
                            <a14:foregroundMark x1="16250" y1="90612" x2="16146" y2="91837"/>
                            <a14:foregroundMark x1="11354" y1="91837" x2="10208" y2="91429"/>
                            <a14:foregroundMark x1="7604" y1="90204" x2="7083" y2="91020"/>
                            <a14:foregroundMark x1="6563" y1="91020" x2="8333" y2="91429"/>
                            <a14:foregroundMark x1="16458" y1="91429" x2="24896" y2="91429"/>
                            <a14:foregroundMark x1="26354" y1="91429" x2="29063" y2="91429"/>
                            <a14:foregroundMark x1="31458" y1="90204" x2="37292" y2="90204"/>
                            <a14:foregroundMark x1="41250" y1="90612" x2="50417" y2="91020"/>
                            <a14:foregroundMark x1="53958" y1="91429" x2="58021" y2="91837"/>
                            <a14:foregroundMark x1="62813" y1="91429" x2="65521" y2="91429"/>
                            <a14:foregroundMark x1="71875" y1="91429" x2="75729" y2="91429"/>
                            <a14:foregroundMark x1="79063" y1="90612" x2="81458" y2="89796"/>
                            <a14:foregroundMark x1="84583" y1="89388" x2="86042" y2="89388"/>
                            <a14:foregroundMark x1="87604" y1="89388" x2="88333" y2="86735"/>
                            <a14:foregroundMark x1="87604" y1="53265" x2="87604" y2="53265"/>
                            <a14:foregroundMark x1="82813" y1="55714" x2="82813" y2="55714"/>
                            <a14:foregroundMark x1="88125" y1="57347" x2="91875" y2="50612"/>
                            <a14:foregroundMark x1="92917" y1="46939" x2="93646" y2="43061"/>
                            <a14:foregroundMark x1="94479" y1="37551" x2="93854" y2="35102"/>
                            <a14:foregroundMark x1="92083" y1="31837" x2="90313" y2="27551"/>
                            <a14:foregroundMark x1="89583" y1="26735" x2="88542" y2="25510"/>
                            <a14:foregroundMark x1="86771" y1="22857" x2="85833" y2="22041"/>
                            <a14:foregroundMark x1="83333" y1="20000" x2="81458" y2="18367"/>
                            <a14:foregroundMark x1="80729" y1="17551" x2="80729" y2="17551"/>
                            <a14:foregroundMark x1="82813" y1="19184" x2="89167" y2="25102"/>
                            <a14:foregroundMark x1="89167" y1="25102" x2="89167" y2="25102"/>
                            <a14:foregroundMark x1="90833" y1="28367" x2="92083" y2="33469"/>
                            <a14:foregroundMark x1="91875" y1="27959" x2="88542" y2="23673"/>
                            <a14:foregroundMark x1="84583" y1="20000" x2="83750" y2="18776"/>
                            <a14:foregroundMark x1="80729" y1="17143" x2="80729" y2="17143"/>
                            <a14:foregroundMark x1="92604" y1="91429" x2="92604" y2="91429"/>
                            <a14:foregroundMark x1="7396" y1="87143" x2="7396" y2="87143"/>
                            <a14:foregroundMark x1="4375" y1="85510" x2="4375" y2="85510"/>
                            <a14:foregroundMark x1="17500" y1="59796" x2="17500" y2="59796"/>
                            <a14:foregroundMark x1="86563" y1="63673" x2="86563" y2="63673"/>
                            <a14:foregroundMark x1="79479" y1="50204" x2="79479" y2="50204"/>
                            <a14:foregroundMark x1="77292" y1="48571" x2="77292" y2="48571"/>
                            <a14:foregroundMark x1="80833" y1="49388" x2="80833" y2="49388"/>
                            <a14:foregroundMark x1="66875" y1="71224" x2="66875" y2="71224"/>
                            <a14:backgroundMark x1="64167" y1="58571" x2="64167" y2="58571"/>
                            <a14:backgroundMark x1="66458" y1="59184" x2="66458" y2="59184"/>
                            <a14:backgroundMark x1="68125" y1="56531" x2="68125" y2="56531"/>
                            <a14:backgroundMark x1="69271" y1="54490" x2="68854" y2="56122"/>
                            <a14:backgroundMark x1="68229" y1="57551" x2="67396" y2="59592"/>
                            <a14:backgroundMark x1="66458" y1="61633" x2="65833" y2="64490"/>
                            <a14:backgroundMark x1="65417" y1="64490" x2="64167" y2="64490"/>
                            <a14:backgroundMark x1="63854" y1="61633" x2="63854" y2="58571"/>
                            <a14:backgroundMark x1="64583" y1="57143" x2="67188" y2="57143"/>
                            <a14:backgroundMark x1="67917" y1="57143" x2="67917" y2="57143"/>
                            <a14:backgroundMark x1="67083" y1="54490" x2="67500" y2="54490"/>
                            <a14:backgroundMark x1="69375" y1="54490" x2="70104" y2="54490"/>
                            <a14:backgroundMark x1="71146" y1="54490" x2="71146" y2="54490"/>
                            <a14:backgroundMark x1="71667" y1="53061" x2="70625" y2="53673"/>
                            <a14:backgroundMark x1="68021" y1="54082" x2="65313" y2="54490"/>
                            <a14:backgroundMark x1="64479" y1="54490" x2="63646" y2="54490"/>
                            <a14:backgroundMark x1="63229" y1="55102" x2="62917" y2="56735"/>
                            <a14:backgroundMark x1="62813" y1="58980" x2="62813" y2="62041"/>
                            <a14:backgroundMark x1="62813" y1="64694" x2="62813" y2="66939"/>
                            <a14:backgroundMark x1="62813" y1="68163" x2="62813" y2="68163"/>
                            <a14:backgroundMark x1="62813" y1="66531" x2="63229" y2="66122"/>
                            <a14:backgroundMark x1="63646" y1="66122" x2="63646" y2="66122"/>
                            <a14:backgroundMark x1="62500" y1="66531" x2="62396" y2="67551"/>
                            <a14:backgroundMark x1="62187" y1="68571" x2="62187" y2="68571"/>
                            <a14:backgroundMark x1="62187" y1="70000" x2="62187" y2="70000"/>
                            <a14:backgroundMark x1="62292" y1="72041" x2="62292" y2="72041"/>
                            <a14:backgroundMark x1="62292" y1="70612" x2="62292" y2="70612"/>
                            <a14:backgroundMark x1="61771" y1="69184" x2="61771" y2="66531"/>
                            <a14:backgroundMark x1="61771" y1="64694" x2="61771" y2="63673"/>
                            <a14:backgroundMark x1="61875" y1="61633" x2="62083" y2="60204"/>
                            <a14:backgroundMark x1="62187" y1="58571" x2="62187" y2="56531"/>
                            <a14:backgroundMark x1="62187" y1="56122" x2="62187" y2="56122"/>
                            <a14:backgroundMark x1="63021" y1="54694" x2="63021" y2="54694"/>
                            <a14:backgroundMark x1="64063" y1="54694" x2="64063" y2="54694"/>
                            <a14:backgroundMark x1="66563" y1="54082" x2="66563" y2="54082"/>
                            <a14:backgroundMark x1="68333" y1="53265" x2="68333" y2="53265"/>
                            <a14:backgroundMark x1="69688" y1="52653" x2="69688" y2="52653"/>
                            <a14:backgroundMark x1="70938" y1="52653" x2="70938" y2="52653"/>
                            <a14:backgroundMark x1="71667" y1="52653" x2="72604" y2="52653"/>
                            <a14:backgroundMark x1="73958" y1="52653" x2="74583" y2="52653"/>
                            <a14:backgroundMark x1="75208" y1="52653" x2="75208" y2="52653"/>
                            <a14:backgroundMark x1="76146" y1="52245" x2="76146" y2="52245"/>
                            <a14:backgroundMark x1="76354" y1="52245" x2="76354" y2="52245"/>
                            <a14:backgroundMark x1="77083" y1="52653" x2="77083" y2="52653"/>
                            <a14:backgroundMark x1="63750" y1="54490" x2="63750" y2="54490"/>
                            <a14:backgroundMark x1="62813" y1="53265" x2="62813" y2="53265"/>
                            <a14:backgroundMark x1="64479" y1="52653" x2="65417" y2="52653"/>
                            <a14:backgroundMark x1="66667" y1="52653" x2="67083" y2="52653"/>
                            <a14:backgroundMark x1="68333" y1="52653" x2="68333" y2="52653"/>
                            <a14:backgroundMark x1="68021" y1="52653" x2="65313" y2="53265"/>
                            <a14:backgroundMark x1="64896" y1="53265" x2="63333" y2="53265"/>
                            <a14:backgroundMark x1="63125" y1="53265" x2="62500" y2="53265"/>
                            <a14:backgroundMark x1="62083" y1="52653" x2="62083" y2="52653"/>
                            <a14:backgroundMark x1="62083" y1="53061" x2="62083" y2="55102"/>
                            <a14:backgroundMark x1="62083" y1="55714" x2="61771" y2="58163"/>
                            <a14:backgroundMark x1="61771" y1="58980" x2="61771" y2="61633"/>
                            <a14:backgroundMark x1="61771" y1="62653" x2="61771" y2="62653"/>
                            <a14:backgroundMark x1="61771" y1="64082" x2="61771" y2="64082"/>
                            <a14:backgroundMark x1="82604" y1="62245" x2="82604" y2="62245"/>
                            <a14:backgroundMark x1="83125" y1="62245" x2="83542" y2="64082"/>
                            <a14:backgroundMark x1="83958" y1="64490" x2="83958" y2="64490"/>
                            <a14:backgroundMark x1="84792" y1="63469" x2="84375" y2="61633"/>
                            <a14:backgroundMark x1="83229" y1="60000" x2="82292" y2="59592"/>
                            <a14:backgroundMark x1="80625" y1="59184" x2="80104" y2="59184"/>
                            <a14:backgroundMark x1="79583" y1="57143" x2="79583" y2="57143"/>
                            <a14:backgroundMark x1="79583" y1="56531" x2="81354" y2="57143"/>
                            <a14:backgroundMark x1="82500" y1="59184" x2="82604" y2="61020"/>
                            <a14:backgroundMark x1="82708" y1="61633" x2="78333" y2="61633"/>
                            <a14:backgroundMark x1="77813" y1="59184" x2="77813" y2="59184"/>
                            <a14:backgroundMark x1="79167" y1="56735" x2="79479" y2="56735"/>
                            <a14:backgroundMark x1="80208" y1="57551" x2="80833" y2="60000"/>
                            <a14:backgroundMark x1="81458" y1="61633" x2="81458" y2="61633"/>
                            <a14:backgroundMark x1="80833" y1="58571" x2="80833" y2="58571"/>
                            <a14:backgroundMark x1="81563" y1="55102" x2="81563" y2="55102"/>
                            <a14:backgroundMark x1="82813" y1="53265" x2="83229" y2="53061"/>
                            <a14:backgroundMark x1="84167" y1="53061" x2="84167" y2="53061"/>
                            <a14:backgroundMark x1="84688" y1="54490" x2="84688" y2="54490"/>
                            <a14:backgroundMark x1="84688" y1="55102" x2="84688" y2="55102"/>
                            <a14:backgroundMark x1="85625" y1="54490" x2="85625" y2="54490"/>
                            <a14:backgroundMark x1="85625" y1="54490" x2="85625" y2="56531"/>
                            <a14:backgroundMark x1="85521" y1="57551" x2="85521" y2="57551"/>
                            <a14:backgroundMark x1="85521" y1="57143" x2="85521" y2="57143"/>
                            <a14:backgroundMark x1="85625" y1="55714" x2="85625" y2="55714"/>
                            <a14:backgroundMark x1="86146" y1="54490" x2="86146" y2="54490"/>
                            <a14:backgroundMark x1="64063" y1="52041" x2="64688" y2="52041"/>
                            <a14:backgroundMark x1="65417" y1="52041" x2="65417" y2="52041"/>
                            <a14:backgroundMark x1="68125" y1="52041" x2="68125" y2="52041"/>
                            <a14:backgroundMark x1="69688" y1="52041" x2="69688" y2="52041"/>
                            <a14:backgroundMark x1="71250" y1="52041" x2="71250" y2="52041"/>
                            <a14:backgroundMark x1="72604" y1="51633" x2="72604" y2="51633"/>
                            <a14:backgroundMark x1="73750" y1="51633" x2="73750" y2="51633"/>
                            <a14:backgroundMark x1="75104" y1="51020" x2="75104" y2="51020"/>
                            <a14:backgroundMark x1="76354" y1="51224" x2="76354" y2="51224"/>
                            <a14:backgroundMark x1="76354" y1="51224" x2="76354" y2="51224"/>
                            <a14:backgroundMark x1="76771" y1="51224" x2="76771" y2="51224"/>
                            <a14:backgroundMark x1="62604" y1="54490" x2="62187" y2="55102"/>
                            <a14:backgroundMark x1="61563" y1="54082" x2="61563" y2="54082"/>
                            <a14:backgroundMark x1="61771" y1="52653" x2="61771" y2="52653"/>
                            <a14:backgroundMark x1="62500" y1="52041" x2="62917" y2="52041"/>
                            <a14:backgroundMark x1="63854" y1="51633" x2="63854" y2="51633"/>
                            <a14:backgroundMark x1="63854" y1="51633" x2="63854" y2="51633"/>
                            <a14:backgroundMark x1="63854" y1="51633" x2="62396" y2="53061"/>
                            <a14:backgroundMark x1="62187" y1="53061" x2="62187" y2="53061"/>
                            <a14:backgroundMark x1="61771" y1="54490" x2="61771" y2="57143"/>
                            <a14:backgroundMark x1="61771" y1="58980" x2="61875" y2="61224"/>
                            <a14:backgroundMark x1="62083" y1="63673" x2="62083" y2="63673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88" t="51524" r="13834"/>
              <a:stretch/>
            </p:blipFill>
            <p:spPr>
              <a:xfrm flipH="1">
                <a:off x="2641508" y="1779702"/>
                <a:ext cx="2590363" cy="1753064"/>
              </a:xfrm>
              <a:prstGeom prst="rect">
                <a:avLst/>
              </a:prstGeom>
            </p:spPr>
          </p:pic>
        </p:grpSp>
        <p:pic>
          <p:nvPicPr>
            <p:cNvPr id="27" name="Hình ảnh 2" descr="Ảnh có chứa ký hiệu, thực phẩm&#10;&#10;Mô tả được tạo tự động">
              <a:extLst>
                <a:ext uri="{FF2B5EF4-FFF2-40B4-BE49-F238E27FC236}">
                  <a16:creationId xmlns:a16="http://schemas.microsoft.com/office/drawing/2014/main" id="{DCDB9345-88BD-4C43-9C9F-7C850665245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59254" y="2427386"/>
              <a:ext cx="666750" cy="661988"/>
            </a:xfrm>
            <a:prstGeom prst="ellipse">
              <a:avLst/>
            </a:prstGeom>
            <a:ln w="63500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</p:grpSp>
      <p:pic>
        <p:nvPicPr>
          <p:cNvPr id="12" name="r3">
            <a:extLst>
              <a:ext uri="{FF2B5EF4-FFF2-40B4-BE49-F238E27FC236}">
                <a16:creationId xmlns:a16="http://schemas.microsoft.com/office/drawing/2014/main" id="{20B8F4A9-4D89-4957-85E2-45E46EE77A3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01581" y="3726008"/>
            <a:ext cx="990707" cy="890385"/>
          </a:xfrm>
          <a:prstGeom prst="rect">
            <a:avLst/>
          </a:prstGeom>
        </p:spPr>
      </p:pic>
      <p:pic>
        <p:nvPicPr>
          <p:cNvPr id="13" name="r4">
            <a:extLst>
              <a:ext uri="{FF2B5EF4-FFF2-40B4-BE49-F238E27FC236}">
                <a16:creationId xmlns:a16="http://schemas.microsoft.com/office/drawing/2014/main" id="{13D2848D-8043-4260-9375-1936C5343E4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24215" y="4431114"/>
            <a:ext cx="990707" cy="890385"/>
          </a:xfrm>
          <a:prstGeom prst="rect">
            <a:avLst/>
          </a:prstGeom>
        </p:spPr>
      </p:pic>
      <p:pic>
        <p:nvPicPr>
          <p:cNvPr id="14" name="r5">
            <a:extLst>
              <a:ext uri="{FF2B5EF4-FFF2-40B4-BE49-F238E27FC236}">
                <a16:creationId xmlns:a16="http://schemas.microsoft.com/office/drawing/2014/main" id="{A3C15D72-D2D5-4012-BD31-0E986F0421A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28737" y="3057880"/>
            <a:ext cx="990707" cy="890385"/>
          </a:xfrm>
          <a:prstGeom prst="rect">
            <a:avLst/>
          </a:prstGeom>
        </p:spPr>
      </p:pic>
      <p:pic>
        <p:nvPicPr>
          <p:cNvPr id="15" name="r6">
            <a:extLst>
              <a:ext uri="{FF2B5EF4-FFF2-40B4-BE49-F238E27FC236}">
                <a16:creationId xmlns:a16="http://schemas.microsoft.com/office/drawing/2014/main" id="{13CAE204-2B3E-495B-BF5B-A223C6C54AD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163251" y="3985922"/>
            <a:ext cx="990707" cy="890385"/>
          </a:xfrm>
          <a:prstGeom prst="rect">
            <a:avLst/>
          </a:prstGeom>
        </p:spPr>
      </p:pic>
      <p:pic>
        <p:nvPicPr>
          <p:cNvPr id="16" name="r6">
            <a:extLst>
              <a:ext uri="{FF2B5EF4-FFF2-40B4-BE49-F238E27FC236}">
                <a16:creationId xmlns:a16="http://schemas.microsoft.com/office/drawing/2014/main" id="{1699837F-2C0E-4B3A-B25B-2F17586FFBB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54396" y="3170574"/>
            <a:ext cx="990706" cy="1000626"/>
          </a:xfrm>
          <a:prstGeom prst="rect">
            <a:avLst/>
          </a:prstGeom>
        </p:spPr>
      </p:pic>
      <p:pic>
        <p:nvPicPr>
          <p:cNvPr id="19" name="Chim Hải Âu-tainhacchuong.biz">
            <a:hlinkClick r:id="" action="ppaction://media"/>
            <a:extLst>
              <a:ext uri="{FF2B5EF4-FFF2-40B4-BE49-F238E27FC236}">
                <a16:creationId xmlns:a16="http://schemas.microsoft.com/office/drawing/2014/main" id="{8E427631-50AB-4781-9EB3-97386541E84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863941" y="6262210"/>
            <a:ext cx="609600" cy="609600"/>
          </a:xfrm>
          <a:prstGeom prst="rect">
            <a:avLst/>
          </a:prstGeom>
        </p:spPr>
      </p:pic>
      <p:pic>
        <p:nvPicPr>
          <p:cNvPr id="24" name="Hình ảnh 23" descr="Ảnh có chứa động vật, bay, con chim&#10;&#10;Mô tả được tạo tự động">
            <a:extLst>
              <a:ext uri="{FF2B5EF4-FFF2-40B4-BE49-F238E27FC236}">
                <a16:creationId xmlns:a16="http://schemas.microsoft.com/office/drawing/2014/main" id="{2B430452-E131-4365-9EEC-0D1856CC944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865817" y="0"/>
            <a:ext cx="4246525" cy="2552700"/>
          </a:xfrm>
          <a:prstGeom prst="rect">
            <a:avLst/>
          </a:prstGeom>
        </p:spPr>
      </p:pic>
      <p:pic>
        <p:nvPicPr>
          <p:cNvPr id="25" name="Hình ảnh 24" descr="Ảnh có chứa động vật, bay, con chim&#10;&#10;Mô tả được tạo tự động">
            <a:extLst>
              <a:ext uri="{FF2B5EF4-FFF2-40B4-BE49-F238E27FC236}">
                <a16:creationId xmlns:a16="http://schemas.microsoft.com/office/drawing/2014/main" id="{991D4EB8-7958-47C9-B222-54844291485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4310" y="-1661037"/>
            <a:ext cx="5366856" cy="25527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39FD96AB-295C-4029-B40E-30A71313CDEB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8935" b="84911" l="7000" r="96000">
                        <a14:foregroundMark x1="7813" y1="81243" x2="7813" y2="81243"/>
                        <a14:foregroundMark x1="84313" y1="63669" x2="84313" y2="63669"/>
                        <a14:foregroundMark x1="92313" y1="60000" x2="92313" y2="60000"/>
                        <a14:foregroundMark x1="96000" y1="61420" x2="96000" y2="61420"/>
                        <a14:foregroundMark x1="7062" y1="68047" x2="7062" y2="68047"/>
                        <a14:foregroundMark x1="19875" y1="83846" x2="19875" y2="83846"/>
                        <a14:foregroundMark x1="85625" y1="83136" x2="85625" y2="83136"/>
                        <a14:foregroundMark x1="62875" y1="84911" x2="62875" y2="84911"/>
                      </a14:backgroundRemoval>
                    </a14:imgEffect>
                  </a14:imgLayer>
                </a14:imgProps>
              </a:ext>
            </a:extLst>
          </a:blip>
          <a:srcRect b="8783"/>
          <a:stretch/>
        </p:blipFill>
        <p:spPr>
          <a:xfrm>
            <a:off x="2992652" y="1880912"/>
            <a:ext cx="2347942" cy="2262193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2874677A-FEB8-4F23-93B8-8AA4666A0342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543" b="89682" l="3900" r="95900">
                        <a14:foregroundMark x1="48400" y1="7040" x2="48400" y2="7040"/>
                        <a14:foregroundMark x1="31500" y1="35776" x2="31500" y2="35776"/>
                        <a14:foregroundMark x1="54600" y1="1543" x2="54600" y2="1543"/>
                        <a14:foregroundMark x1="14000" y1="70878" x2="14000" y2="70878"/>
                        <a14:foregroundMark x1="8900" y1="65574" x2="8900" y2="65574"/>
                        <a14:foregroundMark x1="8400" y1="61620" x2="8400" y2="61620"/>
                        <a14:foregroundMark x1="12800" y1="58438" x2="12800" y2="58438"/>
                        <a14:foregroundMark x1="31100" y1="83992" x2="31100" y2="83992"/>
                        <a14:foregroundMark x1="39300" y1="83992" x2="39300" y2="83992"/>
                        <a14:foregroundMark x1="35000" y1="87850" x2="35000" y2="87850"/>
                        <a14:foregroundMark x1="54800" y1="86500" x2="54800" y2="86500"/>
                        <a14:foregroundMark x1="56600" y1="89682" x2="56600" y2="89682"/>
                        <a14:foregroundMark x1="93000" y1="70878" x2="93000" y2="70878"/>
                        <a14:foregroundMark x1="95900" y1="68949" x2="95900" y2="68949"/>
                        <a14:foregroundMark x1="94100" y1="75217" x2="94100" y2="75217"/>
                        <a14:foregroundMark x1="3900" y1="61427" x2="3900" y2="61427"/>
                        <a14:foregroundMark x1="3900" y1="65574" x2="3900" y2="65574"/>
                      </a14:backgroundRemoval>
                    </a14:imgEffect>
                  </a14:imgLayer>
                </a14:imgProps>
              </a:ext>
            </a:extLst>
          </a:blip>
          <a:srcRect b="8783"/>
          <a:stretch/>
        </p:blipFill>
        <p:spPr>
          <a:xfrm>
            <a:off x="3580393" y="3146212"/>
            <a:ext cx="2107775" cy="1993786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C28B22ED-0A7B-41FF-8578-B852D7F9CC78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8462" b="93154" l="10000" r="90000">
                        <a14:foregroundMark x1="48000" y1="8692" x2="48000" y2="8692"/>
                        <a14:foregroundMark x1="22462" y1="87615" x2="22462" y2="87615"/>
                        <a14:foregroundMark x1="16385" y1="87077" x2="16385" y2="87077"/>
                        <a14:foregroundMark x1="46154" y1="89462" x2="46154" y2="89462"/>
                        <a14:foregroundMark x1="54923" y1="90077" x2="54923" y2="90077"/>
                        <a14:foregroundMark x1="71385" y1="90385" x2="71385" y2="90385"/>
                        <a14:foregroundMark x1="76846" y1="85231" x2="76846" y2="85231"/>
                        <a14:foregroundMark x1="78000" y1="74000" x2="78000" y2="74000"/>
                        <a14:foregroundMark x1="61308" y1="89154" x2="61308" y2="89154"/>
                        <a14:foregroundMark x1="49154" y1="89462" x2="49154" y2="89462"/>
                        <a14:foregroundMark x1="41000" y1="89769" x2="41000" y2="89769"/>
                        <a14:foregroundMark x1="40692" y1="93154" x2="40692" y2="93154"/>
                        <a14:foregroundMark x1="51923" y1="92538" x2="51923" y2="9253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84932" y="3848238"/>
            <a:ext cx="1948912" cy="1948912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3784CCF4-6D28-4096-91D5-14ECFB3747AB}"/>
              </a:ext>
            </a:extLst>
          </p:cNvPr>
          <p:cNvPicPr>
            <a:picLocks noChangeAspect="1"/>
          </p:cNvPicPr>
          <p:nvPr/>
        </p:nvPicPr>
        <p:blipFill rotWithShape="1"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9709" t="28347" r="8408" b="21612"/>
          <a:stretch/>
        </p:blipFill>
        <p:spPr>
          <a:xfrm>
            <a:off x="6254727" y="4587406"/>
            <a:ext cx="2423170" cy="1480878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077402BA-32ED-4B6C-A1EC-5F6FB83456AD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8319579" y="4975624"/>
            <a:ext cx="2494965" cy="1286586"/>
          </a:xfrm>
          <a:prstGeom prst="rect">
            <a:avLst/>
          </a:prstGeom>
        </p:spPr>
      </p:pic>
      <p:pic>
        <p:nvPicPr>
          <p:cNvPr id="39" name="dsfd" descr="Ảnh có chứa vẽ, đồng hồ&#10;&#10;Mô tả được tạo tự động">
            <a:extLst>
              <a:ext uri="{FF2B5EF4-FFF2-40B4-BE49-F238E27FC236}">
                <a16:creationId xmlns:a16="http://schemas.microsoft.com/office/drawing/2014/main" id="{CD5BE8F5-DDAA-4057-B7ED-E33D2D8508B1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2462" b="96385" l="8643" r="95333">
                        <a14:foregroundMark x1="33449" y1="5462" x2="33449" y2="5462"/>
                        <a14:foregroundMark x1="25151" y1="14077" x2="25151" y2="14077"/>
                        <a14:foregroundMark x1="24114" y1="20231" x2="24114" y2="20231"/>
                        <a14:foregroundMark x1="24114" y1="11538" x2="24114" y2="11538"/>
                        <a14:foregroundMark x1="25497" y1="10231" x2="25497" y2="10231"/>
                        <a14:foregroundMark x1="32757" y1="3846" x2="32757" y2="3846"/>
                        <a14:foregroundMark x1="30596" y1="2923" x2="30596" y2="2923"/>
                        <a14:foregroundMark x1="51426" y1="15385" x2="51426" y2="15385"/>
                        <a14:foregroundMark x1="27312" y1="12769" x2="27312" y2="12769"/>
                        <a14:foregroundMark x1="43215" y1="12231" x2="43215" y2="12231"/>
                        <a14:foregroundMark x1="48142" y1="13692" x2="48142" y2="13692"/>
                        <a14:foregroundMark x1="47882" y1="16385" x2="47882" y2="16385"/>
                        <a14:foregroundMark x1="48142" y1="17077" x2="49179" y2="16077"/>
                        <a14:foregroundMark x1="50562" y1="13462" x2="50562" y2="13462"/>
                        <a14:foregroundMark x1="49438" y1="10846" x2="48401" y2="10308"/>
                        <a14:foregroundMark x1="44598" y1="10308" x2="43820" y2="12000"/>
                        <a14:foregroundMark x1="43820" y1="13000" x2="43820" y2="14923"/>
                        <a14:foregroundMark x1="44339" y1="16077" x2="45376" y2="18538"/>
                        <a14:foregroundMark x1="46240" y1="19462" x2="47882" y2="20462"/>
                        <a14:foregroundMark x1="48920" y1="20462" x2="50043" y2="19462"/>
                        <a14:foregroundMark x1="50562" y1="18769" x2="50562" y2="18769"/>
                        <a14:foregroundMark x1="51340" y1="19000" x2="51340" y2="19000"/>
                        <a14:foregroundMark x1="27831" y1="15615" x2="27831" y2="15615"/>
                        <a14:foregroundMark x1="20311" y1="13692" x2="20311" y2="13692"/>
                        <a14:foregroundMark x1="20311" y1="13692" x2="20311" y2="13692"/>
                        <a14:foregroundMark x1="21348" y1="13692" x2="21348" y2="13692"/>
                        <a14:foregroundMark x1="21953" y1="12538" x2="22731" y2="12538"/>
                        <a14:foregroundMark x1="24892" y1="10846" x2="24892" y2="10846"/>
                        <a14:foregroundMark x1="22472" y1="10846" x2="22472" y2="10846"/>
                        <a14:foregroundMark x1="21348" y1="12000" x2="20570" y2="13692"/>
                        <a14:foregroundMark x1="20570" y1="14692" x2="20570" y2="14692"/>
                        <a14:foregroundMark x1="20311" y1="15615" x2="20311" y2="16846"/>
                        <a14:foregroundMark x1="20311" y1="17077" x2="22213" y2="19462"/>
                        <a14:foregroundMark x1="26275" y1="19462" x2="26275" y2="19462"/>
                        <a14:foregroundMark x1="89715" y1="66385" x2="89715" y2="66385"/>
                        <a14:foregroundMark x1="58341" y1="91615" x2="58341" y2="91615"/>
                        <a14:foregroundMark x1="51599" y1="92538" x2="51599" y2="92538"/>
                        <a14:foregroundMark x1="48660" y1="91385" x2="47277" y2="92308"/>
                        <a14:foregroundMark x1="44339" y1="93000" x2="42437" y2="93538"/>
                        <a14:foregroundMark x1="38116" y1="93538" x2="37338" y2="93538"/>
                        <a14:foregroundMark x1="30856" y1="93000" x2="28954" y2="93000"/>
                        <a14:foregroundMark x1="28954" y1="93000" x2="28954" y2="93000"/>
                        <a14:foregroundMark x1="24892" y1="93308" x2="24892" y2="93308"/>
                        <a14:foregroundMark x1="87295" y1="69462" x2="87295" y2="69462"/>
                        <a14:foregroundMark x1="93777" y1="41615" x2="93777" y2="41615"/>
                        <a14:foregroundMark x1="95419" y1="46385" x2="95419" y2="46385"/>
                        <a14:foregroundMark x1="92653" y1="41077" x2="92653" y2="41077"/>
                        <a14:foregroundMark x1="92135" y1="41385" x2="92135" y2="41385"/>
                        <a14:foregroundMark x1="95073" y1="45231" x2="95073" y2="45231"/>
                        <a14:foregroundMark x1="94296" y1="40846" x2="94296" y2="40846"/>
                        <a14:foregroundMark x1="95419" y1="44692" x2="95419" y2="44692"/>
                        <a14:foregroundMark x1="31893" y1="96385" x2="31893" y2="96385"/>
                        <a14:foregroundMark x1="52204" y1="92769" x2="52204" y2="92769"/>
                        <a14:foregroundMark x1="65946" y1="89154" x2="65946" y2="89154"/>
                        <a14:foregroundMark x1="62403" y1="88000" x2="62403" y2="88000"/>
                        <a14:foregroundMark x1="37338" y1="32462" x2="37338" y2="32462"/>
                        <a14:foregroundMark x1="51599" y1="13231" x2="51599" y2="13231"/>
                        <a14:foregroundMark x1="70268" y1="81769" x2="70268" y2="81769"/>
                        <a14:foregroundMark x1="69749" y1="76000" x2="69749" y2="76000"/>
                        <a14:foregroundMark x1="70268" y1="76231" x2="70268" y2="76231"/>
                        <a14:foregroundMark x1="8643" y1="88923" x2="8643" y2="889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4795" y="4624023"/>
            <a:ext cx="2088167" cy="2346254"/>
          </a:xfrm>
          <a:prstGeom prst="rect">
            <a:avLst/>
          </a:prstGeom>
        </p:spPr>
      </p:pic>
      <p:sp>
        <p:nvSpPr>
          <p:cNvPr id="18" name="Hình chữ nhật 17">
            <a:extLst>
              <a:ext uri="{FF2B5EF4-FFF2-40B4-BE49-F238E27FC236}">
                <a16:creationId xmlns:a16="http://schemas.microsoft.com/office/drawing/2014/main" id="{454974CB-9131-49EE-9738-5ED0FD87F757}"/>
              </a:ext>
            </a:extLst>
          </p:cNvPr>
          <p:cNvSpPr/>
          <p:nvPr/>
        </p:nvSpPr>
        <p:spPr>
          <a:xfrm>
            <a:off x="5126712" y="782104"/>
            <a:ext cx="4036539" cy="15081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600" b="1" cap="none" spc="0" dirty="0">
                <a:ln w="0"/>
                <a:solidFill>
                  <a:srgbClr val="FF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reflection blurRad="6350" stA="53000" endA="300" endPos="35500" dir="5400000" sy="-90000" algn="bl" rotWithShape="0"/>
                </a:effectLst>
              </a:rPr>
              <a:t>GIẢI CỨU RÙA BIỂN</a:t>
            </a:r>
            <a:endParaRPr lang="vi-VN" sz="4600" b="1" cap="none" spc="0" dirty="0">
              <a:ln w="0"/>
              <a:solidFill>
                <a:srgbClr val="FF0000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6" name="Hình chữ nhật 5">
            <a:extLst>
              <a:ext uri="{FF2B5EF4-FFF2-40B4-BE49-F238E27FC236}">
                <a16:creationId xmlns:a16="http://schemas.microsoft.com/office/drawing/2014/main" id="{DFF849A5-4ED9-4FD1-97A2-C263282D9D1C}"/>
              </a:ext>
            </a:extLst>
          </p:cNvPr>
          <p:cNvSpPr/>
          <p:nvPr/>
        </p:nvSpPr>
        <p:spPr>
          <a:xfrm>
            <a:off x="8029" y="5873914"/>
            <a:ext cx="11032866" cy="99422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Hình chữ nhật 19">
            <a:extLst>
              <a:ext uri="{FF2B5EF4-FFF2-40B4-BE49-F238E27FC236}">
                <a16:creationId xmlns:a16="http://schemas.microsoft.com/office/drawing/2014/main" id="{BDB458E5-1671-4255-B4B2-B5EE978CE15A}"/>
              </a:ext>
            </a:extLst>
          </p:cNvPr>
          <p:cNvSpPr/>
          <p:nvPr/>
        </p:nvSpPr>
        <p:spPr>
          <a:xfrm>
            <a:off x="240172" y="6001396"/>
            <a:ext cx="10568580" cy="80021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600" b="1" cap="none" spc="0" dirty="0">
                <a:ln w="0"/>
                <a:solidFill>
                  <a:srgbClr val="FF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reflection blurRad="6350" stA="53000" endA="300" endPos="35500" dir="5400000" sy="-90000" algn="bl" rotWithShape="0"/>
                </a:effectLst>
              </a:rPr>
              <a:t>HÃY BẢO VỆ ĐỘNG VẬT HOANG DÃ</a:t>
            </a:r>
            <a:endParaRPr lang="vi-VN" sz="4600" b="1" cap="none" spc="0" dirty="0">
              <a:ln w="0"/>
              <a:solidFill>
                <a:srgbClr val="FF0000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EAA4E9C-942A-4706-B44C-FFCC9B6E5E0D}"/>
              </a:ext>
            </a:extLst>
          </p:cNvPr>
          <p:cNvSpPr/>
          <p:nvPr/>
        </p:nvSpPr>
        <p:spPr>
          <a:xfrm>
            <a:off x="926347" y="968427"/>
            <a:ext cx="10568967" cy="1861724"/>
          </a:xfrm>
          <a:prstGeom prst="rect">
            <a:avLst/>
          </a:prstGeom>
          <a:solidFill>
            <a:schemeClr val="bg1">
              <a:alpha val="7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endParaRPr lang="en-US" sz="2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tảng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1,2,3,4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tới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slide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rùa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quay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slide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rùa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tới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slide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theo.</a:t>
            </a:r>
            <a:endParaRPr lang="en-US" sz="2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2248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0.10949 L 0.31459 0.01181 C 0.37995 0.03912 0.47839 0.05394 0.58164 0.05394 C 0.69896 0.05394 0.7931 0.03912 0.85847 0.01181 L 1.17318 -0.10949 " pathEditMode="relative" rAng="0" ptsTypes="AAAAA">
                                      <p:cBhvr>
                                        <p:cTn id="6" dur="1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659" y="817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0.29699 L -0.33555 0.11644 C -0.40521 0.0757 -0.51016 0.05394 -0.62018 0.05394 C -0.74518 0.05394 -0.84557 0.0757 -0.91523 0.11644 L -1.25065 0.29699 " pathEditMode="relative" rAng="0" ptsTypes="AAAAA">
                                      <p:cBhvr>
                                        <p:cTn id="8" dur="1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39" y="-1215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)">
                                      <p:cBhvr>
                                        <p:cTn id="10" dur="2667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18" grpId="0"/>
    </p:bldLst>
  </p:timing>
  <p:extLst>
    <p:ext uri="{E180D4A7-C9FB-4DFB-919C-405C955672EB}">
      <p14:showEvtLst xmlns:p14="http://schemas.microsoft.com/office/powerpoint/2010/main">
        <p14:playEvt time="264" objId="19"/>
        <p14:stopEvt time="9300" objId="19"/>
      </p14:showEvtLst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ECC7551-B06E-41D0-A63D-9BD5367063A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660" t="2928" r="1184" b="960"/>
          <a:stretch/>
        </p:blipFill>
        <p:spPr>
          <a:xfrm>
            <a:off x="0" y="418290"/>
            <a:ext cx="12192000" cy="643971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5B0CD8F-236F-43FB-B56E-5A52E2710D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25479" y="539481"/>
            <a:ext cx="9541042" cy="560865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C78B740-A573-4C63-B93F-A59DFDCF7057}"/>
              </a:ext>
            </a:extLst>
          </p:cNvPr>
          <p:cNvSpPr txBox="1"/>
          <p:nvPr/>
        </p:nvSpPr>
        <p:spPr>
          <a:xfrm>
            <a:off x="2084972" y="2311106"/>
            <a:ext cx="779295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6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   </a:t>
            </a:r>
            <a:r>
              <a:rPr lang="en-US" sz="36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Những</a:t>
            </a:r>
            <a:r>
              <a:rPr lang="en-US" sz="36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36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tảng</a:t>
            </a:r>
            <a:r>
              <a:rPr lang="en-US" sz="36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36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đá</a:t>
            </a:r>
            <a:r>
              <a:rPr lang="en-US" sz="36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36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lớn</a:t>
            </a:r>
            <a:r>
              <a:rPr lang="en-US" sz="36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36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chắn</a:t>
            </a:r>
            <a:r>
              <a:rPr lang="en-US" sz="36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36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đường</a:t>
            </a:r>
            <a:r>
              <a:rPr lang="en-US" sz="36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36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về</a:t>
            </a:r>
            <a:r>
              <a:rPr lang="en-US" sz="36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36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với</a:t>
            </a:r>
            <a:r>
              <a:rPr lang="en-US" sz="36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36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biển</a:t>
            </a:r>
            <a:r>
              <a:rPr lang="en-US" sz="36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36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cả</a:t>
            </a:r>
            <a:r>
              <a:rPr lang="en-US" sz="36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36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của</a:t>
            </a:r>
            <a:r>
              <a:rPr lang="en-US" sz="36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36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các</a:t>
            </a:r>
            <a:r>
              <a:rPr lang="en-US" sz="36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36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chú</a:t>
            </a:r>
            <a:r>
              <a:rPr lang="en-US" sz="36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36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rùa</a:t>
            </a:r>
            <a:r>
              <a:rPr lang="en-US" sz="36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36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biển</a:t>
            </a:r>
            <a:r>
              <a:rPr lang="en-US" sz="36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. </a:t>
            </a:r>
            <a:r>
              <a:rPr lang="en-US" sz="36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Em</a:t>
            </a:r>
            <a:r>
              <a:rPr lang="en-US" sz="36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36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hãy</a:t>
            </a:r>
            <a:r>
              <a:rPr lang="en-US" sz="36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36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giúp</a:t>
            </a:r>
            <a:r>
              <a:rPr lang="en-US" sz="36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36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các</a:t>
            </a:r>
            <a:r>
              <a:rPr lang="en-US" sz="36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36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chú</a:t>
            </a:r>
            <a:r>
              <a:rPr lang="en-US" sz="36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36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rùa</a:t>
            </a:r>
            <a:r>
              <a:rPr lang="en-US" sz="36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36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biển</a:t>
            </a:r>
            <a:r>
              <a:rPr lang="en-US" sz="36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36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đang</a:t>
            </a:r>
            <a:r>
              <a:rPr lang="en-US" sz="36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36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bị</a:t>
            </a:r>
            <a:r>
              <a:rPr lang="en-US" sz="36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36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mắc</a:t>
            </a:r>
            <a:r>
              <a:rPr lang="en-US" sz="36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36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cạn</a:t>
            </a:r>
            <a:r>
              <a:rPr lang="en-US" sz="36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36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về</a:t>
            </a:r>
            <a:r>
              <a:rPr lang="en-US" sz="36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36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được</a:t>
            </a:r>
            <a:r>
              <a:rPr lang="en-US" sz="36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36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với</a:t>
            </a:r>
            <a:r>
              <a:rPr lang="en-US" sz="36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36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biển</a:t>
            </a:r>
            <a:r>
              <a:rPr lang="en-US" sz="36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36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cả</a:t>
            </a:r>
            <a:r>
              <a:rPr lang="en-US" sz="36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36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bằng</a:t>
            </a:r>
            <a:r>
              <a:rPr lang="en-US" sz="36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36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cách</a:t>
            </a:r>
            <a:r>
              <a:rPr lang="en-US" sz="36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36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trả</a:t>
            </a:r>
            <a:r>
              <a:rPr lang="en-US" sz="36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36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lời</a:t>
            </a:r>
            <a:r>
              <a:rPr lang="en-US" sz="36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36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đúng</a:t>
            </a:r>
            <a:r>
              <a:rPr lang="en-US" sz="36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36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các</a:t>
            </a:r>
            <a:r>
              <a:rPr lang="en-US" sz="36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36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câu</a:t>
            </a:r>
            <a:r>
              <a:rPr lang="en-US" sz="36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36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hỏi</a:t>
            </a:r>
            <a:r>
              <a:rPr lang="en-US" sz="36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36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nhé</a:t>
            </a:r>
            <a:r>
              <a:rPr lang="en-US" sz="36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!</a:t>
            </a:r>
          </a:p>
        </p:txBody>
      </p:sp>
      <p:pic>
        <p:nvPicPr>
          <p:cNvPr id="4" name="PartOfYourWorld-V.A-3565486.mp3">
            <a:hlinkClick r:id="" action="ppaction://media"/>
            <a:extLst>
              <a:ext uri="{FF2B5EF4-FFF2-40B4-BE49-F238E27FC236}">
                <a16:creationId xmlns:a16="http://schemas.microsoft.com/office/drawing/2014/main" id="{D9FF916C-45F5-44D6-BAD6-9DFB1372A48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930" y="34773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293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821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624EC58-FF40-4D43-A575-18EC36FE52E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47472"/>
            <a:ext cx="12192000" cy="6410528"/>
          </a:xfrm>
          <a:prstGeom prst="rect">
            <a:avLst/>
          </a:prstGeom>
        </p:spPr>
      </p:pic>
      <p:grpSp>
        <p:nvGrpSpPr>
          <p:cNvPr id="45" name="Nhóm 53">
            <a:extLst>
              <a:ext uri="{FF2B5EF4-FFF2-40B4-BE49-F238E27FC236}">
                <a16:creationId xmlns:a16="http://schemas.microsoft.com/office/drawing/2014/main" id="{7DDD1E55-70CC-432E-87A9-D506644ECD0B}"/>
              </a:ext>
            </a:extLst>
          </p:cNvPr>
          <p:cNvGrpSpPr/>
          <p:nvPr/>
        </p:nvGrpSpPr>
        <p:grpSpPr>
          <a:xfrm>
            <a:off x="2081490" y="274175"/>
            <a:ext cx="7975153" cy="3312893"/>
            <a:chOff x="2641508" y="-252122"/>
            <a:chExt cx="9100891" cy="3784888"/>
          </a:xfrm>
        </p:grpSpPr>
        <p:grpSp>
          <p:nvGrpSpPr>
            <p:cNvPr id="46" name="Nhóm 9">
              <a:extLst>
                <a:ext uri="{FF2B5EF4-FFF2-40B4-BE49-F238E27FC236}">
                  <a16:creationId xmlns:a16="http://schemas.microsoft.com/office/drawing/2014/main" id="{26D3770E-B906-4CA3-836E-61281FC39352}"/>
                </a:ext>
              </a:extLst>
            </p:cNvPr>
            <p:cNvGrpSpPr/>
            <p:nvPr/>
          </p:nvGrpSpPr>
          <p:grpSpPr>
            <a:xfrm>
              <a:off x="2641508" y="-252122"/>
              <a:ext cx="9100891" cy="3784888"/>
              <a:chOff x="2641508" y="-252122"/>
              <a:chExt cx="9100891" cy="3784888"/>
            </a:xfrm>
          </p:grpSpPr>
          <p:pic>
            <p:nvPicPr>
              <p:cNvPr id="48" name="Hình ảnh 10" descr="Ảnh có chứa vẽ&#10;&#10;Mô tả được tạo tự động">
                <a:extLst>
                  <a:ext uri="{FF2B5EF4-FFF2-40B4-BE49-F238E27FC236}">
                    <a16:creationId xmlns:a16="http://schemas.microsoft.com/office/drawing/2014/main" id="{62A79204-A8B3-493F-A726-96222DBCA9A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10000" b="91837" l="4375" r="94375">
                            <a14:foregroundMark x1="8854" y1="50204" x2="8854" y2="50204"/>
                            <a14:foregroundMark x1="10417" y1="41020" x2="10417" y2="41020"/>
                            <a14:foregroundMark x1="11667" y1="37143" x2="11667" y2="37143"/>
                            <a14:foregroundMark x1="16667" y1="30816" x2="13125" y2="34694"/>
                            <a14:foregroundMark x1="10833" y1="37551" x2="10833" y2="40204"/>
                            <a14:foregroundMark x1="16250" y1="90612" x2="16146" y2="91837"/>
                            <a14:foregroundMark x1="11354" y1="91837" x2="10208" y2="91429"/>
                            <a14:foregroundMark x1="7604" y1="90204" x2="7083" y2="91020"/>
                            <a14:foregroundMark x1="6563" y1="91020" x2="8333" y2="91429"/>
                            <a14:foregroundMark x1="16458" y1="91429" x2="24896" y2="91429"/>
                            <a14:foregroundMark x1="26354" y1="91429" x2="29063" y2="91429"/>
                            <a14:foregroundMark x1="31458" y1="90204" x2="37292" y2="90204"/>
                            <a14:foregroundMark x1="41250" y1="90612" x2="50417" y2="91020"/>
                            <a14:foregroundMark x1="53958" y1="91429" x2="58021" y2="91837"/>
                            <a14:foregroundMark x1="62813" y1="91429" x2="65521" y2="91429"/>
                            <a14:foregroundMark x1="71875" y1="91429" x2="75729" y2="91429"/>
                            <a14:foregroundMark x1="79063" y1="90612" x2="81458" y2="89796"/>
                            <a14:foregroundMark x1="84583" y1="89388" x2="86042" y2="89388"/>
                            <a14:foregroundMark x1="87604" y1="89388" x2="88333" y2="86735"/>
                            <a14:foregroundMark x1="87604" y1="53265" x2="87604" y2="53265"/>
                            <a14:foregroundMark x1="82813" y1="55714" x2="82813" y2="55714"/>
                            <a14:foregroundMark x1="88125" y1="57347" x2="91875" y2="50612"/>
                            <a14:foregroundMark x1="92917" y1="46939" x2="93646" y2="43061"/>
                            <a14:foregroundMark x1="94479" y1="37551" x2="93854" y2="35102"/>
                            <a14:foregroundMark x1="92083" y1="31837" x2="90313" y2="27551"/>
                            <a14:foregroundMark x1="89583" y1="26735" x2="88542" y2="25510"/>
                            <a14:foregroundMark x1="86771" y1="22857" x2="85833" y2="22041"/>
                            <a14:foregroundMark x1="83333" y1="20000" x2="81458" y2="18367"/>
                            <a14:foregroundMark x1="80729" y1="17551" x2="80729" y2="17551"/>
                            <a14:foregroundMark x1="82813" y1="19184" x2="89167" y2="25102"/>
                            <a14:foregroundMark x1="89167" y1="25102" x2="89167" y2="25102"/>
                            <a14:foregroundMark x1="90833" y1="28367" x2="92083" y2="33469"/>
                            <a14:foregroundMark x1="91875" y1="27959" x2="88542" y2="23673"/>
                            <a14:foregroundMark x1="84583" y1="20000" x2="83750" y2="18776"/>
                            <a14:foregroundMark x1="80729" y1="17143" x2="80729" y2="17143"/>
                            <a14:foregroundMark x1="92604" y1="91429" x2="92604" y2="91429"/>
                            <a14:foregroundMark x1="7396" y1="87143" x2="7396" y2="87143"/>
                            <a14:foregroundMark x1="4375" y1="85510" x2="4375" y2="85510"/>
                            <a14:foregroundMark x1="17500" y1="59796" x2="17500" y2="59796"/>
                            <a14:foregroundMark x1="86563" y1="63673" x2="86563" y2="63673"/>
                            <a14:foregroundMark x1="79792" y1="55714" x2="79792" y2="55714"/>
                            <a14:foregroundMark x1="79479" y1="50204" x2="79479" y2="50204"/>
                            <a14:foregroundMark x1="77292" y1="48571" x2="77292" y2="48571"/>
                            <a14:foregroundMark x1="80833" y1="49388" x2="80833" y2="49388"/>
                            <a14:foregroundMark x1="66875" y1="71224" x2="66875" y2="71224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9609" y="-252122"/>
                <a:ext cx="9032790" cy="3671305"/>
              </a:xfrm>
              <a:prstGeom prst="rect">
                <a:avLst/>
              </a:prstGeom>
            </p:spPr>
          </p:pic>
          <p:pic>
            <p:nvPicPr>
              <p:cNvPr id="49" name="Hình ảnh 11" descr="Ảnh có chứa vẽ&#10;&#10;Mô tả được tạo tự động">
                <a:extLst>
                  <a:ext uri="{FF2B5EF4-FFF2-40B4-BE49-F238E27FC236}">
                    <a16:creationId xmlns:a16="http://schemas.microsoft.com/office/drawing/2014/main" id="{37AE5981-76A3-4138-A3CB-24980E3435A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10000" b="91837" l="4375" r="94375">
                            <a14:foregroundMark x1="8854" y1="50204" x2="8854" y2="50204"/>
                            <a14:foregroundMark x1="10417" y1="41020" x2="10417" y2="41020"/>
                            <a14:foregroundMark x1="11667" y1="37143" x2="11667" y2="37143"/>
                            <a14:foregroundMark x1="16667" y1="30816" x2="13125" y2="34694"/>
                            <a14:foregroundMark x1="10833" y1="37551" x2="10833" y2="40204"/>
                            <a14:foregroundMark x1="16250" y1="90612" x2="16146" y2="91837"/>
                            <a14:foregroundMark x1="11354" y1="91837" x2="10208" y2="91429"/>
                            <a14:foregroundMark x1="7604" y1="90204" x2="7083" y2="91020"/>
                            <a14:foregroundMark x1="6563" y1="91020" x2="8333" y2="91429"/>
                            <a14:foregroundMark x1="16458" y1="91429" x2="24896" y2="91429"/>
                            <a14:foregroundMark x1="26354" y1="91429" x2="29063" y2="91429"/>
                            <a14:foregroundMark x1="31458" y1="90204" x2="37292" y2="90204"/>
                            <a14:foregroundMark x1="41250" y1="90612" x2="50417" y2="91020"/>
                            <a14:foregroundMark x1="53958" y1="91429" x2="58021" y2="91837"/>
                            <a14:foregroundMark x1="62813" y1="91429" x2="65521" y2="91429"/>
                            <a14:foregroundMark x1="71875" y1="91429" x2="75729" y2="91429"/>
                            <a14:foregroundMark x1="79063" y1="90612" x2="81458" y2="89796"/>
                            <a14:foregroundMark x1="84583" y1="89388" x2="86042" y2="89388"/>
                            <a14:foregroundMark x1="87604" y1="89388" x2="88333" y2="86735"/>
                            <a14:foregroundMark x1="87604" y1="53265" x2="87604" y2="53265"/>
                            <a14:foregroundMark x1="82813" y1="55714" x2="82813" y2="55714"/>
                            <a14:foregroundMark x1="88125" y1="57347" x2="91875" y2="50612"/>
                            <a14:foregroundMark x1="92917" y1="46939" x2="93646" y2="43061"/>
                            <a14:foregroundMark x1="94479" y1="37551" x2="93854" y2="35102"/>
                            <a14:foregroundMark x1="92083" y1="31837" x2="90313" y2="27551"/>
                            <a14:foregroundMark x1="89583" y1="26735" x2="88542" y2="25510"/>
                            <a14:foregroundMark x1="86771" y1="22857" x2="85833" y2="22041"/>
                            <a14:foregroundMark x1="83333" y1="20000" x2="81458" y2="18367"/>
                            <a14:foregroundMark x1="80729" y1="17551" x2="80729" y2="17551"/>
                            <a14:foregroundMark x1="82813" y1="19184" x2="89167" y2="25102"/>
                            <a14:foregroundMark x1="89167" y1="25102" x2="89167" y2="25102"/>
                            <a14:foregroundMark x1="90833" y1="28367" x2="92083" y2="33469"/>
                            <a14:foregroundMark x1="91875" y1="27959" x2="88542" y2="23673"/>
                            <a14:foregroundMark x1="84583" y1="20000" x2="83750" y2="18776"/>
                            <a14:foregroundMark x1="80729" y1="17143" x2="80729" y2="17143"/>
                            <a14:foregroundMark x1="92604" y1="91429" x2="92604" y2="91429"/>
                            <a14:foregroundMark x1="7396" y1="87143" x2="7396" y2="87143"/>
                            <a14:foregroundMark x1="4375" y1="85510" x2="4375" y2="85510"/>
                            <a14:foregroundMark x1="17500" y1="59796" x2="17500" y2="59796"/>
                            <a14:foregroundMark x1="86563" y1="63673" x2="86563" y2="63673"/>
                            <a14:foregroundMark x1="79479" y1="50204" x2="79479" y2="50204"/>
                            <a14:foregroundMark x1="77292" y1="48571" x2="77292" y2="48571"/>
                            <a14:foregroundMark x1="80833" y1="49388" x2="80833" y2="49388"/>
                            <a14:foregroundMark x1="66875" y1="71224" x2="66875" y2="71224"/>
                            <a14:backgroundMark x1="64167" y1="58571" x2="64167" y2="58571"/>
                            <a14:backgroundMark x1="66458" y1="59184" x2="66458" y2="59184"/>
                            <a14:backgroundMark x1="68125" y1="56531" x2="68125" y2="56531"/>
                            <a14:backgroundMark x1="69271" y1="54490" x2="68854" y2="56122"/>
                            <a14:backgroundMark x1="68229" y1="57551" x2="67396" y2="59592"/>
                            <a14:backgroundMark x1="66458" y1="61633" x2="65833" y2="64490"/>
                            <a14:backgroundMark x1="65417" y1="64490" x2="64167" y2="64490"/>
                            <a14:backgroundMark x1="63854" y1="61633" x2="63854" y2="58571"/>
                            <a14:backgroundMark x1="64583" y1="57143" x2="67188" y2="57143"/>
                            <a14:backgroundMark x1="67917" y1="57143" x2="67917" y2="57143"/>
                            <a14:backgroundMark x1="67083" y1="54490" x2="67500" y2="54490"/>
                            <a14:backgroundMark x1="69375" y1="54490" x2="70104" y2="54490"/>
                            <a14:backgroundMark x1="71146" y1="54490" x2="71146" y2="54490"/>
                            <a14:backgroundMark x1="71667" y1="53061" x2="70625" y2="53673"/>
                            <a14:backgroundMark x1="68021" y1="54082" x2="65313" y2="54490"/>
                            <a14:backgroundMark x1="64479" y1="54490" x2="63646" y2="54490"/>
                            <a14:backgroundMark x1="63229" y1="55102" x2="62917" y2="56735"/>
                            <a14:backgroundMark x1="62813" y1="58980" x2="62813" y2="62041"/>
                            <a14:backgroundMark x1="62813" y1="64694" x2="62813" y2="66939"/>
                            <a14:backgroundMark x1="62813" y1="68163" x2="62813" y2="68163"/>
                            <a14:backgroundMark x1="62813" y1="66531" x2="63229" y2="66122"/>
                            <a14:backgroundMark x1="63646" y1="66122" x2="63646" y2="66122"/>
                            <a14:backgroundMark x1="62500" y1="66531" x2="62396" y2="67551"/>
                            <a14:backgroundMark x1="62187" y1="68571" x2="62187" y2="68571"/>
                            <a14:backgroundMark x1="62187" y1="70000" x2="62187" y2="70000"/>
                            <a14:backgroundMark x1="62292" y1="72041" x2="62292" y2="72041"/>
                            <a14:backgroundMark x1="62292" y1="70612" x2="62292" y2="70612"/>
                            <a14:backgroundMark x1="61771" y1="69184" x2="61771" y2="66531"/>
                            <a14:backgroundMark x1="61771" y1="64694" x2="61771" y2="63673"/>
                            <a14:backgroundMark x1="61875" y1="61633" x2="62083" y2="60204"/>
                            <a14:backgroundMark x1="62187" y1="58571" x2="62187" y2="56531"/>
                            <a14:backgroundMark x1="62187" y1="56122" x2="62187" y2="56122"/>
                            <a14:backgroundMark x1="63021" y1="54694" x2="63021" y2="54694"/>
                            <a14:backgroundMark x1="64063" y1="54694" x2="64063" y2="54694"/>
                            <a14:backgroundMark x1="66563" y1="54082" x2="66563" y2="54082"/>
                            <a14:backgroundMark x1="68333" y1="53265" x2="68333" y2="53265"/>
                            <a14:backgroundMark x1="69688" y1="52653" x2="69688" y2="52653"/>
                            <a14:backgroundMark x1="70938" y1="52653" x2="70938" y2="52653"/>
                            <a14:backgroundMark x1="71667" y1="52653" x2="72604" y2="52653"/>
                            <a14:backgroundMark x1="73958" y1="52653" x2="74583" y2="52653"/>
                            <a14:backgroundMark x1="75208" y1="52653" x2="75208" y2="52653"/>
                            <a14:backgroundMark x1="76146" y1="52245" x2="76146" y2="52245"/>
                            <a14:backgroundMark x1="76354" y1="52245" x2="76354" y2="52245"/>
                            <a14:backgroundMark x1="77083" y1="52653" x2="77083" y2="52653"/>
                            <a14:backgroundMark x1="63750" y1="54490" x2="63750" y2="54490"/>
                            <a14:backgroundMark x1="62813" y1="53265" x2="62813" y2="53265"/>
                            <a14:backgroundMark x1="64479" y1="52653" x2="65417" y2="52653"/>
                            <a14:backgroundMark x1="66667" y1="52653" x2="67083" y2="52653"/>
                            <a14:backgroundMark x1="68333" y1="52653" x2="68333" y2="52653"/>
                            <a14:backgroundMark x1="68021" y1="52653" x2="65313" y2="53265"/>
                            <a14:backgroundMark x1="64896" y1="53265" x2="63333" y2="53265"/>
                            <a14:backgroundMark x1="63125" y1="53265" x2="62500" y2="53265"/>
                            <a14:backgroundMark x1="62083" y1="52653" x2="62083" y2="52653"/>
                            <a14:backgroundMark x1="62083" y1="53061" x2="62083" y2="55102"/>
                            <a14:backgroundMark x1="62083" y1="55714" x2="61771" y2="58163"/>
                            <a14:backgroundMark x1="61771" y1="58980" x2="61771" y2="61633"/>
                            <a14:backgroundMark x1="61771" y1="62653" x2="61771" y2="62653"/>
                            <a14:backgroundMark x1="61771" y1="64082" x2="61771" y2="64082"/>
                            <a14:backgroundMark x1="82604" y1="62245" x2="82604" y2="62245"/>
                            <a14:backgroundMark x1="83125" y1="62245" x2="83542" y2="64082"/>
                            <a14:backgroundMark x1="83958" y1="64490" x2="83958" y2="64490"/>
                            <a14:backgroundMark x1="84792" y1="63469" x2="84375" y2="61633"/>
                            <a14:backgroundMark x1="83229" y1="60000" x2="82292" y2="59592"/>
                            <a14:backgroundMark x1="80625" y1="59184" x2="80104" y2="59184"/>
                            <a14:backgroundMark x1="79583" y1="57143" x2="79583" y2="57143"/>
                            <a14:backgroundMark x1="79583" y1="56531" x2="81354" y2="57143"/>
                            <a14:backgroundMark x1="82500" y1="59184" x2="82604" y2="61020"/>
                            <a14:backgroundMark x1="82708" y1="61633" x2="78333" y2="61633"/>
                            <a14:backgroundMark x1="77813" y1="59184" x2="77813" y2="59184"/>
                            <a14:backgroundMark x1="79167" y1="56735" x2="79479" y2="56735"/>
                            <a14:backgroundMark x1="80208" y1="57551" x2="80833" y2="60000"/>
                            <a14:backgroundMark x1="81458" y1="61633" x2="81458" y2="61633"/>
                            <a14:backgroundMark x1="80833" y1="58571" x2="80833" y2="58571"/>
                            <a14:backgroundMark x1="81563" y1="55102" x2="81563" y2="55102"/>
                            <a14:backgroundMark x1="82813" y1="53265" x2="83229" y2="53061"/>
                            <a14:backgroundMark x1="84167" y1="53061" x2="84167" y2="53061"/>
                            <a14:backgroundMark x1="84688" y1="54490" x2="84688" y2="54490"/>
                            <a14:backgroundMark x1="84688" y1="55102" x2="84688" y2="55102"/>
                            <a14:backgroundMark x1="85625" y1="54490" x2="85625" y2="54490"/>
                            <a14:backgroundMark x1="85625" y1="54490" x2="85625" y2="56531"/>
                            <a14:backgroundMark x1="85521" y1="57551" x2="85521" y2="57551"/>
                            <a14:backgroundMark x1="85521" y1="57143" x2="85521" y2="57143"/>
                            <a14:backgroundMark x1="85625" y1="55714" x2="85625" y2="55714"/>
                            <a14:backgroundMark x1="86146" y1="54490" x2="86146" y2="54490"/>
                            <a14:backgroundMark x1="64063" y1="52041" x2="64688" y2="52041"/>
                            <a14:backgroundMark x1="65417" y1="52041" x2="65417" y2="52041"/>
                            <a14:backgroundMark x1="68125" y1="52041" x2="68125" y2="52041"/>
                            <a14:backgroundMark x1="69688" y1="52041" x2="69688" y2="52041"/>
                            <a14:backgroundMark x1="71250" y1="52041" x2="71250" y2="52041"/>
                            <a14:backgroundMark x1="72604" y1="51633" x2="72604" y2="51633"/>
                            <a14:backgroundMark x1="73750" y1="51633" x2="73750" y2="51633"/>
                            <a14:backgroundMark x1="75104" y1="51020" x2="75104" y2="51020"/>
                            <a14:backgroundMark x1="76354" y1="51224" x2="76354" y2="51224"/>
                            <a14:backgroundMark x1="76354" y1="51224" x2="76354" y2="51224"/>
                            <a14:backgroundMark x1="76771" y1="51224" x2="76771" y2="51224"/>
                            <a14:backgroundMark x1="62604" y1="54490" x2="62187" y2="55102"/>
                            <a14:backgroundMark x1="61563" y1="54082" x2="61563" y2="54082"/>
                            <a14:backgroundMark x1="61771" y1="52653" x2="61771" y2="52653"/>
                            <a14:backgroundMark x1="62500" y1="52041" x2="62917" y2="52041"/>
                            <a14:backgroundMark x1="63854" y1="51633" x2="63854" y2="51633"/>
                            <a14:backgroundMark x1="63854" y1="51633" x2="63854" y2="51633"/>
                            <a14:backgroundMark x1="63854" y1="51633" x2="62396" y2="53061"/>
                            <a14:backgroundMark x1="62187" y1="53061" x2="62187" y2="53061"/>
                            <a14:backgroundMark x1="61771" y1="54490" x2="61771" y2="57143"/>
                            <a14:backgroundMark x1="61771" y1="58980" x2="61875" y2="61224"/>
                            <a14:backgroundMark x1="62083" y1="63673" x2="62083" y2="63673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88" t="51524" r="13834"/>
              <a:stretch/>
            </p:blipFill>
            <p:spPr>
              <a:xfrm flipH="1">
                <a:off x="2641508" y="1779702"/>
                <a:ext cx="2590363" cy="1753064"/>
              </a:xfrm>
              <a:prstGeom prst="rect">
                <a:avLst/>
              </a:prstGeom>
            </p:spPr>
          </p:pic>
        </p:grpSp>
        <p:pic>
          <p:nvPicPr>
            <p:cNvPr id="47" name="Hình ảnh 2" descr="Ảnh có chứa ký hiệu, thực phẩm&#10;&#10;Mô tả được tạo tự động">
              <a:extLst>
                <a:ext uri="{FF2B5EF4-FFF2-40B4-BE49-F238E27FC236}">
                  <a16:creationId xmlns:a16="http://schemas.microsoft.com/office/drawing/2014/main" id="{0BA847F3-FA0B-4D7C-B33F-F082FB5EC3A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59254" y="2427386"/>
              <a:ext cx="666750" cy="661988"/>
            </a:xfrm>
            <a:prstGeom prst="ellipse">
              <a:avLst/>
            </a:prstGeom>
            <a:ln w="63500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</p:grpSp>
      <p:sp>
        <p:nvSpPr>
          <p:cNvPr id="50" name="Hình chữ nhật 17">
            <a:extLst>
              <a:ext uri="{FF2B5EF4-FFF2-40B4-BE49-F238E27FC236}">
                <a16:creationId xmlns:a16="http://schemas.microsoft.com/office/drawing/2014/main" id="{777471A5-D337-4E7E-AC8B-1BC75714CB51}"/>
              </a:ext>
            </a:extLst>
          </p:cNvPr>
          <p:cNvSpPr/>
          <p:nvPr/>
        </p:nvSpPr>
        <p:spPr>
          <a:xfrm>
            <a:off x="3748870" y="764417"/>
            <a:ext cx="4036539" cy="15081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600" b="1" cap="none" spc="0" dirty="0">
                <a:ln w="0"/>
                <a:solidFill>
                  <a:srgbClr val="FF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reflection blurRad="6350" stA="53000" endA="300" endPos="35500" dir="5400000" sy="-90000" algn="bl" rotWithShape="0"/>
                </a:effectLst>
              </a:rPr>
              <a:t>GIẢI CỨU RÙA BIỂN</a:t>
            </a:r>
            <a:endParaRPr lang="vi-VN" sz="4600" b="1" cap="none" spc="0" dirty="0">
              <a:ln w="0"/>
              <a:solidFill>
                <a:srgbClr val="FF0000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51" name="r3">
            <a:extLst>
              <a:ext uri="{FF2B5EF4-FFF2-40B4-BE49-F238E27FC236}">
                <a16:creationId xmlns:a16="http://schemas.microsoft.com/office/drawing/2014/main" id="{9C5B2831-56A9-4D23-A7B6-34BF9574405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85185" y="2985402"/>
            <a:ext cx="990707" cy="890385"/>
          </a:xfrm>
          <a:prstGeom prst="rect">
            <a:avLst/>
          </a:prstGeom>
        </p:spPr>
      </p:pic>
      <p:pic>
        <p:nvPicPr>
          <p:cNvPr id="52" name="r4">
            <a:extLst>
              <a:ext uri="{FF2B5EF4-FFF2-40B4-BE49-F238E27FC236}">
                <a16:creationId xmlns:a16="http://schemas.microsoft.com/office/drawing/2014/main" id="{FA4CE5D8-D1F8-4E21-8347-6DDA90781B8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45015" y="3621596"/>
            <a:ext cx="990707" cy="890385"/>
          </a:xfrm>
          <a:prstGeom prst="rect">
            <a:avLst/>
          </a:prstGeom>
        </p:spPr>
      </p:pic>
      <p:pic>
        <p:nvPicPr>
          <p:cNvPr id="56" name="r5">
            <a:extLst>
              <a:ext uri="{FF2B5EF4-FFF2-40B4-BE49-F238E27FC236}">
                <a16:creationId xmlns:a16="http://schemas.microsoft.com/office/drawing/2014/main" id="{A162B27B-6792-422C-AB1E-ED6BB447859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625581" y="3341330"/>
            <a:ext cx="990707" cy="890385"/>
          </a:xfrm>
          <a:prstGeom prst="rect">
            <a:avLst/>
          </a:prstGeom>
        </p:spPr>
      </p:pic>
      <p:pic>
        <p:nvPicPr>
          <p:cNvPr id="58" name="r6">
            <a:extLst>
              <a:ext uri="{FF2B5EF4-FFF2-40B4-BE49-F238E27FC236}">
                <a16:creationId xmlns:a16="http://schemas.microsoft.com/office/drawing/2014/main" id="{CC303A16-38C4-4885-8F88-FA1306DE30E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49554" y="4196260"/>
            <a:ext cx="990707" cy="890385"/>
          </a:xfrm>
          <a:prstGeom prst="rect">
            <a:avLst/>
          </a:prstGeom>
        </p:spPr>
      </p:pic>
      <p:pic>
        <p:nvPicPr>
          <p:cNvPr id="64" name="trung" descr="Ảnh có chứa trong nhà, bàn, đang ngồi, trắng&#10;&#10;Mô tả được tạo tự động">
            <a:extLst>
              <a:ext uri="{FF2B5EF4-FFF2-40B4-BE49-F238E27FC236}">
                <a16:creationId xmlns:a16="http://schemas.microsoft.com/office/drawing/2014/main" id="{D4A39A85-4989-4359-8BAC-0B783098326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7714" y="2488882"/>
            <a:ext cx="2272968" cy="2387571"/>
          </a:xfrm>
          <a:prstGeom prst="rect">
            <a:avLst/>
          </a:prstGeom>
        </p:spPr>
      </p:pic>
      <p:pic>
        <p:nvPicPr>
          <p:cNvPr id="71" name="Hình ảnh 5" descr="Ảnh có chứa động vật, bay, con chim&#10;&#10;Mô tả được tạo tự động">
            <a:extLst>
              <a:ext uri="{FF2B5EF4-FFF2-40B4-BE49-F238E27FC236}">
                <a16:creationId xmlns:a16="http://schemas.microsoft.com/office/drawing/2014/main" id="{56C0476A-2B0A-47D6-B4F6-EC96F7AB1AE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4310" y="-1661037"/>
            <a:ext cx="5366856" cy="2552700"/>
          </a:xfrm>
          <a:prstGeom prst="rect">
            <a:avLst/>
          </a:prstGeom>
        </p:spPr>
      </p:pic>
      <p:pic>
        <p:nvPicPr>
          <p:cNvPr id="72" name="Chim Hải Âu-tainhacchuong.biz">
            <a:hlinkClick r:id="" action="ppaction://media"/>
            <a:extLst>
              <a:ext uri="{FF2B5EF4-FFF2-40B4-BE49-F238E27FC236}">
                <a16:creationId xmlns:a16="http://schemas.microsoft.com/office/drawing/2014/main" id="{3DC51FE5-D935-4AEA-8EE1-47E65C59C3E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2111907" y="4532465"/>
            <a:ext cx="609600" cy="609600"/>
          </a:xfrm>
          <a:prstGeom prst="rect">
            <a:avLst/>
          </a:prstGeom>
        </p:spPr>
      </p:pic>
      <p:pic>
        <p:nvPicPr>
          <p:cNvPr id="5" name="Picture 4">
            <a:hlinkClick r:id="rId16" action="ppaction://hlinksldjump"/>
            <a:extLst>
              <a:ext uri="{FF2B5EF4-FFF2-40B4-BE49-F238E27FC236}">
                <a16:creationId xmlns:a16="http://schemas.microsoft.com/office/drawing/2014/main" id="{65A34A89-B8A7-4344-835C-820DEAD8AD6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585870" y="1880912"/>
            <a:ext cx="2864711" cy="2760540"/>
          </a:xfrm>
          <a:prstGeom prst="rect">
            <a:avLst/>
          </a:prstGeom>
        </p:spPr>
      </p:pic>
      <p:pic>
        <p:nvPicPr>
          <p:cNvPr id="9" name="Picture 8">
            <a:hlinkClick r:id="rId18" action="ppaction://hlinksldjump"/>
            <a:extLst>
              <a:ext uri="{FF2B5EF4-FFF2-40B4-BE49-F238E27FC236}">
                <a16:creationId xmlns:a16="http://schemas.microsoft.com/office/drawing/2014/main" id="{85F795D0-9338-4561-AEAB-3CB468D67A56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463854" y="4588667"/>
            <a:ext cx="2426418" cy="1475360"/>
          </a:xfrm>
          <a:prstGeom prst="rect">
            <a:avLst/>
          </a:prstGeom>
        </p:spPr>
      </p:pic>
      <p:pic>
        <p:nvPicPr>
          <p:cNvPr id="13" name="Picture 12">
            <a:hlinkClick r:id="rId20" action="ppaction://hlinksldjump"/>
            <a:extLst>
              <a:ext uri="{FF2B5EF4-FFF2-40B4-BE49-F238E27FC236}">
                <a16:creationId xmlns:a16="http://schemas.microsoft.com/office/drawing/2014/main" id="{33666323-65B3-4816-849A-F55905BA804E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038932" y="2985402"/>
            <a:ext cx="2103302" cy="1993565"/>
          </a:xfrm>
          <a:prstGeom prst="rect">
            <a:avLst/>
          </a:prstGeom>
        </p:spPr>
      </p:pic>
      <p:pic>
        <p:nvPicPr>
          <p:cNvPr id="11" name="Picture 10">
            <a:hlinkClick r:id="rId22" action="ppaction://hlinksldjump"/>
            <a:extLst>
              <a:ext uri="{FF2B5EF4-FFF2-40B4-BE49-F238E27FC236}">
                <a16:creationId xmlns:a16="http://schemas.microsoft.com/office/drawing/2014/main" id="{36EE4DA6-66CA-4554-9CAF-98C20D870090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5254653" y="3645340"/>
            <a:ext cx="1944793" cy="1950889"/>
          </a:xfrm>
          <a:prstGeom prst="rect">
            <a:avLst/>
          </a:prstGeom>
        </p:spPr>
      </p:pic>
      <p:pic>
        <p:nvPicPr>
          <p:cNvPr id="60" name="r6">
            <a:extLst>
              <a:ext uri="{FF2B5EF4-FFF2-40B4-BE49-F238E27FC236}">
                <a16:creationId xmlns:a16="http://schemas.microsoft.com/office/drawing/2014/main" id="{AD4E98A5-4D82-4325-A90B-1DC9AA41A4D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39866" flipH="1">
            <a:off x="9716250" y="4143105"/>
            <a:ext cx="990706" cy="1000626"/>
          </a:xfrm>
          <a:prstGeom prst="rect">
            <a:avLst/>
          </a:prstGeom>
        </p:spPr>
      </p:pic>
      <p:pic>
        <p:nvPicPr>
          <p:cNvPr id="19" name="Picture 18">
            <a:hlinkClick r:id="rId24" action="ppaction://hlinksldjump"/>
            <a:extLst>
              <a:ext uri="{FF2B5EF4-FFF2-40B4-BE49-F238E27FC236}">
                <a16:creationId xmlns:a16="http://schemas.microsoft.com/office/drawing/2014/main" id="{8F723D3A-D124-4DAB-9C5F-6114EE047D91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 flipH="1">
            <a:off x="11529042" y="5503089"/>
            <a:ext cx="834468" cy="834468"/>
          </a:xfrm>
          <a:prstGeom prst="rect">
            <a:avLst/>
          </a:prstGeom>
        </p:spPr>
      </p:pic>
      <p:pic>
        <p:nvPicPr>
          <p:cNvPr id="7" name="Picture 6">
            <a:hlinkClick r:id="rId26" action="ppaction://hlinksldjump"/>
            <a:extLst>
              <a:ext uri="{FF2B5EF4-FFF2-40B4-BE49-F238E27FC236}">
                <a16:creationId xmlns:a16="http://schemas.microsoft.com/office/drawing/2014/main" id="{0D0EC911-EC45-4606-974A-0BCD00A1AE46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8349333" y="4775400"/>
            <a:ext cx="2978573" cy="1335140"/>
          </a:xfrm>
          <a:prstGeom prst="rect">
            <a:avLst/>
          </a:prstGeom>
        </p:spPr>
      </p:pic>
      <p:pic>
        <p:nvPicPr>
          <p:cNvPr id="62" name="dsfd" descr="Ảnh có chứa vẽ, đồng hồ&#10;&#10;Mô tả được tạo tự động">
            <a:hlinkClick r:id="rId24" action="ppaction://hlinksldjump"/>
            <a:extLst>
              <a:ext uri="{FF2B5EF4-FFF2-40B4-BE49-F238E27FC236}">
                <a16:creationId xmlns:a16="http://schemas.microsoft.com/office/drawing/2014/main" id="{EF615A18-ADB1-45A5-8212-106109F81889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backgroundRemoval t="2462" b="96385" l="8643" r="95333">
                        <a14:foregroundMark x1="33449" y1="5462" x2="33449" y2="5462"/>
                        <a14:foregroundMark x1="25151" y1="14077" x2="25151" y2="14077"/>
                        <a14:foregroundMark x1="24114" y1="20231" x2="24114" y2="20231"/>
                        <a14:foregroundMark x1="24114" y1="11538" x2="24114" y2="11538"/>
                        <a14:foregroundMark x1="25497" y1="10231" x2="25497" y2="10231"/>
                        <a14:foregroundMark x1="32757" y1="3846" x2="32757" y2="3846"/>
                        <a14:foregroundMark x1="30596" y1="2923" x2="30596" y2="2923"/>
                        <a14:foregroundMark x1="51426" y1="15385" x2="51426" y2="15385"/>
                        <a14:foregroundMark x1="27312" y1="12769" x2="27312" y2="12769"/>
                        <a14:foregroundMark x1="43215" y1="12231" x2="43215" y2="12231"/>
                        <a14:foregroundMark x1="48142" y1="13692" x2="48142" y2="13692"/>
                        <a14:foregroundMark x1="47882" y1="16385" x2="47882" y2="16385"/>
                        <a14:foregroundMark x1="48142" y1="17077" x2="49179" y2="16077"/>
                        <a14:foregroundMark x1="50562" y1="13462" x2="50562" y2="13462"/>
                        <a14:foregroundMark x1="49438" y1="10846" x2="48401" y2="10308"/>
                        <a14:foregroundMark x1="44598" y1="10308" x2="43820" y2="12000"/>
                        <a14:foregroundMark x1="43820" y1="13000" x2="43820" y2="14923"/>
                        <a14:foregroundMark x1="44339" y1="16077" x2="45376" y2="18538"/>
                        <a14:foregroundMark x1="46240" y1="19462" x2="47882" y2="20462"/>
                        <a14:foregroundMark x1="48920" y1="20462" x2="50043" y2="19462"/>
                        <a14:foregroundMark x1="50562" y1="18769" x2="50562" y2="18769"/>
                        <a14:foregroundMark x1="51340" y1="19000" x2="51340" y2="19000"/>
                        <a14:foregroundMark x1="27831" y1="15615" x2="27831" y2="15615"/>
                        <a14:foregroundMark x1="20311" y1="13692" x2="20311" y2="13692"/>
                        <a14:foregroundMark x1="20311" y1="13692" x2="20311" y2="13692"/>
                        <a14:foregroundMark x1="21348" y1="13692" x2="21348" y2="13692"/>
                        <a14:foregroundMark x1="21953" y1="12538" x2="22731" y2="12538"/>
                        <a14:foregroundMark x1="24892" y1="10846" x2="24892" y2="10846"/>
                        <a14:foregroundMark x1="22472" y1="10846" x2="22472" y2="10846"/>
                        <a14:foregroundMark x1="21348" y1="12000" x2="20570" y2="13692"/>
                        <a14:foregroundMark x1="20570" y1="14692" x2="20570" y2="14692"/>
                        <a14:foregroundMark x1="20311" y1="15615" x2="20311" y2="16846"/>
                        <a14:foregroundMark x1="20311" y1="17077" x2="22213" y2="19462"/>
                        <a14:foregroundMark x1="26275" y1="19462" x2="26275" y2="19462"/>
                        <a14:foregroundMark x1="89715" y1="66385" x2="89715" y2="66385"/>
                        <a14:foregroundMark x1="58341" y1="91615" x2="58341" y2="91615"/>
                        <a14:foregroundMark x1="51599" y1="92538" x2="51599" y2="92538"/>
                        <a14:foregroundMark x1="48660" y1="91385" x2="47277" y2="92308"/>
                        <a14:foregroundMark x1="44339" y1="93000" x2="42437" y2="93538"/>
                        <a14:foregroundMark x1="38116" y1="93538" x2="37338" y2="93538"/>
                        <a14:foregroundMark x1="30856" y1="93000" x2="28954" y2="93000"/>
                        <a14:foregroundMark x1="28954" y1="93000" x2="28954" y2="93000"/>
                        <a14:foregroundMark x1="24892" y1="93308" x2="24892" y2="93308"/>
                        <a14:foregroundMark x1="87295" y1="69462" x2="87295" y2="69462"/>
                        <a14:foregroundMark x1="93777" y1="41615" x2="93777" y2="41615"/>
                        <a14:foregroundMark x1="95419" y1="46385" x2="95419" y2="46385"/>
                        <a14:foregroundMark x1="92653" y1="41077" x2="92653" y2="41077"/>
                        <a14:foregroundMark x1="92135" y1="41385" x2="92135" y2="41385"/>
                        <a14:foregroundMark x1="95073" y1="45231" x2="95073" y2="45231"/>
                        <a14:foregroundMark x1="94296" y1="40846" x2="94296" y2="40846"/>
                        <a14:foregroundMark x1="95419" y1="44692" x2="95419" y2="44692"/>
                        <a14:foregroundMark x1="31893" y1="96385" x2="31893" y2="96385"/>
                        <a14:foregroundMark x1="52204" y1="92769" x2="52204" y2="92769"/>
                        <a14:foregroundMark x1="65946" y1="89154" x2="65946" y2="89154"/>
                        <a14:foregroundMark x1="62403" y1="88000" x2="62403" y2="88000"/>
                        <a14:foregroundMark x1="37338" y1="32462" x2="37338" y2="32462"/>
                        <a14:foregroundMark x1="51599" y1="13231" x2="51599" y2="13231"/>
                        <a14:foregroundMark x1="70268" y1="81769" x2="70268" y2="81769"/>
                        <a14:foregroundMark x1="69749" y1="76000" x2="69749" y2="76000"/>
                        <a14:foregroundMark x1="70268" y1="76231" x2="70268" y2="76231"/>
                        <a14:foregroundMark x1="8643" y1="88923" x2="8643" y2="889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8850" y="4641452"/>
            <a:ext cx="2088167" cy="2346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030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0.29699 L -0.33555 0.11644 C -0.40521 0.0757 -0.51016 0.05394 -0.62018 0.05394 C -0.74518 0.05394 -0.84557 0.0757 -0.91523 0.11644 L -1.25065 0.29699 " pathEditMode="relative" rAng="0" ptsTypes="AAAAA">
                                      <p:cBhvr>
                                        <p:cTn id="9" dur="10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39" y="-12153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6671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4848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33333E-6 L -0.30417 0.38241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08" y="1912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-0.00625 L -0.55104 0.17107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17" y="886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3.33333E-6 L -0.73463 0.34306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732" y="1715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4.07407E-6 L -0.54362 0.42917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187" y="2145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3.7037E-7 L -0.39388 0.37847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01" y="189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17CA2061-8ABB-458E-869D-4F208AEAA8DE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660" t="2928" r="1184" b="960"/>
          <a:stretch/>
        </p:blipFill>
        <p:spPr>
          <a:xfrm>
            <a:off x="0" y="418290"/>
            <a:ext cx="12192000" cy="6439710"/>
          </a:xfrm>
          <a:prstGeom prst="rect">
            <a:avLst/>
          </a:prstGeom>
        </p:spPr>
      </p:pic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:a16="http://schemas.microsoft.com/office/drawing/2014/main" id="{AB0EE2D6-8831-451F-8A16-D982A0E1B0B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748813" y="3670614"/>
            <a:ext cx="3787525" cy="3067071"/>
          </a:xfrm>
          <a:prstGeom prst="rect">
            <a:avLst/>
          </a:prstGeom>
        </p:spPr>
      </p:pic>
      <p:pic>
        <p:nvPicPr>
          <p:cNvPr id="8" name="Picture 7">
            <a:hlinkClick r:id="rId9" action="ppaction://hlinksldjump"/>
            <a:extLst>
              <a:ext uri="{FF2B5EF4-FFF2-40B4-BE49-F238E27FC236}">
                <a16:creationId xmlns:a16="http://schemas.microsoft.com/office/drawing/2014/main" id="{D73B7A90-63B3-4FD0-9172-330FA869385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flipH="1">
            <a:off x="7856622" y="658160"/>
            <a:ext cx="3188368" cy="2757287"/>
          </a:xfrm>
          <a:prstGeom prst="rect">
            <a:avLst/>
          </a:prstGeom>
        </p:spPr>
      </p:pic>
      <p:sp>
        <p:nvSpPr>
          <p:cNvPr id="9" name="Speech Bubble: Rectangle with Corners Rounded 7">
            <a:extLst>
              <a:ext uri="{FF2B5EF4-FFF2-40B4-BE49-F238E27FC236}">
                <a16:creationId xmlns:a16="http://schemas.microsoft.com/office/drawing/2014/main" id="{6D36DC41-9495-4C01-9CB9-9D11A4886F0C}"/>
              </a:ext>
            </a:extLst>
          </p:cNvPr>
          <p:cNvSpPr/>
          <p:nvPr/>
        </p:nvSpPr>
        <p:spPr>
          <a:xfrm>
            <a:off x="2891522" y="931767"/>
            <a:ext cx="5192394" cy="1730405"/>
          </a:xfrm>
          <a:prstGeom prst="wedgeRoundRectCallout">
            <a:avLst>
              <a:gd name="adj1" fmla="val 61396"/>
              <a:gd name="adj2" fmla="val -24425"/>
              <a:gd name="adj3" fmla="val 16667"/>
            </a:avLst>
          </a:prstGeom>
          <a:solidFill>
            <a:srgbClr val="002060"/>
          </a:soli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err="1">
                <a:latin typeface="+mj-lt"/>
                <a:cs typeface="Times New Roman" panose="02020603050405020304" pitchFamily="18" charset="0"/>
              </a:rPr>
              <a:t>Số</a:t>
            </a:r>
            <a:r>
              <a:rPr lang="en-US" sz="4000" b="1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+mj-lt"/>
                <a:cs typeface="Times New Roman" panose="02020603050405020304" pitchFamily="18" charset="0"/>
              </a:rPr>
              <a:t>liền</a:t>
            </a:r>
            <a:r>
              <a:rPr lang="en-US" sz="4000" b="1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+mj-lt"/>
                <a:cs typeface="Times New Roman" panose="02020603050405020304" pitchFamily="18" charset="0"/>
              </a:rPr>
              <a:t>trước</a:t>
            </a:r>
            <a:r>
              <a:rPr lang="en-US" sz="4000" b="1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+mj-lt"/>
                <a:cs typeface="Times New Roman" panose="02020603050405020304" pitchFamily="18" charset="0"/>
              </a:rPr>
              <a:t>của</a:t>
            </a:r>
            <a:r>
              <a:rPr lang="en-US" sz="4000" b="1" dirty="0">
                <a:latin typeface="+mj-lt"/>
                <a:cs typeface="Times New Roman" panose="02020603050405020304" pitchFamily="18" charset="0"/>
              </a:rPr>
              <a:t> 30 </a:t>
            </a:r>
            <a:r>
              <a:rPr lang="en-US" sz="4000" b="1" dirty="0" err="1">
                <a:latin typeface="+mj-lt"/>
                <a:cs typeface="Times New Roman" panose="02020603050405020304" pitchFamily="18" charset="0"/>
              </a:rPr>
              <a:t>là</a:t>
            </a:r>
            <a:r>
              <a:rPr lang="en-US" sz="4000" b="1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+mj-lt"/>
                <a:cs typeface="Times New Roman" panose="02020603050405020304" pitchFamily="18" charset="0"/>
              </a:rPr>
              <a:t>số</a:t>
            </a:r>
            <a:r>
              <a:rPr lang="en-US" sz="4000" b="1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+mj-lt"/>
                <a:cs typeface="Times New Roman" panose="02020603050405020304" pitchFamily="18" charset="0"/>
              </a:rPr>
              <a:t>nào</a:t>
            </a:r>
            <a:r>
              <a:rPr lang="en-US" sz="4000" b="1" dirty="0">
                <a:latin typeface="+mj-lt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10" name="Rectangle: Rounded Corners 18">
            <a:extLst>
              <a:ext uri="{FF2B5EF4-FFF2-40B4-BE49-F238E27FC236}">
                <a16:creationId xmlns:a16="http://schemas.microsoft.com/office/drawing/2014/main" id="{672FC80C-3BB5-481F-982D-174F73551571}"/>
              </a:ext>
            </a:extLst>
          </p:cNvPr>
          <p:cNvSpPr/>
          <p:nvPr/>
        </p:nvSpPr>
        <p:spPr>
          <a:xfrm>
            <a:off x="6605597" y="3691592"/>
            <a:ext cx="2288785" cy="818825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/>
            <a:contourClr>
              <a:srgbClr val="FFFFFF"/>
            </a:contourClr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002060"/>
                </a:solidFill>
                <a:latin typeface="Vinhan" pitchFamily="2" charset="0"/>
                <a:cs typeface="Times New Roman" panose="02020603050405020304" pitchFamily="18" charset="0"/>
              </a:rPr>
              <a:t>C. 29</a:t>
            </a:r>
          </a:p>
        </p:txBody>
      </p:sp>
      <p:sp>
        <p:nvSpPr>
          <p:cNvPr id="11" name="Rectangle: Rounded Corners 20">
            <a:extLst>
              <a:ext uri="{FF2B5EF4-FFF2-40B4-BE49-F238E27FC236}">
                <a16:creationId xmlns:a16="http://schemas.microsoft.com/office/drawing/2014/main" id="{BDDC4721-B81D-4AAA-939E-FA28CE06C552}"/>
              </a:ext>
            </a:extLst>
          </p:cNvPr>
          <p:cNvSpPr/>
          <p:nvPr/>
        </p:nvSpPr>
        <p:spPr>
          <a:xfrm>
            <a:off x="714764" y="3659460"/>
            <a:ext cx="2288785" cy="818825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/>
            <a:contourClr>
              <a:srgbClr val="FFFFFF"/>
            </a:contourClr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002060"/>
                </a:solidFill>
                <a:latin typeface="Vinhan" pitchFamily="2" charset="0"/>
                <a:cs typeface="Times New Roman" panose="02020603050405020304" pitchFamily="18" charset="0"/>
              </a:rPr>
              <a:t>A. 31</a:t>
            </a:r>
          </a:p>
        </p:txBody>
      </p:sp>
      <p:sp>
        <p:nvSpPr>
          <p:cNvPr id="12" name="Rectangle: Rounded Corners 22">
            <a:extLst>
              <a:ext uri="{FF2B5EF4-FFF2-40B4-BE49-F238E27FC236}">
                <a16:creationId xmlns:a16="http://schemas.microsoft.com/office/drawing/2014/main" id="{6FE9C6A7-CE8E-4C12-B53E-293EC7ECF734}"/>
              </a:ext>
            </a:extLst>
          </p:cNvPr>
          <p:cNvSpPr/>
          <p:nvPr/>
        </p:nvSpPr>
        <p:spPr>
          <a:xfrm>
            <a:off x="3828347" y="3670614"/>
            <a:ext cx="2288785" cy="818825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/>
            <a:contourClr>
              <a:srgbClr val="FFFFFF"/>
            </a:contourClr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002060"/>
                </a:solidFill>
                <a:latin typeface="Vinhan" pitchFamily="2" charset="0"/>
                <a:cs typeface="Times New Roman" panose="02020603050405020304" pitchFamily="18" charset="0"/>
              </a:rPr>
              <a:t>B. 28</a:t>
            </a:r>
          </a:p>
        </p:txBody>
      </p:sp>
      <p:sp>
        <p:nvSpPr>
          <p:cNvPr id="13" name="Rectangle: Rounded Corners 24">
            <a:extLst>
              <a:ext uri="{FF2B5EF4-FFF2-40B4-BE49-F238E27FC236}">
                <a16:creationId xmlns:a16="http://schemas.microsoft.com/office/drawing/2014/main" id="{BD325316-5401-454B-9D3E-A22E8BDFAC26}"/>
              </a:ext>
            </a:extLst>
          </p:cNvPr>
          <p:cNvSpPr/>
          <p:nvPr/>
        </p:nvSpPr>
        <p:spPr>
          <a:xfrm>
            <a:off x="9230716" y="3659461"/>
            <a:ext cx="2288785" cy="818825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/>
            <a:contourClr>
              <a:srgbClr val="FFFFFF"/>
            </a:contourClr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002060"/>
                </a:solidFill>
                <a:latin typeface="Vinhan" pitchFamily="2" charset="0"/>
                <a:cs typeface="Times New Roman" panose="02020603050405020304" pitchFamily="18" charset="0"/>
              </a:rPr>
              <a:t>D. 32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958A8D2-AD28-4052-B923-3BB1D8E624C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652" y="2257670"/>
            <a:ext cx="2249031" cy="809004"/>
          </a:xfrm>
          <a:prstGeom prst="rect">
            <a:avLst/>
          </a:prstGeom>
        </p:spPr>
      </p:pic>
      <p:pic>
        <p:nvPicPr>
          <p:cNvPr id="15" name="Picture 14" descr="A picture containing bowed instrument, music&#10;&#10;Description automatically generated">
            <a:extLst>
              <a:ext uri="{FF2B5EF4-FFF2-40B4-BE49-F238E27FC236}">
                <a16:creationId xmlns:a16="http://schemas.microsoft.com/office/drawing/2014/main" id="{088788B6-7188-41D0-B002-3BDB2B705F4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3885" y="2277851"/>
            <a:ext cx="2098788" cy="511276"/>
          </a:xfrm>
          <a:prstGeom prst="rect">
            <a:avLst/>
          </a:prstGeom>
        </p:spPr>
      </p:pic>
      <p:pic>
        <p:nvPicPr>
          <p:cNvPr id="18" name="Picture 17" descr="A picture containing object&#10;&#10;Description automatically generated">
            <a:extLst>
              <a:ext uri="{FF2B5EF4-FFF2-40B4-BE49-F238E27FC236}">
                <a16:creationId xmlns:a16="http://schemas.microsoft.com/office/drawing/2014/main" id="{BBD2C6CD-C882-4DC9-BC24-A4D6C645B45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4125" y="5109895"/>
            <a:ext cx="1276350" cy="97155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C3A0AC8-FD11-4D53-949F-3A42CD3AF04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4902" y="5595670"/>
            <a:ext cx="750200" cy="520972"/>
          </a:xfrm>
          <a:prstGeom prst="rect">
            <a:avLst/>
          </a:prstGeom>
        </p:spPr>
      </p:pic>
      <p:pic>
        <p:nvPicPr>
          <p:cNvPr id="17" name="PartOfYourWorld-V.A-3565486.mp3">
            <a:hlinkClick r:id="" action="ppaction://media"/>
            <a:extLst>
              <a:ext uri="{FF2B5EF4-FFF2-40B4-BE49-F238E27FC236}">
                <a16:creationId xmlns:a16="http://schemas.microsoft.com/office/drawing/2014/main" id="{D554C2B1-42AF-45DF-A1C9-E22D512DD48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82215.5466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6753" y="6269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340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995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2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B285F63F-4DA9-4E5A-810E-9B6827859C57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660" t="2928" r="1184" b="960"/>
          <a:stretch/>
        </p:blipFill>
        <p:spPr>
          <a:xfrm>
            <a:off x="0" y="418290"/>
            <a:ext cx="12192000" cy="6439710"/>
          </a:xfrm>
          <a:prstGeom prst="rect">
            <a:avLst/>
          </a:prstGeom>
        </p:spPr>
      </p:pic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:a16="http://schemas.microsoft.com/office/drawing/2014/main" id="{AB0EE2D6-8831-451F-8A16-D982A0E1B0B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56881" y="3790929"/>
            <a:ext cx="3787525" cy="3067071"/>
          </a:xfrm>
          <a:prstGeom prst="rect">
            <a:avLst/>
          </a:prstGeom>
        </p:spPr>
      </p:pic>
      <p:pic>
        <p:nvPicPr>
          <p:cNvPr id="8" name="Picture 7">
            <a:hlinkClick r:id="rId9" action="ppaction://hlinksldjump"/>
            <a:extLst>
              <a:ext uri="{FF2B5EF4-FFF2-40B4-BE49-F238E27FC236}">
                <a16:creationId xmlns:a16="http://schemas.microsoft.com/office/drawing/2014/main" id="{D73B7A90-63B3-4FD0-9172-330FA869385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flipH="1">
            <a:off x="7856622" y="658160"/>
            <a:ext cx="3188368" cy="2757287"/>
          </a:xfrm>
          <a:prstGeom prst="rect">
            <a:avLst/>
          </a:prstGeom>
        </p:spPr>
      </p:pic>
      <p:sp>
        <p:nvSpPr>
          <p:cNvPr id="9" name="Speech Bubble: Rectangle with Corners Rounded 7">
            <a:extLst>
              <a:ext uri="{FF2B5EF4-FFF2-40B4-BE49-F238E27FC236}">
                <a16:creationId xmlns:a16="http://schemas.microsoft.com/office/drawing/2014/main" id="{6D36DC41-9495-4C01-9CB9-9D11A4886F0C}"/>
              </a:ext>
            </a:extLst>
          </p:cNvPr>
          <p:cNvSpPr/>
          <p:nvPr/>
        </p:nvSpPr>
        <p:spPr>
          <a:xfrm>
            <a:off x="1695635" y="931767"/>
            <a:ext cx="6669740" cy="1730405"/>
          </a:xfrm>
          <a:prstGeom prst="wedgeRoundRectCallout">
            <a:avLst>
              <a:gd name="adj1" fmla="val 61396"/>
              <a:gd name="adj2" fmla="val -24425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b="1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0" name="Rectangle: Rounded Corners 18">
            <a:extLst>
              <a:ext uri="{FF2B5EF4-FFF2-40B4-BE49-F238E27FC236}">
                <a16:creationId xmlns:a16="http://schemas.microsoft.com/office/drawing/2014/main" id="{672FC80C-3BB5-481F-982D-174F73551571}"/>
              </a:ext>
            </a:extLst>
          </p:cNvPr>
          <p:cNvSpPr/>
          <p:nvPr/>
        </p:nvSpPr>
        <p:spPr>
          <a:xfrm>
            <a:off x="605609" y="3652066"/>
            <a:ext cx="2288785" cy="818825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/>
            <a:contourClr>
              <a:srgbClr val="FFFFFF"/>
            </a:contourClr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002060"/>
                </a:solidFill>
                <a:latin typeface="Vinhan" pitchFamily="2" charset="0"/>
                <a:cs typeface="Times New Roman" panose="02020603050405020304" pitchFamily="18" charset="0"/>
              </a:rPr>
              <a:t>A. 34</a:t>
            </a:r>
          </a:p>
        </p:txBody>
      </p:sp>
      <p:sp>
        <p:nvSpPr>
          <p:cNvPr id="11" name="Rectangle: Rounded Corners 20">
            <a:extLst>
              <a:ext uri="{FF2B5EF4-FFF2-40B4-BE49-F238E27FC236}">
                <a16:creationId xmlns:a16="http://schemas.microsoft.com/office/drawing/2014/main" id="{BDDC4721-B81D-4AAA-939E-FA28CE06C552}"/>
              </a:ext>
            </a:extLst>
          </p:cNvPr>
          <p:cNvSpPr/>
          <p:nvPr/>
        </p:nvSpPr>
        <p:spPr>
          <a:xfrm>
            <a:off x="3433164" y="3659461"/>
            <a:ext cx="2288785" cy="818825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/>
            <a:contourClr>
              <a:srgbClr val="FFFFFF"/>
            </a:contourClr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002060"/>
                </a:solidFill>
                <a:latin typeface="Vinhan" pitchFamily="2" charset="0"/>
                <a:cs typeface="Times New Roman" panose="02020603050405020304" pitchFamily="18" charset="0"/>
              </a:rPr>
              <a:t>B. 32</a:t>
            </a:r>
          </a:p>
        </p:txBody>
      </p:sp>
      <p:sp>
        <p:nvSpPr>
          <p:cNvPr id="12" name="Rectangle: Rounded Corners 22">
            <a:extLst>
              <a:ext uri="{FF2B5EF4-FFF2-40B4-BE49-F238E27FC236}">
                <a16:creationId xmlns:a16="http://schemas.microsoft.com/office/drawing/2014/main" id="{6FE9C6A7-CE8E-4C12-B53E-293EC7ECF734}"/>
              </a:ext>
            </a:extLst>
          </p:cNvPr>
          <p:cNvSpPr/>
          <p:nvPr/>
        </p:nvSpPr>
        <p:spPr>
          <a:xfrm>
            <a:off x="6378431" y="3660551"/>
            <a:ext cx="2288785" cy="818825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/>
            <a:contourClr>
              <a:srgbClr val="FFFFFF"/>
            </a:contourClr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002060"/>
                </a:solidFill>
                <a:latin typeface="Vinhan" pitchFamily="2" charset="0"/>
                <a:cs typeface="Times New Roman" panose="02020603050405020304" pitchFamily="18" charset="0"/>
              </a:rPr>
              <a:t>C. 33</a:t>
            </a:r>
          </a:p>
        </p:txBody>
      </p:sp>
      <p:sp>
        <p:nvSpPr>
          <p:cNvPr id="13" name="Rectangle: Rounded Corners 24">
            <a:extLst>
              <a:ext uri="{FF2B5EF4-FFF2-40B4-BE49-F238E27FC236}">
                <a16:creationId xmlns:a16="http://schemas.microsoft.com/office/drawing/2014/main" id="{BD325316-5401-454B-9D3E-A22E8BDFAC26}"/>
              </a:ext>
            </a:extLst>
          </p:cNvPr>
          <p:cNvSpPr/>
          <p:nvPr/>
        </p:nvSpPr>
        <p:spPr>
          <a:xfrm>
            <a:off x="9230716" y="3659461"/>
            <a:ext cx="2288785" cy="818825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/>
            <a:contourClr>
              <a:srgbClr val="FFFFFF"/>
            </a:contourClr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002060"/>
                </a:solidFill>
                <a:latin typeface="Vinhan" pitchFamily="2" charset="0"/>
                <a:cs typeface="Times New Roman" panose="02020603050405020304" pitchFamily="18" charset="0"/>
              </a:rPr>
              <a:t>D. 35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958A8D2-AD28-4052-B923-3BB1D8E624C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652" y="2257670"/>
            <a:ext cx="2249031" cy="809004"/>
          </a:xfrm>
          <a:prstGeom prst="rect">
            <a:avLst/>
          </a:prstGeom>
        </p:spPr>
      </p:pic>
      <p:pic>
        <p:nvPicPr>
          <p:cNvPr id="15" name="Picture 14" descr="A picture containing bowed instrument, music&#10;&#10;Description automatically generated">
            <a:extLst>
              <a:ext uri="{FF2B5EF4-FFF2-40B4-BE49-F238E27FC236}">
                <a16:creationId xmlns:a16="http://schemas.microsoft.com/office/drawing/2014/main" id="{088788B6-7188-41D0-B002-3BDB2B705F4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3885" y="2277851"/>
            <a:ext cx="2098788" cy="511276"/>
          </a:xfrm>
          <a:prstGeom prst="rect">
            <a:avLst/>
          </a:prstGeom>
        </p:spPr>
      </p:pic>
      <p:pic>
        <p:nvPicPr>
          <p:cNvPr id="18" name="Picture 17" descr="A picture containing object&#10;&#10;Description automatically generated">
            <a:extLst>
              <a:ext uri="{FF2B5EF4-FFF2-40B4-BE49-F238E27FC236}">
                <a16:creationId xmlns:a16="http://schemas.microsoft.com/office/drawing/2014/main" id="{BBD2C6CD-C882-4DC9-BC24-A4D6C645B45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4125" y="5109895"/>
            <a:ext cx="1276350" cy="97155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C3A0AC8-FD11-4D53-949F-3A42CD3AF04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4902" y="5595670"/>
            <a:ext cx="750200" cy="520972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A6497540-0575-48BB-B2D3-C85124BACA3B}"/>
              </a:ext>
            </a:extLst>
          </p:cNvPr>
          <p:cNvGrpSpPr/>
          <p:nvPr/>
        </p:nvGrpSpPr>
        <p:grpSpPr>
          <a:xfrm>
            <a:off x="1695635" y="1018312"/>
            <a:ext cx="6669740" cy="1446692"/>
            <a:chOff x="3549278" y="1053528"/>
            <a:chExt cx="6669740" cy="1446692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4C5A1CD7-C265-473E-8BA4-15CCD3BB17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ackgroundRemoval t="64048" b="71903" l="58566" r="100000"/>
                      </a14:imgEffect>
                    </a14:imgLayer>
                  </a14:imgProps>
                </a:ext>
              </a:extLst>
            </a:blip>
            <a:srcRect l="54018" t="63123" r="-1779" b="26879"/>
            <a:stretch/>
          </p:blipFill>
          <p:spPr>
            <a:xfrm>
              <a:off x="3549278" y="1637476"/>
              <a:ext cx="6669740" cy="339635"/>
            </a:xfrm>
            <a:prstGeom prst="rect">
              <a:avLst/>
            </a:prstGeom>
          </p:spPr>
        </p:pic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144B42B4-5608-4556-AEE3-E5ACCCC2F783}"/>
                </a:ext>
              </a:extLst>
            </p:cNvPr>
            <p:cNvGrpSpPr/>
            <p:nvPr/>
          </p:nvGrpSpPr>
          <p:grpSpPr>
            <a:xfrm>
              <a:off x="7349417" y="1997300"/>
              <a:ext cx="689369" cy="502920"/>
              <a:chOff x="2610007" y="5015984"/>
              <a:chExt cx="661443" cy="464260"/>
            </a:xfrm>
            <a:noFill/>
          </p:grpSpPr>
          <p:sp>
            <p:nvSpPr>
              <p:cNvPr id="26" name="Rounded Rectangle 20">
                <a:extLst>
                  <a:ext uri="{FF2B5EF4-FFF2-40B4-BE49-F238E27FC236}">
                    <a16:creationId xmlns:a16="http://schemas.microsoft.com/office/drawing/2014/main" id="{D7D95305-4488-4BD7-80AC-EE71B0D66D4D}"/>
                  </a:ext>
                </a:extLst>
              </p:cNvPr>
              <p:cNvSpPr/>
              <p:nvPr/>
            </p:nvSpPr>
            <p:spPr>
              <a:xfrm>
                <a:off x="2610007" y="5015984"/>
                <a:ext cx="496388" cy="464260"/>
              </a:xfrm>
              <a:prstGeom prst="roundRect">
                <a:avLst/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01F42B01-798B-43BF-A7D5-B228A485C174}"/>
                  </a:ext>
                </a:extLst>
              </p:cNvPr>
              <p:cNvSpPr txBox="1"/>
              <p:nvPr/>
            </p:nvSpPr>
            <p:spPr>
              <a:xfrm>
                <a:off x="2683621" y="5018580"/>
                <a:ext cx="587829" cy="426176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/>
                  <a:t>?</a:t>
                </a:r>
              </a:p>
            </p:txBody>
          </p:sp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753431D7-79E8-4BA3-8615-1F8C9EC6F637}"/>
                </a:ext>
              </a:extLst>
            </p:cNvPr>
            <p:cNvSpPr txBox="1"/>
            <p:nvPr/>
          </p:nvSpPr>
          <p:spPr>
            <a:xfrm>
              <a:off x="4211365" y="1971531"/>
              <a:ext cx="52540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30     31                                         36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BE172DD5-CC60-49B5-B33D-EFBF4D78DB66}"/>
                </a:ext>
              </a:extLst>
            </p:cNvPr>
            <p:cNvSpPr/>
            <p:nvPr/>
          </p:nvSpPr>
          <p:spPr>
            <a:xfrm>
              <a:off x="3966480" y="1053528"/>
              <a:ext cx="615585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2400" b="1" dirty="0" err="1">
                  <a:solidFill>
                    <a:srgbClr val="002060"/>
                  </a:solidFill>
                </a:rPr>
                <a:t>Số</a:t>
              </a:r>
              <a:r>
                <a:rPr lang="en-US" sz="2400" b="1" dirty="0">
                  <a:solidFill>
                    <a:srgbClr val="002060"/>
                  </a:solidFill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</a:rPr>
                <a:t>thích</a:t>
              </a:r>
              <a:r>
                <a:rPr lang="en-US" sz="2400" b="1" dirty="0">
                  <a:solidFill>
                    <a:srgbClr val="002060"/>
                  </a:solidFill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</a:rPr>
                <a:t>hợp</a:t>
              </a:r>
              <a:r>
                <a:rPr lang="en-US" sz="2400" b="1" dirty="0">
                  <a:solidFill>
                    <a:srgbClr val="002060"/>
                  </a:solidFill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</a:rPr>
                <a:t>điền</a:t>
              </a:r>
              <a:r>
                <a:rPr lang="en-US" sz="2400" b="1" dirty="0">
                  <a:solidFill>
                    <a:srgbClr val="002060"/>
                  </a:solidFill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</a:rPr>
                <a:t>vào</a:t>
              </a:r>
              <a:r>
                <a:rPr lang="en-US" sz="2400" b="1" dirty="0">
                  <a:solidFill>
                    <a:srgbClr val="002060"/>
                  </a:solidFill>
                </a:rPr>
                <a:t> ô </a:t>
              </a:r>
              <a:r>
                <a:rPr lang="en-US" sz="2400" b="1" dirty="0" err="1">
                  <a:solidFill>
                    <a:srgbClr val="002060"/>
                  </a:solidFill>
                </a:rPr>
                <a:t>trống</a:t>
              </a:r>
              <a:r>
                <a:rPr lang="en-US" sz="2400" b="1" dirty="0">
                  <a:solidFill>
                    <a:srgbClr val="002060"/>
                  </a:solidFill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</a:rPr>
                <a:t>là</a:t>
              </a:r>
              <a:r>
                <a:rPr lang="en-US" sz="2400" b="1" dirty="0">
                  <a:solidFill>
                    <a:srgbClr val="002060"/>
                  </a:solidFill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</a:rPr>
                <a:t>số</a:t>
              </a:r>
              <a:r>
                <a:rPr lang="en-US" sz="2400" b="1" dirty="0">
                  <a:solidFill>
                    <a:srgbClr val="002060"/>
                  </a:solidFill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</a:rPr>
                <a:t>nào</a:t>
              </a:r>
              <a:r>
                <a:rPr lang="en-US" sz="2400" b="1" dirty="0">
                  <a:solidFill>
                    <a:srgbClr val="002060"/>
                  </a:solidFill>
                </a:rPr>
                <a:t>?</a:t>
              </a:r>
            </a:p>
          </p:txBody>
        </p:sp>
      </p:grpSp>
      <p:pic>
        <p:nvPicPr>
          <p:cNvPr id="30" name="PartOfYourWorld-V.A-3565486.mp3">
            <a:hlinkClick r:id="" action="ppaction://media"/>
            <a:extLst>
              <a:ext uri="{FF2B5EF4-FFF2-40B4-BE49-F238E27FC236}">
                <a16:creationId xmlns:a16="http://schemas.microsoft.com/office/drawing/2014/main" id="{F0DE9B3E-B1C7-4100-8A42-45394623617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82215.5466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46753" y="6269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473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995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2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5DA91D5C-EFEC-4EFF-ABCF-FC2218097972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660" t="2928" r="1184" b="960"/>
          <a:stretch/>
        </p:blipFill>
        <p:spPr>
          <a:xfrm>
            <a:off x="0" y="418290"/>
            <a:ext cx="12192000" cy="6439710"/>
          </a:xfrm>
          <a:prstGeom prst="rect">
            <a:avLst/>
          </a:prstGeom>
        </p:spPr>
      </p:pic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:a16="http://schemas.microsoft.com/office/drawing/2014/main" id="{AB0EE2D6-8831-451F-8A16-D982A0E1B0B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748813" y="3670614"/>
            <a:ext cx="3787525" cy="3067071"/>
          </a:xfrm>
          <a:prstGeom prst="rect">
            <a:avLst/>
          </a:prstGeom>
        </p:spPr>
      </p:pic>
      <p:pic>
        <p:nvPicPr>
          <p:cNvPr id="8" name="Picture 7">
            <a:hlinkClick r:id="rId9" action="ppaction://hlinksldjump"/>
            <a:extLst>
              <a:ext uri="{FF2B5EF4-FFF2-40B4-BE49-F238E27FC236}">
                <a16:creationId xmlns:a16="http://schemas.microsoft.com/office/drawing/2014/main" id="{D73B7A90-63B3-4FD0-9172-330FA869385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flipH="1">
            <a:off x="7856622" y="658160"/>
            <a:ext cx="3188368" cy="2757287"/>
          </a:xfrm>
          <a:prstGeom prst="rect">
            <a:avLst/>
          </a:prstGeom>
        </p:spPr>
      </p:pic>
      <p:sp>
        <p:nvSpPr>
          <p:cNvPr id="9" name="Speech Bubble: Rectangle with Corners Rounded 7">
            <a:extLst>
              <a:ext uri="{FF2B5EF4-FFF2-40B4-BE49-F238E27FC236}">
                <a16:creationId xmlns:a16="http://schemas.microsoft.com/office/drawing/2014/main" id="{6D36DC41-9495-4C01-9CB9-9D11A4886F0C}"/>
              </a:ext>
            </a:extLst>
          </p:cNvPr>
          <p:cNvSpPr/>
          <p:nvPr/>
        </p:nvSpPr>
        <p:spPr>
          <a:xfrm>
            <a:off x="2891522" y="931767"/>
            <a:ext cx="5192394" cy="1730405"/>
          </a:xfrm>
          <a:prstGeom prst="wedgeRoundRectCallout">
            <a:avLst>
              <a:gd name="adj1" fmla="val 61396"/>
              <a:gd name="adj2" fmla="val -24425"/>
              <a:gd name="adj3" fmla="val 16667"/>
            </a:avLst>
          </a:prstGeom>
          <a:solidFill>
            <a:srgbClr val="002060"/>
          </a:soli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0" name="Rectangle: Rounded Corners 18">
            <a:extLst>
              <a:ext uri="{FF2B5EF4-FFF2-40B4-BE49-F238E27FC236}">
                <a16:creationId xmlns:a16="http://schemas.microsoft.com/office/drawing/2014/main" id="{672FC80C-3BB5-481F-982D-174F73551571}"/>
              </a:ext>
            </a:extLst>
          </p:cNvPr>
          <p:cNvSpPr/>
          <p:nvPr/>
        </p:nvSpPr>
        <p:spPr>
          <a:xfrm>
            <a:off x="8166319" y="3670614"/>
            <a:ext cx="2288785" cy="818825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/>
            <a:contourClr>
              <a:srgbClr val="FFFFFF"/>
            </a:contourClr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002060"/>
                </a:solidFill>
                <a:latin typeface="Vinhan" pitchFamily="2" charset="0"/>
                <a:cs typeface="Times New Roman" panose="02020603050405020304" pitchFamily="18" charset="0"/>
              </a:rPr>
              <a:t>C. </a:t>
            </a:r>
            <a:r>
              <a:rPr lang="en-US" sz="4000" b="1" dirty="0">
                <a:solidFill>
                  <a:srgbClr val="002060"/>
                </a:solidFill>
                <a:latin typeface="Vinhan" pitchFamily="2" charset="0"/>
                <a:cs typeface="Times New Roman" panose="02020603050405020304" pitchFamily="18" charset="0"/>
              </a:rPr>
              <a:t>&lt;</a:t>
            </a:r>
            <a:endParaRPr lang="en-US" sz="3200" b="1" dirty="0">
              <a:solidFill>
                <a:srgbClr val="002060"/>
              </a:solidFill>
              <a:latin typeface="Vinhan" pitchFamily="2" charset="0"/>
              <a:cs typeface="Times New Roman" panose="02020603050405020304" pitchFamily="18" charset="0"/>
            </a:endParaRPr>
          </a:p>
        </p:txBody>
      </p:sp>
      <p:sp>
        <p:nvSpPr>
          <p:cNvPr id="11" name="Rectangle: Rounded Corners 20">
            <a:extLst>
              <a:ext uri="{FF2B5EF4-FFF2-40B4-BE49-F238E27FC236}">
                <a16:creationId xmlns:a16="http://schemas.microsoft.com/office/drawing/2014/main" id="{BDDC4721-B81D-4AAA-939E-FA28CE06C552}"/>
              </a:ext>
            </a:extLst>
          </p:cNvPr>
          <p:cNvSpPr/>
          <p:nvPr/>
        </p:nvSpPr>
        <p:spPr>
          <a:xfrm>
            <a:off x="1460028" y="3677908"/>
            <a:ext cx="2288785" cy="818825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/>
            <a:contourClr>
              <a:srgbClr val="FFFFFF"/>
            </a:contourClr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002060"/>
                </a:solidFill>
                <a:latin typeface="Vinhan" pitchFamily="2" charset="0"/>
                <a:cs typeface="Times New Roman" panose="02020603050405020304" pitchFamily="18" charset="0"/>
              </a:rPr>
              <a:t>A. </a:t>
            </a:r>
            <a:r>
              <a:rPr lang="en-US" sz="4000" b="1" dirty="0">
                <a:solidFill>
                  <a:srgbClr val="002060"/>
                </a:solidFill>
                <a:latin typeface="Vinhan" pitchFamily="2" charset="0"/>
                <a:cs typeface="Times New Roman" panose="02020603050405020304" pitchFamily="18" charset="0"/>
              </a:rPr>
              <a:t>=</a:t>
            </a:r>
            <a:endParaRPr lang="en-US" sz="3200" b="1" dirty="0">
              <a:solidFill>
                <a:srgbClr val="002060"/>
              </a:solidFill>
              <a:latin typeface="Vinhan" pitchFamily="2" charset="0"/>
              <a:cs typeface="Times New Roman" panose="02020603050405020304" pitchFamily="18" charset="0"/>
            </a:endParaRPr>
          </a:p>
        </p:txBody>
      </p:sp>
      <p:sp>
        <p:nvSpPr>
          <p:cNvPr id="12" name="Rectangle: Rounded Corners 22">
            <a:extLst>
              <a:ext uri="{FF2B5EF4-FFF2-40B4-BE49-F238E27FC236}">
                <a16:creationId xmlns:a16="http://schemas.microsoft.com/office/drawing/2014/main" id="{6FE9C6A7-CE8E-4C12-B53E-293EC7ECF734}"/>
              </a:ext>
            </a:extLst>
          </p:cNvPr>
          <p:cNvSpPr/>
          <p:nvPr/>
        </p:nvSpPr>
        <p:spPr>
          <a:xfrm>
            <a:off x="4627260" y="3701870"/>
            <a:ext cx="2288785" cy="818825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/>
            <a:contourClr>
              <a:srgbClr val="FFFFFF"/>
            </a:contourClr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002060"/>
                </a:solidFill>
                <a:latin typeface="Vinhan" pitchFamily="2" charset="0"/>
                <a:cs typeface="Times New Roman" panose="02020603050405020304" pitchFamily="18" charset="0"/>
              </a:rPr>
              <a:t>B. </a:t>
            </a:r>
            <a:r>
              <a:rPr lang="en-US" sz="3600" b="1" dirty="0">
                <a:solidFill>
                  <a:srgbClr val="002060"/>
                </a:solidFill>
                <a:latin typeface="Vinhan" pitchFamily="2" charset="0"/>
                <a:cs typeface="Times New Roman" panose="02020603050405020304" pitchFamily="18" charset="0"/>
              </a:rPr>
              <a:t>&gt;</a:t>
            </a:r>
            <a:endParaRPr lang="en-US" sz="2800" b="1" dirty="0">
              <a:solidFill>
                <a:srgbClr val="002060"/>
              </a:solidFill>
              <a:latin typeface="Vinhan" pitchFamily="2" charset="0"/>
              <a:cs typeface="Times New Roman" panose="02020603050405020304" pitchFamily="18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958A8D2-AD28-4052-B923-3BB1D8E624C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652" y="2257670"/>
            <a:ext cx="2249031" cy="809004"/>
          </a:xfrm>
          <a:prstGeom prst="rect">
            <a:avLst/>
          </a:prstGeom>
        </p:spPr>
      </p:pic>
      <p:pic>
        <p:nvPicPr>
          <p:cNvPr id="15" name="Picture 14" descr="A picture containing bowed instrument, music&#10;&#10;Description automatically generated">
            <a:extLst>
              <a:ext uri="{FF2B5EF4-FFF2-40B4-BE49-F238E27FC236}">
                <a16:creationId xmlns:a16="http://schemas.microsoft.com/office/drawing/2014/main" id="{088788B6-7188-41D0-B002-3BDB2B705F4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3885" y="2277851"/>
            <a:ext cx="2098788" cy="511276"/>
          </a:xfrm>
          <a:prstGeom prst="rect">
            <a:avLst/>
          </a:prstGeom>
        </p:spPr>
      </p:pic>
      <p:pic>
        <p:nvPicPr>
          <p:cNvPr id="18" name="Picture 17" descr="A picture containing object&#10;&#10;Description automatically generated">
            <a:extLst>
              <a:ext uri="{FF2B5EF4-FFF2-40B4-BE49-F238E27FC236}">
                <a16:creationId xmlns:a16="http://schemas.microsoft.com/office/drawing/2014/main" id="{BBD2C6CD-C882-4DC9-BC24-A4D6C645B45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4125" y="5109895"/>
            <a:ext cx="1276350" cy="97155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C3A0AC8-FD11-4D53-949F-3A42CD3AF04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4902" y="5595670"/>
            <a:ext cx="750200" cy="520972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5AADAADF-6ECF-475A-8790-871B4292F5BF}"/>
              </a:ext>
            </a:extLst>
          </p:cNvPr>
          <p:cNvSpPr txBox="1"/>
          <p:nvPr/>
        </p:nvSpPr>
        <p:spPr>
          <a:xfrm>
            <a:off x="3828347" y="1759341"/>
            <a:ext cx="315972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69      78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CAD6841-FAFF-475D-96EE-3A8C33AFC89F}"/>
              </a:ext>
            </a:extLst>
          </p:cNvPr>
          <p:cNvGrpSpPr/>
          <p:nvPr/>
        </p:nvGrpSpPr>
        <p:grpSpPr>
          <a:xfrm>
            <a:off x="5165070" y="1861824"/>
            <a:ext cx="552858" cy="502920"/>
            <a:chOff x="5506829" y="2260746"/>
            <a:chExt cx="552858" cy="502920"/>
          </a:xfrm>
        </p:grpSpPr>
        <p:sp>
          <p:nvSpPr>
            <p:cNvPr id="20" name="Rounded Rectangle 20">
              <a:extLst>
                <a:ext uri="{FF2B5EF4-FFF2-40B4-BE49-F238E27FC236}">
                  <a16:creationId xmlns:a16="http://schemas.microsoft.com/office/drawing/2014/main" id="{630F6E31-CCFD-4F71-BE62-188B7F55422D}"/>
                </a:ext>
              </a:extLst>
            </p:cNvPr>
            <p:cNvSpPr/>
            <p:nvPr/>
          </p:nvSpPr>
          <p:spPr>
            <a:xfrm>
              <a:off x="5506829" y="2260746"/>
              <a:ext cx="517345" cy="502920"/>
            </a:xfrm>
            <a:prstGeom prst="roundRect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E94F08B-9884-4390-BCEE-C5684E4613A1}"/>
                </a:ext>
              </a:extLst>
            </p:cNvPr>
            <p:cNvSpPr txBox="1"/>
            <p:nvPr/>
          </p:nvSpPr>
          <p:spPr>
            <a:xfrm>
              <a:off x="5574993" y="2302001"/>
              <a:ext cx="4846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/>
                <a:t>?</a:t>
              </a: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37788033-53E4-43A1-87F5-6C5C69A663F9}"/>
              </a:ext>
            </a:extLst>
          </p:cNvPr>
          <p:cNvSpPr txBox="1"/>
          <p:nvPr/>
        </p:nvSpPr>
        <p:spPr>
          <a:xfrm>
            <a:off x="3570528" y="1149804"/>
            <a:ext cx="370642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Điền</a:t>
            </a:r>
            <a:r>
              <a:rPr lang="en-US" sz="2800" b="1" dirty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dấu</a:t>
            </a:r>
            <a:r>
              <a:rPr lang="en-US" sz="2800" b="1" dirty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thích</a:t>
            </a:r>
            <a:r>
              <a:rPr lang="en-US" sz="2800" b="1" dirty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hợp</a:t>
            </a:r>
            <a:endParaRPr lang="en-US" sz="2800" b="1" dirty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24" name="PartOfYourWorld-V.A-3565486.mp3">
            <a:hlinkClick r:id="" action="ppaction://media"/>
            <a:extLst>
              <a:ext uri="{FF2B5EF4-FFF2-40B4-BE49-F238E27FC236}">
                <a16:creationId xmlns:a16="http://schemas.microsoft.com/office/drawing/2014/main" id="{FB29111D-31A3-4524-A561-6BC0C543790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82215.5466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6753" y="6269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80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995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2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  <p:bldLst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3AA41325-4BD4-43F1-BF1D-A81FF9946F7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660" t="2928" r="1184" b="960"/>
          <a:stretch/>
        </p:blipFill>
        <p:spPr>
          <a:xfrm>
            <a:off x="0" y="418290"/>
            <a:ext cx="12192000" cy="6439710"/>
          </a:xfrm>
          <a:prstGeom prst="rect">
            <a:avLst/>
          </a:prstGeom>
        </p:spPr>
      </p:pic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:a16="http://schemas.microsoft.com/office/drawing/2014/main" id="{AB0EE2D6-8831-451F-8A16-D982A0E1B0B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748813" y="3670614"/>
            <a:ext cx="3787525" cy="3067071"/>
          </a:xfrm>
          <a:prstGeom prst="rect">
            <a:avLst/>
          </a:prstGeom>
        </p:spPr>
      </p:pic>
      <p:pic>
        <p:nvPicPr>
          <p:cNvPr id="8" name="Picture 7">
            <a:hlinkClick r:id="rId9" action="ppaction://hlinksldjump"/>
            <a:extLst>
              <a:ext uri="{FF2B5EF4-FFF2-40B4-BE49-F238E27FC236}">
                <a16:creationId xmlns:a16="http://schemas.microsoft.com/office/drawing/2014/main" id="{D73B7A90-63B3-4FD0-9172-330FA869385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flipH="1">
            <a:off x="7856622" y="658160"/>
            <a:ext cx="3188368" cy="2757287"/>
          </a:xfrm>
          <a:prstGeom prst="rect">
            <a:avLst/>
          </a:prstGeom>
        </p:spPr>
      </p:pic>
      <p:sp>
        <p:nvSpPr>
          <p:cNvPr id="9" name="Speech Bubble: Rectangle with Corners Rounded 7">
            <a:extLst>
              <a:ext uri="{FF2B5EF4-FFF2-40B4-BE49-F238E27FC236}">
                <a16:creationId xmlns:a16="http://schemas.microsoft.com/office/drawing/2014/main" id="{6D36DC41-9495-4C01-9CB9-9D11A4886F0C}"/>
              </a:ext>
            </a:extLst>
          </p:cNvPr>
          <p:cNvSpPr/>
          <p:nvPr/>
        </p:nvSpPr>
        <p:spPr>
          <a:xfrm>
            <a:off x="2292943" y="916332"/>
            <a:ext cx="5873376" cy="1730405"/>
          </a:xfrm>
          <a:prstGeom prst="wedgeRoundRectCallout">
            <a:avLst>
              <a:gd name="adj1" fmla="val 61396"/>
              <a:gd name="adj2" fmla="val -24425"/>
              <a:gd name="adj3" fmla="val 16667"/>
            </a:avLst>
          </a:prstGeom>
          <a:solidFill>
            <a:srgbClr val="002060"/>
          </a:soli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0" name="Rectangle: Rounded Corners 18">
            <a:extLst>
              <a:ext uri="{FF2B5EF4-FFF2-40B4-BE49-F238E27FC236}">
                <a16:creationId xmlns:a16="http://schemas.microsoft.com/office/drawing/2014/main" id="{672FC80C-3BB5-481F-982D-174F73551571}"/>
              </a:ext>
            </a:extLst>
          </p:cNvPr>
          <p:cNvSpPr/>
          <p:nvPr/>
        </p:nvSpPr>
        <p:spPr>
          <a:xfrm>
            <a:off x="3647195" y="3697624"/>
            <a:ext cx="2288785" cy="818825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/>
            <a:contourClr>
              <a:srgbClr val="FFFFFF"/>
            </a:contourClr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B. </a:t>
            </a:r>
            <a:r>
              <a:rPr lang="en-US" sz="2800" b="1" dirty="0" err="1">
                <a:solidFill>
                  <a:srgbClr val="002060"/>
                </a:solidFill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cs typeface="Times New Roman" panose="02020603050405020304" pitchFamily="18" charset="0"/>
              </a:rPr>
              <a:t>hạng</a:t>
            </a:r>
            <a:endParaRPr lang="en-US" sz="2800" b="1" dirty="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  <p:sp>
        <p:nvSpPr>
          <p:cNvPr id="11" name="Rectangle: Rounded Corners 20">
            <a:extLst>
              <a:ext uri="{FF2B5EF4-FFF2-40B4-BE49-F238E27FC236}">
                <a16:creationId xmlns:a16="http://schemas.microsoft.com/office/drawing/2014/main" id="{BDDC4721-B81D-4AAA-939E-FA28CE06C552}"/>
              </a:ext>
            </a:extLst>
          </p:cNvPr>
          <p:cNvSpPr/>
          <p:nvPr/>
        </p:nvSpPr>
        <p:spPr>
          <a:xfrm>
            <a:off x="879092" y="3697624"/>
            <a:ext cx="2288785" cy="818825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/>
            <a:contourClr>
              <a:srgbClr val="FFFFFF"/>
            </a:contourClr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A. </a:t>
            </a:r>
            <a:r>
              <a:rPr lang="en-US" sz="2800" b="1" dirty="0" err="1">
                <a:solidFill>
                  <a:srgbClr val="002060"/>
                </a:solidFill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cs typeface="Times New Roman" panose="02020603050405020304" pitchFamily="18" charset="0"/>
              </a:rPr>
              <a:t>bị</a:t>
            </a:r>
            <a:r>
              <a:rPr lang="en-US" sz="2800" b="1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cs typeface="Times New Roman" panose="02020603050405020304" pitchFamily="18" charset="0"/>
              </a:rPr>
              <a:t>trừ</a:t>
            </a:r>
            <a:endParaRPr lang="en-US" sz="2800" b="1" dirty="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  <p:sp>
        <p:nvSpPr>
          <p:cNvPr id="12" name="Rectangle: Rounded Corners 22">
            <a:extLst>
              <a:ext uri="{FF2B5EF4-FFF2-40B4-BE49-F238E27FC236}">
                <a16:creationId xmlns:a16="http://schemas.microsoft.com/office/drawing/2014/main" id="{6FE9C6A7-CE8E-4C12-B53E-293EC7ECF734}"/>
              </a:ext>
            </a:extLst>
          </p:cNvPr>
          <p:cNvSpPr/>
          <p:nvPr/>
        </p:nvSpPr>
        <p:spPr>
          <a:xfrm>
            <a:off x="6439347" y="3664749"/>
            <a:ext cx="2288785" cy="818825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/>
            <a:contourClr>
              <a:srgbClr val="FFFFFF"/>
            </a:contourClr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C. </a:t>
            </a:r>
            <a:r>
              <a:rPr lang="en-US" sz="2800" b="1" dirty="0" err="1">
                <a:solidFill>
                  <a:srgbClr val="002060"/>
                </a:solidFill>
                <a:cs typeface="Times New Roman" panose="02020603050405020304" pitchFamily="18" charset="0"/>
              </a:rPr>
              <a:t>Tổng</a:t>
            </a:r>
            <a:endParaRPr lang="en-US" sz="2800" b="1" dirty="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958A8D2-AD28-4052-B923-3BB1D8E624C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652" y="2257670"/>
            <a:ext cx="2249031" cy="809004"/>
          </a:xfrm>
          <a:prstGeom prst="rect">
            <a:avLst/>
          </a:prstGeom>
        </p:spPr>
      </p:pic>
      <p:pic>
        <p:nvPicPr>
          <p:cNvPr id="15" name="Picture 14" descr="A picture containing bowed instrument, music&#10;&#10;Description automatically generated">
            <a:extLst>
              <a:ext uri="{FF2B5EF4-FFF2-40B4-BE49-F238E27FC236}">
                <a16:creationId xmlns:a16="http://schemas.microsoft.com/office/drawing/2014/main" id="{088788B6-7188-41D0-B002-3BDB2B705F4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3885" y="2277851"/>
            <a:ext cx="2098788" cy="511276"/>
          </a:xfrm>
          <a:prstGeom prst="rect">
            <a:avLst/>
          </a:prstGeom>
        </p:spPr>
      </p:pic>
      <p:pic>
        <p:nvPicPr>
          <p:cNvPr id="18" name="Picture 17" descr="A picture containing object&#10;&#10;Description automatically generated">
            <a:extLst>
              <a:ext uri="{FF2B5EF4-FFF2-40B4-BE49-F238E27FC236}">
                <a16:creationId xmlns:a16="http://schemas.microsoft.com/office/drawing/2014/main" id="{BBD2C6CD-C882-4DC9-BC24-A4D6C645B45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4125" y="5109895"/>
            <a:ext cx="1276350" cy="97155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C3A0AC8-FD11-4D53-949F-3A42CD3AF04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4902" y="5595670"/>
            <a:ext cx="750200" cy="520972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5AADAADF-6ECF-475A-8790-871B4292F5BF}"/>
              </a:ext>
            </a:extLst>
          </p:cNvPr>
          <p:cNvSpPr txBox="1"/>
          <p:nvPr/>
        </p:nvSpPr>
        <p:spPr>
          <a:xfrm>
            <a:off x="3402614" y="1732175"/>
            <a:ext cx="388634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>
                <a:solidFill>
                  <a:srgbClr val="FFFF00"/>
                </a:solidFill>
                <a:latin typeface="+mj-lt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rgbClr val="FFFF00"/>
                </a:solidFill>
                <a:latin typeface="+mj-lt"/>
                <a:cs typeface="Times New Roman" panose="02020603050405020304" pitchFamily="18" charset="0"/>
              </a:rPr>
              <a:t> 15 </a:t>
            </a:r>
            <a:r>
              <a:rPr lang="en-US" sz="2800" b="1" dirty="0" err="1">
                <a:solidFill>
                  <a:srgbClr val="FFFF00"/>
                </a:solidFill>
                <a:latin typeface="+mj-lt"/>
                <a:cs typeface="Times New Roman" panose="02020603050405020304" pitchFamily="18" charset="0"/>
              </a:rPr>
              <a:t>được</a:t>
            </a:r>
            <a:r>
              <a:rPr lang="en-US" sz="2800" b="1" dirty="0">
                <a:solidFill>
                  <a:srgbClr val="FFFF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latin typeface="+mj-lt"/>
                <a:cs typeface="Times New Roman" panose="02020603050405020304" pitchFamily="18" charset="0"/>
              </a:rPr>
              <a:t>gọi</a:t>
            </a:r>
            <a:r>
              <a:rPr lang="en-US" sz="2800" b="1" dirty="0">
                <a:solidFill>
                  <a:srgbClr val="FFFF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latin typeface="+mj-lt"/>
                <a:cs typeface="Times New Roman" panose="02020603050405020304" pitchFamily="18" charset="0"/>
              </a:rPr>
              <a:t>là</a:t>
            </a:r>
            <a:r>
              <a:rPr lang="en-US" sz="2800" b="1" dirty="0">
                <a:solidFill>
                  <a:srgbClr val="FFFF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latin typeface="+mj-lt"/>
                <a:cs typeface="Times New Roman" panose="02020603050405020304" pitchFamily="18" charset="0"/>
              </a:rPr>
              <a:t>gì</a:t>
            </a:r>
            <a:r>
              <a:rPr lang="en-US" sz="2800" b="1" dirty="0">
                <a:solidFill>
                  <a:srgbClr val="FFFF00"/>
                </a:solidFill>
                <a:latin typeface="+mj-lt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7788033-53E4-43A1-87F5-6C5C69A663F9}"/>
              </a:ext>
            </a:extLst>
          </p:cNvPr>
          <p:cNvSpPr txBox="1"/>
          <p:nvPr/>
        </p:nvSpPr>
        <p:spPr>
          <a:xfrm>
            <a:off x="2551863" y="1092346"/>
            <a:ext cx="503193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Trong</a:t>
            </a:r>
            <a:r>
              <a:rPr lang="en-US" sz="2800" b="1" dirty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phép</a:t>
            </a:r>
            <a:r>
              <a:rPr lang="en-US" sz="2800" b="1" dirty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tính</a:t>
            </a:r>
            <a:r>
              <a:rPr lang="en-US" sz="2800" b="1" dirty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: 30 +15 = 45</a:t>
            </a:r>
          </a:p>
        </p:txBody>
      </p:sp>
      <p:sp>
        <p:nvSpPr>
          <p:cNvPr id="24" name="Rectangle: Rounded Corners 22">
            <a:extLst>
              <a:ext uri="{FF2B5EF4-FFF2-40B4-BE49-F238E27FC236}">
                <a16:creationId xmlns:a16="http://schemas.microsoft.com/office/drawing/2014/main" id="{7F3BF777-FBF3-4C68-9110-158293EE27A8}"/>
              </a:ext>
            </a:extLst>
          </p:cNvPr>
          <p:cNvSpPr/>
          <p:nvPr/>
        </p:nvSpPr>
        <p:spPr>
          <a:xfrm>
            <a:off x="9397469" y="3664750"/>
            <a:ext cx="2288785" cy="818825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/>
            <a:contourClr>
              <a:srgbClr val="FFFFFF"/>
            </a:contourClr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D. </a:t>
            </a:r>
            <a:r>
              <a:rPr lang="en-US" sz="2800" b="1" dirty="0" err="1">
                <a:solidFill>
                  <a:srgbClr val="002060"/>
                </a:solidFill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cs typeface="Times New Roman" panose="02020603050405020304" pitchFamily="18" charset="0"/>
              </a:rPr>
              <a:t>trừ</a:t>
            </a:r>
            <a:endParaRPr lang="en-US" sz="2800" b="1" dirty="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  <p:pic>
        <p:nvPicPr>
          <p:cNvPr id="25" name="PartOfYourWorld-V.A-3565486.mp3">
            <a:hlinkClick r:id="" action="ppaction://media"/>
            <a:extLst>
              <a:ext uri="{FF2B5EF4-FFF2-40B4-BE49-F238E27FC236}">
                <a16:creationId xmlns:a16="http://schemas.microsoft.com/office/drawing/2014/main" id="{BA1850FD-08C9-4196-976E-35F0C255E5A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82215.5466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6753" y="6269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569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995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audio>
              <p:cMediaNode vol="2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  <p:bldLst>
      <p:bldP spid="11" grpId="0" animBg="1"/>
      <p:bldP spid="12" grpId="0" animBg="1"/>
      <p:bldP spid="2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539528622"/>
</p:tagLst>
</file>

<file path=ppt/theme/theme1.xml><?xml version="1.0" encoding="utf-8"?>
<a:theme xmlns:a="http://schemas.openxmlformats.org/drawingml/2006/main" name="1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1464</TotalTime>
  <Words>760</Words>
  <Application>Microsoft Office PowerPoint</Application>
  <PresentationFormat>Widescreen</PresentationFormat>
  <Paragraphs>147</Paragraphs>
  <Slides>28</Slides>
  <Notes>7</Notes>
  <HiddenSlides>0</HiddenSlides>
  <MMClips>8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40" baseType="lpstr">
      <vt:lpstr>.VnBlack</vt:lpstr>
      <vt:lpstr>Arial</vt:lpstr>
      <vt:lpstr>Britannic Bold</vt:lpstr>
      <vt:lpstr>Calibri</vt:lpstr>
      <vt:lpstr>Tahoma</vt:lpstr>
      <vt:lpstr>Times New Roman</vt:lpstr>
      <vt:lpstr>UTM Avo</vt:lpstr>
      <vt:lpstr>UTM Avo (Headings)</vt:lpstr>
      <vt:lpstr>Vinhan</vt:lpstr>
      <vt:lpstr>Wingdings</vt:lpstr>
      <vt:lpstr>1_Office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BENR-</dc:creator>
  <cp:lastModifiedBy>Vũ Trọng Đông</cp:lastModifiedBy>
  <cp:revision>252</cp:revision>
  <dcterms:created xsi:type="dcterms:W3CDTF">2021-02-20T02:56:00Z</dcterms:created>
  <dcterms:modified xsi:type="dcterms:W3CDTF">2022-02-18T01:19:42Z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1033-11.2.0.10132</vt:lpwstr>
  </property>
</Properties>
</file>