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4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4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37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2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73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2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97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7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9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24357-6AA3-4C50-93FB-C898D72F2686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8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359" r="17485"/>
          <a:stretch/>
        </p:blipFill>
        <p:spPr>
          <a:xfrm>
            <a:off x="2792522" y="2009869"/>
            <a:ext cx="4794281" cy="3999132"/>
          </a:xfrm>
          <a:prstGeom prst="rect">
            <a:avLst/>
          </a:prstGeom>
        </p:spPr>
      </p:pic>
      <p:sp>
        <p:nvSpPr>
          <p:cNvPr id="6" name="Moon 5"/>
          <p:cNvSpPr/>
          <p:nvPr/>
        </p:nvSpPr>
        <p:spPr>
          <a:xfrm rot="17790886">
            <a:off x="6093553" y="289713"/>
            <a:ext cx="1808021" cy="4130163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uble Wave 6"/>
          <p:cNvSpPr/>
          <p:nvPr/>
        </p:nvSpPr>
        <p:spPr>
          <a:xfrm>
            <a:off x="2664265" y="1629618"/>
            <a:ext cx="2657664" cy="2703215"/>
          </a:xfrm>
          <a:prstGeom prst="doubleWav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  <a:endParaRPr lang="en-US" dirty="0"/>
          </a:p>
        </p:txBody>
      </p:sp>
      <p:sp>
        <p:nvSpPr>
          <p:cNvPr id="8" name="Double Wave 7"/>
          <p:cNvSpPr/>
          <p:nvPr/>
        </p:nvSpPr>
        <p:spPr>
          <a:xfrm>
            <a:off x="5321929" y="1629617"/>
            <a:ext cx="2657664" cy="2703215"/>
          </a:xfrm>
          <a:prstGeom prst="doubleWav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9" name="Double Wave 8"/>
          <p:cNvSpPr/>
          <p:nvPr/>
        </p:nvSpPr>
        <p:spPr>
          <a:xfrm>
            <a:off x="2664265" y="3731458"/>
            <a:ext cx="2657664" cy="2645202"/>
          </a:xfrm>
          <a:prstGeom prst="doubleWav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10" name="Double Wave 9"/>
          <p:cNvSpPr/>
          <p:nvPr/>
        </p:nvSpPr>
        <p:spPr>
          <a:xfrm>
            <a:off x="5321929" y="3731457"/>
            <a:ext cx="2657664" cy="2645202"/>
          </a:xfrm>
          <a:prstGeom prst="doubleWav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435382" y="252755"/>
            <a:ext cx="6271548" cy="7061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153116" y="1044065"/>
            <a:ext cx="3926187" cy="562292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ô,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 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Explosion 1 1"/>
          <p:cNvSpPr/>
          <p:nvPr/>
        </p:nvSpPr>
        <p:spPr>
          <a:xfrm>
            <a:off x="175386" y="2586924"/>
            <a:ext cx="2000816" cy="2997415"/>
          </a:xfrm>
          <a:prstGeom prst="irregularSeal1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1556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32915" y="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55263" y="0"/>
            <a:ext cx="2888810" cy="6609029"/>
          </a:xfrm>
          <a:prstGeom prst="irregularSeal1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50749" y="574777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59107" y="1005371"/>
            <a:ext cx="3824335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95135" y="1681598"/>
            <a:ext cx="7902922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659107" y="2195132"/>
            <a:ext cx="6263488" cy="5606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782461" y="2632956"/>
            <a:ext cx="4123100" cy="5606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926532" y="3266471"/>
            <a:ext cx="9123629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582719" y="3733445"/>
            <a:ext cx="6269903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582719" y="4123286"/>
            <a:ext cx="4522584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695135" y="4531400"/>
            <a:ext cx="6867430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695135" y="4957014"/>
            <a:ext cx="6867430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11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359" r="17485"/>
          <a:stretch/>
        </p:blipFill>
        <p:spPr>
          <a:xfrm>
            <a:off x="2792522" y="2009869"/>
            <a:ext cx="4794281" cy="3999132"/>
          </a:xfrm>
          <a:prstGeom prst="rect">
            <a:avLst/>
          </a:prstGeom>
        </p:spPr>
      </p:pic>
      <p:sp>
        <p:nvSpPr>
          <p:cNvPr id="6" name="Moon 5"/>
          <p:cNvSpPr/>
          <p:nvPr/>
        </p:nvSpPr>
        <p:spPr>
          <a:xfrm rot="17790886">
            <a:off x="6093553" y="289713"/>
            <a:ext cx="1808021" cy="4130163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021348" y="6101292"/>
            <a:ext cx="2227667" cy="4896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 BÀO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99722" y="8650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93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99722" y="8650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5938" t="38432" r="14369" b="20995"/>
          <a:stretch/>
        </p:blipFill>
        <p:spPr>
          <a:xfrm>
            <a:off x="506994" y="1312753"/>
            <a:ext cx="4721215" cy="392920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64283" y="5044582"/>
            <a:ext cx="5666128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733" y="762727"/>
            <a:ext cx="3120456" cy="23227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480" y="3168910"/>
            <a:ext cx="266700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1901" y="3105831"/>
            <a:ext cx="3003291" cy="177757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975480" y="4903727"/>
            <a:ext cx="5997308" cy="9579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250465" y="5861664"/>
            <a:ext cx="9525076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6747" y="495786"/>
            <a:ext cx="2924269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45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99722" y="8650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0122" y="827375"/>
            <a:ext cx="2924269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6696" b="43997"/>
          <a:stretch/>
        </p:blipFill>
        <p:spPr>
          <a:xfrm>
            <a:off x="4533841" y="683586"/>
            <a:ext cx="2970149" cy="17462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25425" b="8837"/>
          <a:stretch/>
        </p:blipFill>
        <p:spPr>
          <a:xfrm>
            <a:off x="5117711" y="4997513"/>
            <a:ext cx="2140200" cy="16794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52414" t="5755" r="17905" b="16027"/>
          <a:stretch/>
        </p:blipFill>
        <p:spPr>
          <a:xfrm>
            <a:off x="5095869" y="2429837"/>
            <a:ext cx="2087269" cy="28608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7816" y="882055"/>
            <a:ext cx="4659097" cy="5975945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7183138" y="1657601"/>
            <a:ext cx="1530036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980147" y="3587902"/>
            <a:ext cx="2652739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7012298" y="5689951"/>
            <a:ext cx="1911769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8220" y="3994346"/>
            <a:ext cx="4533841" cy="234284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khoa,trao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3723" y="1770843"/>
            <a:ext cx="4705569" cy="121629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2475" y="3666653"/>
            <a:ext cx="4705569" cy="294763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/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3723" y="1742765"/>
            <a:ext cx="4705569" cy="121629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0026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99722" y="8650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73878"/>
            <a:ext cx="6726726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1482" y="1061256"/>
            <a:ext cx="3956364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245" r="7348" b="9102"/>
          <a:stretch/>
        </p:blipFill>
        <p:spPr>
          <a:xfrm>
            <a:off x="368172" y="1737483"/>
            <a:ext cx="11534115" cy="3933737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686960" y="5892912"/>
            <a:ext cx="9258680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1.1: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686960" y="5932877"/>
            <a:ext cx="9258680" cy="67622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39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99722" y="8650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73878"/>
            <a:ext cx="6726726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1482" y="1061256"/>
            <a:ext cx="3956364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245" r="7348" b="9102"/>
          <a:stretch/>
        </p:blipFill>
        <p:spPr>
          <a:xfrm>
            <a:off x="368172" y="1737483"/>
            <a:ext cx="11534115" cy="3933737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35389" y="5975287"/>
            <a:ext cx="11796665" cy="5938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5622" y="5975287"/>
            <a:ext cx="11926432" cy="6762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8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99722" y="8650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73878"/>
            <a:ext cx="6726726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1482" y="1061256"/>
            <a:ext cx="3956364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1482" y="5558045"/>
            <a:ext cx="11796665" cy="1156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1.2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84" r="2291" b="5826"/>
          <a:stretch/>
        </p:blipFill>
        <p:spPr>
          <a:xfrm>
            <a:off x="-48284" y="1618279"/>
            <a:ext cx="11926431" cy="393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9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99722" y="8650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73878"/>
            <a:ext cx="6726726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1482" y="1061256"/>
            <a:ext cx="3956364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99722" y="6016754"/>
            <a:ext cx="10011626" cy="5848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84" r="2291" b="5826"/>
          <a:stretch/>
        </p:blipFill>
        <p:spPr>
          <a:xfrm>
            <a:off x="208230" y="1618279"/>
            <a:ext cx="11669917" cy="393976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81203" y="6016753"/>
            <a:ext cx="10011626" cy="584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489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990"/>
          <a:stretch/>
        </p:blipFill>
        <p:spPr>
          <a:xfrm>
            <a:off x="2634558" y="702879"/>
            <a:ext cx="9430693" cy="595265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32915" y="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26406" y="172525"/>
            <a:ext cx="2608152" cy="621922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</a:t>
            </a:r>
          </a:p>
        </p:txBody>
      </p:sp>
    </p:spTree>
    <p:extLst>
      <p:ext uri="{BB962C8B-B14F-4D97-AF65-F5344CB8AC3E}">
        <p14:creationId xmlns:p14="http://schemas.microsoft.com/office/powerpoint/2010/main" val="105321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756</Words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2021-04-15T03:21:06Z</dcterms:created>
  <dcterms:modified xsi:type="dcterms:W3CDTF">2021-06-05T08:56:41Z</dcterms:modified>
</cp:coreProperties>
</file>