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99" r:id="rId4"/>
    <p:sldId id="300" r:id="rId5"/>
    <p:sldId id="262" r:id="rId6"/>
    <p:sldId id="295" r:id="rId7"/>
    <p:sldId id="296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818909"/>
            <a:ext cx="7786254" cy="789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194" cy="278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7782"/>
            <a:ext cx="9296400" cy="417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4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85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84040" r="7469" b="7980"/>
          <a:stretch/>
        </p:blipFill>
        <p:spPr>
          <a:xfrm>
            <a:off x="11923" y="1607127"/>
            <a:ext cx="9132077" cy="12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8"/>
          <a:stretch/>
        </p:blipFill>
        <p:spPr>
          <a:xfrm>
            <a:off x="0" y="0"/>
            <a:ext cx="9033165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855" y="4835236"/>
            <a:ext cx="7578436" cy="2022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07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6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934690" y="658091"/>
            <a:ext cx="1939635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</TotalTime>
  <Words>8</Words>
  <PresentationFormat>On-screen Show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2020-08-06T11:51:30Z</dcterms:created>
  <dcterms:modified xsi:type="dcterms:W3CDTF">2020-08-19T11:13:52Z</dcterms:modified>
</cp:coreProperties>
</file>