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0"/>
  </p:notesMasterIdLst>
  <p:sldIdLst>
    <p:sldId id="258" r:id="rId5"/>
    <p:sldId id="302" r:id="rId6"/>
    <p:sldId id="260" r:id="rId7"/>
    <p:sldId id="269" r:id="rId8"/>
    <p:sldId id="262" r:id="rId9"/>
    <p:sldId id="304" r:id="rId10"/>
    <p:sldId id="296" r:id="rId11"/>
    <p:sldId id="307" r:id="rId12"/>
    <p:sldId id="306" r:id="rId13"/>
    <p:sldId id="309" r:id="rId14"/>
    <p:sldId id="311" r:id="rId15"/>
    <p:sldId id="313" r:id="rId16"/>
    <p:sldId id="315" r:id="rId17"/>
    <p:sldId id="287" r:id="rId18"/>
    <p:sldId id="279" r:id="rId19"/>
  </p:sldIdLst>
  <p:sldSz cx="12192000" cy="6858000"/>
  <p:notesSz cx="6858000" cy="9144000"/>
  <p:defaultText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75" d="100"/>
          <a:sy n="75" d="100"/>
        </p:scale>
        <p:origin x="61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3878" rtl="0" eaLnBrk="1" latinLnBrk="0" hangingPunct="1">
      <a:defRPr sz="1100" kern="1200">
        <a:solidFill>
          <a:schemeClr val="tx1"/>
        </a:solidFill>
        <a:latin typeface="+mn-lt"/>
        <a:ea typeface="+mn-ea"/>
        <a:cs typeface="+mn-cs"/>
      </a:defRPr>
    </a:lvl1pPr>
    <a:lvl2pPr marL="456940" algn="l" defTabSz="913878" rtl="0" eaLnBrk="1" latinLnBrk="0" hangingPunct="1">
      <a:defRPr sz="1100" kern="1200">
        <a:solidFill>
          <a:schemeClr val="tx1"/>
        </a:solidFill>
        <a:latin typeface="+mn-lt"/>
        <a:ea typeface="+mn-ea"/>
        <a:cs typeface="+mn-cs"/>
      </a:defRPr>
    </a:lvl2pPr>
    <a:lvl3pPr marL="913878" algn="l" defTabSz="913878" rtl="0" eaLnBrk="1" latinLnBrk="0" hangingPunct="1">
      <a:defRPr sz="1100" kern="1200">
        <a:solidFill>
          <a:schemeClr val="tx1"/>
        </a:solidFill>
        <a:latin typeface="+mn-lt"/>
        <a:ea typeface="+mn-ea"/>
        <a:cs typeface="+mn-cs"/>
      </a:defRPr>
    </a:lvl3pPr>
    <a:lvl4pPr marL="1370822" algn="l" defTabSz="913878" rtl="0" eaLnBrk="1" latinLnBrk="0" hangingPunct="1">
      <a:defRPr sz="1100" kern="1200">
        <a:solidFill>
          <a:schemeClr val="tx1"/>
        </a:solidFill>
        <a:latin typeface="+mn-lt"/>
        <a:ea typeface="+mn-ea"/>
        <a:cs typeface="+mn-cs"/>
      </a:defRPr>
    </a:lvl4pPr>
    <a:lvl5pPr marL="1827764" algn="l" defTabSz="913878" rtl="0" eaLnBrk="1" latinLnBrk="0" hangingPunct="1">
      <a:defRPr sz="1100" kern="1200">
        <a:solidFill>
          <a:schemeClr val="tx1"/>
        </a:solidFill>
        <a:latin typeface="+mn-lt"/>
        <a:ea typeface="+mn-ea"/>
        <a:cs typeface="+mn-cs"/>
      </a:defRPr>
    </a:lvl5pPr>
    <a:lvl6pPr marL="2284701" algn="l" defTabSz="913878" rtl="0" eaLnBrk="1" latinLnBrk="0" hangingPunct="1">
      <a:defRPr sz="1100" kern="1200">
        <a:solidFill>
          <a:schemeClr val="tx1"/>
        </a:solidFill>
        <a:latin typeface="+mn-lt"/>
        <a:ea typeface="+mn-ea"/>
        <a:cs typeface="+mn-cs"/>
      </a:defRPr>
    </a:lvl6pPr>
    <a:lvl7pPr marL="2741645" algn="l" defTabSz="913878" rtl="0" eaLnBrk="1" latinLnBrk="0" hangingPunct="1">
      <a:defRPr sz="1100" kern="1200">
        <a:solidFill>
          <a:schemeClr val="tx1"/>
        </a:solidFill>
        <a:latin typeface="+mn-lt"/>
        <a:ea typeface="+mn-ea"/>
        <a:cs typeface="+mn-cs"/>
      </a:defRPr>
    </a:lvl7pPr>
    <a:lvl8pPr marL="3198585" algn="l" defTabSz="913878" rtl="0" eaLnBrk="1" latinLnBrk="0" hangingPunct="1">
      <a:defRPr sz="1100" kern="1200">
        <a:solidFill>
          <a:schemeClr val="tx1"/>
        </a:solidFill>
        <a:latin typeface="+mn-lt"/>
        <a:ea typeface="+mn-ea"/>
        <a:cs typeface="+mn-cs"/>
      </a:defRPr>
    </a:lvl8pPr>
    <a:lvl9pPr marL="3655525" algn="l" defTabSz="91387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59470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8431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45226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655454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85647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93796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5"/>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899"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453380"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9393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91389" tIns="45695" rIns="91389" bIns="45695">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2" y="1122365"/>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2" y="3602047"/>
            <a:ext cx="9144000" cy="1655763"/>
          </a:xfrm>
        </p:spPr>
        <p:txBody>
          <a:bodyPr/>
          <a:lstStyle>
            <a:lvl1pPr marL="0" indent="0" algn="ctr">
              <a:buNone/>
              <a:defRPr sz="2400"/>
            </a:lvl1pPr>
            <a:lvl2pPr marL="456940" indent="0" algn="ctr">
              <a:buNone/>
              <a:defRPr sz="2000"/>
            </a:lvl2pPr>
            <a:lvl3pPr marL="913878" indent="0" algn="ctr">
              <a:buNone/>
              <a:defRPr sz="1900"/>
            </a:lvl3pPr>
            <a:lvl4pPr marL="1370822" indent="0" algn="ctr">
              <a:buNone/>
              <a:defRPr sz="1600"/>
            </a:lvl4pPr>
            <a:lvl5pPr marL="1827764" indent="0" algn="ctr">
              <a:buNone/>
              <a:defRPr sz="1600"/>
            </a:lvl5pPr>
            <a:lvl6pPr marL="2284701" indent="0" algn="ctr">
              <a:buNone/>
              <a:defRPr sz="1600"/>
            </a:lvl6pPr>
            <a:lvl7pPr marL="2741645" indent="0" algn="ctr">
              <a:buNone/>
              <a:defRPr sz="1600"/>
            </a:lvl7pPr>
            <a:lvl8pPr marL="3198585" indent="0" algn="ctr">
              <a:buNone/>
              <a:defRPr sz="1600"/>
            </a:lvl8pPr>
            <a:lvl9pPr marL="3655525"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1"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12" y="1825626"/>
            <a:ext cx="5181601"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10" y="1825626"/>
            <a:ext cx="5181601"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7" y="365135"/>
            <a:ext cx="10515601"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6"/>
            <a:ext cx="515778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2" y="2505076"/>
            <a:ext cx="51831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1"/>
          </a:xfrm>
        </p:spPr>
        <p:txBody>
          <a:bodyPr anchor="b"/>
          <a:lstStyle>
            <a:lvl1pPr>
              <a:defRPr sz="31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zh-CN" altLang="en-US"/>
          </a:p>
        </p:txBody>
      </p:sp>
      <p:sp>
        <p:nvSpPr>
          <p:cNvPr id="4" name="文本占位符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899" cy="58118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8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553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5"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453386"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93938" y="2883740"/>
            <a:ext cx="1303021"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53120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1"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73"/>
            <a:ext cx="10515601" cy="1500187"/>
          </a:xfrm>
        </p:spPr>
        <p:txBody>
          <a:bodyPr/>
          <a:lstStyle>
            <a:lvl1pPr marL="0" indent="0">
              <a:buNone/>
              <a:defRPr sz="2400">
                <a:solidFill>
                  <a:schemeClr val="tx1">
                    <a:tint val="75000"/>
                  </a:schemeClr>
                </a:solidFill>
              </a:defRPr>
            </a:lvl1pPr>
            <a:lvl2pPr marL="456940" indent="0">
              <a:buNone/>
              <a:defRPr sz="2000">
                <a:solidFill>
                  <a:schemeClr val="tx1">
                    <a:tint val="75000"/>
                  </a:schemeClr>
                </a:solidFill>
              </a:defRPr>
            </a:lvl2pPr>
            <a:lvl3pPr marL="913878" indent="0">
              <a:buNone/>
              <a:defRPr sz="1900">
                <a:solidFill>
                  <a:schemeClr val="tx1">
                    <a:tint val="75000"/>
                  </a:schemeClr>
                </a:solidFill>
              </a:defRPr>
            </a:lvl3pPr>
            <a:lvl4pPr marL="1370822" indent="0">
              <a:buNone/>
              <a:defRPr sz="1600">
                <a:solidFill>
                  <a:schemeClr val="tx1">
                    <a:tint val="75000"/>
                  </a:schemeClr>
                </a:solidFill>
              </a:defRPr>
            </a:lvl4pPr>
            <a:lvl5pPr marL="1827764" indent="0">
              <a:buNone/>
              <a:defRPr sz="1600">
                <a:solidFill>
                  <a:schemeClr val="tx1">
                    <a:tint val="75000"/>
                  </a:schemeClr>
                </a:solidFill>
              </a:defRPr>
            </a:lvl5pPr>
            <a:lvl6pPr marL="2284701" indent="0">
              <a:buNone/>
              <a:defRPr sz="1600">
                <a:solidFill>
                  <a:schemeClr val="tx1">
                    <a:tint val="75000"/>
                  </a:schemeClr>
                </a:solidFill>
              </a:defRPr>
            </a:lvl6pPr>
            <a:lvl7pPr marL="2741645" indent="0">
              <a:buNone/>
              <a:defRPr sz="1600">
                <a:solidFill>
                  <a:schemeClr val="tx1">
                    <a:tint val="75000"/>
                  </a:schemeClr>
                </a:solidFill>
              </a:defRPr>
            </a:lvl7pPr>
            <a:lvl8pPr marL="3198585" indent="0">
              <a:buNone/>
              <a:defRPr sz="1600">
                <a:solidFill>
                  <a:schemeClr val="tx1">
                    <a:tint val="75000"/>
                  </a:schemeClr>
                </a:solidFill>
              </a:defRPr>
            </a:lvl8pPr>
            <a:lvl9pPr marL="365552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7"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1" name="图片占位符 10"/>
          <p:cNvSpPr>
            <a:spLocks noGrp="1"/>
          </p:cNvSpPr>
          <p:nvPr>
            <p:ph type="pic" sz="quarter" idx="11"/>
          </p:nvPr>
        </p:nvSpPr>
        <p:spPr>
          <a:xfrm>
            <a:off x="5166544"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
        <p:nvSpPr>
          <p:cNvPr id="12" name="图片占位符 11"/>
          <p:cNvSpPr>
            <a:spLocks noGrp="1"/>
          </p:cNvSpPr>
          <p:nvPr>
            <p:ph type="pic" sz="quarter" idx="12"/>
          </p:nvPr>
        </p:nvSpPr>
        <p:spPr>
          <a:xfrm>
            <a:off x="8526966" y="2469198"/>
            <a:ext cx="1874522"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108805" tIns="54405" rIns="108805" bIns="54405">
            <a:noAutofit/>
          </a:bodyPr>
          <a:lstStyle/>
          <a:p>
            <a:endParaRPr lang="zh-CN" altLang="en-US"/>
          </a:p>
        </p:txBody>
      </p:sp>
    </p:spTree>
    <p:extLst>
      <p:ext uri="{BB962C8B-B14F-4D97-AF65-F5344CB8AC3E}">
        <p14:creationId xmlns:p14="http://schemas.microsoft.com/office/powerpoint/2010/main" val="323628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6"/>
            <a:ext cx="518160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10" y="1825626"/>
            <a:ext cx="5181601"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35"/>
            <a:ext cx="10515601"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5"/>
            <a:ext cx="5157786"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6"/>
            <a:ext cx="515778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5"/>
            <a:ext cx="5183187" cy="823912"/>
          </a:xfrm>
        </p:spPr>
        <p:txBody>
          <a:bodyPr anchor="b"/>
          <a:lstStyle>
            <a:lvl1pPr marL="0" indent="0">
              <a:buNone/>
              <a:defRPr sz="2400" b="1"/>
            </a:lvl1pPr>
            <a:lvl2pPr marL="456940" indent="0">
              <a:buNone/>
              <a:defRPr sz="2000" b="1"/>
            </a:lvl2pPr>
            <a:lvl3pPr marL="913878" indent="0">
              <a:buNone/>
              <a:defRPr sz="1900" b="1"/>
            </a:lvl3pPr>
            <a:lvl4pPr marL="1370822" indent="0">
              <a:buNone/>
              <a:defRPr sz="1600" b="1"/>
            </a:lvl4pPr>
            <a:lvl5pPr marL="1827764" indent="0">
              <a:buNone/>
              <a:defRPr sz="1600" b="1"/>
            </a:lvl5pPr>
            <a:lvl6pPr marL="2284701" indent="0">
              <a:buNone/>
              <a:defRPr sz="1600" b="1"/>
            </a:lvl6pPr>
            <a:lvl7pPr marL="2741645" indent="0">
              <a:buNone/>
              <a:defRPr sz="1600" b="1"/>
            </a:lvl7pPr>
            <a:lvl8pPr marL="3198585" indent="0">
              <a:buNone/>
              <a:defRPr sz="1600" b="1"/>
            </a:lvl8pPr>
            <a:lvl9pPr marL="36555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6"/>
            <a:ext cx="51831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smtClean="0"/>
              <a:t>Click to edit Master title style</a:t>
            </a:r>
            <a:endParaRPr lang="en-US"/>
          </a:p>
        </p:txBody>
      </p:sp>
      <p:sp>
        <p:nvSpPr>
          <p:cNvPr id="3" name="Content Placeholder 2"/>
          <p:cNvSpPr>
            <a:spLocks noGrp="1"/>
          </p:cNvSpPr>
          <p:nvPr>
            <p:ph idx="1"/>
          </p:nvPr>
        </p:nvSpPr>
        <p:spPr>
          <a:xfrm>
            <a:off x="5183199" y="987425"/>
            <a:ext cx="6172201" cy="4873625"/>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100"/>
            </a:lvl1pPr>
          </a:lstStyle>
          <a:p>
            <a:r>
              <a:rPr lang="en-US" smtClean="0"/>
              <a:t>Click to edit Master title style</a:t>
            </a:r>
            <a:endParaRPr lang="en-US"/>
          </a:p>
        </p:txBody>
      </p:sp>
      <p:sp>
        <p:nvSpPr>
          <p:cNvPr id="3" name="Picture Placeholder 2"/>
          <p:cNvSpPr>
            <a:spLocks noGrp="1"/>
          </p:cNvSpPr>
          <p:nvPr>
            <p:ph type="pic" idx="1"/>
          </p:nvPr>
        </p:nvSpPr>
        <p:spPr>
          <a:xfrm>
            <a:off x="5183199" y="987425"/>
            <a:ext cx="6172201" cy="4873625"/>
          </a:xfrm>
        </p:spPr>
        <p:txBody>
          <a:bodyPr/>
          <a:lstStyle>
            <a:lvl1pPr marL="0" indent="0">
              <a:buNone/>
              <a:defRPr sz="3100"/>
            </a:lvl1pPr>
            <a:lvl2pPr marL="456940" indent="0">
              <a:buNone/>
              <a:defRPr sz="2900"/>
            </a:lvl2pPr>
            <a:lvl3pPr marL="913878" indent="0">
              <a:buNone/>
              <a:defRPr sz="2400"/>
            </a:lvl3pPr>
            <a:lvl4pPr marL="1370822" indent="0">
              <a:buNone/>
              <a:defRPr sz="2000"/>
            </a:lvl4pPr>
            <a:lvl5pPr marL="1827764" indent="0">
              <a:buNone/>
              <a:defRPr sz="2000"/>
            </a:lvl5pPr>
            <a:lvl6pPr marL="2284701" indent="0">
              <a:buNone/>
              <a:defRPr sz="2000"/>
            </a:lvl6pPr>
            <a:lvl7pPr marL="2741645" indent="0">
              <a:buNone/>
              <a:defRPr sz="2000"/>
            </a:lvl7pPr>
            <a:lvl8pPr marL="3198585" indent="0">
              <a:buNone/>
              <a:defRPr sz="2000"/>
            </a:lvl8pPr>
            <a:lvl9pPr marL="3655525" indent="0">
              <a:buNone/>
              <a:defRPr sz="2000"/>
            </a:lvl9pPr>
          </a:lstStyle>
          <a:p>
            <a:endParaRPr lang="en-US"/>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6940" indent="0">
              <a:buNone/>
              <a:defRPr sz="1400"/>
            </a:lvl2pPr>
            <a:lvl3pPr marL="913878" indent="0">
              <a:buNone/>
              <a:defRPr sz="1100"/>
            </a:lvl3pPr>
            <a:lvl4pPr marL="1370822" indent="0">
              <a:buNone/>
              <a:defRPr sz="1000"/>
            </a:lvl4pPr>
            <a:lvl5pPr marL="1827764" indent="0">
              <a:buNone/>
              <a:defRPr sz="1000"/>
            </a:lvl5pPr>
            <a:lvl6pPr marL="2284701" indent="0">
              <a:buNone/>
              <a:defRPr sz="1000"/>
            </a:lvl6pPr>
            <a:lvl7pPr marL="2741645" indent="0">
              <a:buNone/>
              <a:defRPr sz="1000"/>
            </a:lvl7pPr>
            <a:lvl8pPr marL="3198585" indent="0">
              <a:buNone/>
              <a:defRPr sz="1000"/>
            </a:lvl8pPr>
            <a:lvl9pPr marL="365552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876B561D-C668-48BD-B552-8CC5773A8FA0}" type="datetimeFigureOut">
              <a:rPr lang="en-US" smtClean="0"/>
              <a:t>8/7/2021</a:t>
            </a:fld>
            <a:endParaRPr lang="en-US"/>
          </a:p>
        </p:txBody>
      </p:sp>
      <p:sp>
        <p:nvSpPr>
          <p:cNvPr id="5" name="Footer Placeholder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35"/>
            <a:ext cx="10515601" cy="1325563"/>
          </a:xfrm>
          <a:prstGeom prst="rect">
            <a:avLst/>
          </a:prstGeom>
        </p:spPr>
        <p:txBody>
          <a:bodyPr vert="horz" lIns="91389" tIns="45695" rIns="91389" bIns="45695"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6"/>
            <a:ext cx="10515601" cy="4351338"/>
          </a:xfrm>
          <a:prstGeom prst="rect">
            <a:avLst/>
          </a:prstGeom>
        </p:spPr>
        <p:txBody>
          <a:bodyPr vert="horz" lIns="91389" tIns="45695" rIns="91389" bIns="45695"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3"/>
            <a:ext cx="2743201" cy="365125"/>
          </a:xfrm>
          <a:prstGeom prst="rect">
            <a:avLst/>
          </a:prstGeom>
        </p:spPr>
        <p:txBody>
          <a:bodyPr vert="horz" lIns="91389" tIns="45695" rIns="91389" bIns="45695" rtlCol="0" anchor="ctr"/>
          <a:lstStyle>
            <a:lvl1pPr algn="l">
              <a:defRPr sz="1100">
                <a:solidFill>
                  <a:schemeClr val="tx1">
                    <a:tint val="75000"/>
                  </a:schemeClr>
                </a:solidFill>
              </a:defRPr>
            </a:lvl1pPr>
          </a:lstStyle>
          <a:p>
            <a:fld id="{991B7B95-319A-47BC-8F19-306856B3C9D9}" type="datetimeFigureOut">
              <a:rPr lang="zh-CN" altLang="en-US" smtClean="0">
                <a:solidFill>
                  <a:prstClr val="black">
                    <a:tint val="75000"/>
                  </a:prstClr>
                </a:solidFill>
              </a:rPr>
              <a:pPr/>
              <a:t>2021/8/7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1" y="6356353"/>
            <a:ext cx="4114799" cy="365125"/>
          </a:xfrm>
          <a:prstGeom prst="rect">
            <a:avLst/>
          </a:prstGeom>
        </p:spPr>
        <p:txBody>
          <a:bodyPr vert="horz" lIns="91389" tIns="45695" rIns="91389" bIns="45695" rtlCol="0" anchor="ctr"/>
          <a:lstStyle>
            <a:lvl1pPr algn="ctr">
              <a:defRPr sz="11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599" y="6356353"/>
            <a:ext cx="2743201" cy="365125"/>
          </a:xfrm>
          <a:prstGeom prst="rect">
            <a:avLst/>
          </a:prstGeom>
        </p:spPr>
        <p:txBody>
          <a:bodyPr vert="horz" lIns="91389" tIns="45695" rIns="91389" bIns="45695" rtlCol="0" anchor="ctr"/>
          <a:lstStyle>
            <a:lvl1pPr algn="r">
              <a:defRPr sz="11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9" indent="-228469" algn="l" defTabSz="913878"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411" indent="-228469"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0" indent="-228469"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9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3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172"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15"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56"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993" indent="-228469" algn="l" defTabSz="91387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878" rtl="0" eaLnBrk="1" latinLnBrk="0" hangingPunct="1">
        <a:defRPr sz="1900" kern="1200">
          <a:solidFill>
            <a:schemeClr val="tx1"/>
          </a:solidFill>
          <a:latin typeface="+mn-lt"/>
          <a:ea typeface="+mn-ea"/>
          <a:cs typeface="+mn-cs"/>
        </a:defRPr>
      </a:lvl1pPr>
      <a:lvl2pPr marL="456940"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22" algn="l" defTabSz="913878" rtl="0" eaLnBrk="1" latinLnBrk="0" hangingPunct="1">
        <a:defRPr sz="1900" kern="1200">
          <a:solidFill>
            <a:schemeClr val="tx1"/>
          </a:solidFill>
          <a:latin typeface="+mn-lt"/>
          <a:ea typeface="+mn-ea"/>
          <a:cs typeface="+mn-cs"/>
        </a:defRPr>
      </a:lvl4pPr>
      <a:lvl5pPr marL="1827764" algn="l" defTabSz="913878" rtl="0" eaLnBrk="1" latinLnBrk="0" hangingPunct="1">
        <a:defRPr sz="1900" kern="1200">
          <a:solidFill>
            <a:schemeClr val="tx1"/>
          </a:solidFill>
          <a:latin typeface="+mn-lt"/>
          <a:ea typeface="+mn-ea"/>
          <a:cs typeface="+mn-cs"/>
        </a:defRPr>
      </a:lvl5pPr>
      <a:lvl6pPr marL="2284701" algn="l" defTabSz="913878" rtl="0" eaLnBrk="1" latinLnBrk="0" hangingPunct="1">
        <a:defRPr sz="1900" kern="1200">
          <a:solidFill>
            <a:schemeClr val="tx1"/>
          </a:solidFill>
          <a:latin typeface="+mn-lt"/>
          <a:ea typeface="+mn-ea"/>
          <a:cs typeface="+mn-cs"/>
        </a:defRPr>
      </a:lvl6pPr>
      <a:lvl7pPr marL="2741645" algn="l" defTabSz="913878" rtl="0" eaLnBrk="1" latinLnBrk="0" hangingPunct="1">
        <a:defRPr sz="1900" kern="1200">
          <a:solidFill>
            <a:schemeClr val="tx1"/>
          </a:solidFill>
          <a:latin typeface="+mn-lt"/>
          <a:ea typeface="+mn-ea"/>
          <a:cs typeface="+mn-cs"/>
        </a:defRPr>
      </a:lvl7pPr>
      <a:lvl8pPr marL="3198585" algn="l" defTabSz="913878" rtl="0" eaLnBrk="1" latinLnBrk="0" hangingPunct="1">
        <a:defRPr sz="1900" kern="1200">
          <a:solidFill>
            <a:schemeClr val="tx1"/>
          </a:solidFill>
          <a:latin typeface="+mn-lt"/>
          <a:ea typeface="+mn-ea"/>
          <a:cs typeface="+mn-cs"/>
        </a:defRPr>
      </a:lvl8pPr>
      <a:lvl9pPr marL="3655525" algn="l" defTabSz="91387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3"/>
            <a:ext cx="12192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2" y="3"/>
            <a:ext cx="12192002"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3746537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1088031"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2004" indent="-272004" algn="l" defTabSz="1088031"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025" indent="-272004" algn="l" defTabSz="1088031"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038" indent="-272004" algn="l" defTabSz="1088031"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05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8075"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2084"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6103"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0118"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4132" indent="-272004" algn="l" defTabSz="10880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1088031" rtl="0" eaLnBrk="1" latinLnBrk="0" hangingPunct="1">
        <a:defRPr sz="2100" kern="1200">
          <a:solidFill>
            <a:schemeClr val="tx1"/>
          </a:solidFill>
          <a:latin typeface="+mn-lt"/>
          <a:ea typeface="+mn-ea"/>
          <a:cs typeface="+mn-cs"/>
        </a:defRPr>
      </a:lvl1pPr>
      <a:lvl2pPr marL="544015" algn="l" defTabSz="1088031" rtl="0" eaLnBrk="1" latinLnBrk="0" hangingPunct="1">
        <a:defRPr sz="2100" kern="1200">
          <a:solidFill>
            <a:schemeClr val="tx1"/>
          </a:solidFill>
          <a:latin typeface="+mn-lt"/>
          <a:ea typeface="+mn-ea"/>
          <a:cs typeface="+mn-cs"/>
        </a:defRPr>
      </a:lvl2pPr>
      <a:lvl3pPr marL="1088031" algn="l" defTabSz="1088031" rtl="0" eaLnBrk="1" latinLnBrk="0" hangingPunct="1">
        <a:defRPr sz="2100" kern="1200">
          <a:solidFill>
            <a:schemeClr val="tx1"/>
          </a:solidFill>
          <a:latin typeface="+mn-lt"/>
          <a:ea typeface="+mn-ea"/>
          <a:cs typeface="+mn-cs"/>
        </a:defRPr>
      </a:lvl3pPr>
      <a:lvl4pPr marL="1632046" algn="l" defTabSz="1088031" rtl="0" eaLnBrk="1" latinLnBrk="0" hangingPunct="1">
        <a:defRPr sz="2100" kern="1200">
          <a:solidFill>
            <a:schemeClr val="tx1"/>
          </a:solidFill>
          <a:latin typeface="+mn-lt"/>
          <a:ea typeface="+mn-ea"/>
          <a:cs typeface="+mn-cs"/>
        </a:defRPr>
      </a:lvl4pPr>
      <a:lvl5pPr marL="2176062" algn="l" defTabSz="1088031" rtl="0" eaLnBrk="1" latinLnBrk="0" hangingPunct="1">
        <a:defRPr sz="2100" kern="1200">
          <a:solidFill>
            <a:schemeClr val="tx1"/>
          </a:solidFill>
          <a:latin typeface="+mn-lt"/>
          <a:ea typeface="+mn-ea"/>
          <a:cs typeface="+mn-cs"/>
        </a:defRPr>
      </a:lvl5pPr>
      <a:lvl6pPr marL="2720077" algn="l" defTabSz="1088031" rtl="0" eaLnBrk="1" latinLnBrk="0" hangingPunct="1">
        <a:defRPr sz="2100" kern="1200">
          <a:solidFill>
            <a:schemeClr val="tx1"/>
          </a:solidFill>
          <a:latin typeface="+mn-lt"/>
          <a:ea typeface="+mn-ea"/>
          <a:cs typeface="+mn-cs"/>
        </a:defRPr>
      </a:lvl6pPr>
      <a:lvl7pPr marL="3264093" algn="l" defTabSz="1088031" rtl="0" eaLnBrk="1" latinLnBrk="0" hangingPunct="1">
        <a:defRPr sz="2100" kern="1200">
          <a:solidFill>
            <a:schemeClr val="tx1"/>
          </a:solidFill>
          <a:latin typeface="+mn-lt"/>
          <a:ea typeface="+mn-ea"/>
          <a:cs typeface="+mn-cs"/>
        </a:defRPr>
      </a:lvl7pPr>
      <a:lvl8pPr marL="3808108" algn="l" defTabSz="1088031" rtl="0" eaLnBrk="1" latinLnBrk="0" hangingPunct="1">
        <a:defRPr sz="2100" kern="1200">
          <a:solidFill>
            <a:schemeClr val="tx1"/>
          </a:solidFill>
          <a:latin typeface="+mn-lt"/>
          <a:ea typeface="+mn-ea"/>
          <a:cs typeface="+mn-cs"/>
        </a:defRPr>
      </a:lvl8pPr>
      <a:lvl9pPr marL="4352124" algn="l" defTabSz="1088031"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2"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3"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47"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7"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32" y="-2669841"/>
            <a:ext cx="14014579" cy="11858625"/>
          </a:xfrm>
          <a:prstGeom prst="rect">
            <a:avLst/>
          </a:prstGeom>
        </p:spPr>
      </p:pic>
      <p:sp>
        <p:nvSpPr>
          <p:cNvPr id="18" name="TextBox 17"/>
          <p:cNvSpPr txBox="1"/>
          <p:nvPr/>
        </p:nvSpPr>
        <p:spPr>
          <a:xfrm>
            <a:off x="1115615" y="1080338"/>
            <a:ext cx="9911328" cy="1938942"/>
          </a:xfrm>
          <a:prstGeom prst="rect">
            <a:avLst/>
          </a:prstGeom>
          <a:noFill/>
        </p:spPr>
        <p:txBody>
          <a:bodyPr wrap="none" lIns="91389" tIns="45695" rIns="91389" bIns="45695"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555902" y="4093467"/>
            <a:ext cx="11306628" cy="1446499"/>
          </a:xfrm>
          <a:prstGeom prst="rect">
            <a:avLst/>
          </a:prstGeom>
          <a:noFill/>
          <a:ln>
            <a:noFill/>
          </a:ln>
        </p:spPr>
        <p:txBody>
          <a:bodyPr wrap="square" lIns="91389" tIns="45695" rIns="91389" bIns="45695" rtlCol="0">
            <a:spAutoFit/>
          </a:bodyPr>
          <a:lstStyle/>
          <a:p>
            <a:pPr algn="ctr"/>
            <a:r>
              <a:rPr lang="en-US" sz="8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MỞ ĐẦU </a:t>
            </a:r>
            <a:endParaRPr lang="en-US" sz="8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5" y="4356843"/>
            <a:ext cx="609600" cy="609600"/>
          </a:xfrm>
          <a:prstGeom prst="rect">
            <a:avLst/>
          </a:prstGeom>
        </p:spPr>
      </p:pic>
      <p:sp>
        <p:nvSpPr>
          <p:cNvPr id="4" name="Rectangle 3"/>
          <p:cNvSpPr/>
          <p:nvPr/>
        </p:nvSpPr>
        <p:spPr>
          <a:xfrm>
            <a:off x="3877134" y="5615060"/>
            <a:ext cx="4118332" cy="707836"/>
          </a:xfrm>
          <a:prstGeom prst="rect">
            <a:avLst/>
          </a:prstGeom>
        </p:spPr>
        <p:txBody>
          <a:bodyPr wrap="none" lIns="91389" tIns="45695" rIns="91389" bIns="45695">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995667" y="195269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4640542" y="420961"/>
            <a:ext cx="2957758" cy="646280"/>
          </a:xfrm>
          <a:prstGeom prst="rect">
            <a:avLst/>
          </a:prstGeom>
          <a:noFill/>
        </p:spPr>
        <p:txBody>
          <a:bodyPr wrap="none" lIns="91389" tIns="45695" rIns="91389" bIns="45695"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MỞ ĐẦU</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18" name="文本框 28"/>
          <p:cNvSpPr txBox="1"/>
          <p:nvPr/>
        </p:nvSpPr>
        <p:spPr>
          <a:xfrm>
            <a:off x="3576096" y="2291970"/>
            <a:ext cx="5086650" cy="538609"/>
          </a:xfrm>
          <a:prstGeom prst="rect">
            <a:avLst/>
          </a:prstGeom>
          <a:noFill/>
        </p:spPr>
        <p:txBody>
          <a:bodyPr wrap="none" rtlCol="0">
            <a:spAutoFit/>
          </a:bodyPr>
          <a:lstStyle/>
          <a:p>
            <a:pPr algn="ctr"/>
            <a:r>
              <a:rPr lang="en-US" altLang="zh-CN" sz="2900" smtClean="0">
                <a:solidFill>
                  <a:prstClr val="white"/>
                </a:solidFill>
                <a:latin typeface="汉仪喵魂体W" panose="00020600040101010101" pitchFamily="18" charset="-122"/>
                <a:ea typeface="汉仪喵魂体W" panose="00020600040101010101" pitchFamily="18" charset="-122"/>
              </a:rPr>
              <a:t>3. </a:t>
            </a:r>
            <a:r>
              <a:rPr lang="en-US" altLang="zh-CN" sz="2900" smtClean="0">
                <a:solidFill>
                  <a:prstClr val="white"/>
                </a:solidFill>
                <a:latin typeface="汉仪喵魂体W" panose="00020600040101010101" pitchFamily="18" charset="-122"/>
                <a:ea typeface="汉仪喵魂体W" panose="00020600040101010101" pitchFamily="18" charset="-122"/>
              </a:rPr>
              <a:t>Địa lí và cuộc sống</a:t>
            </a:r>
            <a:endParaRPr lang="zh-CN" altLang="en-US" sz="2900">
              <a:solidFill>
                <a:prstClr val="white"/>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91872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5000" y="1625600"/>
            <a:ext cx="9944100" cy="340360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94" name="文本框 93"/>
          <p:cNvSpPr txBox="1"/>
          <p:nvPr/>
        </p:nvSpPr>
        <p:spPr>
          <a:xfrm>
            <a:off x="-310844" y="426575"/>
            <a:ext cx="12535120" cy="1077218"/>
          </a:xfrm>
          <a:prstGeom prst="rect">
            <a:avLst/>
          </a:prstGeom>
          <a:noFill/>
        </p:spPr>
        <p:txBody>
          <a:bodyPr wrap="square" rtlCol="0">
            <a:spAutoFit/>
          </a:bodyPr>
          <a:lstStyle/>
          <a:p>
            <a:pPr algn="ctr"/>
            <a:r>
              <a:rPr lang="en-US" altLang="zh-CN" sz="3200" smtClean="0">
                <a:solidFill>
                  <a:prstClr val="white"/>
                </a:solidFill>
                <a:latin typeface="汉仪喵魂体W" panose="00020600040101010101" pitchFamily="18" charset="-122"/>
                <a:ea typeface="汉仪喵魂体W" panose="00020600040101010101" pitchFamily="18" charset="-122"/>
              </a:rPr>
              <a:t>3</a:t>
            </a:r>
            <a:r>
              <a:rPr lang="en-US" altLang="zh-CN" sz="3200" smtClean="0">
                <a:solidFill>
                  <a:prstClr val="white"/>
                </a:solidFill>
                <a:latin typeface="汉仪喵魂体W" panose="00020600040101010101" pitchFamily="18" charset="-122"/>
                <a:ea typeface="汉仪喵魂体W" panose="00020600040101010101" pitchFamily="18" charset="-122"/>
              </a:rPr>
              <a:t>. Địa lí và cuộc sống</a:t>
            </a:r>
            <a:endParaRPr lang="zh-CN" altLang="en-US" sz="3200">
              <a:solidFill>
                <a:prstClr val="white"/>
              </a:solidFill>
              <a:latin typeface="汉仪喵魂体W" panose="00020600040101010101" pitchFamily="18" charset="-122"/>
              <a:ea typeface="汉仪喵魂体W" panose="00020600040101010101" pitchFamily="18" charset="-122"/>
            </a:endParaRPr>
          </a:p>
          <a:p>
            <a:pPr algn="ctr"/>
            <a:r>
              <a:rPr lang="en-US" altLang="zh-CN" sz="3200" smtClean="0">
                <a:solidFill>
                  <a:prstClr val="white"/>
                </a:solidFill>
                <a:latin typeface="汉仪喵魂体W" panose="00020600040101010101" pitchFamily="18" charset="-122"/>
                <a:ea typeface="汉仪喵魂体W" panose="00020600040101010101" pitchFamily="18" charset="-122"/>
              </a:rPr>
              <a:t> </a:t>
            </a:r>
            <a:endParaRPr lang="zh-CN" altLang="en-US" sz="3200">
              <a:solidFill>
                <a:prstClr val="white"/>
              </a:solidFill>
              <a:latin typeface="汉仪喵魂体W" panose="00020600040101010101" pitchFamily="18" charset="-122"/>
              <a:ea typeface="汉仪喵魂体W" panose="00020600040101010101" pitchFamily="18" charset="-122"/>
            </a:endParaRPr>
          </a:p>
        </p:txBody>
      </p:sp>
      <p:sp>
        <p:nvSpPr>
          <p:cNvPr id="102" name="矩形 101"/>
          <p:cNvSpPr/>
          <p:nvPr/>
        </p:nvSpPr>
        <p:spPr>
          <a:xfrm>
            <a:off x="1827242" y="2184730"/>
            <a:ext cx="7901665" cy="2628361"/>
          </a:xfrm>
          <a:prstGeom prst="rect">
            <a:avLst/>
          </a:prstGeom>
        </p:spPr>
        <p:txBody>
          <a:bodyPr wrap="square" lIns="91389" tIns="45695" rIns="91389" bIns="45695">
            <a:spAutoFit/>
            <a:scene3d>
              <a:camera prst="orthographicFront"/>
              <a:lightRig rig="threePt" dir="t"/>
            </a:scene3d>
            <a:sp3d contourW="12700"/>
          </a:bodyPr>
          <a:lstStyle/>
          <a:p>
            <a:pPr algn="ctr"/>
            <a:r>
              <a:rPr lang="nl-NL" sz="2800" b="1" smtClean="0">
                <a:solidFill>
                  <a:srgbClr val="FF0000"/>
                </a:solidFill>
                <a:latin typeface="Times New Roman" panose="02020603050405020304" pitchFamily="18" charset="0"/>
                <a:cs typeface="Times New Roman" panose="02020603050405020304" pitchFamily="18" charset="0"/>
              </a:rPr>
              <a:t>Nhiệm </a:t>
            </a:r>
            <a:r>
              <a:rPr lang="nl-NL" sz="2800" b="1" smtClean="0">
                <a:solidFill>
                  <a:srgbClr val="FF0000"/>
                </a:solidFill>
                <a:latin typeface="Times New Roman" panose="02020603050405020304" pitchFamily="18" charset="0"/>
                <a:cs typeface="Times New Roman" panose="02020603050405020304" pitchFamily="18" charset="0"/>
              </a:rPr>
              <a:t>vụ 1 </a:t>
            </a:r>
            <a:endParaRPr lang="nl-NL" sz="2800" b="1">
              <a:solidFill>
                <a:srgbClr val="FF0000"/>
              </a:solidFill>
              <a:latin typeface="Times New Roman" panose="02020603050405020304" pitchFamily="18" charset="0"/>
              <a:cs typeface="Times New Roman" panose="02020603050405020304" pitchFamily="18" charset="0"/>
            </a:endParaRPr>
          </a:p>
          <a:p>
            <a:r>
              <a:rPr lang="en-US" sz="2800" b="1">
                <a:solidFill>
                  <a:schemeClr val="bg1"/>
                </a:solidFill>
                <a:latin typeface="Times New Roman" panose="02020603050405020304" pitchFamily="18" charset="0"/>
                <a:cs typeface="Times New Roman" panose="02020603050405020304" pitchFamily="18" charset="0"/>
              </a:rPr>
              <a:t>Đọc thông tin mục 3/SGK T103, cho biết</a:t>
            </a:r>
          </a:p>
          <a:p>
            <a:r>
              <a:rPr lang="en-US" sz="2800" b="1">
                <a:solidFill>
                  <a:schemeClr val="bg1"/>
                </a:solidFill>
                <a:latin typeface="Times New Roman" panose="02020603050405020304" pitchFamily="18" charset="0"/>
                <a:cs typeface="Times New Roman" panose="02020603050405020304" pitchFamily="18" charset="0"/>
              </a:rPr>
              <a:t>1. Nêu những điều lí thú khi em học môn Địa lí</a:t>
            </a:r>
          </a:p>
          <a:p>
            <a:r>
              <a:rPr lang="en-US" sz="2800" b="1">
                <a:solidFill>
                  <a:schemeClr val="bg1"/>
                </a:solidFill>
                <a:latin typeface="Times New Roman" panose="02020603050405020304" pitchFamily="18" charset="0"/>
                <a:cs typeface="Times New Roman" panose="02020603050405020304" pitchFamily="18" charset="0"/>
              </a:rPr>
              <a:t>2. Lấy ví dụ cụ thể</a:t>
            </a:r>
            <a:endParaRPr lang="nl-NL" sz="2800" b="1" smtClean="0">
              <a:solidFill>
                <a:schemeClr val="bg1"/>
              </a:solidFill>
              <a:latin typeface="Times New Roman" panose="02020603050405020304" pitchFamily="18" charset="0"/>
              <a:cs typeface="Times New Roman" panose="02020603050405020304" pitchFamily="18" charset="0"/>
            </a:endParaRPr>
          </a:p>
          <a:p>
            <a:pPr algn="just"/>
            <a:endParaRPr lang="en-US" sz="2400" b="1">
              <a:solidFill>
                <a:schemeClr val="bg1"/>
              </a:solidFill>
              <a:latin typeface="Times New Roman" panose="02020603050405020304" pitchFamily="18" charset="0"/>
              <a:cs typeface="Times New Roman" panose="02020603050405020304" pitchFamily="18" charset="0"/>
            </a:endParaRPr>
          </a:p>
          <a:p>
            <a:pPr algn="just">
              <a:lnSpc>
                <a:spcPct val="120000"/>
              </a:lnSpc>
            </a:pP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1116919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5000" y="1625600"/>
            <a:ext cx="9944100" cy="407670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94" name="文本框 93"/>
          <p:cNvSpPr txBox="1"/>
          <p:nvPr/>
        </p:nvSpPr>
        <p:spPr>
          <a:xfrm>
            <a:off x="-310844" y="426575"/>
            <a:ext cx="12535120" cy="1077218"/>
          </a:xfrm>
          <a:prstGeom prst="rect">
            <a:avLst/>
          </a:prstGeom>
          <a:noFill/>
        </p:spPr>
        <p:txBody>
          <a:bodyPr wrap="square" rtlCol="0">
            <a:spAutoFit/>
          </a:bodyPr>
          <a:lstStyle/>
          <a:p>
            <a:pPr algn="ctr"/>
            <a:r>
              <a:rPr lang="en-US" altLang="zh-CN" sz="3200" smtClean="0">
                <a:solidFill>
                  <a:prstClr val="white"/>
                </a:solidFill>
                <a:latin typeface="汉仪喵魂体W" panose="00020600040101010101" pitchFamily="18" charset="-122"/>
                <a:ea typeface="汉仪喵魂体W" panose="00020600040101010101" pitchFamily="18" charset="-122"/>
              </a:rPr>
              <a:t>3</a:t>
            </a:r>
            <a:r>
              <a:rPr lang="en-US" altLang="zh-CN" sz="3200" smtClean="0">
                <a:solidFill>
                  <a:prstClr val="white"/>
                </a:solidFill>
                <a:latin typeface="汉仪喵魂体W" panose="00020600040101010101" pitchFamily="18" charset="-122"/>
                <a:ea typeface="汉仪喵魂体W" panose="00020600040101010101" pitchFamily="18" charset="-122"/>
              </a:rPr>
              <a:t>. Địa lí và cuộc sống</a:t>
            </a:r>
            <a:endParaRPr lang="zh-CN" altLang="en-US" sz="3200">
              <a:solidFill>
                <a:prstClr val="white"/>
              </a:solidFill>
              <a:latin typeface="汉仪喵魂体W" panose="00020600040101010101" pitchFamily="18" charset="-122"/>
              <a:ea typeface="汉仪喵魂体W" panose="00020600040101010101" pitchFamily="18" charset="-122"/>
            </a:endParaRPr>
          </a:p>
          <a:p>
            <a:pPr algn="ctr"/>
            <a:r>
              <a:rPr lang="en-US" altLang="zh-CN" sz="3200" smtClean="0">
                <a:solidFill>
                  <a:prstClr val="white"/>
                </a:solidFill>
                <a:latin typeface="汉仪喵魂体W" panose="00020600040101010101" pitchFamily="18" charset="-122"/>
                <a:ea typeface="汉仪喵魂体W" panose="00020600040101010101" pitchFamily="18" charset="-122"/>
              </a:rPr>
              <a:t> </a:t>
            </a:r>
            <a:endParaRPr lang="zh-CN" altLang="en-US" sz="3200">
              <a:solidFill>
                <a:prstClr val="white"/>
              </a:solidFill>
              <a:latin typeface="汉仪喵魂体W" panose="00020600040101010101" pitchFamily="18" charset="-122"/>
              <a:ea typeface="汉仪喵魂体W" panose="00020600040101010101" pitchFamily="18" charset="-122"/>
            </a:endParaRPr>
          </a:p>
        </p:txBody>
      </p:sp>
      <p:sp>
        <p:nvSpPr>
          <p:cNvPr id="102" name="矩形 101"/>
          <p:cNvSpPr/>
          <p:nvPr/>
        </p:nvSpPr>
        <p:spPr>
          <a:xfrm>
            <a:off x="1827242" y="2184730"/>
            <a:ext cx="7901665" cy="3182359"/>
          </a:xfrm>
          <a:prstGeom prst="rect">
            <a:avLst/>
          </a:prstGeom>
        </p:spPr>
        <p:txBody>
          <a:bodyPr wrap="square" lIns="91389" tIns="45695" rIns="91389" bIns="45695">
            <a:spAutoFit/>
            <a:scene3d>
              <a:camera prst="orthographicFront"/>
              <a:lightRig rig="threePt" dir="t"/>
            </a:scene3d>
            <a:sp3d contourW="12700"/>
          </a:bodyPr>
          <a:lstStyle/>
          <a:p>
            <a:pPr algn="ctr"/>
            <a:r>
              <a:rPr lang="nl-NL" sz="2800" b="1" smtClean="0">
                <a:solidFill>
                  <a:srgbClr val="FF0000"/>
                </a:solidFill>
                <a:latin typeface="Times New Roman" panose="02020603050405020304" pitchFamily="18" charset="0"/>
                <a:cs typeface="Times New Roman" panose="02020603050405020304" pitchFamily="18" charset="0"/>
              </a:rPr>
              <a:t>Nhiệm </a:t>
            </a:r>
            <a:r>
              <a:rPr lang="nl-NL" sz="2800" b="1" smtClean="0">
                <a:solidFill>
                  <a:srgbClr val="FF0000"/>
                </a:solidFill>
                <a:latin typeface="Times New Roman" panose="02020603050405020304" pitchFamily="18" charset="0"/>
                <a:cs typeface="Times New Roman" panose="02020603050405020304" pitchFamily="18" charset="0"/>
              </a:rPr>
              <a:t>vụ 2</a:t>
            </a:r>
            <a:endParaRPr lang="nl-NL" sz="2800" b="1">
              <a:solidFill>
                <a:srgbClr val="FF0000"/>
              </a:solidFill>
              <a:latin typeface="Times New Roman" panose="02020603050405020304" pitchFamily="18" charset="0"/>
              <a:cs typeface="Times New Roman" panose="02020603050405020304" pitchFamily="18" charset="0"/>
            </a:endParaRPr>
          </a:p>
          <a:p>
            <a:r>
              <a:rPr lang="en-US" sz="2400" b="1">
                <a:solidFill>
                  <a:schemeClr val="bg1"/>
                </a:solidFill>
                <a:latin typeface="Times New Roman" panose="02020603050405020304" pitchFamily="18" charset="0"/>
                <a:cs typeface="Times New Roman" panose="02020603050405020304" pitchFamily="18" charset="0"/>
              </a:rPr>
              <a:t>Đọc thông tin mục 3/SGK T103, cho biết</a:t>
            </a:r>
          </a:p>
          <a:p>
            <a:r>
              <a:rPr lang="en-US" sz="2400" b="1">
                <a:solidFill>
                  <a:schemeClr val="bg1"/>
                </a:solidFill>
                <a:latin typeface="Times New Roman" panose="02020603050405020304" pitchFamily="18" charset="0"/>
                <a:cs typeface="Times New Roman" panose="02020603050405020304" pitchFamily="18" charset="0"/>
              </a:rPr>
              <a:t>1. Kiến thức và kĩ năng địa lí có vai trò như thế nào trong cuộc sống</a:t>
            </a:r>
          </a:p>
          <a:p>
            <a:r>
              <a:rPr lang="en-US" sz="2400" b="1">
                <a:solidFill>
                  <a:schemeClr val="bg1"/>
                </a:solidFill>
                <a:latin typeface="Times New Roman" panose="02020603050405020304" pitchFamily="18" charset="0"/>
                <a:cs typeface="Times New Roman" panose="02020603050405020304" pitchFamily="18" charset="0"/>
              </a:rPr>
              <a:t>2. Kể một số hiện tượng địa lí đang diễn ra hàng ngày nơi em sống.</a:t>
            </a:r>
          </a:p>
          <a:p>
            <a:pPr algn="just"/>
            <a:endParaRPr lang="en-US" sz="2400" b="1">
              <a:solidFill>
                <a:schemeClr val="bg1"/>
              </a:solidFill>
              <a:latin typeface="Times New Roman" panose="02020603050405020304" pitchFamily="18" charset="0"/>
              <a:cs typeface="Times New Roman" panose="02020603050405020304" pitchFamily="18" charset="0"/>
            </a:endParaRPr>
          </a:p>
          <a:p>
            <a:pPr algn="just">
              <a:lnSpc>
                <a:spcPct val="120000"/>
              </a:lnSpc>
            </a:pP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110529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3"/>
          <p:cNvSpPr txBox="1"/>
          <p:nvPr/>
        </p:nvSpPr>
        <p:spPr>
          <a:xfrm>
            <a:off x="1375769" y="610702"/>
            <a:ext cx="4085231" cy="769441"/>
          </a:xfrm>
          <a:prstGeom prst="rect">
            <a:avLst/>
          </a:prstGeom>
          <a:noFill/>
        </p:spPr>
        <p:txBody>
          <a:bodyPr wrap="squar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nvGrpSpPr>
          <p:cNvPr id="3" name="组合 91"/>
          <p:cNvGrpSpPr/>
          <p:nvPr/>
        </p:nvGrpSpPr>
        <p:grpSpPr>
          <a:xfrm>
            <a:off x="994821" y="610702"/>
            <a:ext cx="4288379" cy="769441"/>
            <a:chOff x="994820" y="496392"/>
            <a:chExt cx="5886671" cy="769441"/>
          </a:xfrm>
        </p:grpSpPr>
        <p:grpSp>
          <p:nvGrpSpPr>
            <p:cNvPr id="4" name="组合 92"/>
            <p:cNvGrpSpPr/>
            <p:nvPr/>
          </p:nvGrpSpPr>
          <p:grpSpPr>
            <a:xfrm>
              <a:off x="994820" y="626210"/>
              <a:ext cx="5886671" cy="495365"/>
              <a:chOff x="3532280" y="5381090"/>
              <a:chExt cx="5886671" cy="495365"/>
            </a:xfrm>
          </p:grpSpPr>
          <p:sp>
            <p:nvSpPr>
              <p:cNvPr id="6"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93"/>
            <p:cNvSpPr txBox="1"/>
            <p:nvPr/>
          </p:nvSpPr>
          <p:spPr>
            <a:xfrm>
              <a:off x="1595867" y="496392"/>
              <a:ext cx="291462" cy="769441"/>
            </a:xfrm>
            <a:prstGeom prst="rect">
              <a:avLst/>
            </a:prstGeom>
            <a:noFill/>
          </p:spPr>
          <p:txBody>
            <a:bodyPr wrap="none" rtlCol="0">
              <a:spAutoFit/>
            </a:bodyPr>
            <a:lstStyle/>
            <a:p>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graphicFrame>
        <p:nvGraphicFramePr>
          <p:cNvPr id="8" name="Table 7"/>
          <p:cNvGraphicFramePr>
            <a:graphicFrameLocks noGrp="1"/>
          </p:cNvGraphicFramePr>
          <p:nvPr/>
        </p:nvGraphicFramePr>
        <p:xfrm>
          <a:off x="596900" y="2401728"/>
          <a:ext cx="11290300" cy="1565403"/>
        </p:xfrm>
        <a:graphic>
          <a:graphicData uri="http://schemas.openxmlformats.org/drawingml/2006/table">
            <a:tbl>
              <a:tblPr firstRow="1" firstCol="1" bandRow="1">
                <a:tableStyleId>{5C22544A-7EE6-4342-B048-85BDC9FD1C3A}</a:tableStyleId>
              </a:tblPr>
              <a:tblGrid>
                <a:gridCol w="2222809">
                  <a:extLst>
                    <a:ext uri="{9D8B030D-6E8A-4147-A177-3AD203B41FA5}">
                      <a16:colId xmlns:a16="http://schemas.microsoft.com/office/drawing/2014/main" val="1195878772"/>
                    </a:ext>
                  </a:extLst>
                </a:gridCol>
                <a:gridCol w="3342073">
                  <a:extLst>
                    <a:ext uri="{9D8B030D-6E8A-4147-A177-3AD203B41FA5}">
                      <a16:colId xmlns:a16="http://schemas.microsoft.com/office/drawing/2014/main" val="3131867347"/>
                    </a:ext>
                  </a:extLst>
                </a:gridCol>
                <a:gridCol w="2542759">
                  <a:extLst>
                    <a:ext uri="{9D8B030D-6E8A-4147-A177-3AD203B41FA5}">
                      <a16:colId xmlns:a16="http://schemas.microsoft.com/office/drawing/2014/main" val="4283439642"/>
                    </a:ext>
                  </a:extLst>
                </a:gridCol>
                <a:gridCol w="3182659">
                  <a:extLst>
                    <a:ext uri="{9D8B030D-6E8A-4147-A177-3AD203B41FA5}">
                      <a16:colId xmlns:a16="http://schemas.microsoft.com/office/drawing/2014/main" val="1771367745"/>
                    </a:ext>
                  </a:extLst>
                </a:gridCol>
              </a:tblGrid>
              <a:tr h="0">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K</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W</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L</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H</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3977682"/>
                  </a:ext>
                </a:extLst>
              </a:tr>
              <a:tr h="0">
                <a:tc>
                  <a:txBody>
                    <a:bodyPr/>
                    <a:lstStyle/>
                    <a:p>
                      <a:pPr algn="just">
                        <a:lnSpc>
                          <a:spcPct val="107000"/>
                        </a:lnSpc>
                        <a:spcAft>
                          <a:spcPts val="0"/>
                        </a:spcAft>
                      </a:pPr>
                      <a:r>
                        <a:rPr lang="es-ES" sz="2400" b="0">
                          <a:solidFill>
                            <a:schemeClr val="tx1"/>
                          </a:solidFill>
                          <a:effectLst/>
                          <a:latin typeface="Times New Roman" panose="02020603050405020304" pitchFamily="18" charset="0"/>
                          <a:cs typeface="Times New Roman" panose="02020603050405020304" pitchFamily="18" charset="0"/>
                        </a:rPr>
                        <a:t>Em đã có kiến thức gì về môn Địa lí?</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2400">
                          <a:effectLst/>
                          <a:latin typeface="Times New Roman" panose="02020603050405020304" pitchFamily="18" charset="0"/>
                          <a:cs typeface="Times New Roman" panose="02020603050405020304" pitchFamily="18" charset="0"/>
                        </a:rPr>
                        <a:t>Những điều em thấy hứng thú và muốn tìm hiểu về môn Địa lí.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2400">
                          <a:effectLst/>
                          <a:latin typeface="Times New Roman" panose="02020603050405020304" pitchFamily="18" charset="0"/>
                          <a:cs typeface="Times New Roman" panose="02020603050405020304" pitchFamily="18" charset="0"/>
                        </a:rPr>
                        <a:t>Em học được điều gì qua bài học hôm nay?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2400">
                          <a:effectLst/>
                          <a:latin typeface="Times New Roman" panose="02020603050405020304" pitchFamily="18" charset="0"/>
                          <a:cs typeface="Times New Roman" panose="02020603050405020304" pitchFamily="18" charset="0"/>
                        </a:rPr>
                        <a:t>Em tiếp tục tìm hiểu thông tin về Địa lí bằng cách nào?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0821596"/>
                  </a:ext>
                </a:extLst>
              </a:tr>
            </a:tbl>
          </a:graphicData>
        </a:graphic>
      </p:graphicFrame>
      <p:sp>
        <p:nvSpPr>
          <p:cNvPr id="9" name="文本框 45"/>
          <p:cNvSpPr txBox="1"/>
          <p:nvPr/>
        </p:nvSpPr>
        <p:spPr>
          <a:xfrm>
            <a:off x="757035" y="1419517"/>
            <a:ext cx="10445385" cy="646280"/>
          </a:xfrm>
          <a:prstGeom prst="rect">
            <a:avLst/>
          </a:prstGeom>
          <a:noFill/>
        </p:spPr>
        <p:txBody>
          <a:bodyPr wrap="none" lIns="91389" tIns="45695" rIns="91389" bIns="45695"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Điền thông tin để hoàn thành bảng sau</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99319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7" y="325694"/>
            <a:ext cx="5772482" cy="907941"/>
            <a:chOff x="994820" y="448892"/>
            <a:chExt cx="5886671" cy="9079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7501"/>
                <a:endParaRPr lang="zh-CN" altLang="en-US" sz="26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7501"/>
                <a:endParaRPr lang="zh-CN" altLang="en-US" sz="2600">
                  <a:solidFill>
                    <a:prstClr val="white"/>
                  </a:solidFill>
                </a:endParaRPr>
              </a:p>
            </p:txBody>
          </p:sp>
        </p:grpSp>
        <p:sp>
          <p:nvSpPr>
            <p:cNvPr id="94" name="文本框 93"/>
            <p:cNvSpPr txBox="1"/>
            <p:nvPr/>
          </p:nvSpPr>
          <p:spPr>
            <a:xfrm>
              <a:off x="1595869" y="448892"/>
              <a:ext cx="4145960" cy="907941"/>
            </a:xfrm>
            <a:prstGeom prst="rect">
              <a:avLst/>
            </a:prstGeom>
            <a:noFill/>
          </p:spPr>
          <p:txBody>
            <a:bodyPr wrap="none" rtlCol="0">
              <a:spAutoFit/>
            </a:bodyPr>
            <a:lstStyle/>
            <a:p>
              <a:pPr defTabSz="1307501"/>
              <a:r>
                <a:rPr lang="en-US" altLang="zh-CN" sz="5300" b="1">
                  <a:solidFill>
                    <a:srgbClr val="FF0000"/>
                  </a:solidFill>
                  <a:latin typeface="汉仪喵魂体W" panose="00020600040101010101" pitchFamily="18" charset="-122"/>
                  <a:ea typeface="汉仪喵魂体W" panose="00020600040101010101" pitchFamily="18" charset="-122"/>
                </a:rPr>
                <a:t>VẬN DỤNG</a:t>
              </a:r>
              <a:endParaRPr lang="zh-CN" altLang="en-US" sz="5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8" y="1348123"/>
            <a:ext cx="11396404" cy="2743134"/>
          </a:xfrm>
          <a:prstGeom prst="rect">
            <a:avLst/>
          </a:prstGeom>
        </p:spPr>
        <p:txBody>
          <a:bodyPr wrap="square" lIns="108850" tIns="54425" rIns="108850" bIns="54425">
            <a:spAutoFit/>
          </a:bodyPr>
          <a:lstStyle/>
          <a:p>
            <a:pPr indent="544247" algn="just" defTabSz="1307501" fontAlgn="base">
              <a:lnSpc>
                <a:spcPct val="115000"/>
              </a:lnSpc>
              <a:spcBef>
                <a:spcPct val="0"/>
              </a:spcBef>
            </a:pPr>
            <a:r>
              <a:rPr lang="en-US" sz="2800" b="1">
                <a:solidFill>
                  <a:srgbClr val="0070C0"/>
                </a:solidFill>
                <a:latin typeface="Times New Roman" panose="02020603050405020304" pitchFamily="18" charset="0"/>
                <a:cs typeface="Times New Roman" panose="02020603050405020304" pitchFamily="18" charset="0"/>
              </a:rPr>
              <a:t>Hãy tìm kiếm thông tin trên internet hoặc các nguồn tài liệu khác để trình bày một vấn đề bất kì về Trái Đất (Ví dụ các hành tinh trong hệ Mặt trời, video về chuyển động của Trái đất quay quanh trục, quay quanh Mặt trời</a:t>
            </a:r>
            <a:r>
              <a:rPr lang="en-US" sz="2800" b="1">
                <a:solidFill>
                  <a:srgbClr val="0070C0"/>
                </a:solidFill>
                <a:latin typeface="Times New Roman" panose="02020603050405020304" pitchFamily="18" charset="0"/>
                <a:cs typeface="Times New Roman" panose="02020603050405020304" pitchFamily="18" charset="0"/>
              </a:rPr>
              <a:t>, </a:t>
            </a:r>
            <a:r>
              <a:rPr lang="en-US" sz="2800" b="1" smtClean="0">
                <a:solidFill>
                  <a:srgbClr val="0070C0"/>
                </a:solidFill>
                <a:latin typeface="Times New Roman" panose="02020603050405020304" pitchFamily="18" charset="0"/>
                <a:cs typeface="Times New Roman" panose="02020603050405020304" pitchFamily="18" charset="0"/>
              </a:rPr>
              <a:t>…)</a:t>
            </a:r>
            <a:endParaRPr lang="en-US" sz="2800" smtClean="0">
              <a:solidFill>
                <a:srgbClr val="0070C0"/>
              </a:solidFill>
              <a:latin typeface="Times New Roman" panose="02020603050405020304" pitchFamily="18" charset="0"/>
              <a:cs typeface="Times New Roman" panose="02020603050405020304" pitchFamily="18" charset="0"/>
            </a:endParaRPr>
          </a:p>
          <a:p>
            <a:pPr indent="544247" algn="just" defTabSz="1307501" fontAlgn="base">
              <a:lnSpc>
                <a:spcPct val="115000"/>
              </a:lnSpc>
              <a:spcBef>
                <a:spcPct val="0"/>
              </a:spcBef>
            </a:pPr>
            <a:endParaRPr lang="en-US" sz="4000" b="1">
              <a:solidFill>
                <a:srgbClr val="00B0F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53335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42" y="1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35" y="4543066"/>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601"/>
            <a:ext cx="583268" cy="40957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90" y="5663640"/>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13" y="991464"/>
            <a:ext cx="1487437" cy="1393211"/>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82" y="731606"/>
            <a:ext cx="1997731" cy="6239144"/>
          </a:xfrm>
          <a:prstGeom prst="rect">
            <a:avLst/>
          </a:prstGeom>
        </p:spPr>
      </p:pic>
      <p:grpSp>
        <p:nvGrpSpPr>
          <p:cNvPr id="28" name="组合 27"/>
          <p:cNvGrpSpPr/>
          <p:nvPr/>
        </p:nvGrpSpPr>
        <p:grpSpPr>
          <a:xfrm>
            <a:off x="8395964" y="2087411"/>
            <a:ext cx="1354086" cy="116859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79118" y="2248515"/>
              <a:ext cx="987771" cy="846385"/>
            </a:xfrm>
            <a:prstGeom prst="rect">
              <a:avLst/>
            </a:prstGeom>
            <a:noFill/>
          </p:spPr>
          <p:txBody>
            <a:bodyPr wrap="none" rtlCol="0">
              <a:spAutoFit/>
            </a:bodyPr>
            <a:lstStyle/>
            <a:p>
              <a:r>
                <a:rPr lang="en-US" altLang="zh-CN" sz="49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9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62269" y="1678432"/>
            <a:ext cx="1458978" cy="1168596"/>
            <a:chOff x="2962279" y="1678431"/>
            <a:chExt cx="1458979"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62279" y="1877069"/>
              <a:ext cx="1441421" cy="846385"/>
            </a:xfrm>
            <a:prstGeom prst="rect">
              <a:avLst/>
            </a:prstGeom>
          </p:spPr>
          <p:txBody>
            <a:bodyPr wrap="none">
              <a:spAutoFit/>
            </a:bodyPr>
            <a:lstStyle/>
            <a:p>
              <a:r>
                <a:rPr lang="en-US" altLang="zh-CN" sz="49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9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4" y="2031260"/>
            <a:ext cx="1354086" cy="116859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793805" y="2195805"/>
              <a:ext cx="1266693" cy="846385"/>
            </a:xfrm>
            <a:prstGeom prst="rect">
              <a:avLst/>
            </a:prstGeom>
          </p:spPr>
          <p:txBody>
            <a:bodyPr wrap="none">
              <a:spAutoFit/>
            </a:bodyPr>
            <a:lstStyle/>
            <a:p>
              <a:r>
                <a:rPr lang="en-US" altLang="zh-CN" sz="49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9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35552" y="1967332"/>
            <a:ext cx="1580882" cy="1168596"/>
            <a:chOff x="6435554" y="1967332"/>
            <a:chExt cx="1580883"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35554" y="2168229"/>
              <a:ext cx="1580883" cy="846385"/>
            </a:xfrm>
            <a:prstGeom prst="rect">
              <a:avLst/>
            </a:prstGeom>
          </p:spPr>
          <p:txBody>
            <a:bodyPr wrap="none">
              <a:spAutoFit/>
            </a:bodyPr>
            <a:lstStyle/>
            <a:p>
              <a:r>
                <a:rPr lang="en-US" altLang="zh-CN" sz="49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9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4" y="180500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5" name="矩形 24"/>
          <p:cNvSpPr/>
          <p:nvPr/>
        </p:nvSpPr>
        <p:spPr>
          <a:xfrm rot="20118966">
            <a:off x="4635925" y="1816639"/>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9" tIns="45695" rIns="91389" bIns="45695"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3"/>
          <p:cNvSpPr txBox="1"/>
          <p:nvPr/>
        </p:nvSpPr>
        <p:spPr>
          <a:xfrm>
            <a:off x="1375769" y="610702"/>
            <a:ext cx="2706190"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nvGrpSpPr>
          <p:cNvPr id="3" name="组合 91"/>
          <p:cNvGrpSpPr/>
          <p:nvPr/>
        </p:nvGrpSpPr>
        <p:grpSpPr>
          <a:xfrm>
            <a:off x="994821" y="610702"/>
            <a:ext cx="3731016" cy="769441"/>
            <a:chOff x="994820" y="496392"/>
            <a:chExt cx="5886671" cy="769441"/>
          </a:xfrm>
        </p:grpSpPr>
        <p:grpSp>
          <p:nvGrpSpPr>
            <p:cNvPr id="4" name="组合 92"/>
            <p:cNvGrpSpPr/>
            <p:nvPr/>
          </p:nvGrpSpPr>
          <p:grpSpPr>
            <a:xfrm>
              <a:off x="994820" y="626210"/>
              <a:ext cx="5886671" cy="495365"/>
              <a:chOff x="3532280" y="5381090"/>
              <a:chExt cx="5886671" cy="495365"/>
            </a:xfrm>
          </p:grpSpPr>
          <p:sp>
            <p:nvSpPr>
              <p:cNvPr id="6"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93"/>
            <p:cNvSpPr txBox="1"/>
            <p:nvPr/>
          </p:nvSpPr>
          <p:spPr>
            <a:xfrm>
              <a:off x="1595867" y="496392"/>
              <a:ext cx="4269735"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graphicFrame>
        <p:nvGraphicFramePr>
          <p:cNvPr id="8" name="Table 7"/>
          <p:cNvGraphicFramePr>
            <a:graphicFrameLocks noGrp="1"/>
          </p:cNvGraphicFramePr>
          <p:nvPr>
            <p:extLst>
              <p:ext uri="{D42A27DB-BD31-4B8C-83A1-F6EECF244321}">
                <p14:modId xmlns:p14="http://schemas.microsoft.com/office/powerpoint/2010/main" val="2882343305"/>
              </p:ext>
            </p:extLst>
          </p:nvPr>
        </p:nvGraphicFramePr>
        <p:xfrm>
          <a:off x="596900" y="2401728"/>
          <a:ext cx="11290300" cy="1539050"/>
        </p:xfrm>
        <a:graphic>
          <a:graphicData uri="http://schemas.openxmlformats.org/drawingml/2006/table">
            <a:tbl>
              <a:tblPr firstRow="1" firstCol="1" bandRow="1">
                <a:tableStyleId>{5C22544A-7EE6-4342-B048-85BDC9FD1C3A}</a:tableStyleId>
              </a:tblPr>
              <a:tblGrid>
                <a:gridCol w="2222809">
                  <a:extLst>
                    <a:ext uri="{9D8B030D-6E8A-4147-A177-3AD203B41FA5}">
                      <a16:colId xmlns:a16="http://schemas.microsoft.com/office/drawing/2014/main" val="1195878772"/>
                    </a:ext>
                  </a:extLst>
                </a:gridCol>
                <a:gridCol w="3342073">
                  <a:extLst>
                    <a:ext uri="{9D8B030D-6E8A-4147-A177-3AD203B41FA5}">
                      <a16:colId xmlns:a16="http://schemas.microsoft.com/office/drawing/2014/main" val="3131867347"/>
                    </a:ext>
                  </a:extLst>
                </a:gridCol>
                <a:gridCol w="2542759">
                  <a:extLst>
                    <a:ext uri="{9D8B030D-6E8A-4147-A177-3AD203B41FA5}">
                      <a16:colId xmlns:a16="http://schemas.microsoft.com/office/drawing/2014/main" val="4283439642"/>
                    </a:ext>
                  </a:extLst>
                </a:gridCol>
                <a:gridCol w="3182659">
                  <a:extLst>
                    <a:ext uri="{9D8B030D-6E8A-4147-A177-3AD203B41FA5}">
                      <a16:colId xmlns:a16="http://schemas.microsoft.com/office/drawing/2014/main" val="1771367745"/>
                    </a:ext>
                  </a:extLst>
                </a:gridCol>
              </a:tblGrid>
              <a:tr h="0">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K</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W</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L</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solidFill>
                            <a:schemeClr val="tx1"/>
                          </a:solidFill>
                          <a:effectLst/>
                          <a:highlight>
                            <a:srgbClr val="FFFF00"/>
                          </a:highlight>
                          <a:latin typeface="Times New Roman" panose="02020603050405020304" pitchFamily="18" charset="0"/>
                          <a:cs typeface="Times New Roman" panose="02020603050405020304" pitchFamily="18" charset="0"/>
                        </a:rPr>
                        <a:t>H</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3977682"/>
                  </a:ext>
                </a:extLst>
              </a:tr>
              <a:tr h="0">
                <a:tc>
                  <a:txBody>
                    <a:bodyPr/>
                    <a:lstStyle/>
                    <a:p>
                      <a:pPr algn="just">
                        <a:lnSpc>
                          <a:spcPct val="107000"/>
                        </a:lnSpc>
                        <a:spcAft>
                          <a:spcPts val="0"/>
                        </a:spcAft>
                      </a:pPr>
                      <a:r>
                        <a:rPr lang="es-ES" sz="2400" b="0">
                          <a:solidFill>
                            <a:schemeClr val="tx1"/>
                          </a:solidFill>
                          <a:effectLst/>
                          <a:latin typeface="Times New Roman" panose="02020603050405020304" pitchFamily="18" charset="0"/>
                          <a:cs typeface="Times New Roman" panose="02020603050405020304" pitchFamily="18" charset="0"/>
                        </a:rPr>
                        <a:t>Em đã có kiến thức gì về môn Địa lí?</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2400">
                          <a:effectLst/>
                          <a:latin typeface="Times New Roman" panose="02020603050405020304" pitchFamily="18" charset="0"/>
                          <a:cs typeface="Times New Roman" panose="02020603050405020304" pitchFamily="18" charset="0"/>
                        </a:rPr>
                        <a:t>Những điều em thấy hứng thú và muốn tìm hiểu về môn Địa lí.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2400">
                          <a:effectLst/>
                          <a:latin typeface="Times New Roman" panose="02020603050405020304" pitchFamily="18" charset="0"/>
                          <a:cs typeface="Times New Roman" panose="02020603050405020304" pitchFamily="18" charset="0"/>
                        </a:rPr>
                        <a:t>Em học được điều gì qua bài học hôm nay?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2400">
                          <a:effectLst/>
                          <a:latin typeface="Times New Roman" panose="02020603050405020304" pitchFamily="18" charset="0"/>
                          <a:cs typeface="Times New Roman" panose="02020603050405020304" pitchFamily="18" charset="0"/>
                        </a:rPr>
                        <a:t>Em tiếp tục tìm hiểu thông tin về Địa lí bằng cách nào?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0821596"/>
                  </a:ext>
                </a:extLst>
              </a:tr>
            </a:tbl>
          </a:graphicData>
        </a:graphic>
      </p:graphicFrame>
      <p:sp>
        <p:nvSpPr>
          <p:cNvPr id="9" name="文本框 45"/>
          <p:cNvSpPr txBox="1"/>
          <p:nvPr/>
        </p:nvSpPr>
        <p:spPr>
          <a:xfrm>
            <a:off x="757035" y="1419517"/>
            <a:ext cx="10445385" cy="646280"/>
          </a:xfrm>
          <a:prstGeom prst="rect">
            <a:avLst/>
          </a:prstGeom>
          <a:noFill/>
        </p:spPr>
        <p:txBody>
          <a:bodyPr wrap="none" lIns="91389" tIns="45695" rIns="91389" bIns="45695"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Điền thông tin để hoàn thành bảng sau</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74439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171980" y="1520482"/>
            <a:ext cx="8651727" cy="538609"/>
          </a:xfrm>
          <a:prstGeom prst="rect">
            <a:avLst/>
          </a:prstGeom>
          <a:noFill/>
        </p:spPr>
        <p:txBody>
          <a:bodyPr wrap="none" rtlCol="0">
            <a:spAutoFit/>
          </a:bodyPr>
          <a:lstStyle/>
          <a:p>
            <a:pPr algn="ctr"/>
            <a:r>
              <a:rPr lang="en-US" altLang="zh-CN" sz="2900" smtClean="0">
                <a:solidFill>
                  <a:prstClr val="white"/>
                </a:solidFill>
                <a:latin typeface="汉仪喵魂体W" panose="00020600040101010101" pitchFamily="18" charset="-122"/>
                <a:ea typeface="汉仪喵魂体W" panose="00020600040101010101" pitchFamily="18" charset="-122"/>
              </a:rPr>
              <a:t>1.Những câu hỏi chủ yếu khi học </a:t>
            </a:r>
            <a:r>
              <a:rPr lang="en-US" altLang="zh-CN" sz="2900" smtClean="0">
                <a:solidFill>
                  <a:prstClr val="white"/>
                </a:solidFill>
                <a:latin typeface="汉仪喵魂体W" panose="00020600040101010101" pitchFamily="18" charset="-122"/>
                <a:ea typeface="汉仪喵魂体W" panose="00020600040101010101" pitchFamily="18" charset="-122"/>
              </a:rPr>
              <a:t>Địa lí</a:t>
            </a:r>
            <a:endParaRPr lang="zh-CN" altLang="en-US" sz="2900" dirty="0">
              <a:solidFill>
                <a:prstClr val="white"/>
              </a:solidFill>
              <a:latin typeface="汉仪喵魂体W" panose="00020600040101010101" pitchFamily="18" charset="-122"/>
              <a:ea typeface="汉仪喵魂体W" panose="00020600040101010101" pitchFamily="18" charset="-122"/>
            </a:endParaRPr>
          </a:p>
        </p:txBody>
      </p:sp>
      <p:sp>
        <p:nvSpPr>
          <p:cNvPr id="29" name="文本框 28"/>
          <p:cNvSpPr txBox="1"/>
          <p:nvPr/>
        </p:nvSpPr>
        <p:spPr>
          <a:xfrm>
            <a:off x="3161029" y="2561274"/>
            <a:ext cx="8874545"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2. </a:t>
            </a:r>
            <a:r>
              <a:rPr lang="en-US" altLang="zh-CN" sz="2900" smtClean="0">
                <a:solidFill>
                  <a:prstClr val="white"/>
                </a:solidFill>
                <a:latin typeface="汉仪喵魂体W" panose="00020600040101010101" pitchFamily="18" charset="-122"/>
                <a:ea typeface="汉仪喵魂体W" panose="00020600040101010101" pitchFamily="18" charset="-122"/>
              </a:rPr>
              <a:t>Những kĩ năng chủ yếu khi học Địa lí</a:t>
            </a:r>
            <a:endParaRPr lang="zh-CN" altLang="en-US" sz="2900">
              <a:solidFill>
                <a:prstClr val="white"/>
              </a:solidFill>
              <a:latin typeface="汉仪喵魂体W" panose="00020600040101010101" pitchFamily="18" charset="-122"/>
              <a:ea typeface="汉仪喵魂体W" panose="00020600040101010101" pitchFamily="18" charset="-122"/>
            </a:endParaRPr>
          </a:p>
        </p:txBody>
      </p:sp>
      <p:grpSp>
        <p:nvGrpSpPr>
          <p:cNvPr id="19" name="Group 15"/>
          <p:cNvGrpSpPr>
            <a:grpSpLocks noChangeAspect="1"/>
          </p:cNvGrpSpPr>
          <p:nvPr/>
        </p:nvGrpSpPr>
        <p:grpSpPr bwMode="auto">
          <a:xfrm>
            <a:off x="995667" y="195269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4640542" y="420961"/>
            <a:ext cx="2957758" cy="646280"/>
          </a:xfrm>
          <a:prstGeom prst="rect">
            <a:avLst/>
          </a:prstGeom>
          <a:noFill/>
        </p:spPr>
        <p:txBody>
          <a:bodyPr wrap="none" lIns="91389" tIns="45695" rIns="91389" bIns="45695"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MỞ ĐẦU</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18" name="文本框 28"/>
          <p:cNvSpPr txBox="1"/>
          <p:nvPr/>
        </p:nvSpPr>
        <p:spPr>
          <a:xfrm>
            <a:off x="3307067" y="3366136"/>
            <a:ext cx="5086650" cy="538609"/>
          </a:xfrm>
          <a:prstGeom prst="rect">
            <a:avLst/>
          </a:prstGeom>
          <a:noFill/>
        </p:spPr>
        <p:txBody>
          <a:bodyPr wrap="none" rtlCol="0">
            <a:spAutoFit/>
          </a:bodyPr>
          <a:lstStyle/>
          <a:p>
            <a:pPr algn="ctr"/>
            <a:r>
              <a:rPr lang="en-US" altLang="zh-CN" sz="2900" smtClean="0">
                <a:solidFill>
                  <a:prstClr val="white"/>
                </a:solidFill>
                <a:latin typeface="汉仪喵魂体W" panose="00020600040101010101" pitchFamily="18" charset="-122"/>
                <a:ea typeface="汉仪喵魂体W" panose="00020600040101010101" pitchFamily="18" charset="-122"/>
              </a:rPr>
              <a:t>3. </a:t>
            </a:r>
            <a:r>
              <a:rPr lang="en-US" altLang="zh-CN" sz="2900" smtClean="0">
                <a:solidFill>
                  <a:prstClr val="white"/>
                </a:solidFill>
                <a:latin typeface="汉仪喵魂体W" panose="00020600040101010101" pitchFamily="18" charset="-122"/>
                <a:ea typeface="汉仪喵魂体W" panose="00020600040101010101" pitchFamily="18" charset="-122"/>
              </a:rPr>
              <a:t>Địa lí và cuộc sống</a:t>
            </a:r>
            <a:endParaRPr lang="zh-CN" altLang="en-US" sz="2900">
              <a:solidFill>
                <a:prstClr val="white"/>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5"/>
          <p:cNvSpPr/>
          <p:nvPr/>
        </p:nvSpPr>
        <p:spPr bwMode="auto">
          <a:xfrm>
            <a:off x="5762302" y="1837739"/>
            <a:ext cx="3671995"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nvGrpSpPr>
          <p:cNvPr id="19" name="Group 15"/>
          <p:cNvGrpSpPr>
            <a:grpSpLocks noChangeAspect="1"/>
          </p:cNvGrpSpPr>
          <p:nvPr/>
        </p:nvGrpSpPr>
        <p:grpSpPr bwMode="auto">
          <a:xfrm>
            <a:off x="844278" y="148030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4" name="文本框 45"/>
          <p:cNvSpPr txBox="1"/>
          <p:nvPr/>
        </p:nvSpPr>
        <p:spPr>
          <a:xfrm>
            <a:off x="4640542" y="420961"/>
            <a:ext cx="2957758" cy="646280"/>
          </a:xfrm>
          <a:prstGeom prst="rect">
            <a:avLst/>
          </a:prstGeom>
          <a:noFill/>
        </p:spPr>
        <p:txBody>
          <a:bodyPr wrap="none" lIns="91389" tIns="45695" rIns="91389" bIns="45695"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MỞ ĐẦU</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15" name="文本框 24"/>
          <p:cNvSpPr txBox="1"/>
          <p:nvPr/>
        </p:nvSpPr>
        <p:spPr>
          <a:xfrm>
            <a:off x="2983378" y="1345297"/>
            <a:ext cx="8874544" cy="984885"/>
          </a:xfrm>
          <a:prstGeom prst="rect">
            <a:avLst/>
          </a:prstGeom>
          <a:noFill/>
        </p:spPr>
        <p:txBody>
          <a:bodyPr wrap="none" rtlCol="0">
            <a:spAutoFit/>
          </a:bodyPr>
          <a:lstStyle/>
          <a:p>
            <a:pPr algn="ctr"/>
            <a:r>
              <a:rPr lang="en-US" altLang="zh-CN" sz="2900" smtClean="0">
                <a:solidFill>
                  <a:prstClr val="white"/>
                </a:solidFill>
                <a:latin typeface="汉仪喵魂体W" panose="00020600040101010101" pitchFamily="18" charset="-122"/>
                <a:ea typeface="汉仪喵魂体W" panose="00020600040101010101" pitchFamily="18" charset="-122"/>
              </a:rPr>
              <a:t>1</a:t>
            </a:r>
            <a:r>
              <a:rPr lang="en-US" altLang="zh-CN" sz="2900" smtClean="0">
                <a:solidFill>
                  <a:prstClr val="white"/>
                </a:solidFill>
                <a:latin typeface="汉仪喵魂体W" panose="00020600040101010101" pitchFamily="18" charset="-122"/>
                <a:ea typeface="汉仪喵魂体W" panose="00020600040101010101" pitchFamily="18" charset="-122"/>
              </a:rPr>
              <a:t>.Những </a:t>
            </a:r>
            <a:r>
              <a:rPr lang="en-US" altLang="zh-CN" sz="2900">
                <a:solidFill>
                  <a:prstClr val="white"/>
                </a:solidFill>
                <a:latin typeface="汉仪喵魂体W" panose="00020600040101010101" pitchFamily="18" charset="-122"/>
                <a:ea typeface="汉仪喵魂体W" panose="00020600040101010101" pitchFamily="18" charset="-122"/>
              </a:rPr>
              <a:t>câu hỏi chủ yếu khi học Địa lí</a:t>
            </a:r>
            <a:endParaRPr lang="zh-CN" altLang="en-US" sz="2900">
              <a:solidFill>
                <a:prstClr val="white"/>
              </a:solidFill>
              <a:latin typeface="汉仪喵魂体W" panose="00020600040101010101" pitchFamily="18" charset="-122"/>
              <a:ea typeface="汉仪喵魂体W" panose="00020600040101010101" pitchFamily="18" charset="-122"/>
            </a:endParaRPr>
          </a:p>
          <a:p>
            <a:pPr algn="ctr"/>
            <a:r>
              <a:rPr lang="en-US" altLang="zh-CN" sz="2900" smtClean="0">
                <a:solidFill>
                  <a:prstClr val="white"/>
                </a:solidFill>
                <a:latin typeface="汉仪喵魂体W" panose="00020600040101010101" pitchFamily="18" charset="-122"/>
                <a:ea typeface="汉仪喵魂体W" panose="00020600040101010101" pitchFamily="18" charset="-122"/>
              </a:rPr>
              <a:t> </a:t>
            </a:r>
            <a:endParaRPr lang="zh-CN" altLang="en-US" sz="2900" dirty="0">
              <a:solidFill>
                <a:prstClr val="white"/>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234529" y="648623"/>
            <a:ext cx="12535120" cy="1077218"/>
          </a:xfrm>
          <a:prstGeom prst="rect">
            <a:avLst/>
          </a:prstGeom>
          <a:noFill/>
        </p:spPr>
        <p:txBody>
          <a:bodyPr wrap="square" rtlCol="0">
            <a:spAutoFit/>
          </a:bodyPr>
          <a:lstStyle/>
          <a:p>
            <a:pPr algn="ctr"/>
            <a:r>
              <a:rPr lang="en-US" altLang="zh-CN" sz="3200" smtClean="0">
                <a:solidFill>
                  <a:prstClr val="white"/>
                </a:solidFill>
                <a:latin typeface="汉仪喵魂体W" panose="00020600040101010101" pitchFamily="18" charset="-122"/>
                <a:ea typeface="汉仪喵魂体W" panose="00020600040101010101" pitchFamily="18" charset="-122"/>
              </a:rPr>
              <a:t>1.Những </a:t>
            </a:r>
            <a:r>
              <a:rPr lang="en-US" altLang="zh-CN" sz="3200">
                <a:solidFill>
                  <a:prstClr val="white"/>
                </a:solidFill>
                <a:latin typeface="汉仪喵魂体W" panose="00020600040101010101" pitchFamily="18" charset="-122"/>
                <a:ea typeface="汉仪喵魂体W" panose="00020600040101010101" pitchFamily="18" charset="-122"/>
              </a:rPr>
              <a:t>câu hỏi chủ yếu khi học Địa lí</a:t>
            </a:r>
            <a:endParaRPr lang="zh-CN" altLang="en-US" sz="3200">
              <a:solidFill>
                <a:prstClr val="white"/>
              </a:solidFill>
              <a:latin typeface="汉仪喵魂体W" panose="00020600040101010101" pitchFamily="18" charset="-122"/>
              <a:ea typeface="汉仪喵魂体W" panose="00020600040101010101" pitchFamily="18" charset="-122"/>
            </a:endParaRPr>
          </a:p>
          <a:p>
            <a:pPr algn="ctr"/>
            <a:endParaRPr lang="en-US" altLang="zh-CN" sz="3200">
              <a:solidFill>
                <a:prstClr val="white"/>
              </a:solidFill>
              <a:latin typeface="汉仪喵魂体W" panose="00020600040101010101" pitchFamily="18" charset="-122"/>
              <a:ea typeface="汉仪喵魂体W" panose="00020600040101010101" pitchFamily="18" charset="-122"/>
            </a:endParaRPr>
          </a:p>
        </p:txBody>
      </p:sp>
      <p:sp>
        <p:nvSpPr>
          <p:cNvPr id="93" name="Rectangle 4"/>
          <p:cNvSpPr>
            <a:spLocks noChangeArrowheads="1"/>
          </p:cNvSpPr>
          <p:nvPr/>
        </p:nvSpPr>
        <p:spPr bwMode="auto">
          <a:xfrm>
            <a:off x="594923" y="1695064"/>
            <a:ext cx="5145478"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 </a:t>
            </a:r>
            <a:r>
              <a:rPr kumimoji="0" lang="nl-NL" altLang="en-US" sz="2800" b="1"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 1</a:t>
            </a:r>
          </a:p>
          <a:p>
            <a:pPr lvl="0" algn="just" defTabSz="914400" eaLnBrk="0" fontAlgn="base" hangingPunct="0">
              <a:spcBef>
                <a:spcPct val="0"/>
              </a:spcBef>
              <a:spcAft>
                <a:spcPct val="0"/>
              </a:spcAft>
            </a:pPr>
            <a:r>
              <a:rPr lang="nl-NL" sz="2400" b="1">
                <a:solidFill>
                  <a:schemeClr val="bg1"/>
                </a:solidFill>
                <a:latin typeface="Times New Roman" panose="02020603050405020304" pitchFamily="18" charset="0"/>
                <a:cs typeface="Times New Roman" panose="02020603050405020304" pitchFamily="18" charset="0"/>
              </a:rPr>
              <a:t>Đọc phần 1, mục 1 SGK/ T102 và quan sát lược đồ tự nhiên Châu Á, hãy đặt  câu hỏi  </a:t>
            </a:r>
            <a:r>
              <a:rPr lang="nl-NL" sz="2400" b="1" i="1">
                <a:solidFill>
                  <a:schemeClr val="bg1"/>
                </a:solidFill>
                <a:latin typeface="Times New Roman" panose="02020603050405020304" pitchFamily="18" charset="0"/>
                <a:cs typeface="Times New Roman" panose="02020603050405020304" pitchFamily="18" charset="0"/>
              </a:rPr>
              <a:t>Cái gì? Ở đâu? </a:t>
            </a:r>
            <a:r>
              <a:rPr lang="nl-NL" sz="2400" b="1">
                <a:solidFill>
                  <a:schemeClr val="bg1"/>
                </a:solidFill>
                <a:latin typeface="Times New Roman" panose="02020603050405020304" pitchFamily="18" charset="0"/>
                <a:cs typeface="Times New Roman" panose="02020603050405020304" pitchFamily="18" charset="0"/>
              </a:rPr>
              <a:t>Gắn với các đối tượng và hiện tượng địa lí mà em gặp hàng ngày trong cuộc sống.</a:t>
            </a:r>
            <a:endParaRPr kumimoji="0" lang="en-US" altLang="en-US" sz="24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p:txBody>
      </p:sp>
      <p:pic>
        <p:nvPicPr>
          <p:cNvPr id="2050" name="Picture 2" descr="tải xu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1" y="1320800"/>
            <a:ext cx="6032499" cy="50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234529" y="648623"/>
            <a:ext cx="12535120" cy="1077218"/>
          </a:xfrm>
          <a:prstGeom prst="rect">
            <a:avLst/>
          </a:prstGeom>
          <a:noFill/>
        </p:spPr>
        <p:txBody>
          <a:bodyPr wrap="square" rtlCol="0">
            <a:spAutoFit/>
          </a:bodyPr>
          <a:lstStyle/>
          <a:p>
            <a:pPr algn="ctr"/>
            <a:r>
              <a:rPr lang="en-US" altLang="zh-CN" sz="3200" smtClean="0">
                <a:solidFill>
                  <a:prstClr val="white"/>
                </a:solidFill>
                <a:latin typeface="汉仪喵魂体W" panose="00020600040101010101" pitchFamily="18" charset="-122"/>
                <a:ea typeface="汉仪喵魂体W" panose="00020600040101010101" pitchFamily="18" charset="-122"/>
              </a:rPr>
              <a:t>1.Những </a:t>
            </a:r>
            <a:r>
              <a:rPr lang="en-US" altLang="zh-CN" sz="3200">
                <a:solidFill>
                  <a:prstClr val="white"/>
                </a:solidFill>
                <a:latin typeface="汉仪喵魂体W" panose="00020600040101010101" pitchFamily="18" charset="-122"/>
                <a:ea typeface="汉仪喵魂体W" panose="00020600040101010101" pitchFamily="18" charset="-122"/>
              </a:rPr>
              <a:t>câu hỏi chủ yếu khi học Địa lí</a:t>
            </a:r>
            <a:endParaRPr lang="zh-CN" altLang="en-US" sz="3200">
              <a:solidFill>
                <a:prstClr val="white"/>
              </a:solidFill>
              <a:latin typeface="汉仪喵魂体W" panose="00020600040101010101" pitchFamily="18" charset="-122"/>
              <a:ea typeface="汉仪喵魂体W" panose="00020600040101010101" pitchFamily="18" charset="-122"/>
            </a:endParaRPr>
          </a:p>
          <a:p>
            <a:pPr algn="ctr"/>
            <a:endParaRPr lang="en-US" altLang="zh-CN" sz="3200">
              <a:solidFill>
                <a:prstClr val="white"/>
              </a:solidFill>
              <a:latin typeface="汉仪喵魂体W" panose="00020600040101010101" pitchFamily="18" charset="-122"/>
              <a:ea typeface="汉仪喵魂体W" panose="00020600040101010101" pitchFamily="18" charset="-122"/>
            </a:endParaRPr>
          </a:p>
        </p:txBody>
      </p:sp>
      <p:sp>
        <p:nvSpPr>
          <p:cNvPr id="93" name="Rectangle 4"/>
          <p:cNvSpPr>
            <a:spLocks noChangeArrowheads="1"/>
          </p:cNvSpPr>
          <p:nvPr/>
        </p:nvSpPr>
        <p:spPr bwMode="auto">
          <a:xfrm>
            <a:off x="417123" y="1187232"/>
            <a:ext cx="514547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 </a:t>
            </a:r>
            <a:r>
              <a:rPr kumimoji="0" lang="nl-NL" altLang="en-US" sz="2800" b="1"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vụ 2</a:t>
            </a:r>
          </a:p>
          <a:p>
            <a:pPr algn="just"/>
            <a:r>
              <a:rPr lang="nl-NL" sz="2400" b="1" smtClean="0">
                <a:solidFill>
                  <a:schemeClr val="bg1"/>
                </a:solidFill>
                <a:latin typeface="Times New Roman" panose="02020603050405020304" pitchFamily="18" charset="0"/>
                <a:cs typeface="Times New Roman" panose="02020603050405020304" pitchFamily="18" charset="0"/>
              </a:rPr>
              <a:t>1.Xem </a:t>
            </a:r>
            <a:r>
              <a:rPr lang="nl-NL" sz="2400" b="1">
                <a:solidFill>
                  <a:schemeClr val="bg1"/>
                </a:solidFill>
                <a:latin typeface="Times New Roman" panose="02020603050405020304" pitchFamily="18" charset="0"/>
                <a:cs typeface="Times New Roman" panose="02020603050405020304" pitchFamily="18" charset="0"/>
              </a:rPr>
              <a:t>vi deo:</a:t>
            </a:r>
            <a:endParaRPr lang="en-US" sz="2400" b="1">
              <a:solidFill>
                <a:schemeClr val="bg1"/>
              </a:solidFill>
              <a:latin typeface="Times New Roman" panose="02020603050405020304" pitchFamily="18" charset="0"/>
              <a:cs typeface="Times New Roman" panose="02020603050405020304" pitchFamily="18" charset="0"/>
            </a:endParaRPr>
          </a:p>
          <a:p>
            <a:pPr algn="just"/>
            <a:r>
              <a:rPr lang="nl-NL" sz="2400" b="1">
                <a:solidFill>
                  <a:schemeClr val="bg1"/>
                </a:solidFill>
                <a:latin typeface="Times New Roman" panose="02020603050405020304" pitchFamily="18" charset="0"/>
                <a:cs typeface="Times New Roman" panose="02020603050405020304" pitchFamily="18" charset="0"/>
              </a:rPr>
              <a:t>https://www.youtube.com/watch?v=SmAEYd-OVKQ</a:t>
            </a:r>
            <a:endParaRPr lang="en-US" sz="2400" b="1">
              <a:solidFill>
                <a:schemeClr val="bg1"/>
              </a:solidFill>
              <a:latin typeface="Times New Roman" panose="02020603050405020304" pitchFamily="18" charset="0"/>
              <a:cs typeface="Times New Roman" panose="02020603050405020304" pitchFamily="18" charset="0"/>
            </a:endParaRPr>
          </a:p>
          <a:p>
            <a:pPr algn="just"/>
            <a:r>
              <a:rPr lang="nl-NL" sz="2400" b="1">
                <a:solidFill>
                  <a:schemeClr val="bg1"/>
                </a:solidFill>
                <a:latin typeface="Times New Roman" panose="02020603050405020304" pitchFamily="18" charset="0"/>
                <a:cs typeface="Times New Roman" panose="02020603050405020304" pitchFamily="18" charset="0"/>
              </a:rPr>
              <a:t>Đặt một câu hỏi </a:t>
            </a:r>
            <a:r>
              <a:rPr lang="nl-NL" sz="2400" b="1" i="1">
                <a:solidFill>
                  <a:schemeClr val="bg1"/>
                </a:solidFill>
                <a:latin typeface="Times New Roman" panose="02020603050405020304" pitchFamily="18" charset="0"/>
                <a:cs typeface="Times New Roman" panose="02020603050405020304" pitchFamily="18" charset="0"/>
              </a:rPr>
              <a:t>Như thế nào</a:t>
            </a:r>
            <a:r>
              <a:rPr lang="nl-NL" sz="2400" b="1">
                <a:solidFill>
                  <a:schemeClr val="bg1"/>
                </a:solidFill>
                <a:latin typeface="Times New Roman" panose="02020603050405020304" pitchFamily="18" charset="0"/>
                <a:cs typeface="Times New Roman" panose="02020603050405020304" pitchFamily="18" charset="0"/>
              </a:rPr>
              <a:t>? </a:t>
            </a:r>
            <a:r>
              <a:rPr lang="nl-NL" sz="2400" b="1" i="1">
                <a:solidFill>
                  <a:schemeClr val="bg1"/>
                </a:solidFill>
                <a:latin typeface="Times New Roman" panose="02020603050405020304" pitchFamily="18" charset="0"/>
                <a:cs typeface="Times New Roman" panose="02020603050405020304" pitchFamily="18" charset="0"/>
              </a:rPr>
              <a:t>Tại sao? </a:t>
            </a:r>
            <a:r>
              <a:rPr lang="nl-NL" sz="2400" b="1">
                <a:solidFill>
                  <a:schemeClr val="bg1"/>
                </a:solidFill>
                <a:latin typeface="Times New Roman" panose="02020603050405020304" pitchFamily="18" charset="0"/>
                <a:cs typeface="Times New Roman" panose="02020603050405020304" pitchFamily="18" charset="0"/>
              </a:rPr>
              <a:t> gắn với hiện tượng địa lí xuất hiện trong video?</a:t>
            </a:r>
            <a:endParaRPr lang="en-US" sz="2400" b="1">
              <a:solidFill>
                <a:schemeClr val="bg1"/>
              </a:solidFill>
              <a:latin typeface="Times New Roman" panose="02020603050405020304" pitchFamily="18" charset="0"/>
              <a:cs typeface="Times New Roman" panose="02020603050405020304" pitchFamily="18" charset="0"/>
            </a:endParaRPr>
          </a:p>
          <a:p>
            <a:pPr algn="just"/>
            <a:r>
              <a:rPr lang="nl-NL" sz="2400" b="1">
                <a:solidFill>
                  <a:schemeClr val="bg1"/>
                </a:solidFill>
                <a:latin typeface="Times New Roman" panose="02020603050405020304" pitchFamily="18" charset="0"/>
                <a:cs typeface="Times New Roman" panose="02020603050405020304" pitchFamily="18" charset="0"/>
              </a:rPr>
              <a:t>2. Đọc phần 2, mục 1 SGK/ T102 , hãy đặt  một số câu hỏi  </a:t>
            </a:r>
            <a:r>
              <a:rPr lang="nl-NL" sz="2400" b="1" i="1">
                <a:solidFill>
                  <a:schemeClr val="bg1"/>
                </a:solidFill>
                <a:latin typeface="Times New Roman" panose="02020603050405020304" pitchFamily="18" charset="0"/>
                <a:cs typeface="Times New Roman" panose="02020603050405020304" pitchFamily="18" charset="0"/>
              </a:rPr>
              <a:t>Như thế nào? Tại sao? </a:t>
            </a:r>
            <a:r>
              <a:rPr lang="nl-NL" sz="2400" b="1">
                <a:solidFill>
                  <a:schemeClr val="bg1"/>
                </a:solidFill>
                <a:latin typeface="Times New Roman" panose="02020603050405020304" pitchFamily="18" charset="0"/>
                <a:cs typeface="Times New Roman" panose="02020603050405020304" pitchFamily="18" charset="0"/>
              </a:rPr>
              <a:t>Gắn với các đối tượng và hiện tượng địa lí mà em gặp hàng ngày trong cuộc sống.</a:t>
            </a:r>
            <a:endParaRPr lang="en-US" sz="2400" b="1">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NL" altLang="en-US" sz="2800" b="1" i="0" u="none" strike="noStrike" cap="none" normalizeH="0" baseline="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253" y="1725841"/>
            <a:ext cx="5584047"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22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2560942" y="1538353"/>
            <a:ext cx="8874545" cy="538609"/>
          </a:xfrm>
          <a:prstGeom prst="rect">
            <a:avLst/>
          </a:prstGeom>
          <a:noFill/>
        </p:spPr>
        <p:txBody>
          <a:bodyPr wrap="none" rtlCol="0">
            <a:spAutoFit/>
          </a:bodyPr>
          <a:lstStyle/>
          <a:p>
            <a:pPr algn="ctr"/>
            <a:r>
              <a:rPr lang="en-US" altLang="zh-CN" sz="2900">
                <a:solidFill>
                  <a:prstClr val="white"/>
                </a:solidFill>
                <a:latin typeface="汉仪喵魂体W" panose="00020600040101010101" pitchFamily="18" charset="-122"/>
                <a:ea typeface="汉仪喵魂体W" panose="00020600040101010101" pitchFamily="18" charset="-122"/>
              </a:rPr>
              <a:t>2. </a:t>
            </a:r>
            <a:r>
              <a:rPr lang="en-US" altLang="zh-CN" sz="2900" smtClean="0">
                <a:solidFill>
                  <a:prstClr val="white"/>
                </a:solidFill>
                <a:latin typeface="汉仪喵魂体W" panose="00020600040101010101" pitchFamily="18" charset="-122"/>
                <a:ea typeface="汉仪喵魂体W" panose="00020600040101010101" pitchFamily="18" charset="-122"/>
              </a:rPr>
              <a:t>Những kĩ năng chủ yếu khi học Địa lí</a:t>
            </a:r>
            <a:endParaRPr lang="zh-CN" altLang="en-US" sz="2900">
              <a:solidFill>
                <a:prstClr val="white"/>
              </a:solidFill>
              <a:latin typeface="汉仪喵魂体W" panose="00020600040101010101" pitchFamily="18" charset="-122"/>
              <a:ea typeface="汉仪喵魂体W" panose="00020600040101010101" pitchFamily="18" charset="-122"/>
            </a:endParaRPr>
          </a:p>
        </p:txBody>
      </p:sp>
      <p:grpSp>
        <p:nvGrpSpPr>
          <p:cNvPr id="19" name="Group 15"/>
          <p:cNvGrpSpPr>
            <a:grpSpLocks noChangeAspect="1"/>
          </p:cNvGrpSpPr>
          <p:nvPr/>
        </p:nvGrpSpPr>
        <p:grpSpPr bwMode="auto">
          <a:xfrm>
            <a:off x="995667" y="195269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4640542" y="420961"/>
            <a:ext cx="2957758" cy="646280"/>
          </a:xfrm>
          <a:prstGeom prst="rect">
            <a:avLst/>
          </a:prstGeom>
          <a:noFill/>
        </p:spPr>
        <p:txBody>
          <a:bodyPr wrap="none" lIns="91389" tIns="45695" rIns="91389" bIns="45695"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MỞ ĐẦU</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20802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5800" y="1625600"/>
            <a:ext cx="9944100" cy="481330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sp>
        <p:nvSpPr>
          <p:cNvPr id="94" name="文本框 93"/>
          <p:cNvSpPr txBox="1"/>
          <p:nvPr/>
        </p:nvSpPr>
        <p:spPr>
          <a:xfrm>
            <a:off x="-310844" y="426575"/>
            <a:ext cx="12535120" cy="1077218"/>
          </a:xfrm>
          <a:prstGeom prst="rect">
            <a:avLst/>
          </a:prstGeom>
          <a:noFill/>
        </p:spPr>
        <p:txBody>
          <a:bodyPr wrap="square" rtlCol="0">
            <a:spAutoFit/>
          </a:bodyPr>
          <a:lstStyle/>
          <a:p>
            <a:pPr algn="ctr"/>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a:solidFill>
                  <a:prstClr val="white"/>
                </a:solidFill>
                <a:latin typeface="汉仪喵魂体W" panose="00020600040101010101" pitchFamily="18" charset="-122"/>
                <a:ea typeface="汉仪喵魂体W" panose="00020600040101010101" pitchFamily="18" charset="-122"/>
              </a:rPr>
              <a:t>Những kĩ năng chủ yếu khi học Địa lí</a:t>
            </a:r>
            <a:endParaRPr lang="zh-CN" altLang="en-US" sz="3200">
              <a:solidFill>
                <a:prstClr val="white"/>
              </a:solidFill>
              <a:latin typeface="汉仪喵魂体W" panose="00020600040101010101" pitchFamily="18" charset="-122"/>
              <a:ea typeface="汉仪喵魂体W" panose="00020600040101010101" pitchFamily="18" charset="-122"/>
            </a:endParaRPr>
          </a:p>
          <a:p>
            <a:pPr algn="ctr"/>
            <a:r>
              <a:rPr lang="en-US" altLang="zh-CN" sz="3200" smtClean="0">
                <a:solidFill>
                  <a:prstClr val="white"/>
                </a:solidFill>
                <a:latin typeface="汉仪喵魂体W" panose="00020600040101010101" pitchFamily="18" charset="-122"/>
                <a:ea typeface="汉仪喵魂体W" panose="00020600040101010101" pitchFamily="18" charset="-122"/>
              </a:rPr>
              <a:t> </a:t>
            </a:r>
            <a:endParaRPr lang="zh-CN" altLang="en-US" sz="3200">
              <a:solidFill>
                <a:prstClr val="white"/>
              </a:solidFill>
              <a:latin typeface="汉仪喵魂体W" panose="00020600040101010101" pitchFamily="18" charset="-122"/>
              <a:ea typeface="汉仪喵魂体W" panose="00020600040101010101" pitchFamily="18" charset="-122"/>
            </a:endParaRPr>
          </a:p>
        </p:txBody>
      </p:sp>
      <p:sp>
        <p:nvSpPr>
          <p:cNvPr id="102" name="矩形 101"/>
          <p:cNvSpPr/>
          <p:nvPr/>
        </p:nvSpPr>
        <p:spPr>
          <a:xfrm>
            <a:off x="1827243" y="2184730"/>
            <a:ext cx="7031072" cy="4228799"/>
          </a:xfrm>
          <a:prstGeom prst="rect">
            <a:avLst/>
          </a:prstGeom>
        </p:spPr>
        <p:txBody>
          <a:bodyPr wrap="square" lIns="91389" tIns="45695" rIns="91389" bIns="45695">
            <a:spAutoFit/>
            <a:scene3d>
              <a:camera prst="orthographicFront"/>
              <a:lightRig rig="threePt" dir="t"/>
            </a:scene3d>
            <a:sp3d contourW="12700"/>
          </a:bodyPr>
          <a:lstStyle/>
          <a:p>
            <a:pPr algn="ctr"/>
            <a:r>
              <a:rPr lang="nl-NL" sz="2400" b="1" smtClean="0">
                <a:solidFill>
                  <a:srgbClr val="FF0000"/>
                </a:solidFill>
                <a:latin typeface="Times New Roman" panose="02020603050405020304" pitchFamily="18" charset="0"/>
                <a:cs typeface="Times New Roman" panose="02020603050405020304" pitchFamily="18" charset="0"/>
              </a:rPr>
              <a:t>Nhiệm vụ </a:t>
            </a:r>
            <a:endParaRPr lang="nl-NL" sz="2400" b="1">
              <a:solidFill>
                <a:srgbClr val="FF0000"/>
              </a:solidFill>
              <a:latin typeface="Times New Roman" panose="02020603050405020304" pitchFamily="18" charset="0"/>
              <a:cs typeface="Times New Roman" panose="02020603050405020304" pitchFamily="18" charset="0"/>
            </a:endParaRPr>
          </a:p>
          <a:p>
            <a:r>
              <a:rPr lang="nl-NL" sz="2400" b="1">
                <a:solidFill>
                  <a:schemeClr val="bg1"/>
                </a:solidFill>
                <a:latin typeface="Times New Roman" panose="02020603050405020304" pitchFamily="18" charset="0"/>
                <a:cs typeface="Times New Roman" panose="02020603050405020304" pitchFamily="18" charset="0"/>
              </a:rPr>
              <a:t>Đọc thông tin mục 2/SGK T102, cho biết</a:t>
            </a:r>
            <a:endParaRPr lang="en-US" sz="2400" b="1">
              <a:solidFill>
                <a:schemeClr val="bg1"/>
              </a:solidFill>
              <a:latin typeface="Times New Roman" panose="02020603050405020304" pitchFamily="18" charset="0"/>
              <a:cs typeface="Times New Roman" panose="02020603050405020304" pitchFamily="18" charset="0"/>
            </a:endParaRPr>
          </a:p>
          <a:p>
            <a:r>
              <a:rPr lang="nl-NL" sz="2400" b="1">
                <a:solidFill>
                  <a:schemeClr val="bg1"/>
                </a:solidFill>
                <a:latin typeface="Times New Roman" panose="02020603050405020304" pitchFamily="18" charset="0"/>
                <a:cs typeface="Times New Roman" panose="02020603050405020304" pitchFamily="18" charset="0"/>
              </a:rPr>
              <a:t>1.Để học tốt môn Địa lí cần có những công cụ hỗ trợ nào?</a:t>
            </a:r>
            <a:endParaRPr lang="en-US" sz="2400" b="1">
              <a:solidFill>
                <a:schemeClr val="bg1"/>
              </a:solidFill>
              <a:latin typeface="Times New Roman" panose="02020603050405020304" pitchFamily="18" charset="0"/>
              <a:cs typeface="Times New Roman" panose="02020603050405020304" pitchFamily="18" charset="0"/>
            </a:endParaRPr>
          </a:p>
          <a:p>
            <a:r>
              <a:rPr lang="nl-NL" sz="2400" b="1">
                <a:solidFill>
                  <a:schemeClr val="bg1"/>
                </a:solidFill>
                <a:latin typeface="Times New Roman" panose="02020603050405020304" pitchFamily="18" charset="0"/>
                <a:cs typeface="Times New Roman" panose="02020603050405020304" pitchFamily="18" charset="0"/>
              </a:rPr>
              <a:t>2. Tiết học trước, chúng ta đã được làm quen với công cụ hỗ trợ nào để giờ học thêm sinh động?</a:t>
            </a:r>
            <a:endParaRPr lang="en-US" sz="2400" b="1">
              <a:solidFill>
                <a:schemeClr val="bg1"/>
              </a:solidFill>
              <a:latin typeface="Times New Roman" panose="02020603050405020304" pitchFamily="18" charset="0"/>
              <a:cs typeface="Times New Roman" panose="02020603050405020304" pitchFamily="18" charset="0"/>
            </a:endParaRPr>
          </a:p>
          <a:p>
            <a:r>
              <a:rPr lang="nl-NL" sz="2400" b="1">
                <a:solidFill>
                  <a:schemeClr val="bg1"/>
                </a:solidFill>
                <a:latin typeface="Times New Roman" panose="02020603050405020304" pitchFamily="18" charset="0"/>
                <a:cs typeface="Times New Roman" panose="02020603050405020304" pitchFamily="18" charset="0"/>
              </a:rPr>
              <a:t>3. Em thích nhất điều gì khi học Địa lí</a:t>
            </a:r>
            <a:endParaRPr lang="en-US" sz="2400" b="1">
              <a:solidFill>
                <a:schemeClr val="bg1"/>
              </a:solidFill>
              <a:latin typeface="Times New Roman" panose="02020603050405020304" pitchFamily="18" charset="0"/>
              <a:cs typeface="Times New Roman" panose="02020603050405020304" pitchFamily="18" charset="0"/>
            </a:endParaRPr>
          </a:p>
          <a:p>
            <a:r>
              <a:rPr lang="nl-NL" sz="2400" b="1">
                <a:solidFill>
                  <a:schemeClr val="bg1"/>
                </a:solidFill>
                <a:latin typeface="Times New Roman" panose="02020603050405020304" pitchFamily="18" charset="0"/>
                <a:cs typeface="Times New Roman" panose="02020603050405020304" pitchFamily="18" charset="0"/>
              </a:rPr>
              <a:t>3. Khi học Địa lí cần có những kĩ năng chủ yếu nào?</a:t>
            </a:r>
            <a:endParaRPr lang="en-US" sz="2400" b="1">
              <a:solidFill>
                <a:schemeClr val="bg1"/>
              </a:solidFill>
              <a:latin typeface="Times New Roman" panose="02020603050405020304" pitchFamily="18" charset="0"/>
              <a:cs typeface="Times New Roman" panose="02020603050405020304" pitchFamily="18" charset="0"/>
            </a:endParaRPr>
          </a:p>
          <a:p>
            <a:pPr algn="ctr"/>
            <a:endParaRPr lang="nl-NL" sz="2400" b="1" smtClean="0">
              <a:solidFill>
                <a:srgbClr val="FF0000"/>
              </a:solidFill>
              <a:latin typeface="Times New Roman" panose="02020603050405020304" pitchFamily="18" charset="0"/>
              <a:cs typeface="Times New Roman" panose="02020603050405020304" pitchFamily="18" charset="0"/>
            </a:endParaRPr>
          </a:p>
          <a:p>
            <a:pPr algn="just"/>
            <a:endParaRPr lang="en-US" sz="2400" b="1">
              <a:solidFill>
                <a:schemeClr val="bg1"/>
              </a:solidFill>
              <a:latin typeface="Times New Roman" panose="02020603050405020304" pitchFamily="18" charset="0"/>
              <a:cs typeface="Times New Roman" panose="02020603050405020304" pitchFamily="18" charset="0"/>
            </a:endParaRPr>
          </a:p>
          <a:p>
            <a:pPr algn="just">
              <a:lnSpc>
                <a:spcPct val="120000"/>
              </a:lnSpc>
            </a:pP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spTree>
    <p:extLst>
      <p:ext uri="{BB962C8B-B14F-4D97-AF65-F5344CB8AC3E}">
        <p14:creationId xmlns:p14="http://schemas.microsoft.com/office/powerpoint/2010/main" val="1008445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1" y="436562"/>
            <a:ext cx="989330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49383" y="5504173"/>
            <a:ext cx="2677336" cy="384144"/>
          </a:xfrm>
          <a:prstGeom prst="rect">
            <a:avLst/>
          </a:prstGeom>
        </p:spPr>
        <p:txBody>
          <a:bodyPr wrap="none">
            <a:spAutoFit/>
          </a:bodyPr>
          <a:lstStyle/>
          <a:p>
            <a:pPr algn="just">
              <a:lnSpc>
                <a:spcPct val="107000"/>
              </a:lnSpc>
              <a:spcAft>
                <a:spcPts val="0"/>
              </a:spcAft>
            </a:pPr>
            <a:r>
              <a:rPr lang="en-US" b="1">
                <a:solidFill>
                  <a:schemeClr val="bg1"/>
                </a:solidFill>
                <a:latin typeface="Times New Roman" panose="02020603050405020304" pitchFamily="18" charset="0"/>
                <a:cs typeface="Times New Roman" panose="02020603050405020304" pitchFamily="18" charset="0"/>
              </a:rPr>
              <a:t>https://vi.wikipedia.org/</a:t>
            </a:r>
            <a:endParaRPr lang="en-US" sz="2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894480" y="4894573"/>
            <a:ext cx="4479240" cy="399405"/>
          </a:xfrm>
          <a:prstGeom prst="rect">
            <a:avLst/>
          </a:prstGeom>
        </p:spPr>
        <p:txBody>
          <a:bodyPr wrap="none">
            <a:spAutoFit/>
          </a:bodyPr>
          <a:lstStyle/>
          <a:p>
            <a:pPr algn="just">
              <a:lnSpc>
                <a:spcPct val="107000"/>
              </a:lnSpc>
              <a:spcAft>
                <a:spcPts val="0"/>
              </a:spcAft>
            </a:pPr>
            <a:r>
              <a:rPr lang="en-US" sz="2000" b="1" i="1">
                <a:solidFill>
                  <a:schemeClr val="bg1"/>
                </a:solidFill>
                <a:latin typeface="Times New Roman" panose="02020603050405020304" pitchFamily="18" charset="0"/>
                <a:ea typeface="Calibri" panose="020F0502020204030204" pitchFamily="34" charset="0"/>
              </a:rPr>
              <a:t>Mưa sao băng Alpha-Monocerotid, 1995</a:t>
            </a:r>
            <a:endParaRPr lang="en-US" sz="2000" b="1">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96344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TotalTime>
  <Words>622</Words>
  <PresentationFormat>Widescreen</PresentationFormat>
  <Paragraphs>85</Paragraphs>
  <Slides>15</Slides>
  <Notes>11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Microsoft YaHei</vt:lpstr>
      <vt:lpstr>SimSun</vt:lpstr>
      <vt:lpstr>Arial</vt:lpstr>
      <vt:lpstr>Calibri</vt:lpstr>
      <vt:lpstr>Calibri Light</vt:lpstr>
      <vt:lpstr>Times New Roman</vt:lpstr>
      <vt:lpstr>方正少儿简体</vt:lpstr>
      <vt:lpstr>方正静蕾简体</vt:lpstr>
      <vt:lpstr>汉仪喵魂体W</vt: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2021-08-07T09:16:04Z</dcterms:modified>
</cp:coreProperties>
</file>