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278" r:id="rId5"/>
    <p:sldId id="279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81" r:id="rId14"/>
    <p:sldId id="274" r:id="rId15"/>
    <p:sldId id="275" r:id="rId16"/>
    <p:sldId id="276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gif"/><Relationship Id="rId7" Type="http://schemas.openxmlformats.org/officeDocument/2006/relationships/image" Target="../media/image3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8710" y="5504863"/>
            <a:ext cx="862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DẠY: </a:t>
            </a:r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CHU THỊ NHƯ QUỲNH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4" name="WordArt 7">
            <a:hlinkClick r:id="" action="ppaction://noaction">
              <a:snd r:embed="rId3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14946" y="438884"/>
            <a:ext cx="10839200" cy="12634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HỌC SINH </a:t>
            </a: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456318" y="2275331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017580" y="36502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4288"/>
            <a:ext cx="12192000" cy="685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ấp giấy xác định trung điểm của đoạn th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30"/>
            <a:ext cx="12192000" cy="6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2039" y="0"/>
            <a:ext cx="624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Tiết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ln/>
                <a:solidFill>
                  <a:srgbClr val="FFFF00"/>
                </a:solidFill>
              </a:rPr>
              <a:t>48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. TRUNG ĐIỂM CỦA ĐOẠN THẲNG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079"/>
            <a:ext cx="5509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TRUNG ĐIỂM CỦA ĐOẠN THẲNG: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5836534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5836534" cy="493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5519943"/>
            <a:ext cx="729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ĐOẠN THẲNG(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1398" y="1072331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/124)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5836534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5836534" cy="493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2400" y="265044"/>
            <a:ext cx="11887200" cy="20408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/>
            <a:r>
              <a:rPr lang="en-US" sz="3600" kern="1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CHÚC </a:t>
            </a:r>
            <a:r>
              <a:rPr lang="en-US" sz="3600" kern="1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QUÝ THẦY CÔ VÀ CÁC EM HỌC SINH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2292113" y="2610853"/>
            <a:ext cx="7607774" cy="204083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 VÀ VUI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4279633" y="158453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215264" y="715858"/>
            <a:ext cx="2299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HOẠT ĐỘNG 1</a:t>
            </a:r>
            <a:endParaRPr kumimoji="0" lang="en-US" sz="2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145774" y="1822534"/>
            <a:ext cx="115902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gỗ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3m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bập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bênh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gắn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trục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gỗ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12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553076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553076" cy="554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</a:t>
            </a:r>
            <a:r>
              <a:rPr lang="en-US" sz="3600" b="1" dirty="0" smtClean="0">
                <a:solidFill>
                  <a:srgbClr val="FFFF00"/>
                </a:solidFill>
              </a:rPr>
              <a:t>BẠN (7P).</a:t>
            </a:r>
            <a:endParaRPr lang="en-US" sz="36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 smtClean="0">
                    <a:effectLst/>
                  </a:rPr>
                  <a:t> </a:t>
                </a:r>
                <a:r>
                  <a:rPr lang="en-US" sz="4800" dirty="0" err="1" smtClean="0">
                    <a:effectLst/>
                  </a:rPr>
                  <a:t>Trên</a:t>
                </a:r>
                <a:r>
                  <a:rPr lang="en-US" sz="4800" dirty="0" smtClean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AB=6cm.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7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525</Words>
  <Application>Microsoft Office PowerPoint</Application>
  <PresentationFormat>Widescreen</PresentationFormat>
  <Paragraphs>71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86</cp:revision>
  <dcterms:created xsi:type="dcterms:W3CDTF">2020-11-30T12:31:20Z</dcterms:created>
  <dcterms:modified xsi:type="dcterms:W3CDTF">2022-03-29T02:25:22Z</dcterms:modified>
</cp:coreProperties>
</file>