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8" r:id="rId2"/>
    <p:sldId id="257" r:id="rId3"/>
    <p:sldId id="259" r:id="rId4"/>
    <p:sldId id="258" r:id="rId5"/>
    <p:sldId id="263" r:id="rId6"/>
    <p:sldId id="264" r:id="rId7"/>
    <p:sldId id="265" r:id="rId8"/>
    <p:sldId id="261" r:id="rId9"/>
    <p:sldId id="262" r:id="rId10"/>
    <p:sldId id="267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3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94464-D2F8-48ED-A448-905F92551D38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9E8A42-B239-4ABA-924E-614A9874B1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9063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226604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E7139D-C09C-4BEC-9157-E8BE684E8BD9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57042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780124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8B8799-C4E5-4DE5-B743-0D2BA5D54798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528449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8887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57805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892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5536781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7018668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799647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97289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9601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793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66333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0181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727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2454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727DE-7DB9-4C8E-9169-38AF78848443}" type="datetimeFigureOut">
              <a:rPr lang="en-US" smtClean="0"/>
              <a:pPr/>
              <a:t>08/08/2021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9204C-3B34-4015-A717-5A06486B2B9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36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Videos\Nh&#7919;ng%20th&#7843;m%20h&#7885;a%20thi&#234;n%20tai%20kinh%20ho&#224;ng%20tr&#234;n%20th&#7871;%20gi&#7899;i.mp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hững thảm họa thiên tai kinh hoàng trên thế giớ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45127" y="387926"/>
            <a:ext cx="10557164" cy="5953991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374073" y="138537"/>
            <a:ext cx="11540836" cy="6470073"/>
          </a:xfrm>
          <a:prstGeom prst="roundRect">
            <a:avLst/>
          </a:prstGeom>
          <a:noFill/>
          <a:ln w="57150" cmpd="dbl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1"/>
            <a:ext cx="4741508" cy="2466042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724681" y="1336144"/>
            <a:ext cx="3135510" cy="698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Củng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cố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 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pic>
        <p:nvPicPr>
          <p:cNvPr id="4" name="14">
            <a:extLst>
              <a:ext uri="{FF2B5EF4-FFF2-40B4-BE49-F238E27FC236}">
                <a16:creationId xmlns=""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3056" y="2937163"/>
            <a:ext cx="9047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hôm</a:t>
            </a:r>
            <a:r>
              <a:rPr lang="en-US" sz="3200" dirty="0" smtClean="0"/>
              <a:t> nay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</a:t>
            </a:r>
            <a:r>
              <a:rPr lang="en-US" sz="3200" dirty="0" err="1" smtClean="0"/>
              <a:t>ta</a:t>
            </a:r>
            <a:r>
              <a:rPr lang="en-US" sz="3200" dirty="0" smtClean="0"/>
              <a:t> </a:t>
            </a:r>
            <a:r>
              <a:rPr lang="en-US" sz="3200" dirty="0" err="1" smtClean="0"/>
              <a:t>được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nội</a:t>
            </a:r>
            <a:r>
              <a:rPr lang="en-US" sz="3200" dirty="0" smtClean="0"/>
              <a:t> dung </a:t>
            </a:r>
            <a:r>
              <a:rPr lang="en-US" sz="3200" dirty="0" err="1" smtClean="0"/>
              <a:t>gì</a:t>
            </a:r>
            <a:r>
              <a:rPr lang="en-US" sz="3200" dirty="0" smtClean="0"/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177636" y="3823855"/>
            <a:ext cx="10667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? </a:t>
            </a:r>
            <a:r>
              <a:rPr lang="en-US" sz="3200" dirty="0" err="1" smtClean="0"/>
              <a:t>Kể</a:t>
            </a:r>
            <a:r>
              <a:rPr lang="en-US" sz="3200" dirty="0" smtClean="0"/>
              <a:t> </a:t>
            </a:r>
            <a:r>
              <a:rPr lang="en-US" sz="3200" dirty="0" err="1" smtClean="0"/>
              <a:t>tên</a:t>
            </a:r>
            <a:r>
              <a:rPr lang="en-US" sz="3200" dirty="0" smtClean="0"/>
              <a:t> </a:t>
            </a:r>
            <a:r>
              <a:rPr lang="en-US" sz="3200" dirty="0" err="1" smtClean="0"/>
              <a:t>những</a:t>
            </a:r>
            <a:r>
              <a:rPr lang="en-US" sz="3200" dirty="0" smtClean="0"/>
              <a:t> </a:t>
            </a:r>
            <a:r>
              <a:rPr lang="en-US" sz="3200" dirty="0" err="1" smtClean="0"/>
              <a:t>thiệt</a:t>
            </a:r>
            <a:r>
              <a:rPr lang="en-US" sz="3200" dirty="0" smtClean="0"/>
              <a:t> </a:t>
            </a:r>
            <a:r>
              <a:rPr lang="en-US" sz="3200" dirty="0" err="1" smtClean="0"/>
              <a:t>hại</a:t>
            </a:r>
            <a:r>
              <a:rPr lang="en-US" sz="3200" dirty="0" smtClean="0"/>
              <a:t> </a:t>
            </a:r>
            <a:r>
              <a:rPr lang="en-US" sz="3200" dirty="0" err="1" smtClean="0"/>
              <a:t>mà</a:t>
            </a:r>
            <a:r>
              <a:rPr lang="en-US" sz="3200" dirty="0" smtClean="0"/>
              <a:t> </a:t>
            </a:r>
            <a:r>
              <a:rPr lang="en-US" sz="3200" dirty="0" err="1" smtClean="0"/>
              <a:t>thiên</a:t>
            </a:r>
            <a:r>
              <a:rPr lang="en-US" sz="3200" dirty="0" smtClean="0"/>
              <a:t> tai </a:t>
            </a:r>
            <a:r>
              <a:rPr lang="en-US" sz="3200" dirty="0" err="1" smtClean="0"/>
              <a:t>đem</a:t>
            </a:r>
            <a:r>
              <a:rPr lang="en-US" sz="3200" dirty="0" smtClean="0"/>
              <a:t> </a:t>
            </a:r>
            <a:r>
              <a:rPr lang="en-US" sz="3200" dirty="0" err="1" smtClean="0"/>
              <a:t>đến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con </a:t>
            </a:r>
            <a:r>
              <a:rPr lang="en-US" sz="3200" dirty="0" err="1" smtClean="0"/>
              <a:t>người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4">
            <a:extLst>
              <a:ext uri="{FF2B5EF4-FFF2-40B4-BE49-F238E27FC236}">
                <a16:creationId xmlns=""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40805" y="2096477"/>
            <a:ext cx="905106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và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hẹn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gặp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trong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giờ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học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sau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nhé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!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750" advClick="0" advTm="6000">
        <p15:prstTrans prst="curtains"/>
      </p:transition>
    </mc:Choice>
    <mc:Fallback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">
            <a:extLst>
              <a:ext uri="{FF2B5EF4-FFF2-40B4-BE49-F238E27FC236}">
                <a16:creationId xmlns="" xmlns:a16="http://schemas.microsoft.com/office/drawing/2014/main" id="{8705F436-5F12-4397-A086-0E39672D802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36024" y="3105881"/>
            <a:ext cx="11663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BÀI 20: MỘT SỐ HIỆN TƯỢNG THIÊN TAI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55">
            <a:extLst>
              <a:ext uri="{FF2B5EF4-FFF2-40B4-BE49-F238E27FC236}">
                <a16:creationId xmlns="" xmlns:a16="http://schemas.microsoft.com/office/drawing/2014/main" id="{922D7C20-53C1-440C-A4D7-3834D810F5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2200993" y="1"/>
            <a:ext cx="7178533" cy="316337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823853" y="1357746"/>
            <a:ext cx="4572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TỰ NHIÊN VÀ XÃ HỘI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2109" y="4225637"/>
            <a:ext cx="307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4400" b="1" dirty="0" err="1" smtClean="0">
                <a:solidFill>
                  <a:schemeClr val="accent6">
                    <a:lumMod val="75000"/>
                  </a:schemeClr>
                </a:solidFill>
              </a:rPr>
              <a:t>Tiết</a:t>
            </a:r>
            <a:r>
              <a:rPr lang="en-US" sz="4400" b="1" dirty="0" smtClean="0">
                <a:solidFill>
                  <a:schemeClr val="accent6">
                    <a:lumMod val="75000"/>
                  </a:schemeClr>
                </a:solidFill>
              </a:rPr>
              <a:t> 1)</a:t>
            </a:r>
            <a:endParaRPr lang="en-US" sz="4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8902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198" y="205519"/>
            <a:ext cx="8201509" cy="1715145"/>
          </a:xfrm>
          <a:prstGeom prst="rect">
            <a:avLst/>
          </a:prstGeom>
        </p:spPr>
      </p:pic>
      <p:pic>
        <p:nvPicPr>
          <p:cNvPr id="27" name="26">
            <a:extLst>
              <a:ext uri="{FF2B5EF4-FFF2-40B4-BE49-F238E27FC236}">
                <a16:creationId xmlns="" xmlns:a16="http://schemas.microsoft.com/office/drawing/2014/main" id="{19CCF432-6C00-47C4-8AAC-CB97E00CB9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07122" y="180116"/>
            <a:ext cx="8534400" cy="1297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0474" y="1616652"/>
            <a:ext cx="10589634" cy="396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3463636" y="290946"/>
            <a:ext cx="5250872" cy="10668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6475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="" xmlns:a16="http://schemas.microsoft.com/office/drawing/2014/main" id="{2F9162C4-C651-4EE6-9331-43ACC6B1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249382"/>
            <a:ext cx="5434236" cy="28263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45118" y="1834907"/>
            <a:ext cx="3135510" cy="698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Khám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phá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3546763"/>
            <a:ext cx="106957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Quan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sát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mô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tả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một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số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hiện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tượng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</a:rPr>
              <a:t> tai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119745" y="249382"/>
            <a:ext cx="817419" cy="73429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en-US" sz="5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2400" y="251055"/>
            <a:ext cx="1048617" cy="93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95611" y="597470"/>
            <a:ext cx="8227153" cy="56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3923" y="406084"/>
            <a:ext cx="6215496" cy="68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054" y="1356014"/>
            <a:ext cx="3906982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ounded Rectangle 8"/>
          <p:cNvSpPr/>
          <p:nvPr/>
        </p:nvSpPr>
        <p:spPr>
          <a:xfrm>
            <a:off x="180108" y="180109"/>
            <a:ext cx="11762509" cy="6497782"/>
          </a:xfrm>
          <a:prstGeom prst="roundRect">
            <a:avLst/>
          </a:prstGeom>
          <a:noFill/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60706" y="1356448"/>
            <a:ext cx="3476625" cy="25089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07470" y="1295834"/>
            <a:ext cx="3705657" cy="252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41418" y="4026477"/>
            <a:ext cx="359395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79101" y="4022582"/>
            <a:ext cx="3635953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xit" presetSubtype="2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5">
            <a:extLst>
              <a:ext uri="{FF2B5EF4-FFF2-40B4-BE49-F238E27FC236}">
                <a16:creationId xmlns="" xmlns:a16="http://schemas.microsoft.com/office/drawing/2014/main" id="{FE9E9E68-0E6B-4643-981E-044CD8D2367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2663" y="0"/>
            <a:ext cx="910936" cy="105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91187" y="378834"/>
            <a:ext cx="8460451" cy="57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84217" y="1033894"/>
            <a:ext cx="8511581" cy="4521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loud Callout 5"/>
          <p:cNvSpPr/>
          <p:nvPr/>
        </p:nvSpPr>
        <p:spPr>
          <a:xfrm>
            <a:off x="277092" y="1579418"/>
            <a:ext cx="3061854" cy="1122218"/>
          </a:xfrm>
          <a:prstGeom prst="cloudCallout">
            <a:avLst>
              <a:gd name="adj1" fmla="val 28583"/>
              <a:gd name="adj2" fmla="val 127624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3">
            <a:extLst>
              <a:ext uri="{FF2B5EF4-FFF2-40B4-BE49-F238E27FC236}">
                <a16:creationId xmlns="" xmlns:a16="http://schemas.microsoft.com/office/drawing/2014/main" id="{2F9162C4-C651-4EE6-9331-43ACC6B1A95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833257"/>
            <a:ext cx="12192000" cy="2024743"/>
          </a:xfrm>
          <a:prstGeom prst="rect">
            <a:avLst/>
          </a:prstGeom>
        </p:spPr>
      </p:pic>
      <p:pic>
        <p:nvPicPr>
          <p:cNvPr id="3" name="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0274" y="249382"/>
            <a:ext cx="5434236" cy="2826327"/>
          </a:xfrm>
          <a:prstGeom prst="rect">
            <a:avLst/>
          </a:prstGeo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445118" y="1834907"/>
            <a:ext cx="3135510" cy="698500"/>
          </a:xfrm>
          <a:prstGeom prst="rect">
            <a:avLst/>
          </a:prstGeom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Vận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 </a:t>
            </a:r>
            <a:r>
              <a:rPr lang="en-US" altLang="zh-CN" sz="4000" b="1" dirty="0" err="1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dụng</a:t>
            </a:r>
            <a:r>
              <a:rPr lang="en-US" altLang="zh-CN" sz="4000" b="1" dirty="0" smtClean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  <a:sym typeface="+mn-lt"/>
              </a:rPr>
              <a:t>:</a:t>
            </a:r>
            <a:endParaRPr lang="zh-CN" sz="4000" b="1" dirty="0">
              <a:solidFill>
                <a:srgbClr val="002060"/>
              </a:solidFill>
              <a:latin typeface="Times New Roman" pitchFamily="18" charset="0"/>
              <a:ea typeface="+mn-ea"/>
              <a:cs typeface="Times New Roman" pitchFamily="18" charset="0"/>
              <a:sym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545" y="3546763"/>
            <a:ext cx="106957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Thu </a:t>
            </a:r>
            <a:r>
              <a:rPr lang="en-US" sz="4400" dirty="0" err="1" smtClean="0">
                <a:solidFill>
                  <a:srgbClr val="FF0000"/>
                </a:solidFill>
              </a:rPr>
              <a:t>thập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và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trình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bày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thông</a:t>
            </a:r>
            <a:r>
              <a:rPr lang="en-US" sz="4400" dirty="0" smtClean="0">
                <a:solidFill>
                  <a:srgbClr val="FF0000"/>
                </a:solidFill>
              </a:rPr>
              <a:t> tin </a:t>
            </a:r>
            <a:r>
              <a:rPr lang="en-US" sz="4400" dirty="0" err="1" smtClean="0">
                <a:solidFill>
                  <a:srgbClr val="FF0000"/>
                </a:solidFill>
              </a:rPr>
              <a:t>về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thiệt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hại</a:t>
            </a:r>
            <a:r>
              <a:rPr lang="en-US" sz="4400" dirty="0" smtClean="0">
                <a:solidFill>
                  <a:srgbClr val="FF0000"/>
                </a:solidFill>
              </a:rPr>
              <a:t> do </a:t>
            </a:r>
            <a:r>
              <a:rPr lang="en-US" sz="4400" dirty="0" err="1" smtClean="0">
                <a:solidFill>
                  <a:srgbClr val="FF0000"/>
                </a:solidFill>
              </a:rPr>
              <a:t>thiên</a:t>
            </a:r>
            <a:r>
              <a:rPr lang="en-US" sz="4400" dirty="0" smtClean="0">
                <a:solidFill>
                  <a:srgbClr val="FF0000"/>
                </a:solidFill>
              </a:rPr>
              <a:t> tai </a:t>
            </a:r>
            <a:r>
              <a:rPr lang="en-US" sz="4400" dirty="0" err="1" smtClean="0">
                <a:solidFill>
                  <a:srgbClr val="FF0000"/>
                </a:solidFill>
              </a:rPr>
              <a:t>gây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ra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8918569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5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7155" y="166255"/>
            <a:ext cx="781185" cy="75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24659" y="347142"/>
            <a:ext cx="3297814" cy="5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3699" y="187901"/>
            <a:ext cx="11239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TextBox 54"/>
          <p:cNvSpPr txBox="1"/>
          <p:nvPr/>
        </p:nvSpPr>
        <p:spPr>
          <a:xfrm>
            <a:off x="2341419" y="443346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1. Thu </a:t>
            </a:r>
            <a:r>
              <a:rPr lang="en-US" sz="2800" dirty="0" err="1" smtClean="0"/>
              <a:t>thập</a:t>
            </a:r>
            <a:r>
              <a:rPr lang="en-US" sz="2800" dirty="0" smtClean="0"/>
              <a:t> </a:t>
            </a:r>
            <a:r>
              <a:rPr lang="en-US" sz="2800" dirty="0" err="1" smtClean="0"/>
              <a:t>thông</a:t>
            </a:r>
            <a:r>
              <a:rPr lang="en-US" sz="2800" dirty="0" smtClean="0"/>
              <a:t> tin,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ảnh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thiệt</a:t>
            </a:r>
            <a:r>
              <a:rPr lang="en-US" sz="2800" dirty="0" smtClean="0"/>
              <a:t> </a:t>
            </a:r>
            <a:r>
              <a:rPr lang="en-US" sz="2800" dirty="0" err="1" smtClean="0"/>
              <a:t>hại</a:t>
            </a:r>
            <a:r>
              <a:rPr lang="en-US" sz="2800" dirty="0" smtClean="0"/>
              <a:t> do </a:t>
            </a:r>
            <a:r>
              <a:rPr lang="en-US" sz="2800" dirty="0" err="1" smtClean="0"/>
              <a:t>thiên</a:t>
            </a:r>
            <a:r>
              <a:rPr lang="en-US" sz="2800" dirty="0" smtClean="0"/>
              <a:t> tai </a:t>
            </a:r>
            <a:r>
              <a:rPr lang="en-US" sz="2800" dirty="0" err="1" smtClean="0"/>
              <a:t>gây</a:t>
            </a:r>
            <a:r>
              <a:rPr lang="en-US" sz="2800" dirty="0" smtClean="0"/>
              <a:t> </a:t>
            </a:r>
            <a:r>
              <a:rPr lang="en-US" sz="2800" dirty="0" err="1" smtClean="0"/>
              <a:t>ra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80198" y="1565564"/>
            <a:ext cx="10161875" cy="529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Rounded Rectangle 55"/>
          <p:cNvSpPr/>
          <p:nvPr/>
        </p:nvSpPr>
        <p:spPr>
          <a:xfrm>
            <a:off x="166255" y="138542"/>
            <a:ext cx="11790218" cy="6608618"/>
          </a:xfrm>
          <a:prstGeom prst="roundRect">
            <a:avLst/>
          </a:prstGeom>
          <a:noFill/>
          <a:ln w="57150" cmpd="db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2327563" y="955965"/>
            <a:ext cx="9518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2. </a:t>
            </a:r>
            <a:r>
              <a:rPr lang="en-US" sz="2800" dirty="0" err="1" smtClean="0"/>
              <a:t>Chia</a:t>
            </a:r>
            <a:r>
              <a:rPr lang="en-US" sz="2800" dirty="0" smtClean="0"/>
              <a:t>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kết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thu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68522" y="1662546"/>
            <a:ext cx="9976572" cy="498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29025884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3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">
            <a:extLst>
              <a:ext uri="{FF2B5EF4-FFF2-40B4-BE49-F238E27FC236}">
                <a16:creationId xmlns="" xmlns:a16="http://schemas.microsoft.com/office/drawing/2014/main" id="{93271C3B-A9AC-44D4-9637-156DDBCD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4991545"/>
            <a:ext cx="12192000" cy="1866455"/>
          </a:xfrm>
          <a:prstGeom prst="rect">
            <a:avLst/>
          </a:prstGeom>
        </p:spPr>
      </p:pic>
      <p:sp>
        <p:nvSpPr>
          <p:cNvPr id="17" name="Horizontal Scroll 16"/>
          <p:cNvSpPr/>
          <p:nvPr/>
        </p:nvSpPr>
        <p:spPr>
          <a:xfrm>
            <a:off x="914399" y="566057"/>
            <a:ext cx="10203543" cy="4122057"/>
          </a:xfrm>
          <a:prstGeom prst="horizontalScroll">
            <a:avLst/>
          </a:prstGeom>
          <a:solidFill>
            <a:srgbClr val="00206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i="1" dirty="0" smtClean="0"/>
              <a:t>        Các em ạ. Thiên tai gây ra </a:t>
            </a:r>
            <a:r>
              <a:rPr lang="en-US" sz="3200" i="1" dirty="0" err="1" smtClean="0"/>
              <a:t>thiệt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hại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rất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lớn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về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tính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mạng</a:t>
            </a:r>
            <a:r>
              <a:rPr lang="en-US" sz="3200" i="1" dirty="0" smtClean="0"/>
              <a:t> con </a:t>
            </a:r>
            <a:r>
              <a:rPr lang="en-US" sz="3200" i="1" dirty="0" err="1" smtClean="0"/>
              <a:t>người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tài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sản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Vì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vậy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chúng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ta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cần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phải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biết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theo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dõi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các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bản</a:t>
            </a:r>
            <a:r>
              <a:rPr lang="en-US" sz="3200" i="1" dirty="0" smtClean="0"/>
              <a:t> tin </a:t>
            </a:r>
            <a:r>
              <a:rPr lang="en-US" sz="3200" i="1" dirty="0" err="1" smtClean="0"/>
              <a:t>dự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báo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tiết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hàng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ngày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để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cập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nhật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kịp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thời</a:t>
            </a:r>
            <a:r>
              <a:rPr lang="en-US" sz="3200" i="1" dirty="0" smtClean="0"/>
              <a:t>. </a:t>
            </a:r>
            <a:r>
              <a:rPr lang="en-US" sz="3200" i="1" dirty="0" err="1" smtClean="0"/>
              <a:t>Từ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đó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biết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phòng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tránh</a:t>
            </a:r>
            <a:r>
              <a:rPr lang="en-US" sz="3200" i="1" dirty="0" smtClean="0"/>
              <a:t>, </a:t>
            </a:r>
            <a:r>
              <a:rPr lang="en-US" sz="3200" i="1" dirty="0" err="1" smtClean="0"/>
              <a:t>giảm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thiểu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thiệt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hại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về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người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và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tài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sản</a:t>
            </a:r>
            <a:r>
              <a:rPr lang="en-US" sz="3200" i="1" dirty="0" smtClean="0"/>
              <a:t> do </a:t>
            </a:r>
            <a:r>
              <a:rPr lang="en-US" sz="3200" i="1" dirty="0" err="1" smtClean="0"/>
              <a:t>thiên</a:t>
            </a:r>
            <a:r>
              <a:rPr lang="en-US" sz="3200" i="1" dirty="0" smtClean="0"/>
              <a:t> tai </a:t>
            </a:r>
            <a:r>
              <a:rPr lang="en-US" sz="3200" i="1" dirty="0" err="1" smtClean="0"/>
              <a:t>gây</a:t>
            </a:r>
            <a:r>
              <a:rPr lang="en-US" sz="3200" i="1" dirty="0" smtClean="0"/>
              <a:t> </a:t>
            </a:r>
            <a:r>
              <a:rPr lang="en-US" sz="3200" i="1" dirty="0" err="1" smtClean="0"/>
              <a:t>ra</a:t>
            </a:r>
            <a:r>
              <a:rPr lang="en-US" sz="3200" i="1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3103793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203</Words>
  <PresentationFormat>Custom</PresentationFormat>
  <Paragraphs>22</Paragraphs>
  <Slides>11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2021-04-22T02:25:44Z</dcterms:created>
  <dcterms:modified xsi:type="dcterms:W3CDTF">2021-08-08T12:57:57Z</dcterms:modified>
</cp:coreProperties>
</file>