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60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86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63" r:id="rId27"/>
    <p:sldId id="285" r:id="rId28"/>
    <p:sldId id="287" r:id="rId29"/>
    <p:sldId id="288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13" r:id="rId41"/>
    <p:sldId id="300" r:id="rId42"/>
    <p:sldId id="301" r:id="rId43"/>
    <p:sldId id="302" r:id="rId44"/>
    <p:sldId id="303" r:id="rId45"/>
    <p:sldId id="304" r:id="rId46"/>
    <p:sldId id="305" r:id="rId47"/>
    <p:sldId id="314" r:id="rId48"/>
    <p:sldId id="306" r:id="rId49"/>
    <p:sldId id="308" r:id="rId50"/>
    <p:sldId id="309" r:id="rId51"/>
    <p:sldId id="315" r:id="rId52"/>
    <p:sldId id="312" r:id="rId53"/>
    <p:sldId id="317" r:id="rId54"/>
    <p:sldId id="311" r:id="rId55"/>
    <p:sldId id="319" r:id="rId56"/>
    <p:sldId id="320" r:id="rId57"/>
    <p:sldId id="321" r:id="rId58"/>
    <p:sldId id="322" r:id="rId59"/>
    <p:sldId id="323" r:id="rId60"/>
    <p:sldId id="325" r:id="rId61"/>
    <p:sldId id="326" r:id="rId62"/>
    <p:sldId id="327" r:id="rId63"/>
    <p:sldId id="261" r:id="rId64"/>
    <p:sldId id="328" r:id="rId65"/>
  </p:sldIdLst>
  <p:sldSz cx="18288000" cy="10287000"/>
  <p:notesSz cx="6858000" cy="9144000"/>
  <p:embeddedFontLst>
    <p:embeddedFont>
      <p:font typeface="SimSun" panose="02010600030101010101" pitchFamily="2" charset="-122"/>
      <p:regular r:id="rId66"/>
    </p:embeddedFont>
    <p:embeddedFont>
      <p:font typeface="Cambria Math" panose="02040503050406030204" pitchFamily="18" charset="0"/>
      <p:regular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ACD"/>
    <a:srgbClr val="F25822"/>
    <a:srgbClr val="E73886"/>
    <a:srgbClr val="57DD7D"/>
    <a:srgbClr val="FCD724"/>
    <a:srgbClr val="CE6342"/>
    <a:srgbClr val="FFD762"/>
    <a:srgbClr val="FFE780"/>
    <a:srgbClr val="67A596"/>
    <a:srgbClr val="24A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5" autoAdjust="0"/>
    <p:restoredTop sz="94622" autoAdjust="0"/>
  </p:normalViewPr>
  <p:slideViewPr>
    <p:cSldViewPr>
      <p:cViewPr varScale="1">
        <p:scale>
          <a:sx n="47" d="100"/>
          <a:sy n="47" d="100"/>
        </p:scale>
        <p:origin x="68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17" Type="http://schemas.openxmlformats.org/officeDocument/2006/relationships/image" Target="../media/image13.sv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7.svg"/><Relationship Id="rId19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51" Type="http://schemas.openxmlformats.org/officeDocument/2006/relationships/image" Target="../media/image23.png"/><Relationship Id="rId3" Type="http://schemas.openxmlformats.org/officeDocument/2006/relationships/image" Target="../media/image7.svg"/><Relationship Id="rId50" Type="http://schemas.openxmlformats.org/officeDocument/2006/relationships/image" Target="../media/image46.png"/><Relationship Id="rId47" Type="http://schemas.openxmlformats.org/officeDocument/2006/relationships/image" Target="../media/image61.svg"/><Relationship Id="rId7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9" Type="http://schemas.openxmlformats.org/officeDocument/2006/relationships/image" Target="../media/image63.sv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51" Type="http://schemas.openxmlformats.org/officeDocument/2006/relationships/image" Target="../media/image23.png"/><Relationship Id="rId3" Type="http://schemas.openxmlformats.org/officeDocument/2006/relationships/image" Target="../media/image7.svg"/><Relationship Id="rId50" Type="http://schemas.openxmlformats.org/officeDocument/2006/relationships/image" Target="../media/image46.png"/><Relationship Id="rId47" Type="http://schemas.openxmlformats.org/officeDocument/2006/relationships/image" Target="../media/image61.svg"/><Relationship Id="rId7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9" Type="http://schemas.openxmlformats.org/officeDocument/2006/relationships/image" Target="../media/image63.svg"/><Relationship Id="rId23" Type="http://schemas.openxmlformats.org/officeDocument/2006/relationships/image" Target="../media/image66.svg"/><Relationship Id="rId52" Type="http://schemas.openxmlformats.org/officeDocument/2006/relationships/image" Target="../media/image4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0.png"/><Relationship Id="rId3" Type="http://schemas.openxmlformats.org/officeDocument/2006/relationships/image" Target="../media/image7.svg"/><Relationship Id="rId17" Type="http://schemas.openxmlformats.org/officeDocument/2006/relationships/image" Target="../media/image1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51" Type="http://schemas.openxmlformats.org/officeDocument/2006/relationships/image" Target="../media/image48.png"/><Relationship Id="rId3" Type="http://schemas.openxmlformats.org/officeDocument/2006/relationships/image" Target="../media/image7.svg"/><Relationship Id="rId50" Type="http://schemas.openxmlformats.org/officeDocument/2006/relationships/image" Target="../media/image23.png"/><Relationship Id="rId47" Type="http://schemas.openxmlformats.org/officeDocument/2006/relationships/image" Target="../media/image6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9" Type="http://schemas.openxmlformats.org/officeDocument/2006/relationships/image" Target="../media/image63.svg"/><Relationship Id="rId15" Type="http://schemas.openxmlformats.org/officeDocument/2006/relationships/image" Target="NULL"/><Relationship Id="rId52" Type="http://schemas.openxmlformats.org/officeDocument/2006/relationships/image" Target="../media/image51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51" Type="http://schemas.openxmlformats.org/officeDocument/2006/relationships/image" Target="../media/image52.png"/><Relationship Id="rId3" Type="http://schemas.openxmlformats.org/officeDocument/2006/relationships/image" Target="../media/image7.svg"/><Relationship Id="rId50" Type="http://schemas.openxmlformats.org/officeDocument/2006/relationships/image" Target="../media/image23.png"/><Relationship Id="rId47" Type="http://schemas.openxmlformats.org/officeDocument/2006/relationships/image" Target="../media/image61.svg"/><Relationship Id="rId17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9" Type="http://schemas.openxmlformats.org/officeDocument/2006/relationships/image" Target="../media/image63.svg"/><Relationship Id="rId28" Type="http://schemas.openxmlformats.org/officeDocument/2006/relationships/image" Target="../media/image215.svg"/><Relationship Id="rId52" Type="http://schemas.openxmlformats.org/officeDocument/2006/relationships/image" Target="../media/image5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51" Type="http://schemas.openxmlformats.org/officeDocument/2006/relationships/image" Target="../media/image54.png"/><Relationship Id="rId3" Type="http://schemas.openxmlformats.org/officeDocument/2006/relationships/image" Target="../media/image7.svg"/><Relationship Id="rId50" Type="http://schemas.openxmlformats.org/officeDocument/2006/relationships/image" Target="../media/image23.png"/><Relationship Id="rId47" Type="http://schemas.openxmlformats.org/officeDocument/2006/relationships/image" Target="../media/image6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9" Type="http://schemas.openxmlformats.org/officeDocument/2006/relationships/image" Target="../media/image63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2" Type="http://schemas.openxmlformats.org/officeDocument/2006/relationships/image" Target="../media/image57.gif"/><Relationship Id="rId2" Type="http://schemas.openxmlformats.org/officeDocument/2006/relationships/image" Target="../media/image55.pn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43" Type="http://schemas.openxmlformats.org/officeDocument/2006/relationships/image" Target="../media/image58.gif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.svg"/><Relationship Id="rId3" Type="http://schemas.microsoft.com/office/2007/relationships/hdphoto" Target="../media/hdphoto3.wdp"/><Relationship Id="rId7" Type="http://schemas.openxmlformats.org/officeDocument/2006/relationships/image" Target="../media/image35.png"/><Relationship Id="rId2" Type="http://schemas.openxmlformats.org/officeDocument/2006/relationships/image" Target="../media/image59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60.png"/><Relationship Id="rId15" Type="http://schemas.microsoft.com/office/2007/relationships/hdphoto" Target="../media/hdphoto4.wdp"/><Relationship Id="rId4" Type="http://schemas.openxmlformats.org/officeDocument/2006/relationships/image" Target="../media/image94.svg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7" Type="http://schemas.openxmlformats.org/officeDocument/2006/relationships/image" Target="../media/image60.svg"/><Relationship Id="rId2" Type="http://schemas.openxmlformats.org/officeDocument/2006/relationships/image" Target="../media/image62.png"/><Relationship Id="rId5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3" Type="http://schemas.openxmlformats.org/officeDocument/2006/relationships/image" Target="NULL"/><Relationship Id="rId27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7" Type="http://schemas.openxmlformats.org/officeDocument/2006/relationships/image" Target="../media/image60.svg"/><Relationship Id="rId2" Type="http://schemas.openxmlformats.org/officeDocument/2006/relationships/image" Target="../media/image62.png"/><Relationship Id="rId5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3" Type="http://schemas.openxmlformats.org/officeDocument/2006/relationships/image" Target="NULL"/><Relationship Id="rId27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19.svg"/><Relationship Id="rId7" Type="http://schemas.openxmlformats.org/officeDocument/2006/relationships/image" Target="../media/image7.svg"/><Relationship Id="rId12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5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1.png"/><Relationship Id="rId43" Type="http://schemas.openxmlformats.org/officeDocument/2006/relationships/image" Target="../media/image136.sv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.gif"/><Relationship Id="rId3" Type="http://schemas.openxmlformats.org/officeDocument/2006/relationships/image" Target="../media/image2.svg"/><Relationship Id="rId25" Type="http://schemas.openxmlformats.org/officeDocument/2006/relationships/image" Target="../media/image2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12" Type="http://schemas.openxmlformats.org/officeDocument/2006/relationships/image" Target="../media/image66.png"/><Relationship Id="rId46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6.svg"/><Relationship Id="rId45" Type="http://schemas.openxmlformats.org/officeDocument/2006/relationships/image" Target="../media/image59.sv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55" Type="http://schemas.openxmlformats.org/officeDocument/2006/relationships/image" Target="../media/image69.svg"/><Relationship Id="rId7" Type="http://schemas.openxmlformats.org/officeDocument/2006/relationships/image" Target="../media/image69.png"/><Relationship Id="rId59" Type="http://schemas.openxmlformats.org/officeDocument/2006/relationships/image" Target="../media/image71.svg"/><Relationship Id="rId2" Type="http://schemas.openxmlformats.org/officeDocument/2006/relationships/image" Target="../media/image68.png"/><Relationship Id="rId29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28" Type="http://schemas.openxmlformats.org/officeDocument/2006/relationships/image" Target="../media/image70.png"/><Relationship Id="rId4" Type="http://schemas.openxmlformats.org/officeDocument/2006/relationships/image" Target="../media/image126.svg"/><Relationship Id="rId27" Type="http://schemas.openxmlformats.org/officeDocument/2006/relationships/image" Target="../media/image43.svg"/><Relationship Id="rId56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3" Type="http://schemas.openxmlformats.org/officeDocument/2006/relationships/image" Target="../media/image7.svg"/><Relationship Id="rId12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6.svg"/><Relationship Id="rId45" Type="http://schemas.openxmlformats.org/officeDocument/2006/relationships/image" Target="../media/image59.sv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55" Type="http://schemas.openxmlformats.org/officeDocument/2006/relationships/image" Target="../media/image69.svg"/><Relationship Id="rId7" Type="http://schemas.openxmlformats.org/officeDocument/2006/relationships/image" Target="../media/image69.png"/><Relationship Id="rId59" Type="http://schemas.openxmlformats.org/officeDocument/2006/relationships/image" Target="../media/image71.svg"/><Relationship Id="rId2" Type="http://schemas.openxmlformats.org/officeDocument/2006/relationships/image" Target="../media/image68.png"/><Relationship Id="rId29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28" Type="http://schemas.openxmlformats.org/officeDocument/2006/relationships/image" Target="../media/image70.png"/><Relationship Id="rId60" Type="http://schemas.openxmlformats.org/officeDocument/2006/relationships/image" Target="../media/image71.png"/><Relationship Id="rId4" Type="http://schemas.openxmlformats.org/officeDocument/2006/relationships/image" Target="../media/image126.svg"/><Relationship Id="rId27" Type="http://schemas.openxmlformats.org/officeDocument/2006/relationships/image" Target="../media/image43.svg"/><Relationship Id="rId56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55" Type="http://schemas.openxmlformats.org/officeDocument/2006/relationships/image" Target="../media/image69.svg"/><Relationship Id="rId7" Type="http://schemas.openxmlformats.org/officeDocument/2006/relationships/image" Target="../media/image69.png"/><Relationship Id="rId59" Type="http://schemas.openxmlformats.org/officeDocument/2006/relationships/image" Target="../media/image71.svg"/><Relationship Id="rId2" Type="http://schemas.openxmlformats.org/officeDocument/2006/relationships/image" Target="../media/image68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32" Type="http://schemas.microsoft.com/office/2007/relationships/hdphoto" Target="../media/hdphoto6.wdp"/><Relationship Id="rId5" Type="http://schemas.openxmlformats.org/officeDocument/2006/relationships/image" Target="../media/image4.png"/><Relationship Id="rId28" Type="http://schemas.openxmlformats.org/officeDocument/2006/relationships/image" Target="../media/image72.png"/><Relationship Id="rId61" Type="http://schemas.openxmlformats.org/officeDocument/2006/relationships/image" Target="../media/image76.png"/><Relationship Id="rId31" Type="http://schemas.openxmlformats.org/officeDocument/2006/relationships/image" Target="../media/image70.png"/><Relationship Id="rId60" Type="http://schemas.openxmlformats.org/officeDocument/2006/relationships/image" Target="../media/image75.png"/><Relationship Id="rId4" Type="http://schemas.openxmlformats.org/officeDocument/2006/relationships/image" Target="../media/image126.svg"/><Relationship Id="rId27" Type="http://schemas.openxmlformats.org/officeDocument/2006/relationships/image" Target="../media/image43.svg"/><Relationship Id="rId30" Type="http://schemas.openxmlformats.org/officeDocument/2006/relationships/image" Target="../media/image74.png"/><Relationship Id="rId56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5.svg"/><Relationship Id="rId18" Type="http://schemas.openxmlformats.org/officeDocument/2006/relationships/image" Target="../media/image122.svg"/><Relationship Id="rId26" Type="http://schemas.openxmlformats.org/officeDocument/2006/relationships/image" Target="../media/image88.svg"/><Relationship Id="rId3" Type="http://schemas.openxmlformats.org/officeDocument/2006/relationships/image" Target="../media/image116.svg"/><Relationship Id="rId21" Type="http://schemas.openxmlformats.org/officeDocument/2006/relationships/image" Target="../media/image86.png"/><Relationship Id="rId7" Type="http://schemas.openxmlformats.org/officeDocument/2006/relationships/image" Target="../media/image106.svg"/><Relationship Id="rId12" Type="http://schemas.openxmlformats.org/officeDocument/2006/relationships/image" Target="../media/image81.png"/><Relationship Id="rId17" Type="http://schemas.openxmlformats.org/officeDocument/2006/relationships/image" Target="../media/image84.png"/><Relationship Id="rId25" Type="http://schemas.openxmlformats.org/officeDocument/2006/relationships/image" Target="../media/image22.png"/><Relationship Id="rId2" Type="http://schemas.openxmlformats.org/officeDocument/2006/relationships/image" Target="../media/image77.png"/><Relationship Id="rId16" Type="http://schemas.openxmlformats.org/officeDocument/2006/relationships/image" Target="../media/image41.svg"/><Relationship Id="rId20" Type="http://schemas.openxmlformats.org/officeDocument/2006/relationships/image" Target="../media/image1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20.svg"/><Relationship Id="rId24" Type="http://schemas.openxmlformats.org/officeDocument/2006/relationships/image" Target="../media/image86.svg"/><Relationship Id="rId5" Type="http://schemas.openxmlformats.org/officeDocument/2006/relationships/image" Target="../media/image118.svg"/><Relationship Id="rId15" Type="http://schemas.openxmlformats.org/officeDocument/2006/relationships/image" Target="../media/image83.png"/><Relationship Id="rId23" Type="http://schemas.openxmlformats.org/officeDocument/2006/relationships/image" Target="../media/image21.png"/><Relationship Id="rId10" Type="http://schemas.openxmlformats.org/officeDocument/2006/relationships/image" Target="../media/image80.png"/><Relationship Id="rId19" Type="http://schemas.openxmlformats.org/officeDocument/2006/relationships/image" Target="../media/image85.png"/><Relationship Id="rId4" Type="http://schemas.openxmlformats.org/officeDocument/2006/relationships/image" Target="../media/image78.png"/><Relationship Id="rId9" Type="http://schemas.openxmlformats.org/officeDocument/2006/relationships/image" Target="../media/image13.svg"/><Relationship Id="rId14" Type="http://schemas.openxmlformats.org/officeDocument/2006/relationships/image" Target="../media/image82.png"/><Relationship Id="rId22" Type="http://schemas.openxmlformats.org/officeDocument/2006/relationships/image" Target="../media/image8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55" Type="http://schemas.openxmlformats.org/officeDocument/2006/relationships/image" Target="NUL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Relationship Id="rId56" Type="http://schemas.openxmlformats.org/officeDocument/2006/relationships/image" Target="../media/image90.png"/><Relationship Id="rId43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0.png"/><Relationship Id="rId3" Type="http://schemas.openxmlformats.org/officeDocument/2006/relationships/image" Target="../media/image76.svg"/><Relationship Id="rId17" Type="http://schemas.openxmlformats.org/officeDocument/2006/relationships/image" Target="../media/image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0.svg"/><Relationship Id="rId18" Type="http://schemas.openxmlformats.org/officeDocument/2006/relationships/image" Target="../media/image20.png"/><Relationship Id="rId3" Type="http://schemas.openxmlformats.org/officeDocument/2006/relationships/image" Target="../media/image76.svg"/><Relationship Id="rId21" Type="http://schemas.openxmlformats.org/officeDocument/2006/relationships/image" Target="../media/image21.png"/><Relationship Id="rId7" Type="http://schemas.openxmlformats.org/officeDocument/2006/relationships/image" Target="../media/image78.svg"/><Relationship Id="rId12" Type="http://schemas.openxmlformats.org/officeDocument/2006/relationships/image" Target="../media/image17.png"/><Relationship Id="rId17" Type="http://schemas.openxmlformats.org/officeDocument/2006/relationships/image" Target="../media/image9.svg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svg"/><Relationship Id="rId24" Type="http://schemas.openxmlformats.org/officeDocument/2006/relationships/image" Target="../media/image88.svg"/><Relationship Id="rId5" Type="http://schemas.openxmlformats.org/officeDocument/2006/relationships/image" Target="../media/image13.svg"/><Relationship Id="rId15" Type="http://schemas.openxmlformats.org/officeDocument/2006/relationships/image" Target="../media/image82.svg"/><Relationship Id="rId23" Type="http://schemas.openxmlformats.org/officeDocument/2006/relationships/image" Target="../media/image22.png"/><Relationship Id="rId10" Type="http://schemas.openxmlformats.org/officeDocument/2006/relationships/image" Target="../media/image16.png"/><Relationship Id="rId19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23.svg"/><Relationship Id="rId14" Type="http://schemas.openxmlformats.org/officeDocument/2006/relationships/image" Target="../media/image18.png"/><Relationship Id="rId22" Type="http://schemas.openxmlformats.org/officeDocument/2006/relationships/image" Target="../media/image86.sv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4.png"/><Relationship Id="rId3" Type="http://schemas.openxmlformats.org/officeDocument/2006/relationships/image" Target="../media/image76.svg"/><Relationship Id="rId25" Type="http://schemas.openxmlformats.org/officeDocument/2006/relationships/image" Target="../media/image68.svg"/><Relationship Id="rId17" Type="http://schemas.openxmlformats.org/officeDocument/2006/relationships/image" Target="../media/image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Relationship Id="rId27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1" Type="http://schemas.openxmlformats.org/officeDocument/2006/relationships/image" Target="../media/image86.svg"/><Relationship Id="rId55" Type="http://schemas.openxmlformats.org/officeDocument/2006/relationships/image" Target="../media/image98.png"/><Relationship Id="rId25" Type="http://schemas.microsoft.com/office/2007/relationships/hdphoto" Target="../media/hdphoto8.wdp"/><Relationship Id="rId2" Type="http://schemas.openxmlformats.org/officeDocument/2006/relationships/image" Target="../media/image96.png"/><Relationship Id="rId54" Type="http://schemas.openxmlformats.org/officeDocument/2006/relationships/image" Target="../media/image581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97.png"/><Relationship Id="rId23" Type="http://schemas.openxmlformats.org/officeDocument/2006/relationships/image" Target="../media/image7.svg"/><Relationship Id="rId22" Type="http://schemas.openxmlformats.org/officeDocument/2006/relationships/image" Target="../media/image4.png"/><Relationship Id="rId27" Type="http://schemas.openxmlformats.org/officeDocument/2006/relationships/image" Target="../media/image26.svg"/></Relationships>
</file>

<file path=ppt/slides/_rels/slide32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01.png"/><Relationship Id="rId3" Type="http://schemas.microsoft.com/office/2007/relationships/hdphoto" Target="../media/hdphoto7.wdp"/><Relationship Id="rId21" Type="http://schemas.openxmlformats.org/officeDocument/2006/relationships/image" Target="../media/image86.svg"/><Relationship Id="rId38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99.png"/><Relationship Id="rId37" Type="http://schemas.openxmlformats.org/officeDocument/2006/relationships/image" Target="../media/image36.svg"/><Relationship Id="rId23" Type="http://schemas.openxmlformats.org/officeDocument/2006/relationships/image" Target="../media/image7.svg"/><Relationship Id="rId15" Type="http://schemas.openxmlformats.org/officeDocument/2006/relationships/image" Target="../media/image590.svg"/><Relationship Id="rId22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9" Type="http://schemas.openxmlformats.org/officeDocument/2006/relationships/image" Target="NULL"/><Relationship Id="rId3" Type="http://schemas.microsoft.com/office/2007/relationships/hdphoto" Target="../media/hdphoto7.wdp"/><Relationship Id="rId21" Type="http://schemas.openxmlformats.org/officeDocument/2006/relationships/image" Target="../media/image86.svg"/><Relationship Id="rId55" Type="http://schemas.openxmlformats.org/officeDocument/2006/relationships/image" Target="../media/image102.png"/><Relationship Id="rId25" Type="http://schemas.microsoft.com/office/2007/relationships/hdphoto" Target="../media/hdphoto8.wdp"/><Relationship Id="rId2" Type="http://schemas.openxmlformats.org/officeDocument/2006/relationships/image" Target="../media/image96.png"/><Relationship Id="rId54" Type="http://schemas.openxmlformats.org/officeDocument/2006/relationships/image" Target="../media/image581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97.png"/><Relationship Id="rId23" Type="http://schemas.openxmlformats.org/officeDocument/2006/relationships/image" Target="../media/image7.svg"/><Relationship Id="rId22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9" Type="http://schemas.openxmlformats.org/officeDocument/2006/relationships/image" Target="NULL"/><Relationship Id="rId3" Type="http://schemas.microsoft.com/office/2007/relationships/hdphoto" Target="../media/hdphoto7.wdp"/><Relationship Id="rId21" Type="http://schemas.openxmlformats.org/officeDocument/2006/relationships/image" Target="../media/image86.svg"/><Relationship Id="rId55" Type="http://schemas.openxmlformats.org/officeDocument/2006/relationships/image" Target="../media/image103.png"/><Relationship Id="rId25" Type="http://schemas.microsoft.com/office/2007/relationships/hdphoto" Target="../media/hdphoto8.wdp"/><Relationship Id="rId2" Type="http://schemas.openxmlformats.org/officeDocument/2006/relationships/image" Target="../media/image96.png"/><Relationship Id="rId54" Type="http://schemas.openxmlformats.org/officeDocument/2006/relationships/image" Target="../media/image581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97.png"/><Relationship Id="rId23" Type="http://schemas.openxmlformats.org/officeDocument/2006/relationships/image" Target="../media/image7.svg"/><Relationship Id="rId22" Type="http://schemas.openxmlformats.org/officeDocument/2006/relationships/image" Target="../media/image4.png"/><Relationship Id="rId56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svg"/><Relationship Id="rId3" Type="http://schemas.microsoft.com/office/2007/relationships/hdphoto" Target="../media/hdphoto5.wdp"/><Relationship Id="rId12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6" Type="http://schemas.openxmlformats.org/officeDocument/2006/relationships/image" Target="NULL"/><Relationship Id="rId5" Type="http://schemas.openxmlformats.org/officeDocument/2006/relationships/image" Target="../media/image105.png"/><Relationship Id="rId15" Type="http://schemas.openxmlformats.org/officeDocument/2006/relationships/image" Target="../media/image108.png"/><Relationship Id="rId57" Type="http://schemas.openxmlformats.org/officeDocument/2006/relationships/image" Target="../media/image48.svg"/><Relationship Id="rId4" Type="http://schemas.openxmlformats.org/officeDocument/2006/relationships/image" Target="../media/image126.svg"/><Relationship Id="rId1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svg"/><Relationship Id="rId3" Type="http://schemas.microsoft.com/office/2007/relationships/hdphoto" Target="../media/hdphoto5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5" Type="http://schemas.openxmlformats.org/officeDocument/2006/relationships/image" Target="../media/image106.png"/><Relationship Id="rId15" Type="http://schemas.openxmlformats.org/officeDocument/2006/relationships/image" Target="../media/image105.png"/><Relationship Id="rId4" Type="http://schemas.openxmlformats.org/officeDocument/2006/relationships/image" Target="../media/image126.svg"/><Relationship Id="rId1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51" Type="http://schemas.openxmlformats.org/officeDocument/2006/relationships/image" Target="../media/image110.png"/><Relationship Id="rId3" Type="http://schemas.openxmlformats.org/officeDocument/2006/relationships/image" Target="../media/image7.svg"/><Relationship Id="rId50" Type="http://schemas.openxmlformats.org/officeDocument/2006/relationships/image" Target="../media/image23.png"/><Relationship Id="rId47" Type="http://schemas.openxmlformats.org/officeDocument/2006/relationships/image" Target="../media/image6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9" Type="http://schemas.openxmlformats.org/officeDocument/2006/relationships/image" Target="../media/image63.sv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51" Type="http://schemas.openxmlformats.org/officeDocument/2006/relationships/image" Target="../media/image111.png"/><Relationship Id="rId3" Type="http://schemas.openxmlformats.org/officeDocument/2006/relationships/image" Target="../media/image7.svg"/><Relationship Id="rId50" Type="http://schemas.openxmlformats.org/officeDocument/2006/relationships/image" Target="../media/image23.png"/><Relationship Id="rId47" Type="http://schemas.openxmlformats.org/officeDocument/2006/relationships/image" Target="../media/image6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9" Type="http://schemas.openxmlformats.org/officeDocument/2006/relationships/image" Target="../media/image63.svg"/><Relationship Id="rId52" Type="http://schemas.openxmlformats.org/officeDocument/2006/relationships/image" Target="../media/image110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51" Type="http://schemas.openxmlformats.org/officeDocument/2006/relationships/image" Target="../media/image65.svg"/><Relationship Id="rId13" Type="http://schemas.openxmlformats.org/officeDocument/2006/relationships/image" Target="../media/image12.svg"/><Relationship Id="rId3" Type="http://schemas.openxmlformats.org/officeDocument/2006/relationships/image" Target="../media/image7.svg"/><Relationship Id="rId47" Type="http://schemas.openxmlformats.org/officeDocument/2006/relationships/image" Target="../media/image61.svg"/><Relationship Id="rId50" Type="http://schemas.openxmlformats.org/officeDocument/2006/relationships/image" Target="../media/image25.png"/><Relationship Id="rId55" Type="http://schemas.openxmlformats.org/officeDocument/2006/relationships/image" Target="../media/image69.svg"/><Relationship Id="rId59" Type="http://schemas.openxmlformats.org/officeDocument/2006/relationships/image" Target="../media/image71.svg"/><Relationship Id="rId7" Type="http://schemas.openxmlformats.org/officeDocument/2006/relationships/image" Target="../media/image23.svg"/><Relationship Id="rId2" Type="http://schemas.openxmlformats.org/officeDocument/2006/relationships/image" Target="../media/image4.png"/><Relationship Id="rId5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3" Type="http://schemas.openxmlformats.org/officeDocument/2006/relationships/image" Target="../media/image67.svg"/><Relationship Id="rId58" Type="http://schemas.openxmlformats.org/officeDocument/2006/relationships/image" Target="../media/image28.png"/><Relationship Id="rId49" Type="http://schemas.openxmlformats.org/officeDocument/2006/relationships/image" Target="../media/image63.svg"/><Relationship Id="rId57" Type="http://schemas.openxmlformats.org/officeDocument/2006/relationships/image" Target="../media/image11.svg"/><Relationship Id="rId61" Type="http://schemas.openxmlformats.org/officeDocument/2006/relationships/image" Target="../media/image30.png"/><Relationship Id="rId44" Type="http://schemas.openxmlformats.org/officeDocument/2006/relationships/image" Target="../media/image23.png"/><Relationship Id="rId52" Type="http://schemas.openxmlformats.org/officeDocument/2006/relationships/image" Target="../media/image26.png"/><Relationship Id="rId60" Type="http://schemas.openxmlformats.org/officeDocument/2006/relationships/image" Target="../media/image29.png"/><Relationship Id="rId4" Type="http://schemas.openxmlformats.org/officeDocument/2006/relationships/image" Target="../media/image8.png"/><Relationship Id="rId43" Type="http://schemas.openxmlformats.org/officeDocument/2006/relationships/image" Target="../media/image15.svg"/><Relationship Id="rId48" Type="http://schemas.openxmlformats.org/officeDocument/2006/relationships/image" Target="../media/image24.png"/><Relationship Id="rId56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8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1" Type="http://schemas.openxmlformats.org/officeDocument/2006/relationships/image" Target="../media/image3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81.svg"/><Relationship Id="rId3" Type="http://schemas.openxmlformats.org/officeDocument/2006/relationships/image" Target="../media/image20.sv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7.svg"/><Relationship Id="rId15" Type="http://schemas.openxmlformats.org/officeDocument/2006/relationships/image" Target="../media/image62.svg"/><Relationship Id="rId10" Type="http://schemas.openxmlformats.org/officeDocument/2006/relationships/image" Target="../media/image124.png"/><Relationship Id="rId4" Type="http://schemas.openxmlformats.org/officeDocument/2006/relationships/image" Target="../media/image4.png"/><Relationship Id="rId9" Type="http://schemas.openxmlformats.org/officeDocument/2006/relationships/image" Target="../media/image123.png"/><Relationship Id="rId14" Type="http://schemas.openxmlformats.org/officeDocument/2006/relationships/image" Target="../media/image12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62.svg"/><Relationship Id="rId3" Type="http://schemas.openxmlformats.org/officeDocument/2006/relationships/image" Target="../media/image20.svg"/><Relationship Id="rId7" Type="http://schemas.openxmlformats.org/officeDocument/2006/relationships/image" Target="../media/image129.png"/><Relationship Id="rId12" Type="http://schemas.openxmlformats.org/officeDocument/2006/relationships/image" Target="../media/image12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81.svg"/><Relationship Id="rId5" Type="http://schemas.openxmlformats.org/officeDocument/2006/relationships/image" Target="../media/image7.svg"/><Relationship Id="rId10" Type="http://schemas.openxmlformats.org/officeDocument/2006/relationships/image" Target="../media/image126.png"/><Relationship Id="rId4" Type="http://schemas.openxmlformats.org/officeDocument/2006/relationships/image" Target="../media/image4.png"/><Relationship Id="rId9" Type="http://schemas.openxmlformats.org/officeDocument/2006/relationships/image" Target="../media/image1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1" Type="http://schemas.openxmlformats.org/officeDocument/2006/relationships/image" Target="../media/image3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62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32.png"/><Relationship Id="rId5" Type="http://schemas.openxmlformats.org/officeDocument/2006/relationships/image" Target="../media/image7.svg"/><Relationship Id="rId10" Type="http://schemas.openxmlformats.org/officeDocument/2006/relationships/image" Target="../media/image127.png"/><Relationship Id="rId4" Type="http://schemas.openxmlformats.org/officeDocument/2006/relationships/image" Target="../media/image4.png"/><Relationship Id="rId9" Type="http://schemas.openxmlformats.org/officeDocument/2006/relationships/image" Target="../media/image81.sv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svg"/><Relationship Id="rId3" Type="http://schemas.openxmlformats.org/officeDocument/2006/relationships/image" Target="../media/image8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20.svg"/><Relationship Id="rId7" Type="http://schemas.openxmlformats.org/officeDocument/2006/relationships/image" Target="../media/image13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62.svg"/><Relationship Id="rId5" Type="http://schemas.openxmlformats.org/officeDocument/2006/relationships/image" Target="../media/image7.svg"/><Relationship Id="rId10" Type="http://schemas.openxmlformats.org/officeDocument/2006/relationships/image" Target="../media/image127.png"/><Relationship Id="rId4" Type="http://schemas.openxmlformats.org/officeDocument/2006/relationships/image" Target="../media/image4.png"/><Relationship Id="rId9" Type="http://schemas.openxmlformats.org/officeDocument/2006/relationships/image" Target="../media/image81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20.svg"/><Relationship Id="rId7" Type="http://schemas.openxmlformats.org/officeDocument/2006/relationships/image" Target="../media/image13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62.svg"/><Relationship Id="rId5" Type="http://schemas.openxmlformats.org/officeDocument/2006/relationships/image" Target="../media/image7.svg"/><Relationship Id="rId10" Type="http://schemas.openxmlformats.org/officeDocument/2006/relationships/image" Target="../media/image127.png"/><Relationship Id="rId4" Type="http://schemas.openxmlformats.org/officeDocument/2006/relationships/image" Target="../media/image4.png"/><Relationship Id="rId9" Type="http://schemas.openxmlformats.org/officeDocument/2006/relationships/image" Target="../media/image8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86.svg"/><Relationship Id="rId3" Type="http://schemas.openxmlformats.org/officeDocument/2006/relationships/image" Target="../media/image3.svg"/><Relationship Id="rId7" Type="http://schemas.openxmlformats.org/officeDocument/2006/relationships/image" Target="../media/image90.sv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5.svg"/><Relationship Id="rId15" Type="http://schemas.openxmlformats.org/officeDocument/2006/relationships/image" Target="../media/image8.png"/><Relationship Id="rId10" Type="http://schemas.openxmlformats.org/officeDocument/2006/relationships/image" Target="../media/image33.png"/><Relationship Id="rId19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92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19" Type="http://schemas.openxmlformats.org/officeDocument/2006/relationships/image" Target="../media/image18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1" Type="http://schemas.openxmlformats.org/officeDocument/2006/relationships/image" Target="NUL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Relationship Id="rId22" Type="http://schemas.openxmlformats.org/officeDocument/2006/relationships/image" Target="../media/image14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4.svg"/><Relationship Id="rId19" Type="http://schemas.openxmlformats.org/officeDocument/2006/relationships/image" Target="../media/image18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12.png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15" Type="http://schemas.openxmlformats.org/officeDocument/2006/relationships/image" Target="../media/image560.svg"/><Relationship Id="rId4" Type="http://schemas.openxmlformats.org/officeDocument/2006/relationships/image" Target="../media/image14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microsoft.com/office/2007/relationships/hdphoto" Target="../media/hdphoto3.wdp"/><Relationship Id="rId7" Type="http://schemas.openxmlformats.org/officeDocument/2006/relationships/image" Target="../media/image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19.png"/><Relationship Id="rId10" Type="http://schemas.openxmlformats.org/officeDocument/2006/relationships/image" Target="../media/image148.png"/><Relationship Id="rId4" Type="http://schemas.openxmlformats.org/officeDocument/2006/relationships/image" Target="../media/image94.svg"/><Relationship Id="rId9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47" Type="http://schemas.microsoft.com/office/2007/relationships/hdphoto" Target="../media/hdphoto9.wdp"/><Relationship Id="rId46" Type="http://schemas.openxmlformats.org/officeDocument/2006/relationships/image" Target="../media/image149.png"/><Relationship Id="rId59" Type="http://schemas.openxmlformats.org/officeDocument/2006/relationships/image" Target="../media/image151.png"/><Relationship Id="rId2" Type="http://schemas.openxmlformats.org/officeDocument/2006/relationships/image" Target="../media/image8.png"/><Relationship Id="rId5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59.svg"/><Relationship Id="rId53" Type="http://schemas.openxmlformats.org/officeDocument/2006/relationships/image" Target="../media/image67.svg"/><Relationship Id="rId58" Type="http://schemas.openxmlformats.org/officeDocument/2006/relationships/image" Target="../media/image150.png"/><Relationship Id="rId57" Type="http://schemas.openxmlformats.org/officeDocument/2006/relationships/image" Target="../media/image11.svg"/><Relationship Id="rId44" Type="http://schemas.openxmlformats.org/officeDocument/2006/relationships/image" Target="../media/image66.png"/><Relationship Id="rId10" Type="http://schemas.openxmlformats.org/officeDocument/2006/relationships/image" Target="../media/image50.svg"/><Relationship Id="rId43" Type="http://schemas.openxmlformats.org/officeDocument/2006/relationships/image" Target="../media/image15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47" Type="http://schemas.microsoft.com/office/2007/relationships/hdphoto" Target="../media/hdphoto9.wdp"/><Relationship Id="rId46" Type="http://schemas.openxmlformats.org/officeDocument/2006/relationships/image" Target="../media/image149.png"/><Relationship Id="rId59" Type="http://schemas.openxmlformats.org/officeDocument/2006/relationships/image" Target="../media/image151.png"/><Relationship Id="rId2" Type="http://schemas.openxmlformats.org/officeDocument/2006/relationships/image" Target="../media/image8.png"/><Relationship Id="rId5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59.svg"/><Relationship Id="rId53" Type="http://schemas.openxmlformats.org/officeDocument/2006/relationships/image" Target="../media/image67.svg"/><Relationship Id="rId58" Type="http://schemas.openxmlformats.org/officeDocument/2006/relationships/image" Target="../media/image150.png"/><Relationship Id="rId57" Type="http://schemas.openxmlformats.org/officeDocument/2006/relationships/image" Target="../media/image11.svg"/><Relationship Id="rId44" Type="http://schemas.openxmlformats.org/officeDocument/2006/relationships/image" Target="../media/image66.png"/><Relationship Id="rId10" Type="http://schemas.openxmlformats.org/officeDocument/2006/relationships/image" Target="../media/image50.svg"/><Relationship Id="rId43" Type="http://schemas.openxmlformats.org/officeDocument/2006/relationships/image" Target="../media/image15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47" Type="http://schemas.microsoft.com/office/2007/relationships/hdphoto" Target="../media/hdphoto9.wdp"/><Relationship Id="rId46" Type="http://schemas.openxmlformats.org/officeDocument/2006/relationships/image" Target="../media/image149.png"/><Relationship Id="rId59" Type="http://schemas.openxmlformats.org/officeDocument/2006/relationships/image" Target="../media/image151.png"/><Relationship Id="rId2" Type="http://schemas.openxmlformats.org/officeDocument/2006/relationships/image" Target="../media/image8.png"/><Relationship Id="rId5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59.svg"/><Relationship Id="rId53" Type="http://schemas.openxmlformats.org/officeDocument/2006/relationships/image" Target="../media/image67.svg"/><Relationship Id="rId58" Type="http://schemas.openxmlformats.org/officeDocument/2006/relationships/image" Target="../media/image150.png"/><Relationship Id="rId57" Type="http://schemas.openxmlformats.org/officeDocument/2006/relationships/image" Target="../media/image11.svg"/><Relationship Id="rId44" Type="http://schemas.openxmlformats.org/officeDocument/2006/relationships/image" Target="../media/image66.png"/><Relationship Id="rId10" Type="http://schemas.openxmlformats.org/officeDocument/2006/relationships/image" Target="../media/image50.svg"/><Relationship Id="rId43" Type="http://schemas.openxmlformats.org/officeDocument/2006/relationships/image" Target="../media/image15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47" Type="http://schemas.microsoft.com/office/2007/relationships/hdphoto" Target="../media/hdphoto9.wdp"/><Relationship Id="rId46" Type="http://schemas.openxmlformats.org/officeDocument/2006/relationships/image" Target="../media/image149.png"/><Relationship Id="rId59" Type="http://schemas.openxmlformats.org/officeDocument/2006/relationships/image" Target="../media/image151.png"/><Relationship Id="rId2" Type="http://schemas.openxmlformats.org/officeDocument/2006/relationships/image" Target="../media/image8.png"/><Relationship Id="rId5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59.svg"/><Relationship Id="rId53" Type="http://schemas.openxmlformats.org/officeDocument/2006/relationships/image" Target="../media/image67.svg"/><Relationship Id="rId58" Type="http://schemas.openxmlformats.org/officeDocument/2006/relationships/image" Target="../media/image150.png"/><Relationship Id="rId57" Type="http://schemas.openxmlformats.org/officeDocument/2006/relationships/image" Target="../media/image11.svg"/><Relationship Id="rId44" Type="http://schemas.openxmlformats.org/officeDocument/2006/relationships/image" Target="../media/image66.png"/><Relationship Id="rId10" Type="http://schemas.openxmlformats.org/officeDocument/2006/relationships/image" Target="../media/image50.svg"/><Relationship Id="rId43" Type="http://schemas.openxmlformats.org/officeDocument/2006/relationships/image" Target="../media/image15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47" Type="http://schemas.microsoft.com/office/2007/relationships/hdphoto" Target="../media/hdphoto9.wdp"/><Relationship Id="rId46" Type="http://schemas.openxmlformats.org/officeDocument/2006/relationships/image" Target="../media/image149.png"/><Relationship Id="rId59" Type="http://schemas.openxmlformats.org/officeDocument/2006/relationships/image" Target="../media/image151.png"/><Relationship Id="rId2" Type="http://schemas.openxmlformats.org/officeDocument/2006/relationships/image" Target="../media/image8.png"/><Relationship Id="rId5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59.svg"/><Relationship Id="rId53" Type="http://schemas.openxmlformats.org/officeDocument/2006/relationships/image" Target="../media/image67.svg"/><Relationship Id="rId58" Type="http://schemas.openxmlformats.org/officeDocument/2006/relationships/image" Target="../media/image150.png"/><Relationship Id="rId57" Type="http://schemas.openxmlformats.org/officeDocument/2006/relationships/image" Target="../media/image11.svg"/><Relationship Id="rId44" Type="http://schemas.openxmlformats.org/officeDocument/2006/relationships/image" Target="../media/image66.png"/><Relationship Id="rId10" Type="http://schemas.openxmlformats.org/officeDocument/2006/relationships/image" Target="../media/image50.svg"/><Relationship Id="rId43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51" Type="http://schemas.openxmlformats.org/officeDocument/2006/relationships/image" Target="../media/image65.svg"/><Relationship Id="rId55" Type="http://schemas.openxmlformats.org/officeDocument/2006/relationships/image" Target="../media/image37.png"/><Relationship Id="rId2" Type="http://schemas.openxmlformats.org/officeDocument/2006/relationships/image" Target="../media/image26.png"/><Relationship Id="rId5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3" Type="http://schemas.openxmlformats.org/officeDocument/2006/relationships/image" Target="../media/image67.svg"/><Relationship Id="rId56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svg"/><Relationship Id="rId7" Type="http://schemas.openxmlformats.org/officeDocument/2006/relationships/image" Target="../media/image7.svg"/><Relationship Id="rId12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5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2.png"/><Relationship Id="rId3" Type="http://schemas.openxmlformats.org/officeDocument/2006/relationships/image" Target="../media/image19.svg"/><Relationship Id="rId7" Type="http://schemas.openxmlformats.org/officeDocument/2006/relationships/image" Target="../media/image7.svg"/><Relationship Id="rId12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5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svg"/><Relationship Id="rId7" Type="http://schemas.openxmlformats.org/officeDocument/2006/relationships/image" Target="../media/image7.svg"/><Relationship Id="rId12" Type="http://schemas.openxmlformats.org/officeDocument/2006/relationships/image" Target="../media/image1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5.sv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00.sv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39.png"/><Relationship Id="rId17" Type="http://schemas.openxmlformats.org/officeDocument/2006/relationships/image" Target="../media/image104.svg"/><Relationship Id="rId2" Type="http://schemas.openxmlformats.org/officeDocument/2006/relationships/image" Target="../media/image154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11" Type="http://schemas.openxmlformats.org/officeDocument/2006/relationships/image" Target="../media/image39.svg"/><Relationship Id="rId5" Type="http://schemas.openxmlformats.org/officeDocument/2006/relationships/image" Target="../media/image960.svg"/><Relationship Id="rId15" Type="http://schemas.openxmlformats.org/officeDocument/2006/relationships/image" Target="../media/image102.svg"/><Relationship Id="rId10" Type="http://schemas.openxmlformats.org/officeDocument/2006/relationships/image" Target="../media/image158.png"/><Relationship Id="rId4" Type="http://schemas.openxmlformats.org/officeDocument/2006/relationships/image" Target="../media/image155.png"/><Relationship Id="rId9" Type="http://schemas.openxmlformats.org/officeDocument/2006/relationships/image" Target="../media/image27.svg"/><Relationship Id="rId14" Type="http://schemas.openxmlformats.org/officeDocument/2006/relationships/image" Target="../media/image15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17" Type="http://schemas.openxmlformats.org/officeDocument/2006/relationships/image" Target="../media/image13.sv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7.svg"/><Relationship Id="rId19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6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00.sv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.gif"/><Relationship Id="rId3" Type="http://schemas.openxmlformats.org/officeDocument/2006/relationships/image" Target="../media/image2.svg"/><Relationship Id="rId25" Type="http://schemas.openxmlformats.org/officeDocument/2006/relationships/image" Target="../media/image2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23" Type="http://schemas.openxmlformats.org/officeDocument/2006/relationships/image" Target="NUL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0" y="1962150"/>
            <a:ext cx="1219200" cy="1219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31368">
            <a:off x="15746520" y="7034981"/>
            <a:ext cx="1647630" cy="22156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F382605D-8CD3-44BE-AC1B-6FF362FEC183}"/>
              </a:ext>
            </a:extLst>
          </p:cNvPr>
          <p:cNvSpPr txBox="1"/>
          <p:nvPr/>
        </p:nvSpPr>
        <p:spPr>
          <a:xfrm>
            <a:off x="1347087" y="3287314"/>
            <a:ext cx="15593825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NHIỆT LIỆT CHÀO 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MỪNG CÁC EM ĐẾN VỚI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HỌC NÀY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84434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15200" y="1500940"/>
            <a:ext cx="9438409" cy="23559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24A7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 electron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574" y="2214176"/>
            <a:ext cx="5401652" cy="3914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7315200" y="4311595"/>
            <a:ext cx="9438409" cy="23559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24A7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438400" y="7589467"/>
            <a:ext cx="1087103" cy="871683"/>
          </a:xfrm>
          <a:prstGeom prst="rightArrow">
            <a:avLst/>
          </a:prstGeom>
          <a:solidFill>
            <a:srgbClr val="24A7B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82702" y="7101658"/>
            <a:ext cx="1195300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=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electron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góp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 rot="2578696">
            <a:off x="16092194" y="7735652"/>
            <a:ext cx="1322831" cy="1909598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9584" y="124008"/>
            <a:ext cx="1909381" cy="1780498"/>
          </a:xfrm>
          <a:prstGeom prst="rect">
            <a:avLst/>
          </a:prstGeom>
        </p:spPr>
      </p:pic>
      <p:pic>
        <p:nvPicPr>
          <p:cNvPr id="20" name="Picture 116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rot="1029009">
            <a:off x="15912687" y="-231666"/>
            <a:ext cx="5872724" cy="426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61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84434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7" name="Picture 1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 rot="2578696">
            <a:off x="16092194" y="7735652"/>
            <a:ext cx="1322831" cy="1909598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9584" y="124008"/>
            <a:ext cx="1909381" cy="1780498"/>
          </a:xfrm>
          <a:prstGeom prst="rect">
            <a:avLst/>
          </a:prstGeom>
        </p:spPr>
      </p:pic>
      <p:pic>
        <p:nvPicPr>
          <p:cNvPr id="20" name="Picture 116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rot="1029009">
            <a:off x="15912687" y="-231666"/>
            <a:ext cx="5872724" cy="42603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2205186" y="1485900"/>
            <a:ext cx="4276428" cy="3421142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467600" y="2526993"/>
            <a:ext cx="8747308" cy="2679028"/>
          </a:xfrm>
          <a:prstGeom prst="wedgeRoundRectCallout">
            <a:avLst>
              <a:gd name="adj1" fmla="val -57635"/>
              <a:gd name="adj2" fmla="val 12689"/>
              <a:gd name="adj3" fmla="val 16667"/>
            </a:avLst>
          </a:prstGeom>
          <a:solidFill>
            <a:srgbClr val="67A5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23994" y="6288981"/>
            <a:ext cx="12240012" cy="231073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59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R="90170" algn="ctr">
              <a:spcBef>
                <a:spcPts val="300"/>
              </a:spcBef>
              <a:spcAft>
                <a:spcPts val="300"/>
              </a:spcAft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I, 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II.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996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75310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6939" y="831173"/>
            <a:ext cx="15014122" cy="8163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7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7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7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(SGK tr.40).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6.3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carbon dioxide</a:t>
            </a:r>
            <a:r>
              <a:rPr lang="en-US" sz="37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37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3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37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3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3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tr.40). </a:t>
            </a:r>
            <a:r>
              <a:rPr lang="en-US" sz="37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7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H.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723706"/>
            <a:ext cx="4724400" cy="3446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569322" y="4000500"/>
            <a:ext cx="2555979" cy="1974011"/>
          </a:xfrm>
          <a:prstGeom prst="rect">
            <a:avLst/>
          </a:prstGeom>
        </p:spPr>
      </p:pic>
      <p:pic>
        <p:nvPicPr>
          <p:cNvPr id="20" name="Picture 2" descr="https://o.remove.bg/downloads/d635bd1c-e5c6-4f78-aeef-7995e1f6375c/image-removebg-preview.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7" b="42686"/>
          <a:stretch/>
        </p:blipFill>
        <p:spPr bwMode="auto">
          <a:xfrm>
            <a:off x="16148563" y="7686454"/>
            <a:ext cx="1557338" cy="220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o.remove.bg/downloads/d635bd1c-e5c6-4f78-aeef-7995e1f6375c/image-removebg-preview.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9" b="43193"/>
          <a:stretch/>
        </p:blipFill>
        <p:spPr bwMode="auto">
          <a:xfrm rot="14231123">
            <a:off x="-130246" y="2683359"/>
            <a:ext cx="1920710" cy="263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603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84434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7" name="Picture 1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 rot="2578696">
            <a:off x="16092194" y="7735652"/>
            <a:ext cx="1322831" cy="1909598"/>
          </a:xfrm>
          <a:prstGeom prst="rect">
            <a:avLst/>
          </a:prstGeom>
        </p:spPr>
      </p:pic>
      <p:pic>
        <p:nvPicPr>
          <p:cNvPr id="20" name="Picture 116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rot="1029009">
            <a:off x="15912687" y="-231666"/>
            <a:ext cx="5872724" cy="4260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781800" y="1769377"/>
            <a:ext cx="4724400" cy="3446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653285" y="5721169"/>
            <a:ext cx="7017915" cy="1936931"/>
          </a:xfrm>
          <a:prstGeom prst="rect">
            <a:avLst/>
          </a:prstGeom>
          <a:solidFill>
            <a:schemeClr val="bg1"/>
          </a:solidFill>
          <a:ln w="57150">
            <a:solidFill>
              <a:srgbClr val="67A59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ỗi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2e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25000" y="5721169"/>
            <a:ext cx="7017915" cy="1936931"/>
          </a:xfrm>
          <a:prstGeom prst="rect">
            <a:avLst/>
          </a:prstGeom>
          <a:solidFill>
            <a:schemeClr val="bg1"/>
          </a:solidFill>
          <a:ln w="57150">
            <a:solidFill>
              <a:srgbClr val="67A59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guyên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4e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508159" y="8081817"/>
            <a:ext cx="1087103" cy="871683"/>
          </a:xfrm>
          <a:prstGeom prst="rightArrow">
            <a:avLst/>
          </a:prstGeom>
          <a:solidFill>
            <a:srgbClr val="67A5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7A59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37769" y="8179105"/>
            <a:ext cx="641246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IV,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II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834546"/>
            <a:ext cx="55422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(SGK tr.40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3800" dirty="0"/>
          </a:p>
        </p:txBody>
      </p:sp>
      <p:pic>
        <p:nvPicPr>
          <p:cNvPr id="22" name="Picture 9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0707396">
            <a:off x="204042" y="3281485"/>
            <a:ext cx="2335116" cy="10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39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6326278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7" name="Picture 1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 rot="2578696">
            <a:off x="16092194" y="7735652"/>
            <a:ext cx="1322831" cy="1909598"/>
          </a:xfrm>
          <a:prstGeom prst="rect">
            <a:avLst/>
          </a:prstGeom>
        </p:spPr>
      </p:pic>
      <p:pic>
        <p:nvPicPr>
          <p:cNvPr id="20" name="Picture 116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rot="1029009">
            <a:off x="15912687" y="-231666"/>
            <a:ext cx="5872724" cy="42603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1113592"/>
            <a:ext cx="55422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tr.40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3800" dirty="0"/>
          </a:p>
        </p:txBody>
      </p:sp>
      <p:sp>
        <p:nvSpPr>
          <p:cNvPr id="14" name="Rounded Rectangle 13"/>
          <p:cNvSpPr/>
          <p:nvPr/>
        </p:nvSpPr>
        <p:spPr>
          <a:xfrm>
            <a:off x="1805981" y="2476500"/>
            <a:ext cx="5691680" cy="1680209"/>
          </a:xfrm>
          <a:prstGeom prst="roundRect">
            <a:avLst/>
          </a:prstGeom>
          <a:solidFill>
            <a:srgbClr val="4C917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5e ở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08290" y="2476500"/>
            <a:ext cx="8074710" cy="1680209"/>
          </a:xfrm>
          <a:prstGeom prst="roundRect">
            <a:avLst/>
          </a:prstGeom>
          <a:solidFill>
            <a:srgbClr val="D64D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3e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Ne</a:t>
            </a:r>
          </a:p>
        </p:txBody>
      </p:sp>
      <p:cxnSp>
        <p:nvCxnSpPr>
          <p:cNvPr id="4" name="Straight Arrow Connector 3"/>
          <p:cNvCxnSpPr>
            <a:stCxn id="14" idx="3"/>
            <a:endCxn id="15" idx="1"/>
          </p:cNvCxnSpPr>
          <p:nvPr/>
        </p:nvCxnSpPr>
        <p:spPr>
          <a:xfrm>
            <a:off x="7497661" y="3316605"/>
            <a:ext cx="81062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805981" y="4834891"/>
            <a:ext cx="5691680" cy="1680209"/>
          </a:xfrm>
          <a:prstGeom prst="roundRect">
            <a:avLst/>
          </a:prstGeom>
          <a:solidFill>
            <a:srgbClr val="4C917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1e ở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308290" y="4834891"/>
            <a:ext cx="8074710" cy="1680209"/>
          </a:xfrm>
          <a:prstGeom prst="roundRect">
            <a:avLst/>
          </a:prstGeom>
          <a:solidFill>
            <a:srgbClr val="D64D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1e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Ne</a:t>
            </a:r>
          </a:p>
        </p:txBody>
      </p:sp>
      <p:cxnSp>
        <p:nvCxnSpPr>
          <p:cNvPr id="23" name="Straight Arrow Connector 22"/>
          <p:cNvCxnSpPr>
            <a:stCxn id="18" idx="3"/>
            <a:endCxn id="21" idx="1"/>
          </p:cNvCxnSpPr>
          <p:nvPr/>
        </p:nvCxnSpPr>
        <p:spPr>
          <a:xfrm>
            <a:off x="7497661" y="5674996"/>
            <a:ext cx="81062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5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5497946" y="7064297"/>
            <a:ext cx="7292108" cy="2379050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343400" y="7701687"/>
            <a:ext cx="1676400" cy="201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96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8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6021478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7" name="Picture 1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 rot="2578696">
            <a:off x="16092194" y="7735652"/>
            <a:ext cx="1322831" cy="1909598"/>
          </a:xfrm>
          <a:prstGeom prst="rect">
            <a:avLst/>
          </a:prstGeom>
        </p:spPr>
      </p:pic>
      <p:pic>
        <p:nvPicPr>
          <p:cNvPr id="20" name="Picture 116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rot="1029009">
            <a:off x="15912687" y="-231666"/>
            <a:ext cx="5872724" cy="42603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0250" y="856714"/>
            <a:ext cx="142875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H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bởi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đôi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electron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hai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góp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3 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electron.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H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góp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 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electron.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0800" y="1928976"/>
            <a:ext cx="654538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Đây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liên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cộng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3000" y="2773395"/>
            <a:ext cx="383470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N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III</a:t>
            </a:r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305035" y="3600683"/>
            <a:ext cx="356540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H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</a:t>
            </a:r>
            <a:endParaRPr lang="en-US" sz="3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686566" y="4756832"/>
            <a:ext cx="8914868" cy="42424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736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/>
          <p:cNvGrpSpPr/>
          <p:nvPr/>
        </p:nvGrpSpPr>
        <p:grpSpPr>
          <a:xfrm>
            <a:off x="875842" y="723900"/>
            <a:ext cx="16677019" cy="9020175"/>
            <a:chOff x="0" y="0"/>
            <a:chExt cx="5637179" cy="2428505"/>
          </a:xfrm>
        </p:grpSpPr>
        <p:sp>
          <p:nvSpPr>
            <p:cNvPr id="12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091" y="1089028"/>
            <a:ext cx="12250764" cy="8285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513335" y="4209954"/>
            <a:ext cx="2763265" cy="5874576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>
          <a:xfrm>
            <a:off x="16606686" y="7811732"/>
            <a:ext cx="1304925" cy="2249871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>
          <a:xfrm>
            <a:off x="15524490" y="7734300"/>
            <a:ext cx="1082196" cy="232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88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grpSp>
        <p:nvGrpSpPr>
          <p:cNvPr id="16" name="Group 20"/>
          <p:cNvGrpSpPr/>
          <p:nvPr/>
        </p:nvGrpSpPr>
        <p:grpSpPr>
          <a:xfrm>
            <a:off x="875842" y="723900"/>
            <a:ext cx="16677019" cy="9020175"/>
            <a:chOff x="0" y="0"/>
            <a:chExt cx="5637179" cy="2428505"/>
          </a:xfrm>
        </p:grpSpPr>
        <p:sp>
          <p:nvSpPr>
            <p:cNvPr id="19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1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744073"/>
              </p:ext>
            </p:extLst>
          </p:nvPr>
        </p:nvGraphicFramePr>
        <p:xfrm>
          <a:off x="1782973" y="3299222"/>
          <a:ext cx="14859000" cy="35459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96146">
                  <a:extLst>
                    <a:ext uri="{9D8B030D-6E8A-4147-A177-3AD203B41FA5}">
                      <a16:colId xmlns:a16="http://schemas.microsoft.com/office/drawing/2014/main" val="2393930537"/>
                    </a:ext>
                  </a:extLst>
                </a:gridCol>
                <a:gridCol w="4256095">
                  <a:extLst>
                    <a:ext uri="{9D8B030D-6E8A-4147-A177-3AD203B41FA5}">
                      <a16:colId xmlns:a16="http://schemas.microsoft.com/office/drawing/2014/main" val="3754210357"/>
                    </a:ext>
                  </a:extLst>
                </a:gridCol>
                <a:gridCol w="4106759">
                  <a:extLst>
                    <a:ext uri="{9D8B030D-6E8A-4147-A177-3AD203B41FA5}">
                      <a16:colId xmlns:a16="http://schemas.microsoft.com/office/drawing/2014/main" val="3551066755"/>
                    </a:ext>
                  </a:extLst>
                </a:gridCol>
              </a:tblGrid>
              <a:tr h="5398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 / 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7892060"/>
                  </a:ext>
                </a:extLst>
              </a:tr>
              <a:tr h="720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153100"/>
                  </a:ext>
                </a:extLst>
              </a:tr>
              <a:tr h="7058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8041419"/>
                  </a:ext>
                </a:extLst>
              </a:tr>
              <a:tr h="10060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93446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150459" y="7349377"/>
            <a:ext cx="16124027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9017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– O, C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2973" y="1257300"/>
            <a:ext cx="1485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carbon 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dioxide:</a:t>
            </a:r>
            <a:endParaRPr lang="en-US" sz="3600" dirty="0"/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711702" y="-325056"/>
            <a:ext cx="1881097" cy="2191956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85157">
            <a:off x="252078" y="249536"/>
            <a:ext cx="1293407" cy="1302882"/>
          </a:xfrm>
          <a:prstGeom prst="rect">
            <a:avLst/>
          </a:prstGeom>
        </p:spPr>
      </p:pic>
      <p:pic>
        <p:nvPicPr>
          <p:cNvPr id="28" name="Picture 12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495222">
            <a:off x="16226003" y="7116840"/>
            <a:ext cx="2548513" cy="83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62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0"/>
          <p:cNvGrpSpPr/>
          <p:nvPr/>
        </p:nvGrpSpPr>
        <p:grpSpPr>
          <a:xfrm>
            <a:off x="1236778" y="2095500"/>
            <a:ext cx="15833494" cy="7572375"/>
            <a:chOff x="0" y="0"/>
            <a:chExt cx="5637179" cy="2428505"/>
          </a:xfrm>
        </p:grpSpPr>
        <p:sp>
          <p:nvSpPr>
            <p:cNvPr id="19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1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731320"/>
              </p:ext>
            </p:extLst>
          </p:nvPr>
        </p:nvGraphicFramePr>
        <p:xfrm>
          <a:off x="1722240" y="5123939"/>
          <a:ext cx="14859000" cy="3749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96146">
                  <a:extLst>
                    <a:ext uri="{9D8B030D-6E8A-4147-A177-3AD203B41FA5}">
                      <a16:colId xmlns:a16="http://schemas.microsoft.com/office/drawing/2014/main" val="2393930537"/>
                    </a:ext>
                  </a:extLst>
                </a:gridCol>
                <a:gridCol w="4256095">
                  <a:extLst>
                    <a:ext uri="{9D8B030D-6E8A-4147-A177-3AD203B41FA5}">
                      <a16:colId xmlns:a16="http://schemas.microsoft.com/office/drawing/2014/main" val="3754210357"/>
                    </a:ext>
                  </a:extLst>
                </a:gridCol>
                <a:gridCol w="4106759">
                  <a:extLst>
                    <a:ext uri="{9D8B030D-6E8A-4147-A177-3AD203B41FA5}">
                      <a16:colId xmlns:a16="http://schemas.microsoft.com/office/drawing/2014/main" val="3551066755"/>
                    </a:ext>
                  </a:extLst>
                </a:gridCol>
              </a:tblGrid>
              <a:tr h="5398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7892060"/>
                  </a:ext>
                </a:extLst>
              </a:tr>
              <a:tr h="720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153100"/>
                  </a:ext>
                </a:extLst>
              </a:tr>
              <a:tr h="7058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8041419"/>
                  </a:ext>
                </a:extLst>
              </a:tr>
              <a:tr h="10060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9344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571500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trị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4876" y="2701670"/>
            <a:ext cx="149937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ta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H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10800" y="6142792"/>
            <a:ext cx="31931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334474" y="6142792"/>
            <a:ext cx="45397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142672" y="7057192"/>
            <a:ext cx="45557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32871" y="7060126"/>
            <a:ext cx="45557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349338" y="8076045"/>
            <a:ext cx="4191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x 2 = II x 1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85800" y="9115345"/>
            <a:ext cx="3048000" cy="1468581"/>
          </a:xfrm>
          <a:prstGeom prst="rect">
            <a:avLst/>
          </a:prstGeom>
        </p:spPr>
      </p:pic>
      <p:pic>
        <p:nvPicPr>
          <p:cNvPr id="29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rcRect/>
          <a:stretch>
            <a:fillRect/>
          </a:stretch>
        </p:blipFill>
        <p:spPr>
          <a:xfrm>
            <a:off x="15503372" y="232952"/>
            <a:ext cx="2472385" cy="242911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95550" y="135963"/>
            <a:ext cx="2082455" cy="175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962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14" grpId="0"/>
      <p:bldP spid="15" grpId="0"/>
      <p:bldP spid="17" grpId="0"/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0"/>
          <p:cNvGrpSpPr/>
          <p:nvPr/>
        </p:nvGrpSpPr>
        <p:grpSpPr>
          <a:xfrm>
            <a:off x="1236778" y="2095500"/>
            <a:ext cx="15833494" cy="7572375"/>
            <a:chOff x="0" y="0"/>
            <a:chExt cx="5637179" cy="2428505"/>
          </a:xfrm>
        </p:grpSpPr>
        <p:sp>
          <p:nvSpPr>
            <p:cNvPr id="19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1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195531"/>
              </p:ext>
            </p:extLst>
          </p:nvPr>
        </p:nvGraphicFramePr>
        <p:xfrm>
          <a:off x="1722240" y="5123939"/>
          <a:ext cx="14859000" cy="3647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96146">
                  <a:extLst>
                    <a:ext uri="{9D8B030D-6E8A-4147-A177-3AD203B41FA5}">
                      <a16:colId xmlns:a16="http://schemas.microsoft.com/office/drawing/2014/main" val="2393930537"/>
                    </a:ext>
                  </a:extLst>
                </a:gridCol>
                <a:gridCol w="4256095">
                  <a:extLst>
                    <a:ext uri="{9D8B030D-6E8A-4147-A177-3AD203B41FA5}">
                      <a16:colId xmlns:a16="http://schemas.microsoft.com/office/drawing/2014/main" val="3754210357"/>
                    </a:ext>
                  </a:extLst>
                </a:gridCol>
                <a:gridCol w="4106759">
                  <a:extLst>
                    <a:ext uri="{9D8B030D-6E8A-4147-A177-3AD203B41FA5}">
                      <a16:colId xmlns:a16="http://schemas.microsoft.com/office/drawing/2014/main" val="3551066755"/>
                    </a:ext>
                  </a:extLst>
                </a:gridCol>
              </a:tblGrid>
              <a:tr h="5398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7892060"/>
                  </a:ext>
                </a:extLst>
              </a:tr>
              <a:tr h="720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153100"/>
                  </a:ext>
                </a:extLst>
              </a:tr>
              <a:tr h="7058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8041419"/>
                  </a:ext>
                </a:extLst>
              </a:tr>
              <a:tr h="10060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9344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571500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trị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4876" y="2701670"/>
            <a:ext cx="149937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carbon dioxide,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48095" y="6142792"/>
            <a:ext cx="64472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334474" y="6142792"/>
            <a:ext cx="45397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142672" y="7057192"/>
            <a:ext cx="45557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32871" y="7060126"/>
            <a:ext cx="45557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349338" y="8076045"/>
            <a:ext cx="4191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x 1 = II x 2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85800" y="9115345"/>
            <a:ext cx="3048000" cy="1468581"/>
          </a:xfrm>
          <a:prstGeom prst="rect">
            <a:avLst/>
          </a:prstGeom>
        </p:spPr>
      </p:pic>
      <p:pic>
        <p:nvPicPr>
          <p:cNvPr id="29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rcRect/>
          <a:stretch>
            <a:fillRect/>
          </a:stretch>
        </p:blipFill>
        <p:spPr>
          <a:xfrm>
            <a:off x="15503372" y="232952"/>
            <a:ext cx="2472385" cy="242911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95550" y="135963"/>
            <a:ext cx="2082455" cy="175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50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2108426" y="5875659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2398910" y="-1795468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34936">
            <a:off x="199812" y="155269"/>
            <a:ext cx="2150546" cy="20997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69548">
            <a:off x="14484258" y="8139802"/>
            <a:ext cx="3453731" cy="113031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1155293"/>
            <a:ext cx="1753157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55221" y="2764185"/>
            <a:ext cx="1577755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7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37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en-US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/>
          <p:nvPr/>
        </p:nvPicPr>
        <p:blipFill>
          <a:blip r:embed="rId13"/>
          <a:stretch>
            <a:fillRect/>
          </a:stretch>
        </p:blipFill>
        <p:spPr>
          <a:xfrm>
            <a:off x="4457699" y="4036318"/>
            <a:ext cx="9372600" cy="449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8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1790737" y="6032835"/>
            <a:ext cx="2626318" cy="34443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grpSp>
        <p:nvGrpSpPr>
          <p:cNvPr id="9" name="Group 3"/>
          <p:cNvGrpSpPr/>
          <p:nvPr/>
        </p:nvGrpSpPr>
        <p:grpSpPr>
          <a:xfrm>
            <a:off x="2480542" y="1028700"/>
            <a:ext cx="12005827" cy="6061489"/>
            <a:chOff x="0" y="0"/>
            <a:chExt cx="18242783" cy="12091182"/>
          </a:xfrm>
        </p:grpSpPr>
        <p:grpSp>
          <p:nvGrpSpPr>
            <p:cNvPr id="10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1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7A4C51"/>
              </a:solidFill>
              <a:ln>
                <a:solidFill>
                  <a:srgbClr val="7A4C51"/>
                </a:solidFill>
              </a:ln>
            </p:spPr>
          </p:sp>
        </p:grpSp>
        <p:grpSp>
          <p:nvGrpSpPr>
            <p:cNvPr id="12" name="Group 6"/>
            <p:cNvGrpSpPr/>
            <p:nvPr/>
          </p:nvGrpSpPr>
          <p:grpSpPr>
            <a:xfrm>
              <a:off x="329480" y="0"/>
              <a:ext cx="17913303" cy="11727398"/>
              <a:chOff x="-4213" y="0"/>
              <a:chExt cx="10825343" cy="7087086"/>
            </a:xfrm>
          </p:grpSpPr>
          <p:sp>
            <p:nvSpPr>
              <p:cNvPr id="14" name="Freeform 7"/>
              <p:cNvSpPr/>
              <p:nvPr/>
            </p:nvSpPr>
            <p:spPr>
              <a:xfrm>
                <a:off x="-4213" y="0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</p:sp>
        </p:grpSp>
      </p:grpSp>
      <p:pic>
        <p:nvPicPr>
          <p:cNvPr id="1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1743170" y="5067300"/>
            <a:ext cx="4792230" cy="517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752037" y="6835670"/>
            <a:ext cx="3057963" cy="3451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6297" y="2247900"/>
            <a:ext cx="1127115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</a:p>
        </p:txBody>
      </p:sp>
    </p:spTree>
    <p:extLst>
      <p:ext uri="{BB962C8B-B14F-4D97-AF65-F5344CB8AC3E}">
        <p14:creationId xmlns:p14="http://schemas.microsoft.com/office/powerpoint/2010/main" val="38992012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75310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4849885" y="7563249"/>
            <a:ext cx="2691969" cy="24374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61498" y="2235404"/>
            <a:ext cx="1476500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 2 (SGK tr.41).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thuỷ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Silicon oxide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silicon oxide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6.1,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silicon oxide.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rot="-243153">
            <a:off x="-1252459" y="7994901"/>
            <a:ext cx="4337461" cy="35251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7" y="-22151"/>
            <a:ext cx="2539353" cy="25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1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859735" flipH="1">
            <a:off x="14783723" y="-626525"/>
            <a:ext cx="3579553" cy="431744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632135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604014">
            <a:off x="517358" y="8807610"/>
            <a:ext cx="2772221" cy="93247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978794"/>
              </p:ext>
            </p:extLst>
          </p:nvPr>
        </p:nvGraphicFramePr>
        <p:xfrm>
          <a:off x="1714500" y="1517335"/>
          <a:ext cx="14859000" cy="3647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96146">
                  <a:extLst>
                    <a:ext uri="{9D8B030D-6E8A-4147-A177-3AD203B41FA5}">
                      <a16:colId xmlns:a16="http://schemas.microsoft.com/office/drawing/2014/main" val="2393930537"/>
                    </a:ext>
                  </a:extLst>
                </a:gridCol>
                <a:gridCol w="4256095">
                  <a:extLst>
                    <a:ext uri="{9D8B030D-6E8A-4147-A177-3AD203B41FA5}">
                      <a16:colId xmlns:a16="http://schemas.microsoft.com/office/drawing/2014/main" val="3754210357"/>
                    </a:ext>
                  </a:extLst>
                </a:gridCol>
                <a:gridCol w="4106759">
                  <a:extLst>
                    <a:ext uri="{9D8B030D-6E8A-4147-A177-3AD203B41FA5}">
                      <a16:colId xmlns:a16="http://schemas.microsoft.com/office/drawing/2014/main" val="3551066755"/>
                    </a:ext>
                  </a:extLst>
                </a:gridCol>
              </a:tblGrid>
              <a:tr h="5398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7892060"/>
                  </a:ext>
                </a:extLst>
              </a:tr>
              <a:tr h="720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153100"/>
                  </a:ext>
                </a:extLst>
              </a:tr>
              <a:tr h="7058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8041419"/>
                  </a:ext>
                </a:extLst>
              </a:tr>
              <a:tr h="10060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934466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0048095" y="2518392"/>
            <a:ext cx="64472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334474" y="2518392"/>
            <a:ext cx="45397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42672" y="3432792"/>
            <a:ext cx="45557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332871" y="3435726"/>
            <a:ext cx="45557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349338" y="4451645"/>
            <a:ext cx="4191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x 1 = II x 2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630647" y="6109362"/>
            <a:ext cx="12240012" cy="231073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1903468" y="6812024"/>
            <a:ext cx="1107423" cy="905413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7A596"/>
              </a:solidFill>
            </a:endParaRPr>
          </a:p>
        </p:txBody>
      </p:sp>
      <p:pic>
        <p:nvPicPr>
          <p:cNvPr id="27" name="Picture 120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6465123" y="8589354"/>
            <a:ext cx="1171192" cy="1171192"/>
          </a:xfrm>
          <a:prstGeom prst="rect">
            <a:avLst/>
          </a:prstGeom>
        </p:spPr>
      </p:pic>
      <p:pic>
        <p:nvPicPr>
          <p:cNvPr id="28" name="Picture 122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 rot="734474">
            <a:off x="17672675" y="8082737"/>
            <a:ext cx="456993" cy="4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38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75310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4849885" y="7563249"/>
            <a:ext cx="2691969" cy="24374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61498" y="2235404"/>
            <a:ext cx="1476500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 (SGK tr.41).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6.1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Mg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Cl.</a:t>
            </a:r>
          </a:p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(SGK tr.41).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III,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II.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7" y="-22151"/>
            <a:ext cx="2539353" cy="2539353"/>
          </a:xfrm>
          <a:prstGeom prst="rect">
            <a:avLst/>
          </a:prstGeom>
        </p:spPr>
      </p:pic>
      <p:pic>
        <p:nvPicPr>
          <p:cNvPr id="12" name="Picture 1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rot="-243153">
            <a:off x="-1252459" y="7994901"/>
            <a:ext cx="4337461" cy="352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8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859735" flipH="1">
            <a:off x="14783723" y="-626525"/>
            <a:ext cx="3579553" cy="431744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604014">
            <a:off x="517358" y="8807610"/>
            <a:ext cx="2772221" cy="93247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892104"/>
              </p:ext>
            </p:extLst>
          </p:nvPr>
        </p:nvGraphicFramePr>
        <p:xfrm>
          <a:off x="1714500" y="2400300"/>
          <a:ext cx="14859000" cy="3749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96146">
                  <a:extLst>
                    <a:ext uri="{9D8B030D-6E8A-4147-A177-3AD203B41FA5}">
                      <a16:colId xmlns:a16="http://schemas.microsoft.com/office/drawing/2014/main" val="2393930537"/>
                    </a:ext>
                  </a:extLst>
                </a:gridCol>
                <a:gridCol w="4256095">
                  <a:extLst>
                    <a:ext uri="{9D8B030D-6E8A-4147-A177-3AD203B41FA5}">
                      <a16:colId xmlns:a16="http://schemas.microsoft.com/office/drawing/2014/main" val="3754210357"/>
                    </a:ext>
                  </a:extLst>
                </a:gridCol>
                <a:gridCol w="4106759">
                  <a:extLst>
                    <a:ext uri="{9D8B030D-6E8A-4147-A177-3AD203B41FA5}">
                      <a16:colId xmlns:a16="http://schemas.microsoft.com/office/drawing/2014/main" val="3551066755"/>
                    </a:ext>
                  </a:extLst>
                </a:gridCol>
              </a:tblGrid>
              <a:tr h="5398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7892060"/>
                  </a:ext>
                </a:extLst>
              </a:tr>
              <a:tr h="720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153100"/>
                  </a:ext>
                </a:extLst>
              </a:tr>
              <a:tr h="7058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8041419"/>
                  </a:ext>
                </a:extLst>
              </a:tr>
              <a:tr h="10060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934466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0143474" y="3401357"/>
            <a:ext cx="45397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401800" y="3401357"/>
            <a:ext cx="31931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42672" y="4315757"/>
            <a:ext cx="45557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332871" y="4318691"/>
            <a:ext cx="45557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349338" y="5334610"/>
            <a:ext cx="4191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x 1 = I x a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20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6465123" y="8589354"/>
            <a:ext cx="1171192" cy="1171192"/>
          </a:xfrm>
          <a:prstGeom prst="rect">
            <a:avLst/>
          </a:prstGeom>
        </p:spPr>
      </p:pic>
      <p:pic>
        <p:nvPicPr>
          <p:cNvPr id="28" name="Picture 122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 rot="734474">
            <a:off x="17672675" y="8082737"/>
            <a:ext cx="456993" cy="460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41612" y="6535458"/>
                <a:ext cx="14404775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II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= I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→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= 2.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Mg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Cl. 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612" y="6535458"/>
                <a:ext cx="14404775" cy="1846659"/>
              </a:xfrm>
              <a:prstGeom prst="rect">
                <a:avLst/>
              </a:prstGeom>
              <a:blipFill>
                <a:blip r:embed="rId60"/>
                <a:stretch>
                  <a:fillRect l="-1270" r="-931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714500" y="1113592"/>
            <a:ext cx="56007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tr.41)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3247873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859735" flipH="1">
            <a:off x="14783723" y="-626525"/>
            <a:ext cx="3579553" cy="431744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604014">
            <a:off x="517358" y="8807610"/>
            <a:ext cx="2772221" cy="93247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30155"/>
              </p:ext>
            </p:extLst>
          </p:nvPr>
        </p:nvGraphicFramePr>
        <p:xfrm>
          <a:off x="1714500" y="2171700"/>
          <a:ext cx="14859000" cy="3749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96146">
                  <a:extLst>
                    <a:ext uri="{9D8B030D-6E8A-4147-A177-3AD203B41FA5}">
                      <a16:colId xmlns:a16="http://schemas.microsoft.com/office/drawing/2014/main" val="2393930537"/>
                    </a:ext>
                  </a:extLst>
                </a:gridCol>
                <a:gridCol w="4256095">
                  <a:extLst>
                    <a:ext uri="{9D8B030D-6E8A-4147-A177-3AD203B41FA5}">
                      <a16:colId xmlns:a16="http://schemas.microsoft.com/office/drawing/2014/main" val="3754210357"/>
                    </a:ext>
                  </a:extLst>
                </a:gridCol>
                <a:gridCol w="4106759">
                  <a:extLst>
                    <a:ext uri="{9D8B030D-6E8A-4147-A177-3AD203B41FA5}">
                      <a16:colId xmlns:a16="http://schemas.microsoft.com/office/drawing/2014/main" val="3551066755"/>
                    </a:ext>
                  </a:extLst>
                </a:gridCol>
              </a:tblGrid>
              <a:tr h="5398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7892060"/>
                  </a:ext>
                </a:extLst>
              </a:tr>
              <a:tr h="720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153100"/>
                  </a:ext>
                </a:extLst>
              </a:tr>
              <a:tr h="7058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8041419"/>
                  </a:ext>
                </a:extLst>
              </a:tr>
              <a:tr h="10060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934466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0076147" y="3172757"/>
            <a:ext cx="58862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334474" y="3172757"/>
            <a:ext cx="45397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073583" y="4087157"/>
                <a:ext cx="593752" cy="7797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38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3583" y="4087157"/>
                <a:ext cx="593752" cy="779701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4260576" y="4090091"/>
                <a:ext cx="600164" cy="7797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</m:oMath>
                  </m:oMathPara>
                </a14:m>
                <a:endParaRPr lang="en-US" sz="38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0576" y="4090091"/>
                <a:ext cx="600164" cy="779701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0349338" y="5106010"/>
                <a:ext cx="4191000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III x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II x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 sz="38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9338" y="5106010"/>
                <a:ext cx="4191000" cy="677108"/>
              </a:xfrm>
              <a:prstGeom prst="rect">
                <a:avLst/>
              </a:prstGeom>
              <a:blipFill>
                <a:blip r:embed="rId30"/>
                <a:stretch>
                  <a:fillRect t="-15315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120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6465123" y="8589354"/>
            <a:ext cx="1171192" cy="1171192"/>
          </a:xfrm>
          <a:prstGeom prst="rect">
            <a:avLst/>
          </a:prstGeom>
        </p:spPr>
      </p:pic>
      <p:pic>
        <p:nvPicPr>
          <p:cNvPr id="28" name="Picture 122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 rot="734474">
            <a:off x="17672675" y="8082737"/>
            <a:ext cx="456993" cy="460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41612" y="6306858"/>
                <a:ext cx="14404775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II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= I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→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= 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2 : 3. 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612" y="6306858"/>
                <a:ext cx="14404775" cy="2723823"/>
              </a:xfrm>
              <a:prstGeom prst="rect">
                <a:avLst/>
              </a:prstGeom>
              <a:blipFill>
                <a:blip r:embed="rId60"/>
                <a:stretch>
                  <a:fillRect l="-1270" r="-1439" b="-4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714500" y="1113592"/>
            <a:ext cx="56007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tr.41)</a:t>
            </a:r>
            <a:endParaRPr lang="en-US" sz="3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506327" y="6194927"/>
                <a:ext cx="3299942" cy="1290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>
                          <a:latin typeface="Cambria Math" panose="02040503050406030204" pitchFamily="18" charset="0"/>
                        </a:rPr>
                        <m:t>⟺</m:t>
                      </m:r>
                      <m:f>
                        <m:fPr>
                          <m:ctrlPr>
                            <a:rPr lang="en-US" sz="37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37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700" b="0" i="0" smtClean="0">
                              <a:latin typeface="Cambria Math" panose="02040503050406030204" pitchFamily="18" charset="0"/>
                            </a:rPr>
                            <m:t>II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700" b="0" i="0" smtClean="0">
                              <a:latin typeface="Cambria Math" panose="02040503050406030204" pitchFamily="18" charset="0"/>
                            </a:rPr>
                            <m:t>III</m:t>
                          </m:r>
                        </m:den>
                      </m:f>
                      <m:r>
                        <a:rPr lang="en-US" sz="37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7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7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7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327" y="6194927"/>
                <a:ext cx="3299942" cy="1290866"/>
              </a:xfrm>
              <a:prstGeom prst="rect">
                <a:avLst/>
              </a:prstGeom>
              <a:blipFill>
                <a:blip r:embed="rId6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604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17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06731">
            <a:off x="-143072" y="5332207"/>
            <a:ext cx="4198776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23656">
            <a:off x="14832913" y="4227831"/>
            <a:ext cx="3441084" cy="35776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68890">
            <a:off x="4670408" y="8873379"/>
            <a:ext cx="4147436" cy="13573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7978">
            <a:off x="813410" y="3163366"/>
            <a:ext cx="2304861" cy="22503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1458"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21877">
            <a:off x="15062063" y="8247691"/>
            <a:ext cx="2160970" cy="12359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47350">
            <a:off x="1103790" y="927383"/>
            <a:ext cx="3093073" cy="17690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387151">
            <a:off x="1570564" y="773268"/>
            <a:ext cx="1725755" cy="6118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579270">
            <a:off x="1214937" y="6355154"/>
            <a:ext cx="2101464" cy="20689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431368">
            <a:off x="8602856" y="752283"/>
            <a:ext cx="1082289" cy="14554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306233">
            <a:off x="11563963" y="8780785"/>
            <a:ext cx="1004679" cy="101204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</p:grpSp>
      <p:sp>
        <p:nvSpPr>
          <p:cNvPr id="21" name="TextBox 16">
            <a:extLst>
              <a:ext uri="{FF2B5EF4-FFF2-40B4-BE49-F238E27FC236}">
                <a16:creationId xmlns:a16="http://schemas.microsoft.com/office/drawing/2014/main" id="{D2DA5C9B-6B70-4A37-A751-7BBBABACD815}"/>
              </a:ext>
            </a:extLst>
          </p:cNvPr>
          <p:cNvSpPr txBox="1"/>
          <p:nvPr/>
        </p:nvSpPr>
        <p:spPr>
          <a:xfrm>
            <a:off x="1896056" y="4567430"/>
            <a:ext cx="1441519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CÔNG THỨC HOÁ HỌC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>
            <a:off x="788308" y="1943100"/>
            <a:ext cx="16730433" cy="8686800"/>
            <a:chOff x="0" y="0"/>
            <a:chExt cx="2781104" cy="2548711"/>
          </a:xfrm>
          <a:solidFill>
            <a:schemeClr val="bg1"/>
          </a:solidFill>
        </p:grpSpPr>
        <p:sp>
          <p:nvSpPr>
            <p:cNvPr id="31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571500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001125" y="3397617"/>
            <a:ext cx="7991475" cy="2709301"/>
            <a:chOff x="9479664" y="3606039"/>
            <a:chExt cx="7676671" cy="2535105"/>
          </a:xfrm>
          <a:solidFill>
            <a:schemeClr val="accent5">
              <a:lumMod val="75000"/>
            </a:schemeClr>
          </a:solidFill>
        </p:grpSpPr>
        <p:sp>
          <p:nvSpPr>
            <p:cNvPr id="12" name="Rounded Rectangular Callout 11"/>
            <p:cNvSpPr/>
            <p:nvPr/>
          </p:nvSpPr>
          <p:spPr>
            <a:xfrm>
              <a:off x="9950293" y="3606039"/>
              <a:ext cx="7206042" cy="2535105"/>
            </a:xfrm>
            <a:prstGeom prst="wedgeRoundRectCallout">
              <a:avLst>
                <a:gd name="adj1" fmla="val 3527"/>
                <a:gd name="adj2" fmla="val 42667"/>
                <a:gd name="adj3" fmla="val 16667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hoá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hoá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  <p:sp>
          <p:nvSpPr>
            <p:cNvPr id="13" name="Isosceles Triangle 12"/>
            <p:cNvSpPr/>
            <p:nvPr/>
          </p:nvSpPr>
          <p:spPr>
            <a:xfrm rot="7984346">
              <a:off x="9446734" y="5054886"/>
              <a:ext cx="1007118" cy="941258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</a:pPr>
              <a:endParaRPr lang="en-US" sz="38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381"/>
          <a:stretch/>
        </p:blipFill>
        <p:spPr>
          <a:xfrm>
            <a:off x="1594624" y="2982718"/>
            <a:ext cx="6634976" cy="31242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9001125" y="6733468"/>
            <a:ext cx="7991475" cy="2709301"/>
            <a:chOff x="9479664" y="3606039"/>
            <a:chExt cx="7676671" cy="2535105"/>
          </a:xfrm>
          <a:solidFill>
            <a:schemeClr val="accent5">
              <a:lumMod val="75000"/>
            </a:schemeClr>
          </a:solidFill>
        </p:grpSpPr>
        <p:sp>
          <p:nvSpPr>
            <p:cNvPr id="27" name="Rounded Rectangular Callout 26"/>
            <p:cNvSpPr/>
            <p:nvPr/>
          </p:nvSpPr>
          <p:spPr>
            <a:xfrm>
              <a:off x="9950293" y="3606039"/>
              <a:ext cx="7206042" cy="2535105"/>
            </a:xfrm>
            <a:prstGeom prst="wedgeRoundRectCallout">
              <a:avLst>
                <a:gd name="adj1" fmla="val 3527"/>
                <a:gd name="adj2" fmla="val 42667"/>
                <a:gd name="adj3" fmla="val 16667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</a:pP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phi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kim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kim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 rot="7984346">
              <a:off x="9446734" y="5054886"/>
              <a:ext cx="1007118" cy="941258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</a:pPr>
              <a:endParaRPr lang="en-US" sz="380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12" y="6591300"/>
            <a:ext cx="5410200" cy="3682468"/>
          </a:xfrm>
          <a:prstGeom prst="rect">
            <a:avLst/>
          </a:prstGeom>
        </p:spPr>
      </p:pic>
      <p:pic>
        <p:nvPicPr>
          <p:cNvPr id="32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5"/>
              </a:ext>
            </a:extLst>
          </a:blip>
          <a:srcRect/>
          <a:stretch>
            <a:fillRect/>
          </a:stretch>
        </p:blipFill>
        <p:spPr>
          <a:xfrm rot="20896118">
            <a:off x="16106391" y="988969"/>
            <a:ext cx="1916140" cy="1817938"/>
          </a:xfrm>
          <a:prstGeom prst="rect">
            <a:avLst/>
          </a:prstGeom>
        </p:spPr>
      </p:pic>
      <p:pic>
        <p:nvPicPr>
          <p:cNvPr id="34" name="Picture 22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387738" y="278503"/>
            <a:ext cx="2219833" cy="22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4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143000" y="647700"/>
            <a:ext cx="16230600" cy="12992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fr-FR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fr-FR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2000" y="2750341"/>
            <a:ext cx="8077200" cy="4495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fr-FR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296400" y="2750341"/>
            <a:ext cx="8077200" cy="4495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endCxn id="16" idx="0"/>
          </p:cNvCxnSpPr>
          <p:nvPr/>
        </p:nvCxnSpPr>
        <p:spPr>
          <a:xfrm>
            <a:off x="4800600" y="1944366"/>
            <a:ext cx="0" cy="8059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7" idx="0"/>
          </p:cNvCxnSpPr>
          <p:nvPr/>
        </p:nvCxnSpPr>
        <p:spPr>
          <a:xfrm>
            <a:off x="13335000" y="1944366"/>
            <a:ext cx="0" cy="8059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s://o.remove.bg/downloads/644438b2-9548-4307-adae-8389bd6d0cbd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7046270"/>
            <a:ext cx="4914900" cy="324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o.remove.bg/downloads/3cc944c8-d4e1-4941-9767-419bdf00b068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743340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o.remove.bg/downloads/b6762936-360e-4fbd-b3c5-12ec925dc272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" y="7505700"/>
            <a:ext cx="3139440" cy="31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523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57181">
            <a:off x="77076" y="54781"/>
            <a:ext cx="3006949" cy="3126317"/>
          </a:xfrm>
          <a:prstGeom prst="rect">
            <a:avLst/>
          </a:prstGeom>
        </p:spPr>
      </p:pic>
      <p:grpSp>
        <p:nvGrpSpPr>
          <p:cNvPr id="16" name="Group 20"/>
          <p:cNvGrpSpPr/>
          <p:nvPr/>
        </p:nvGrpSpPr>
        <p:grpSpPr>
          <a:xfrm>
            <a:off x="1236778" y="2095500"/>
            <a:ext cx="15833494" cy="7572375"/>
            <a:chOff x="0" y="0"/>
            <a:chExt cx="5637179" cy="2428505"/>
          </a:xfrm>
        </p:grpSpPr>
        <p:sp>
          <p:nvSpPr>
            <p:cNvPr id="19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1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571500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7111" y="2573804"/>
            <a:ext cx="140892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06880" y="3894646"/>
            <a:ext cx="13289719" cy="208791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</a:t>
            </a:r>
            <a:r>
              <a:rPr lang="en-US" sz="36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3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sz="3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06880" y="6333903"/>
            <a:ext cx="13289719" cy="2819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Fe, Cu, Al,…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C, S, P,…</a:t>
            </a:r>
          </a:p>
        </p:txBody>
      </p:sp>
      <p:pic>
        <p:nvPicPr>
          <p:cNvPr id="27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31368">
            <a:off x="15594778" y="1346003"/>
            <a:ext cx="875730" cy="1177632"/>
          </a:xfrm>
          <a:prstGeom prst="rect">
            <a:avLst/>
          </a:prstGeom>
        </p:spPr>
      </p:pic>
      <p:pic>
        <p:nvPicPr>
          <p:cNvPr id="28" name="Picture 4" descr="https://o.remove.bg/downloads/d635bd1c-e5c6-4f78-aeef-7995e1f6375c/image-removebg-preview.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9" b="43193"/>
          <a:stretch/>
        </p:blipFill>
        <p:spPr bwMode="auto">
          <a:xfrm rot="6136194">
            <a:off x="697446" y="8306535"/>
            <a:ext cx="1766208" cy="242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92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9349">
            <a:off x="397809" y="6699654"/>
            <a:ext cx="2813887" cy="29255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34936">
            <a:off x="14947058" y="3923741"/>
            <a:ext cx="2150546" cy="2099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1670">
            <a:off x="1741045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0796">
            <a:off x="961767" y="919621"/>
            <a:ext cx="3134565" cy="17928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37095">
            <a:off x="1493961" y="832347"/>
            <a:ext cx="1543416" cy="5864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9251">
            <a:off x="10512852" y="8799903"/>
            <a:ext cx="4282215" cy="29741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31368">
            <a:off x="16279146" y="6924802"/>
            <a:ext cx="894552" cy="1202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081850">
            <a:off x="853771" y="4096524"/>
            <a:ext cx="1585022" cy="159663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</p:grpSp>
      <p:sp>
        <p:nvSpPr>
          <p:cNvPr id="19" name="TextBox 7">
            <a:extLst>
              <a:ext uri="{FF2B5EF4-FFF2-40B4-BE49-F238E27FC236}">
                <a16:creationId xmlns:a16="http://schemas.microsoft.com/office/drawing/2014/main" id="{2D3C42C6-CE9E-4CFF-A86D-40FA12638402}"/>
              </a:ext>
            </a:extLst>
          </p:cNvPr>
          <p:cNvSpPr txBox="1"/>
          <p:nvPr/>
        </p:nvSpPr>
        <p:spPr>
          <a:xfrm>
            <a:off x="1039223" y="3390368"/>
            <a:ext cx="16228604" cy="346517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6: HOÁ TRỊ, </a:t>
            </a:r>
            <a:endParaRPr lang="en-US" sz="8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</a:t>
            </a: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 HỌC</a:t>
            </a:r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57181">
            <a:off x="77076" y="54781"/>
            <a:ext cx="3006949" cy="3126317"/>
          </a:xfrm>
          <a:prstGeom prst="rect">
            <a:avLst/>
          </a:prstGeom>
        </p:spPr>
      </p:pic>
      <p:grpSp>
        <p:nvGrpSpPr>
          <p:cNvPr id="16" name="Group 20"/>
          <p:cNvGrpSpPr/>
          <p:nvPr/>
        </p:nvGrpSpPr>
        <p:grpSpPr>
          <a:xfrm>
            <a:off x="1236778" y="2095500"/>
            <a:ext cx="15833494" cy="7572375"/>
            <a:chOff x="0" y="0"/>
            <a:chExt cx="5637179" cy="2428505"/>
          </a:xfrm>
        </p:grpSpPr>
        <p:sp>
          <p:nvSpPr>
            <p:cNvPr id="19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1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2168776" y="2547894"/>
            <a:ext cx="4312838" cy="3458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571500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31368">
            <a:off x="15594778" y="1346003"/>
            <a:ext cx="875730" cy="1177632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467600" y="3314700"/>
            <a:ext cx="8747308" cy="2679028"/>
          </a:xfrm>
          <a:prstGeom prst="wedgeRoundRectCallout">
            <a:avLst>
              <a:gd name="adj1" fmla="val -57635"/>
              <a:gd name="adj2" fmla="val 12689"/>
              <a:gd name="adj3" fmla="val 16667"/>
            </a:avLst>
          </a:prstGeom>
          <a:solidFill>
            <a:srgbClr val="FFD76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Cho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23994" y="6667500"/>
            <a:ext cx="12240012" cy="231073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E6342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Na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O,..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https://o.remove.bg/downloads/d635bd1c-e5c6-4f78-aeef-7995e1f6375c/image-removebg-preview.pn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9" b="43193"/>
          <a:stretch/>
        </p:blipFill>
        <p:spPr bwMode="auto">
          <a:xfrm rot="6136194">
            <a:off x="697446" y="8306535"/>
            <a:ext cx="1766208" cy="242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080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851556">
            <a:off x="15613073" y="1442537"/>
            <a:ext cx="3180660" cy="313439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75310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2600" y="2100751"/>
            <a:ext cx="14782800" cy="562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CH3 (SGK tr.41). 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N</a:t>
            </a:r>
            <a:r>
              <a:rPr lang="en-US" sz="38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(nitrogen)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NaCl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(sodium chloride)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MgSO4 (magnesium sulfate)</a:t>
            </a:r>
          </a:p>
          <a:p>
            <a:pPr algn="just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4"/>
              </a:ext>
            </a:extLst>
          </a:blip>
          <a:srcRect/>
          <a:stretch>
            <a:fillRect/>
          </a:stretch>
        </p:blipFill>
        <p:spPr>
          <a:xfrm rot="10589948">
            <a:off x="763718" y="111151"/>
            <a:ext cx="1977764" cy="1931017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902890">
            <a:off x="12542112" y="7102784"/>
            <a:ext cx="3962400" cy="322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8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851556">
            <a:off x="15613073" y="1442537"/>
            <a:ext cx="3180660" cy="313439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75310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06375" y="919659"/>
            <a:ext cx="11506200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N</a:t>
            </a:r>
            <a:r>
              <a:rPr lang="en-US" sz="3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N.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Na,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Na.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Cl,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Cl.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c. MgSO</a:t>
            </a:r>
            <a:r>
              <a:rPr lang="en-US" sz="3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Mg,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Mg.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S,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S.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O,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O.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277600" y="2705100"/>
            <a:ext cx="5257800" cy="6578866"/>
            <a:chOff x="11125200" y="2558078"/>
            <a:chExt cx="5486400" cy="6807466"/>
          </a:xfrm>
        </p:grpSpPr>
        <p:pic>
          <p:nvPicPr>
            <p:cNvPr id="8" name="Picture 20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rcRect/>
            <a:stretch>
              <a:fillRect/>
            </a:stretch>
          </p:blipFill>
          <p:spPr>
            <a:xfrm>
              <a:off x="12352804" y="2558078"/>
              <a:ext cx="3949278" cy="6807466"/>
            </a:xfrm>
            <a:prstGeom prst="rect">
              <a:avLst/>
            </a:prstGeom>
          </p:spPr>
        </p:pic>
        <p:pic>
          <p:nvPicPr>
            <p:cNvPr id="17410" name="Picture 2" descr="https://o.remove.bg/downloads/226c2ecf-27d9-4306-adfc-f5389b614b04/image-removebg-preview.png"/>
            <p:cNvPicPr>
              <a:picLocks noChangeAspect="1" noChangeArrowheads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4" t="5600" r="66466" b="56000"/>
            <a:stretch/>
          </p:blipFill>
          <p:spPr bwMode="auto">
            <a:xfrm>
              <a:off x="11125200" y="4686300"/>
              <a:ext cx="13716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2" name="Picture 4" descr="https://o.remove.bg/downloads/226c2ecf-27d9-4306-adfc-f5389b614b04/image-removebg-preview.png"/>
            <p:cNvPicPr>
              <a:picLocks noChangeAspect="1" noChangeArrowheads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33" t="7200" r="4067" b="44800"/>
            <a:stretch/>
          </p:blipFill>
          <p:spPr bwMode="auto">
            <a:xfrm rot="21347037">
              <a:off x="15240000" y="5829300"/>
              <a:ext cx="13716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4" name="Picture 6" descr="https://o.remove.bg/downloads/226c2ecf-27d9-4306-adfc-f5389b614b04/image-removebg-preview.png"/>
            <p:cNvPicPr>
              <a:picLocks noChangeAspect="1" noChangeArrowheads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33" t="42400" r="59267" b="43510"/>
            <a:stretch/>
          </p:blipFill>
          <p:spPr bwMode="auto">
            <a:xfrm>
              <a:off x="11762254" y="7972268"/>
              <a:ext cx="1028700" cy="671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6" name="Picture 8" descr="https://o.remove.bg/downloads/226c2ecf-27d9-4306-adfc-f5389b614b04/image-removebg-preview.png"/>
            <p:cNvPicPr>
              <a:picLocks noChangeAspect="1" noChangeArrowheads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33" t="58400" r="15267" b="32000"/>
            <a:stretch/>
          </p:blipFill>
          <p:spPr bwMode="auto">
            <a:xfrm>
              <a:off x="15354929" y="3314700"/>
              <a:ext cx="7620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8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8162626"/>
            <a:ext cx="2511667" cy="210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57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851556">
            <a:off x="15613073" y="1442537"/>
            <a:ext cx="3180660" cy="313439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75310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5500" y="1386767"/>
            <a:ext cx="14097000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 (SGK tr.42).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4"/>
              </a:ext>
            </a:extLst>
          </a:blip>
          <a:srcRect/>
          <a:stretch>
            <a:fillRect/>
          </a:stretch>
        </p:blipFill>
        <p:spPr>
          <a:xfrm rot="10589948">
            <a:off x="763718" y="111151"/>
            <a:ext cx="1977764" cy="193101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828800" y="3068390"/>
            <a:ext cx="6306874" cy="2794157"/>
          </a:xfrm>
          <a:prstGeom prst="roundRect">
            <a:avLst/>
          </a:prstGeom>
          <a:solidFill>
            <a:srgbClr val="4C917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Sodium sulfide,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28800" y="6912924"/>
            <a:ext cx="6306874" cy="1762615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cxnSp>
        <p:nvCxnSpPr>
          <p:cNvPr id="15" name="Straight Arrow Connector 14"/>
          <p:cNvCxnSpPr>
            <a:stCxn id="13" idx="2"/>
            <a:endCxn id="14" idx="0"/>
          </p:cNvCxnSpPr>
          <p:nvPr/>
        </p:nvCxnSpPr>
        <p:spPr>
          <a:xfrm>
            <a:off x="4982237" y="5862547"/>
            <a:ext cx="0" cy="10503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8839201" y="3068390"/>
            <a:ext cx="7627709" cy="2794157"/>
          </a:xfrm>
          <a:prstGeom prst="roundRect">
            <a:avLst/>
          </a:prstGeom>
          <a:solidFill>
            <a:srgbClr val="4C917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Phosphoric acid,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839200" y="6912924"/>
            <a:ext cx="7627709" cy="1762615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sz="3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>
            <a:stCxn id="23" idx="2"/>
            <a:endCxn id="24" idx="0"/>
          </p:cNvCxnSpPr>
          <p:nvPr/>
        </p:nvCxnSpPr>
        <p:spPr>
          <a:xfrm flipH="1">
            <a:off x="12653055" y="5862547"/>
            <a:ext cx="1" cy="10503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7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>
            <a:off x="15657368" y="7990394"/>
            <a:ext cx="2314937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68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851556">
            <a:off x="15613073" y="1442537"/>
            <a:ext cx="3180660" cy="313439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75310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4"/>
              </a:ext>
            </a:extLst>
          </a:blip>
          <a:srcRect/>
          <a:stretch>
            <a:fillRect/>
          </a:stretch>
        </p:blipFill>
        <p:spPr>
          <a:xfrm rot="10589948">
            <a:off x="763718" y="111151"/>
            <a:ext cx="1977764" cy="19310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3600" y="1429077"/>
            <a:ext cx="140208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(SGK tr.42).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620248" y="4686300"/>
            <a:ext cx="15047504" cy="4021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7871524" y="7283649"/>
            <a:ext cx="1043876" cy="67710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8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02977" y="7285792"/>
            <a:ext cx="998992" cy="67710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93158" y="7285792"/>
            <a:ext cx="827470" cy="67710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38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7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>
            <a:off x="15657368" y="7990394"/>
            <a:ext cx="2314937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27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31002" flipH="1">
            <a:off x="106279" y="5118699"/>
            <a:ext cx="3579553" cy="43174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571500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Ý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319806" y="2041849"/>
            <a:ext cx="15667438" cy="7749851"/>
            <a:chOff x="0" y="0"/>
            <a:chExt cx="2528826" cy="2845236"/>
          </a:xfrm>
        </p:grpSpPr>
        <p:sp>
          <p:nvSpPr>
            <p:cNvPr id="25" name="Freeform 25"/>
            <p:cNvSpPr/>
            <p:nvPr/>
          </p:nvSpPr>
          <p:spPr>
            <a:xfrm>
              <a:off x="16510" y="11430"/>
              <a:ext cx="2498346" cy="2821106"/>
            </a:xfrm>
            <a:custGeom>
              <a:avLst/>
              <a:gdLst/>
              <a:ahLst/>
              <a:cxnLst/>
              <a:rect l="l" t="t" r="r" b="b"/>
              <a:pathLst>
                <a:path w="2498346" h="2821106">
                  <a:moveTo>
                    <a:pt x="1270" y="0"/>
                  </a:moveTo>
                  <a:lnTo>
                    <a:pt x="2498346" y="15240"/>
                  </a:lnTo>
                  <a:lnTo>
                    <a:pt x="2466596" y="2821106"/>
                  </a:lnTo>
                  <a:lnTo>
                    <a:pt x="901545" y="2821106"/>
                  </a:lnTo>
                  <a:lnTo>
                    <a:pt x="0" y="2794437"/>
                  </a:lnTo>
                  <a:lnTo>
                    <a:pt x="11430" y="90134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-1270"/>
              <a:ext cx="2527556" cy="2846507"/>
            </a:xfrm>
            <a:custGeom>
              <a:avLst/>
              <a:gdLst/>
              <a:ahLst/>
              <a:cxnLst/>
              <a:rect l="l" t="t" r="r" b="b"/>
              <a:pathLst>
                <a:path w="2527556" h="2846507">
                  <a:moveTo>
                    <a:pt x="2493266" y="2821107"/>
                  </a:moveTo>
                  <a:cubicBezTo>
                    <a:pt x="2490726" y="2824916"/>
                    <a:pt x="2486916" y="2829997"/>
                    <a:pt x="2483106" y="2833807"/>
                  </a:cubicBezTo>
                  <a:cubicBezTo>
                    <a:pt x="2479296" y="2836347"/>
                    <a:pt x="2474216" y="2838887"/>
                    <a:pt x="2470406" y="2838887"/>
                  </a:cubicBezTo>
                  <a:cubicBezTo>
                    <a:pt x="2379121" y="2837616"/>
                    <a:pt x="2274344" y="2843966"/>
                    <a:pt x="2167626" y="2846507"/>
                  </a:cubicBezTo>
                  <a:cubicBezTo>
                    <a:pt x="2134640" y="2846507"/>
                    <a:pt x="2099714" y="2845237"/>
                    <a:pt x="2066729" y="2845237"/>
                  </a:cubicBezTo>
                  <a:cubicBezTo>
                    <a:pt x="1992996" y="2843966"/>
                    <a:pt x="1919264" y="2842697"/>
                    <a:pt x="1845531" y="2842697"/>
                  </a:cubicBezTo>
                  <a:lnTo>
                    <a:pt x="1604931" y="2842697"/>
                  </a:lnTo>
                  <a:cubicBezTo>
                    <a:pt x="1550601" y="2842697"/>
                    <a:pt x="1498213" y="2841426"/>
                    <a:pt x="1443883" y="2841426"/>
                  </a:cubicBezTo>
                  <a:cubicBezTo>
                    <a:pt x="1397316" y="2841426"/>
                    <a:pt x="1348807" y="2841426"/>
                    <a:pt x="1302240" y="2842697"/>
                  </a:cubicBezTo>
                  <a:lnTo>
                    <a:pt x="1273135" y="2842697"/>
                  </a:lnTo>
                  <a:cubicBezTo>
                    <a:pt x="1205223" y="2841426"/>
                    <a:pt x="448495" y="2840157"/>
                    <a:pt x="380584" y="2837616"/>
                  </a:cubicBezTo>
                  <a:cubicBezTo>
                    <a:pt x="339837" y="2836347"/>
                    <a:pt x="299090" y="2831266"/>
                    <a:pt x="258343" y="2828726"/>
                  </a:cubicBezTo>
                  <a:cubicBezTo>
                    <a:pt x="184611" y="2823647"/>
                    <a:pt x="110878" y="2819837"/>
                    <a:pt x="41910" y="2814757"/>
                  </a:cubicBezTo>
                  <a:cubicBezTo>
                    <a:pt x="33020" y="2813487"/>
                    <a:pt x="24130" y="2810947"/>
                    <a:pt x="16510" y="2807137"/>
                  </a:cubicBezTo>
                  <a:cubicBezTo>
                    <a:pt x="5080" y="2802057"/>
                    <a:pt x="0" y="2790626"/>
                    <a:pt x="1270" y="2771413"/>
                  </a:cubicBezTo>
                  <a:cubicBezTo>
                    <a:pt x="2540" y="2644525"/>
                    <a:pt x="3810" y="2515450"/>
                    <a:pt x="3810" y="2388562"/>
                  </a:cubicBezTo>
                  <a:cubicBezTo>
                    <a:pt x="5080" y="2259487"/>
                    <a:pt x="17780" y="905289"/>
                    <a:pt x="17780" y="776214"/>
                  </a:cubicBezTo>
                  <a:cubicBezTo>
                    <a:pt x="19050" y="651514"/>
                    <a:pt x="20320" y="526814"/>
                    <a:pt x="19050" y="399926"/>
                  </a:cubicBezTo>
                  <a:cubicBezTo>
                    <a:pt x="17780" y="275226"/>
                    <a:pt x="16510" y="15271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0132" y="5080"/>
                    <a:pt x="112819" y="3810"/>
                  </a:cubicBezTo>
                  <a:cubicBezTo>
                    <a:pt x="172969" y="1270"/>
                    <a:pt x="235059" y="1270"/>
                    <a:pt x="295210" y="1270"/>
                  </a:cubicBezTo>
                  <a:cubicBezTo>
                    <a:pt x="370882" y="2540"/>
                    <a:pt x="1135371" y="5080"/>
                    <a:pt x="1211044" y="6350"/>
                  </a:cubicBezTo>
                  <a:cubicBezTo>
                    <a:pt x="1284777" y="7620"/>
                    <a:pt x="1358509" y="7620"/>
                    <a:pt x="1432241" y="7620"/>
                  </a:cubicBezTo>
                  <a:cubicBezTo>
                    <a:pt x="1472988" y="7620"/>
                    <a:pt x="1513735" y="7620"/>
                    <a:pt x="1554482" y="8890"/>
                  </a:cubicBezTo>
                  <a:cubicBezTo>
                    <a:pt x="1634036" y="11430"/>
                    <a:pt x="1715529" y="10160"/>
                    <a:pt x="1795083" y="2540"/>
                  </a:cubicBezTo>
                  <a:cubicBezTo>
                    <a:pt x="1828068" y="0"/>
                    <a:pt x="1861054" y="2540"/>
                    <a:pt x="1894039" y="2540"/>
                  </a:cubicBezTo>
                  <a:cubicBezTo>
                    <a:pt x="1967772" y="2540"/>
                    <a:pt x="2041504" y="1270"/>
                    <a:pt x="2115237" y="3810"/>
                  </a:cubicBezTo>
                  <a:cubicBezTo>
                    <a:pt x="2208373" y="6350"/>
                    <a:pt x="2299568" y="13970"/>
                    <a:pt x="2392704" y="17780"/>
                  </a:cubicBezTo>
                  <a:cubicBezTo>
                    <a:pt x="2433450" y="20320"/>
                    <a:pt x="2461516" y="19050"/>
                    <a:pt x="2488186" y="21590"/>
                  </a:cubicBezTo>
                  <a:cubicBezTo>
                    <a:pt x="2497076" y="22860"/>
                    <a:pt x="2505966" y="25400"/>
                    <a:pt x="2514856" y="27940"/>
                  </a:cubicBezTo>
                  <a:cubicBezTo>
                    <a:pt x="2522476" y="30480"/>
                    <a:pt x="2526286" y="36830"/>
                    <a:pt x="2526286" y="46990"/>
                  </a:cubicBezTo>
                  <a:cubicBezTo>
                    <a:pt x="2527556" y="93645"/>
                    <a:pt x="2523746" y="159277"/>
                    <a:pt x="2519936" y="224909"/>
                  </a:cubicBezTo>
                  <a:cubicBezTo>
                    <a:pt x="2516126" y="279601"/>
                    <a:pt x="2514856" y="336482"/>
                    <a:pt x="2513586" y="391175"/>
                  </a:cubicBezTo>
                  <a:cubicBezTo>
                    <a:pt x="2511046" y="483059"/>
                    <a:pt x="2509776" y="574943"/>
                    <a:pt x="2508506" y="666828"/>
                  </a:cubicBezTo>
                  <a:cubicBezTo>
                    <a:pt x="2507236" y="752149"/>
                    <a:pt x="2505966" y="837470"/>
                    <a:pt x="2505966" y="922791"/>
                  </a:cubicBezTo>
                  <a:cubicBezTo>
                    <a:pt x="2505966" y="1064992"/>
                    <a:pt x="2494536" y="2430129"/>
                    <a:pt x="2493266" y="2572331"/>
                  </a:cubicBezTo>
                  <a:cubicBezTo>
                    <a:pt x="2495806" y="2664215"/>
                    <a:pt x="2494536" y="2756099"/>
                    <a:pt x="2493266" y="2821106"/>
                  </a:cubicBezTo>
                  <a:close/>
                  <a:moveTo>
                    <a:pt x="17780" y="2790626"/>
                  </a:moveTo>
                  <a:cubicBezTo>
                    <a:pt x="22860" y="2791896"/>
                    <a:pt x="29210" y="2794436"/>
                    <a:pt x="36830" y="2794436"/>
                  </a:cubicBezTo>
                  <a:cubicBezTo>
                    <a:pt x="108938" y="2799516"/>
                    <a:pt x="188492" y="2804596"/>
                    <a:pt x="266105" y="2808406"/>
                  </a:cubicBezTo>
                  <a:cubicBezTo>
                    <a:pt x="302971" y="2810946"/>
                    <a:pt x="339837" y="2814756"/>
                    <a:pt x="378644" y="2816026"/>
                  </a:cubicBezTo>
                  <a:cubicBezTo>
                    <a:pt x="403868" y="2817296"/>
                    <a:pt x="1117908" y="2813486"/>
                    <a:pt x="1141192" y="2814756"/>
                  </a:cubicBezTo>
                  <a:cubicBezTo>
                    <a:pt x="1181939" y="2816026"/>
                    <a:pt x="1222686" y="2818566"/>
                    <a:pt x="1263433" y="2819836"/>
                  </a:cubicBezTo>
                  <a:cubicBezTo>
                    <a:pt x="1282836" y="2821106"/>
                    <a:pt x="1300299" y="2821106"/>
                    <a:pt x="1319702" y="2821106"/>
                  </a:cubicBezTo>
                  <a:cubicBezTo>
                    <a:pt x="1407017" y="2821106"/>
                    <a:pt x="1492392" y="2819836"/>
                    <a:pt x="1579706" y="2821106"/>
                  </a:cubicBezTo>
                  <a:cubicBezTo>
                    <a:pt x="1612692" y="2821106"/>
                    <a:pt x="1647618" y="2823646"/>
                    <a:pt x="1680603" y="2823646"/>
                  </a:cubicBezTo>
                  <a:cubicBezTo>
                    <a:pt x="1731052" y="2823646"/>
                    <a:pt x="1779560" y="2819836"/>
                    <a:pt x="1830009" y="2819836"/>
                  </a:cubicBezTo>
                  <a:cubicBezTo>
                    <a:pt x="1890159" y="2819836"/>
                    <a:pt x="1948369" y="2821106"/>
                    <a:pt x="2008519" y="2821106"/>
                  </a:cubicBezTo>
                  <a:cubicBezTo>
                    <a:pt x="2088072" y="2821106"/>
                    <a:pt x="2169566" y="2821106"/>
                    <a:pt x="2249119" y="2819836"/>
                  </a:cubicBezTo>
                  <a:cubicBezTo>
                    <a:pt x="2320911" y="2818566"/>
                    <a:pt x="2390763" y="2816026"/>
                    <a:pt x="2455166" y="2813486"/>
                  </a:cubicBezTo>
                  <a:cubicBezTo>
                    <a:pt x="2460246" y="2813486"/>
                    <a:pt x="2465326" y="2810946"/>
                    <a:pt x="2471676" y="2809676"/>
                  </a:cubicBezTo>
                  <a:cubicBezTo>
                    <a:pt x="2471676" y="2796976"/>
                    <a:pt x="2472946" y="2784276"/>
                    <a:pt x="2472946" y="2764850"/>
                  </a:cubicBezTo>
                  <a:lnTo>
                    <a:pt x="2472946" y="2697030"/>
                  </a:lnTo>
                  <a:cubicBezTo>
                    <a:pt x="2474216" y="2585457"/>
                    <a:pt x="2476756" y="2471695"/>
                    <a:pt x="2475486" y="2360122"/>
                  </a:cubicBezTo>
                  <a:cubicBezTo>
                    <a:pt x="2474216" y="2202606"/>
                    <a:pt x="2486916" y="824343"/>
                    <a:pt x="2490726" y="666828"/>
                  </a:cubicBezTo>
                  <a:cubicBezTo>
                    <a:pt x="2493266" y="574943"/>
                    <a:pt x="2495806" y="483059"/>
                    <a:pt x="2495806" y="391175"/>
                  </a:cubicBezTo>
                  <a:cubicBezTo>
                    <a:pt x="2495806" y="314605"/>
                    <a:pt x="2497076" y="240222"/>
                    <a:pt x="2504696" y="165840"/>
                  </a:cubicBezTo>
                  <a:cubicBezTo>
                    <a:pt x="2508506" y="122086"/>
                    <a:pt x="2511046" y="78331"/>
                    <a:pt x="2505966" y="49530"/>
                  </a:cubicBezTo>
                  <a:cubicBezTo>
                    <a:pt x="2498346" y="49530"/>
                    <a:pt x="2491996" y="48260"/>
                    <a:pt x="2484376" y="48260"/>
                  </a:cubicBezTo>
                  <a:cubicBezTo>
                    <a:pt x="2451356" y="45720"/>
                    <a:pt x="2406286" y="45720"/>
                    <a:pt x="2353897" y="40640"/>
                  </a:cubicBezTo>
                  <a:cubicBezTo>
                    <a:pt x="2256881" y="33020"/>
                    <a:pt x="2157924" y="27940"/>
                    <a:pt x="2060908" y="27940"/>
                  </a:cubicBezTo>
                  <a:cubicBezTo>
                    <a:pt x="1992996" y="27940"/>
                    <a:pt x="1923144" y="31750"/>
                    <a:pt x="1855233" y="24130"/>
                  </a:cubicBezTo>
                  <a:lnTo>
                    <a:pt x="1835830" y="24130"/>
                  </a:lnTo>
                  <a:cubicBezTo>
                    <a:pt x="1779560" y="27940"/>
                    <a:pt x="1719410" y="33020"/>
                    <a:pt x="1661200" y="34290"/>
                  </a:cubicBezTo>
                  <a:cubicBezTo>
                    <a:pt x="1597169" y="35560"/>
                    <a:pt x="1535079" y="31750"/>
                    <a:pt x="1471048" y="30480"/>
                  </a:cubicBezTo>
                  <a:cubicBezTo>
                    <a:pt x="1410898" y="29210"/>
                    <a:pt x="1350748" y="27940"/>
                    <a:pt x="1292538" y="27940"/>
                  </a:cubicBezTo>
                  <a:cubicBezTo>
                    <a:pt x="1271194" y="27940"/>
                    <a:pt x="1251791" y="29210"/>
                    <a:pt x="1230447" y="27940"/>
                  </a:cubicBezTo>
                  <a:cubicBezTo>
                    <a:pt x="1156715" y="26670"/>
                    <a:pt x="394166" y="24130"/>
                    <a:pt x="318493" y="24130"/>
                  </a:cubicBezTo>
                  <a:cubicBezTo>
                    <a:pt x="252522" y="22860"/>
                    <a:pt x="186551" y="24130"/>
                    <a:pt x="120580" y="24130"/>
                  </a:cubicBezTo>
                  <a:cubicBezTo>
                    <a:pt x="8565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82"/>
                    <a:pt x="31750" y="157089"/>
                    <a:pt x="34290" y="224908"/>
                  </a:cubicBezTo>
                  <a:cubicBezTo>
                    <a:pt x="36830" y="347421"/>
                    <a:pt x="38100" y="469933"/>
                    <a:pt x="38100" y="592445"/>
                  </a:cubicBezTo>
                  <a:cubicBezTo>
                    <a:pt x="38100" y="671203"/>
                    <a:pt x="36830" y="747773"/>
                    <a:pt x="35560" y="826531"/>
                  </a:cubicBezTo>
                  <a:cubicBezTo>
                    <a:pt x="34290" y="903101"/>
                    <a:pt x="22860" y="2200418"/>
                    <a:pt x="21590" y="2274800"/>
                  </a:cubicBezTo>
                  <a:lnTo>
                    <a:pt x="21590" y="2419190"/>
                  </a:lnTo>
                  <a:cubicBezTo>
                    <a:pt x="21590" y="2528576"/>
                    <a:pt x="20320" y="2640149"/>
                    <a:pt x="20320" y="2749535"/>
                  </a:cubicBezTo>
                  <a:cubicBezTo>
                    <a:pt x="20320" y="2764849"/>
                    <a:pt x="19050" y="2777976"/>
                    <a:pt x="17780" y="279062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79940" y="8115300"/>
            <a:ext cx="1750660" cy="2057400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63134" y="8110335"/>
            <a:ext cx="1134266" cy="19679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0481" y="2685237"/>
            <a:ext cx="1339822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thông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tin: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65823" y="4441732"/>
            <a:ext cx="838200" cy="8031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32623" y="4500519"/>
            <a:ext cx="497283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65823" y="6107535"/>
            <a:ext cx="838200" cy="8031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32623" y="5591357"/>
            <a:ext cx="78486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65823" y="7773339"/>
            <a:ext cx="838200" cy="8031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2623" y="7851747"/>
            <a:ext cx="7086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rcRect/>
          <a:stretch>
            <a:fillRect/>
          </a:stretch>
        </p:blipFill>
        <p:spPr>
          <a:xfrm flipH="1">
            <a:off x="2405151" y="3782795"/>
            <a:ext cx="3826705" cy="554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85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31002" flipH="1">
            <a:off x="106279" y="5118699"/>
            <a:ext cx="3579553" cy="43174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571500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Ý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319806" y="2041849"/>
            <a:ext cx="15667438" cy="7749851"/>
            <a:chOff x="0" y="0"/>
            <a:chExt cx="2528826" cy="2845236"/>
          </a:xfrm>
        </p:grpSpPr>
        <p:sp>
          <p:nvSpPr>
            <p:cNvPr id="25" name="Freeform 25"/>
            <p:cNvSpPr/>
            <p:nvPr/>
          </p:nvSpPr>
          <p:spPr>
            <a:xfrm>
              <a:off x="16510" y="11430"/>
              <a:ext cx="2498346" cy="2821106"/>
            </a:xfrm>
            <a:custGeom>
              <a:avLst/>
              <a:gdLst/>
              <a:ahLst/>
              <a:cxnLst/>
              <a:rect l="l" t="t" r="r" b="b"/>
              <a:pathLst>
                <a:path w="2498346" h="2821106">
                  <a:moveTo>
                    <a:pt x="1270" y="0"/>
                  </a:moveTo>
                  <a:lnTo>
                    <a:pt x="2498346" y="15240"/>
                  </a:lnTo>
                  <a:lnTo>
                    <a:pt x="2466596" y="2821106"/>
                  </a:lnTo>
                  <a:lnTo>
                    <a:pt x="901545" y="2821106"/>
                  </a:lnTo>
                  <a:lnTo>
                    <a:pt x="0" y="2794437"/>
                  </a:lnTo>
                  <a:lnTo>
                    <a:pt x="11430" y="90134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-1270"/>
              <a:ext cx="2527556" cy="2846507"/>
            </a:xfrm>
            <a:custGeom>
              <a:avLst/>
              <a:gdLst/>
              <a:ahLst/>
              <a:cxnLst/>
              <a:rect l="l" t="t" r="r" b="b"/>
              <a:pathLst>
                <a:path w="2527556" h="2846507">
                  <a:moveTo>
                    <a:pt x="2493266" y="2821107"/>
                  </a:moveTo>
                  <a:cubicBezTo>
                    <a:pt x="2490726" y="2824916"/>
                    <a:pt x="2486916" y="2829997"/>
                    <a:pt x="2483106" y="2833807"/>
                  </a:cubicBezTo>
                  <a:cubicBezTo>
                    <a:pt x="2479296" y="2836347"/>
                    <a:pt x="2474216" y="2838887"/>
                    <a:pt x="2470406" y="2838887"/>
                  </a:cubicBezTo>
                  <a:cubicBezTo>
                    <a:pt x="2379121" y="2837616"/>
                    <a:pt x="2274344" y="2843966"/>
                    <a:pt x="2167626" y="2846507"/>
                  </a:cubicBezTo>
                  <a:cubicBezTo>
                    <a:pt x="2134640" y="2846507"/>
                    <a:pt x="2099714" y="2845237"/>
                    <a:pt x="2066729" y="2845237"/>
                  </a:cubicBezTo>
                  <a:cubicBezTo>
                    <a:pt x="1992996" y="2843966"/>
                    <a:pt x="1919264" y="2842697"/>
                    <a:pt x="1845531" y="2842697"/>
                  </a:cubicBezTo>
                  <a:lnTo>
                    <a:pt x="1604931" y="2842697"/>
                  </a:lnTo>
                  <a:cubicBezTo>
                    <a:pt x="1550601" y="2842697"/>
                    <a:pt x="1498213" y="2841426"/>
                    <a:pt x="1443883" y="2841426"/>
                  </a:cubicBezTo>
                  <a:cubicBezTo>
                    <a:pt x="1397316" y="2841426"/>
                    <a:pt x="1348807" y="2841426"/>
                    <a:pt x="1302240" y="2842697"/>
                  </a:cubicBezTo>
                  <a:lnTo>
                    <a:pt x="1273135" y="2842697"/>
                  </a:lnTo>
                  <a:cubicBezTo>
                    <a:pt x="1205223" y="2841426"/>
                    <a:pt x="448495" y="2840157"/>
                    <a:pt x="380584" y="2837616"/>
                  </a:cubicBezTo>
                  <a:cubicBezTo>
                    <a:pt x="339837" y="2836347"/>
                    <a:pt x="299090" y="2831266"/>
                    <a:pt x="258343" y="2828726"/>
                  </a:cubicBezTo>
                  <a:cubicBezTo>
                    <a:pt x="184611" y="2823647"/>
                    <a:pt x="110878" y="2819837"/>
                    <a:pt x="41910" y="2814757"/>
                  </a:cubicBezTo>
                  <a:cubicBezTo>
                    <a:pt x="33020" y="2813487"/>
                    <a:pt x="24130" y="2810947"/>
                    <a:pt x="16510" y="2807137"/>
                  </a:cubicBezTo>
                  <a:cubicBezTo>
                    <a:pt x="5080" y="2802057"/>
                    <a:pt x="0" y="2790626"/>
                    <a:pt x="1270" y="2771413"/>
                  </a:cubicBezTo>
                  <a:cubicBezTo>
                    <a:pt x="2540" y="2644525"/>
                    <a:pt x="3810" y="2515450"/>
                    <a:pt x="3810" y="2388562"/>
                  </a:cubicBezTo>
                  <a:cubicBezTo>
                    <a:pt x="5080" y="2259487"/>
                    <a:pt x="17780" y="905289"/>
                    <a:pt x="17780" y="776214"/>
                  </a:cubicBezTo>
                  <a:cubicBezTo>
                    <a:pt x="19050" y="651514"/>
                    <a:pt x="20320" y="526814"/>
                    <a:pt x="19050" y="399926"/>
                  </a:cubicBezTo>
                  <a:cubicBezTo>
                    <a:pt x="17780" y="275226"/>
                    <a:pt x="16510" y="15271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0132" y="5080"/>
                    <a:pt x="112819" y="3810"/>
                  </a:cubicBezTo>
                  <a:cubicBezTo>
                    <a:pt x="172969" y="1270"/>
                    <a:pt x="235059" y="1270"/>
                    <a:pt x="295210" y="1270"/>
                  </a:cubicBezTo>
                  <a:cubicBezTo>
                    <a:pt x="370882" y="2540"/>
                    <a:pt x="1135371" y="5080"/>
                    <a:pt x="1211044" y="6350"/>
                  </a:cubicBezTo>
                  <a:cubicBezTo>
                    <a:pt x="1284777" y="7620"/>
                    <a:pt x="1358509" y="7620"/>
                    <a:pt x="1432241" y="7620"/>
                  </a:cubicBezTo>
                  <a:cubicBezTo>
                    <a:pt x="1472988" y="7620"/>
                    <a:pt x="1513735" y="7620"/>
                    <a:pt x="1554482" y="8890"/>
                  </a:cubicBezTo>
                  <a:cubicBezTo>
                    <a:pt x="1634036" y="11430"/>
                    <a:pt x="1715529" y="10160"/>
                    <a:pt x="1795083" y="2540"/>
                  </a:cubicBezTo>
                  <a:cubicBezTo>
                    <a:pt x="1828068" y="0"/>
                    <a:pt x="1861054" y="2540"/>
                    <a:pt x="1894039" y="2540"/>
                  </a:cubicBezTo>
                  <a:cubicBezTo>
                    <a:pt x="1967772" y="2540"/>
                    <a:pt x="2041504" y="1270"/>
                    <a:pt x="2115237" y="3810"/>
                  </a:cubicBezTo>
                  <a:cubicBezTo>
                    <a:pt x="2208373" y="6350"/>
                    <a:pt x="2299568" y="13970"/>
                    <a:pt x="2392704" y="17780"/>
                  </a:cubicBezTo>
                  <a:cubicBezTo>
                    <a:pt x="2433450" y="20320"/>
                    <a:pt x="2461516" y="19050"/>
                    <a:pt x="2488186" y="21590"/>
                  </a:cubicBezTo>
                  <a:cubicBezTo>
                    <a:pt x="2497076" y="22860"/>
                    <a:pt x="2505966" y="25400"/>
                    <a:pt x="2514856" y="27940"/>
                  </a:cubicBezTo>
                  <a:cubicBezTo>
                    <a:pt x="2522476" y="30480"/>
                    <a:pt x="2526286" y="36830"/>
                    <a:pt x="2526286" y="46990"/>
                  </a:cubicBezTo>
                  <a:cubicBezTo>
                    <a:pt x="2527556" y="93645"/>
                    <a:pt x="2523746" y="159277"/>
                    <a:pt x="2519936" y="224909"/>
                  </a:cubicBezTo>
                  <a:cubicBezTo>
                    <a:pt x="2516126" y="279601"/>
                    <a:pt x="2514856" y="336482"/>
                    <a:pt x="2513586" y="391175"/>
                  </a:cubicBezTo>
                  <a:cubicBezTo>
                    <a:pt x="2511046" y="483059"/>
                    <a:pt x="2509776" y="574943"/>
                    <a:pt x="2508506" y="666828"/>
                  </a:cubicBezTo>
                  <a:cubicBezTo>
                    <a:pt x="2507236" y="752149"/>
                    <a:pt x="2505966" y="837470"/>
                    <a:pt x="2505966" y="922791"/>
                  </a:cubicBezTo>
                  <a:cubicBezTo>
                    <a:pt x="2505966" y="1064992"/>
                    <a:pt x="2494536" y="2430129"/>
                    <a:pt x="2493266" y="2572331"/>
                  </a:cubicBezTo>
                  <a:cubicBezTo>
                    <a:pt x="2495806" y="2664215"/>
                    <a:pt x="2494536" y="2756099"/>
                    <a:pt x="2493266" y="2821106"/>
                  </a:cubicBezTo>
                  <a:close/>
                  <a:moveTo>
                    <a:pt x="17780" y="2790626"/>
                  </a:moveTo>
                  <a:cubicBezTo>
                    <a:pt x="22860" y="2791896"/>
                    <a:pt x="29210" y="2794436"/>
                    <a:pt x="36830" y="2794436"/>
                  </a:cubicBezTo>
                  <a:cubicBezTo>
                    <a:pt x="108938" y="2799516"/>
                    <a:pt x="188492" y="2804596"/>
                    <a:pt x="266105" y="2808406"/>
                  </a:cubicBezTo>
                  <a:cubicBezTo>
                    <a:pt x="302971" y="2810946"/>
                    <a:pt x="339837" y="2814756"/>
                    <a:pt x="378644" y="2816026"/>
                  </a:cubicBezTo>
                  <a:cubicBezTo>
                    <a:pt x="403868" y="2817296"/>
                    <a:pt x="1117908" y="2813486"/>
                    <a:pt x="1141192" y="2814756"/>
                  </a:cubicBezTo>
                  <a:cubicBezTo>
                    <a:pt x="1181939" y="2816026"/>
                    <a:pt x="1222686" y="2818566"/>
                    <a:pt x="1263433" y="2819836"/>
                  </a:cubicBezTo>
                  <a:cubicBezTo>
                    <a:pt x="1282836" y="2821106"/>
                    <a:pt x="1300299" y="2821106"/>
                    <a:pt x="1319702" y="2821106"/>
                  </a:cubicBezTo>
                  <a:cubicBezTo>
                    <a:pt x="1407017" y="2821106"/>
                    <a:pt x="1492392" y="2819836"/>
                    <a:pt x="1579706" y="2821106"/>
                  </a:cubicBezTo>
                  <a:cubicBezTo>
                    <a:pt x="1612692" y="2821106"/>
                    <a:pt x="1647618" y="2823646"/>
                    <a:pt x="1680603" y="2823646"/>
                  </a:cubicBezTo>
                  <a:cubicBezTo>
                    <a:pt x="1731052" y="2823646"/>
                    <a:pt x="1779560" y="2819836"/>
                    <a:pt x="1830009" y="2819836"/>
                  </a:cubicBezTo>
                  <a:cubicBezTo>
                    <a:pt x="1890159" y="2819836"/>
                    <a:pt x="1948369" y="2821106"/>
                    <a:pt x="2008519" y="2821106"/>
                  </a:cubicBezTo>
                  <a:cubicBezTo>
                    <a:pt x="2088072" y="2821106"/>
                    <a:pt x="2169566" y="2821106"/>
                    <a:pt x="2249119" y="2819836"/>
                  </a:cubicBezTo>
                  <a:cubicBezTo>
                    <a:pt x="2320911" y="2818566"/>
                    <a:pt x="2390763" y="2816026"/>
                    <a:pt x="2455166" y="2813486"/>
                  </a:cubicBezTo>
                  <a:cubicBezTo>
                    <a:pt x="2460246" y="2813486"/>
                    <a:pt x="2465326" y="2810946"/>
                    <a:pt x="2471676" y="2809676"/>
                  </a:cubicBezTo>
                  <a:cubicBezTo>
                    <a:pt x="2471676" y="2796976"/>
                    <a:pt x="2472946" y="2784276"/>
                    <a:pt x="2472946" y="2764850"/>
                  </a:cubicBezTo>
                  <a:lnTo>
                    <a:pt x="2472946" y="2697030"/>
                  </a:lnTo>
                  <a:cubicBezTo>
                    <a:pt x="2474216" y="2585457"/>
                    <a:pt x="2476756" y="2471695"/>
                    <a:pt x="2475486" y="2360122"/>
                  </a:cubicBezTo>
                  <a:cubicBezTo>
                    <a:pt x="2474216" y="2202606"/>
                    <a:pt x="2486916" y="824343"/>
                    <a:pt x="2490726" y="666828"/>
                  </a:cubicBezTo>
                  <a:cubicBezTo>
                    <a:pt x="2493266" y="574943"/>
                    <a:pt x="2495806" y="483059"/>
                    <a:pt x="2495806" y="391175"/>
                  </a:cubicBezTo>
                  <a:cubicBezTo>
                    <a:pt x="2495806" y="314605"/>
                    <a:pt x="2497076" y="240222"/>
                    <a:pt x="2504696" y="165840"/>
                  </a:cubicBezTo>
                  <a:cubicBezTo>
                    <a:pt x="2508506" y="122086"/>
                    <a:pt x="2511046" y="78331"/>
                    <a:pt x="2505966" y="49530"/>
                  </a:cubicBezTo>
                  <a:cubicBezTo>
                    <a:pt x="2498346" y="49530"/>
                    <a:pt x="2491996" y="48260"/>
                    <a:pt x="2484376" y="48260"/>
                  </a:cubicBezTo>
                  <a:cubicBezTo>
                    <a:pt x="2451356" y="45720"/>
                    <a:pt x="2406286" y="45720"/>
                    <a:pt x="2353897" y="40640"/>
                  </a:cubicBezTo>
                  <a:cubicBezTo>
                    <a:pt x="2256881" y="33020"/>
                    <a:pt x="2157924" y="27940"/>
                    <a:pt x="2060908" y="27940"/>
                  </a:cubicBezTo>
                  <a:cubicBezTo>
                    <a:pt x="1992996" y="27940"/>
                    <a:pt x="1923144" y="31750"/>
                    <a:pt x="1855233" y="24130"/>
                  </a:cubicBezTo>
                  <a:lnTo>
                    <a:pt x="1835830" y="24130"/>
                  </a:lnTo>
                  <a:cubicBezTo>
                    <a:pt x="1779560" y="27940"/>
                    <a:pt x="1719410" y="33020"/>
                    <a:pt x="1661200" y="34290"/>
                  </a:cubicBezTo>
                  <a:cubicBezTo>
                    <a:pt x="1597169" y="35560"/>
                    <a:pt x="1535079" y="31750"/>
                    <a:pt x="1471048" y="30480"/>
                  </a:cubicBezTo>
                  <a:cubicBezTo>
                    <a:pt x="1410898" y="29210"/>
                    <a:pt x="1350748" y="27940"/>
                    <a:pt x="1292538" y="27940"/>
                  </a:cubicBezTo>
                  <a:cubicBezTo>
                    <a:pt x="1271194" y="27940"/>
                    <a:pt x="1251791" y="29210"/>
                    <a:pt x="1230447" y="27940"/>
                  </a:cubicBezTo>
                  <a:cubicBezTo>
                    <a:pt x="1156715" y="26670"/>
                    <a:pt x="394166" y="24130"/>
                    <a:pt x="318493" y="24130"/>
                  </a:cubicBezTo>
                  <a:cubicBezTo>
                    <a:pt x="252522" y="22860"/>
                    <a:pt x="186551" y="24130"/>
                    <a:pt x="120580" y="24130"/>
                  </a:cubicBezTo>
                  <a:cubicBezTo>
                    <a:pt x="8565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82"/>
                    <a:pt x="31750" y="157089"/>
                    <a:pt x="34290" y="224908"/>
                  </a:cubicBezTo>
                  <a:cubicBezTo>
                    <a:pt x="36830" y="347421"/>
                    <a:pt x="38100" y="469933"/>
                    <a:pt x="38100" y="592445"/>
                  </a:cubicBezTo>
                  <a:cubicBezTo>
                    <a:pt x="38100" y="671203"/>
                    <a:pt x="36830" y="747773"/>
                    <a:pt x="35560" y="826531"/>
                  </a:cubicBezTo>
                  <a:cubicBezTo>
                    <a:pt x="34290" y="903101"/>
                    <a:pt x="22860" y="2200418"/>
                    <a:pt x="21590" y="2274800"/>
                  </a:cubicBezTo>
                  <a:lnTo>
                    <a:pt x="21590" y="2419190"/>
                  </a:lnTo>
                  <a:cubicBezTo>
                    <a:pt x="21590" y="2528576"/>
                    <a:pt x="20320" y="2640149"/>
                    <a:pt x="20320" y="2749535"/>
                  </a:cubicBezTo>
                  <a:cubicBezTo>
                    <a:pt x="20320" y="2764849"/>
                    <a:pt x="19050" y="2777976"/>
                    <a:pt x="17780" y="279062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12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63134" y="8110335"/>
            <a:ext cx="1134266" cy="19679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2094" y="2685237"/>
            <a:ext cx="1547859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>
              <a:buFont typeface="Wingdings" panose="05000000000000000000" pitchFamily="2" charset="2"/>
              <a:buChar char="q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sulfuric acid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3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3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2360485" y="3891588"/>
            <a:ext cx="4954715" cy="2692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Sulfuric acid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H, S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077200" y="3891588"/>
            <a:ext cx="7830963" cy="2692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sulfuric acid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H, 1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360485" y="7015788"/>
                <a:ext cx="13547678" cy="216631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sulfuric acid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+ 1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32 + 4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16 = 98 (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485" y="7015788"/>
                <a:ext cx="13547678" cy="216631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79940" y="8115300"/>
            <a:ext cx="17506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21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8" grpId="0" animBg="1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84434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7" name="Picture 1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 rot="2578696">
            <a:off x="16092194" y="7735652"/>
            <a:ext cx="1322831" cy="1909598"/>
          </a:xfrm>
          <a:prstGeom prst="rect">
            <a:avLst/>
          </a:prstGeom>
        </p:spPr>
      </p:pic>
      <p:pic>
        <p:nvPicPr>
          <p:cNvPr id="20" name="Picture 116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rot="1029009">
            <a:off x="15912687" y="-231666"/>
            <a:ext cx="5872724" cy="42603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2374" y="1681406"/>
            <a:ext cx="1390325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(SGK tr.42).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glucose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glucose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</a:t>
            </a:r>
            <a:r>
              <a:rPr lang="en-US" sz="38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8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38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Glucose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glucose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glucose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4" descr="https://o.remove.bg/downloads/d5ada956-7299-44f0-998c-f748d90c638d/image-removebg-preview.png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1007"/>
            <a:ext cx="2996019" cy="299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872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84434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7" name="Picture 1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 rot="2578696">
            <a:off x="16092194" y="7735652"/>
            <a:ext cx="1322831" cy="1909598"/>
          </a:xfrm>
          <a:prstGeom prst="rect">
            <a:avLst/>
          </a:prstGeom>
        </p:spPr>
      </p:pic>
      <p:pic>
        <p:nvPicPr>
          <p:cNvPr id="20" name="Picture 116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rot="1029009">
            <a:off x="15912687" y="-231666"/>
            <a:ext cx="5872724" cy="4260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51148" y="1777586"/>
                <a:ext cx="13785703" cy="62709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b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3800" b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3800" b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a. Glucose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C, H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O.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glucose: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C </a:t>
                </a:r>
                <a:r>
                  <a:rPr lang="en-US" sz="3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 = 72 </a:t>
                </a:r>
                <a:r>
                  <a:rPr lang="en-US" sz="3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H </a:t>
                </a:r>
                <a:r>
                  <a:rPr lang="en-US" sz="3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= 12 </a:t>
                </a:r>
                <a:r>
                  <a:rPr lang="en-US" sz="3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lang="en-US" sz="3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 = 96 </a:t>
                </a:r>
                <a:r>
                  <a:rPr lang="en-US" sz="3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glucose </a:t>
                </a:r>
                <a:r>
                  <a:rPr lang="en-US" sz="3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72 + 12 + 96 = 180 </a:t>
                </a:r>
                <a:r>
                  <a:rPr lang="en-US" sz="3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148" y="1777586"/>
                <a:ext cx="13785703" cy="6270947"/>
              </a:xfrm>
              <a:prstGeom prst="rect">
                <a:avLst/>
              </a:prstGeom>
              <a:blipFill>
                <a:blip r:embed="rId51"/>
                <a:stretch>
                  <a:fillRect l="-1459" b="-1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4" name="Picture 4" descr="https://o.remove.bg/downloads/d5ada956-7299-44f0-998c-f748d90c638d/image-removebg-preview.png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1007"/>
            <a:ext cx="2996019" cy="299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41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/>
          <p:cNvGrpSpPr/>
          <p:nvPr/>
        </p:nvGrpSpPr>
        <p:grpSpPr>
          <a:xfrm>
            <a:off x="-143707" y="-117427"/>
            <a:ext cx="19269963" cy="11573047"/>
            <a:chOff x="0" y="0"/>
            <a:chExt cx="25693285" cy="15430730"/>
          </a:xfrm>
        </p:grpSpPr>
        <p:pic>
          <p:nvPicPr>
            <p:cNvPr id="14" name="Picture 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0" y="5523697"/>
              <a:ext cx="5613299" cy="4982295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0115"/>
            <a:stretch>
              <a:fillRect/>
            </a:stretch>
          </p:blipFill>
          <p:spPr>
            <a:xfrm>
              <a:off x="16115" y="10385244"/>
              <a:ext cx="5613299" cy="5045486"/>
            </a:xfrm>
            <a:prstGeom prst="rect">
              <a:avLst/>
            </a:prstGeom>
          </p:spPr>
        </p:pic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15" y="38981"/>
              <a:ext cx="5613299" cy="5613299"/>
            </a:xfrm>
            <a:prstGeom prst="rect">
              <a:avLst/>
            </a:prstGeom>
          </p:spPr>
        </p:pic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0001920" y="0"/>
              <a:ext cx="4950986" cy="5613299"/>
            </a:xfrm>
            <a:prstGeom prst="rect">
              <a:avLst/>
            </a:prstGeom>
          </p:spPr>
        </p:pic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>
              <a:off x="5577733" y="0"/>
              <a:ext cx="4950986" cy="5613299"/>
            </a:xfrm>
            <a:prstGeom prst="rect">
              <a:avLst/>
            </a:prstGeom>
          </p:spPr>
        </p:pic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4952906" y="25987"/>
              <a:ext cx="4950986" cy="5613299"/>
            </a:xfrm>
            <a:prstGeom prst="rect">
              <a:avLst/>
            </a:prstGeom>
          </p:spPr>
        </p:pic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9903892" y="51975"/>
              <a:ext cx="4950986" cy="5613299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28120" y="5523697"/>
              <a:ext cx="5613299" cy="4982295"/>
            </a:xfrm>
            <a:prstGeom prst="rect">
              <a:avLst/>
            </a:prstGeom>
          </p:spPr>
        </p:pic>
        <p:pic>
          <p:nvPicPr>
            <p:cNvPr id="27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53378" y="5797961"/>
              <a:ext cx="5004867" cy="4385795"/>
            </a:xfrm>
            <a:prstGeom prst="rect">
              <a:avLst/>
            </a:prstGeom>
          </p:spPr>
        </p:pic>
        <p:pic>
          <p:nvPicPr>
            <p:cNvPr id="30" name="Picture 1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79191" y="5523697"/>
              <a:ext cx="5613299" cy="4982295"/>
            </a:xfrm>
            <a:prstGeom prst="rect">
              <a:avLst/>
            </a:prstGeom>
          </p:spPr>
        </p:pic>
        <p:pic>
          <p:nvPicPr>
            <p:cNvPr id="31" name="Picture 1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889567" y="7603437"/>
              <a:ext cx="4984269" cy="865985"/>
            </a:xfrm>
            <a:prstGeom prst="rect">
              <a:avLst/>
            </a:prstGeom>
          </p:spPr>
        </p:pic>
        <p:pic>
          <p:nvPicPr>
            <p:cNvPr id="32" name="Picture 1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82954" y="5833233"/>
              <a:ext cx="5004867" cy="4385795"/>
            </a:xfrm>
            <a:prstGeom prst="rect">
              <a:avLst/>
            </a:prstGeom>
          </p:spPr>
        </p:pic>
        <p:pic>
          <p:nvPicPr>
            <p:cNvPr id="33" name="Picture 1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43119" y="10425863"/>
              <a:ext cx="5613299" cy="4982295"/>
            </a:xfrm>
            <a:prstGeom prst="rect">
              <a:avLst/>
            </a:prstGeom>
          </p:spPr>
        </p:pic>
        <p:pic>
          <p:nvPicPr>
            <p:cNvPr id="34" name="Picture 1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68378" y="10700127"/>
              <a:ext cx="5004867" cy="4385795"/>
            </a:xfrm>
            <a:prstGeom prst="rect">
              <a:avLst/>
            </a:prstGeom>
          </p:spPr>
        </p:pic>
        <p:pic>
          <p:nvPicPr>
            <p:cNvPr id="35" name="Picture 1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94190" y="10425863"/>
              <a:ext cx="5613299" cy="4982295"/>
            </a:xfrm>
            <a:prstGeom prst="rect">
              <a:avLst/>
            </a:prstGeom>
          </p:spPr>
        </p:pic>
        <p:pic>
          <p:nvPicPr>
            <p:cNvPr id="36" name="Picture 1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904567" y="12505603"/>
              <a:ext cx="4984269" cy="865985"/>
            </a:xfrm>
            <a:prstGeom prst="rect">
              <a:avLst/>
            </a:prstGeom>
          </p:spPr>
        </p:pic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97953" y="10735399"/>
              <a:ext cx="5004867" cy="4385795"/>
            </a:xfrm>
            <a:prstGeom prst="rect">
              <a:avLst/>
            </a:prstGeom>
          </p:spPr>
        </p:pic>
      </p:grpSp>
      <p:grpSp>
        <p:nvGrpSpPr>
          <p:cNvPr id="38" name="Group 20"/>
          <p:cNvGrpSpPr/>
          <p:nvPr/>
        </p:nvGrpSpPr>
        <p:grpSpPr>
          <a:xfrm>
            <a:off x="875842" y="723900"/>
            <a:ext cx="16677019" cy="9020175"/>
            <a:chOff x="0" y="0"/>
            <a:chExt cx="5637179" cy="2428505"/>
          </a:xfrm>
        </p:grpSpPr>
        <p:sp>
          <p:nvSpPr>
            <p:cNvPr id="39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0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1401973" y="1184109"/>
            <a:ext cx="15621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evron 3"/>
          <p:cNvSpPr/>
          <p:nvPr/>
        </p:nvSpPr>
        <p:spPr>
          <a:xfrm>
            <a:off x="1219200" y="3460302"/>
            <a:ext cx="2053013" cy="984833"/>
          </a:xfrm>
          <a:prstGeom prst="chevron">
            <a:avLst/>
          </a:prstGeom>
          <a:solidFill>
            <a:srgbClr val="FCD72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endParaRPr lang="en-US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1219200" y="4838700"/>
            <a:ext cx="2053013" cy="984833"/>
          </a:xfrm>
          <a:prstGeom prst="chevron">
            <a:avLst/>
          </a:prstGeom>
          <a:solidFill>
            <a:srgbClr val="57DD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endParaRPr lang="en-US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1221467" y="6292267"/>
            <a:ext cx="2053013" cy="984833"/>
          </a:xfrm>
          <a:prstGeom prst="chevron">
            <a:avLst/>
          </a:prstGeom>
          <a:solidFill>
            <a:srgbClr val="E7388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</a:t>
            </a:r>
            <a:endParaRPr lang="en-US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7306" y="3475639"/>
            <a:ext cx="13557057" cy="9694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6056" y="4846369"/>
            <a:ext cx="13557057" cy="9694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87306" y="6248562"/>
            <a:ext cx="13557057" cy="9694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983334" y="7768149"/>
                <a:ext cx="8458278" cy="1336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𝐾h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ố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ượ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𝑛𝑔𝑢𝑦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ê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ố</m:t>
                          </m:r>
                        </m:num>
                        <m:den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𝐾h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ố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ượ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â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ử 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ợ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𝑐h</m:t>
                          </m:r>
                          <m:r>
                            <a:rPr lang="en-US" sz="3800" i="0">
                              <a:latin typeface="Cambria Math" panose="02040503050406030204" pitchFamily="18" charset="0"/>
                            </a:rPr>
                            <m:t>ấ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800" i="0">
                          <a:latin typeface="Cambria Math" panose="02040503050406030204" pitchFamily="18" charset="0"/>
                        </a:rPr>
                        <m:t> ×100%</m:t>
                      </m:r>
                    </m:oMath>
                  </m:oMathPara>
                </a14:m>
                <a:endParaRPr lang="en-US" sz="3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334" y="7768149"/>
                <a:ext cx="8458278" cy="13367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84" name="Picture 8" descr="https://o.remove.bg/downloads/cfa4bd85-3d03-4d69-9b33-7bd3c5a69be7/_Pngtree_mbe_mbe_style_chemistry_chemical_3930365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5"/>
          <a:stretch/>
        </p:blipFill>
        <p:spPr bwMode="auto">
          <a:xfrm>
            <a:off x="13639800" y="7980899"/>
            <a:ext cx="4738085" cy="34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341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1" grpId="0" animBg="1"/>
      <p:bldP spid="42" grpId="0" animBg="1"/>
      <p:bldP spid="5" grpId="0" animBg="1"/>
      <p:bldP spid="6" grpId="0" animBg="1"/>
      <p:bldP spid="43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pic>
        <p:nvPicPr>
          <p:cNvPr id="114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1638578">
            <a:off x="-1189656" y="639358"/>
            <a:ext cx="2379311" cy="778684"/>
          </a:xfrm>
          <a:prstGeom prst="rect">
            <a:avLst/>
          </a:prstGeom>
        </p:spPr>
      </p:pic>
      <p:pic>
        <p:nvPicPr>
          <p:cNvPr id="116" name="Picture 116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rot="1530163">
            <a:off x="15808246" y="2995807"/>
            <a:ext cx="5872724" cy="4260394"/>
          </a:xfrm>
          <a:prstGeom prst="rect">
            <a:avLst/>
          </a:prstGeom>
        </p:spPr>
      </p:pic>
      <p:pic>
        <p:nvPicPr>
          <p:cNvPr id="117" name="Picture 11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 rot="2578696">
            <a:off x="16094106" y="7954838"/>
            <a:ext cx="1322831" cy="1909598"/>
          </a:xfrm>
          <a:prstGeom prst="rect">
            <a:avLst/>
          </a:prstGeom>
        </p:spPr>
      </p:pic>
      <p:pic>
        <p:nvPicPr>
          <p:cNvPr id="118" name="Picture 118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 rot="-579270">
            <a:off x="-295405" y="2258274"/>
            <a:ext cx="2101464" cy="2068906"/>
          </a:xfrm>
          <a:prstGeom prst="rect">
            <a:avLst/>
          </a:prstGeom>
        </p:spPr>
      </p:pic>
      <p:pic>
        <p:nvPicPr>
          <p:cNvPr id="119" name="Picture 119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 rot="1434936">
            <a:off x="16247934" y="509107"/>
            <a:ext cx="1514452" cy="1478656"/>
          </a:xfrm>
          <a:prstGeom prst="rect">
            <a:avLst/>
          </a:prstGeom>
        </p:spPr>
      </p:pic>
      <p:pic>
        <p:nvPicPr>
          <p:cNvPr id="120" name="Picture 120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499001" y="8672704"/>
            <a:ext cx="1171192" cy="1171192"/>
          </a:xfrm>
          <a:prstGeom prst="rect">
            <a:avLst/>
          </a:prstGeom>
        </p:spPr>
      </p:pic>
      <p:pic>
        <p:nvPicPr>
          <p:cNvPr id="121" name="Picture 121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 rot="734474">
            <a:off x="722206" y="-380300"/>
            <a:ext cx="1026960" cy="1034483"/>
          </a:xfrm>
          <a:prstGeom prst="rect">
            <a:avLst/>
          </a:prstGeom>
        </p:spPr>
      </p:pic>
      <p:pic>
        <p:nvPicPr>
          <p:cNvPr id="122" name="Picture 122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 rot="734474">
            <a:off x="17672675" y="8082737"/>
            <a:ext cx="456993" cy="460341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1155293"/>
            <a:ext cx="1753157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Picture 4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35430" y="3887915"/>
            <a:ext cx="1576621" cy="1235959"/>
          </a:xfrm>
          <a:prstGeom prst="rect">
            <a:avLst/>
          </a:prstGeom>
          <a:ln>
            <a:solidFill>
              <a:srgbClr val="FFD414"/>
            </a:solidFill>
          </a:ln>
        </p:spPr>
      </p:pic>
      <p:sp>
        <p:nvSpPr>
          <p:cNvPr id="134" name="TextBox 133"/>
          <p:cNvSpPr txBox="1"/>
          <p:nvPr/>
        </p:nvSpPr>
        <p:spPr>
          <a:xfrm>
            <a:off x="7346306" y="4069049"/>
            <a:ext cx="111189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5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8991601" y="4075007"/>
            <a:ext cx="47771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5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 TRỊ</a:t>
            </a:r>
            <a:endParaRPr lang="en-US" sz="5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6" name="Picture 4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35430" y="6379368"/>
            <a:ext cx="1576621" cy="1235959"/>
          </a:xfrm>
          <a:prstGeom prst="rect">
            <a:avLst/>
          </a:prstGeom>
          <a:ln>
            <a:solidFill>
              <a:srgbClr val="FFD414"/>
            </a:solidFill>
          </a:ln>
        </p:spPr>
      </p:pic>
      <p:sp>
        <p:nvSpPr>
          <p:cNvPr id="137" name="TextBox 136"/>
          <p:cNvSpPr txBox="1"/>
          <p:nvPr/>
        </p:nvSpPr>
        <p:spPr>
          <a:xfrm>
            <a:off x="7346306" y="6560502"/>
            <a:ext cx="111189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US" sz="5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8991600" y="6566460"/>
            <a:ext cx="81168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5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HOÁ HỌC</a:t>
            </a:r>
            <a:endParaRPr lang="en-US" sz="5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0" name="Picture 7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64675" y="3320852"/>
            <a:ext cx="5021011" cy="535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92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4" grpId="0"/>
      <p:bldP spid="135" grpId="0"/>
      <p:bldP spid="137" grpId="0"/>
      <p:bldP spid="1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/>
          <p:cNvGrpSpPr/>
          <p:nvPr/>
        </p:nvGrpSpPr>
        <p:grpSpPr>
          <a:xfrm>
            <a:off x="-143707" y="-117427"/>
            <a:ext cx="19269963" cy="11573047"/>
            <a:chOff x="0" y="0"/>
            <a:chExt cx="25693285" cy="15430730"/>
          </a:xfrm>
        </p:grpSpPr>
        <p:pic>
          <p:nvPicPr>
            <p:cNvPr id="14" name="Picture 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0" y="5523697"/>
              <a:ext cx="5613299" cy="4982295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0115"/>
            <a:stretch>
              <a:fillRect/>
            </a:stretch>
          </p:blipFill>
          <p:spPr>
            <a:xfrm>
              <a:off x="16115" y="10385244"/>
              <a:ext cx="5613299" cy="5045486"/>
            </a:xfrm>
            <a:prstGeom prst="rect">
              <a:avLst/>
            </a:prstGeom>
          </p:spPr>
        </p:pic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15" y="38981"/>
              <a:ext cx="5613299" cy="5613299"/>
            </a:xfrm>
            <a:prstGeom prst="rect">
              <a:avLst/>
            </a:prstGeom>
          </p:spPr>
        </p:pic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0001920" y="0"/>
              <a:ext cx="4950986" cy="5613299"/>
            </a:xfrm>
            <a:prstGeom prst="rect">
              <a:avLst/>
            </a:prstGeom>
          </p:spPr>
        </p:pic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>
              <a:off x="5577733" y="0"/>
              <a:ext cx="4950986" cy="5613299"/>
            </a:xfrm>
            <a:prstGeom prst="rect">
              <a:avLst/>
            </a:prstGeom>
          </p:spPr>
        </p:pic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4952906" y="25987"/>
              <a:ext cx="4950986" cy="5613299"/>
            </a:xfrm>
            <a:prstGeom prst="rect">
              <a:avLst/>
            </a:prstGeom>
          </p:spPr>
        </p:pic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9903892" y="51975"/>
              <a:ext cx="4950986" cy="5613299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28120" y="5523697"/>
              <a:ext cx="5613299" cy="4982295"/>
            </a:xfrm>
            <a:prstGeom prst="rect">
              <a:avLst/>
            </a:prstGeom>
          </p:spPr>
        </p:pic>
        <p:pic>
          <p:nvPicPr>
            <p:cNvPr id="27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53378" y="5797961"/>
              <a:ext cx="5004867" cy="4385795"/>
            </a:xfrm>
            <a:prstGeom prst="rect">
              <a:avLst/>
            </a:prstGeom>
          </p:spPr>
        </p:pic>
        <p:pic>
          <p:nvPicPr>
            <p:cNvPr id="30" name="Picture 1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79191" y="5523697"/>
              <a:ext cx="5613299" cy="4982295"/>
            </a:xfrm>
            <a:prstGeom prst="rect">
              <a:avLst/>
            </a:prstGeom>
          </p:spPr>
        </p:pic>
        <p:pic>
          <p:nvPicPr>
            <p:cNvPr id="31" name="Picture 1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889567" y="7603437"/>
              <a:ext cx="4984269" cy="865985"/>
            </a:xfrm>
            <a:prstGeom prst="rect">
              <a:avLst/>
            </a:prstGeom>
          </p:spPr>
        </p:pic>
        <p:pic>
          <p:nvPicPr>
            <p:cNvPr id="32" name="Picture 1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82954" y="5833233"/>
              <a:ext cx="5004867" cy="4385795"/>
            </a:xfrm>
            <a:prstGeom prst="rect">
              <a:avLst/>
            </a:prstGeom>
          </p:spPr>
        </p:pic>
        <p:pic>
          <p:nvPicPr>
            <p:cNvPr id="33" name="Picture 1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43119" y="10425863"/>
              <a:ext cx="5613299" cy="4982295"/>
            </a:xfrm>
            <a:prstGeom prst="rect">
              <a:avLst/>
            </a:prstGeom>
          </p:spPr>
        </p:pic>
        <p:pic>
          <p:nvPicPr>
            <p:cNvPr id="34" name="Picture 1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68378" y="10700127"/>
              <a:ext cx="5004867" cy="4385795"/>
            </a:xfrm>
            <a:prstGeom prst="rect">
              <a:avLst/>
            </a:prstGeom>
          </p:spPr>
        </p:pic>
        <p:pic>
          <p:nvPicPr>
            <p:cNvPr id="35" name="Picture 1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94190" y="10425863"/>
              <a:ext cx="5613299" cy="4982295"/>
            </a:xfrm>
            <a:prstGeom prst="rect">
              <a:avLst/>
            </a:prstGeom>
          </p:spPr>
        </p:pic>
        <p:pic>
          <p:nvPicPr>
            <p:cNvPr id="36" name="Picture 1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904567" y="12505603"/>
              <a:ext cx="4984269" cy="865985"/>
            </a:xfrm>
            <a:prstGeom prst="rect">
              <a:avLst/>
            </a:prstGeom>
          </p:spPr>
        </p:pic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97953" y="10735399"/>
              <a:ext cx="5004867" cy="4385795"/>
            </a:xfrm>
            <a:prstGeom prst="rect">
              <a:avLst/>
            </a:prstGeom>
          </p:spPr>
        </p:pic>
      </p:grpSp>
      <p:grpSp>
        <p:nvGrpSpPr>
          <p:cNvPr id="44" name="Group 20"/>
          <p:cNvGrpSpPr/>
          <p:nvPr/>
        </p:nvGrpSpPr>
        <p:grpSpPr>
          <a:xfrm>
            <a:off x="228600" y="723900"/>
            <a:ext cx="17907000" cy="9020175"/>
            <a:chOff x="0" y="0"/>
            <a:chExt cx="5637179" cy="2428505"/>
          </a:xfrm>
        </p:grpSpPr>
        <p:sp>
          <p:nvSpPr>
            <p:cNvPr id="45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6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32352" y="1038813"/>
                <a:ext cx="16764000" cy="8385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b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VD1 (SGK tr.43).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Mg, O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MgO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marR="9017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</a:pP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MgO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1 x 16 = 16 (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marL="571500" marR="9017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</a:pP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Mg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MgO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x 24 = 24 (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marL="571500" marR="9017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Symbol" panose="05050102010706020507" pitchFamily="18" charset="2"/>
                  <a:buChar char="Þ"/>
                </a:pP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MgO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16 + 24 = 40 (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marL="571500" marR="9017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</a:pP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Mg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MgO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R="90170"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40</m:t>
                        </m:r>
                      </m:den>
                    </m:f>
                  </m:oMath>
                </a14:m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100% = 60%</a:t>
                </a:r>
              </a:p>
              <a:p>
                <a:pPr marL="571500" marR="9017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MgO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R="90170"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40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100% = 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40%</a:t>
                </a:r>
                <a:endParaRPr lang="en-US" sz="3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52" y="1038813"/>
                <a:ext cx="16764000" cy="8385629"/>
              </a:xfrm>
              <a:prstGeom prst="rect">
                <a:avLst/>
              </a:prstGeom>
              <a:blipFill>
                <a:blip r:embed="rId4"/>
                <a:stretch>
                  <a:fillRect l="-1236" r="-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40158" y="5909895"/>
            <a:ext cx="386043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61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84434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19275" y="1448961"/>
            <a:ext cx="14649450" cy="697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 (SGK tr.43).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Calcium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carbonate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CaCO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</a:t>
            </a:r>
            <a: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tr.43).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Citric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acid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citric acid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cam,… Citric acid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citric acid.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o.remove.bg/downloads/eccc4aed-2aa0-4073-b1be-fcc302626884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0" y="-5715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47759" y="8035485"/>
            <a:ext cx="3275997" cy="18959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443071">
            <a:off x="575534" y="8761264"/>
            <a:ext cx="2651646" cy="94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4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62723">
            <a:off x="16649224" y="7515627"/>
            <a:ext cx="2350208" cy="235020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7425071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271020"/>
              </p:ext>
            </p:extLst>
          </p:nvPr>
        </p:nvGraphicFramePr>
        <p:xfrm>
          <a:off x="2095499" y="2516660"/>
          <a:ext cx="14097001" cy="6132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1310929426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4035983862"/>
                    </a:ext>
                  </a:extLst>
                </a:gridCol>
                <a:gridCol w="5257801">
                  <a:extLst>
                    <a:ext uri="{9D8B030D-6E8A-4147-A177-3AD203B41FA5}">
                      <a16:colId xmlns:a16="http://schemas.microsoft.com/office/drawing/2014/main" val="4028169991"/>
                    </a:ext>
                  </a:extLst>
                </a:gridCol>
              </a:tblGrid>
              <a:tr h="8576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 tố</a:t>
                      </a:r>
                      <a:endParaRPr lang="en-US" sz="3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(amu)</a:t>
                      </a:r>
                      <a:endParaRPr lang="en-US" sz="3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%m</a:t>
                      </a:r>
                      <a:endParaRPr lang="en-US" sz="3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1171965"/>
                  </a:ext>
                </a:extLst>
              </a:tr>
              <a:tr h="1357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en-US" sz="3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3307490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3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4896740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3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9598176"/>
                  </a:ext>
                </a:extLst>
              </a:tr>
              <a:tr h="857669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4324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136549" y="3752431"/>
                <a:ext cx="284565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40 = 40 </a:t>
                </a:r>
                <a:endParaRPr lang="en-US" sz="38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549" y="3752431"/>
                <a:ext cx="2845651" cy="677108"/>
              </a:xfrm>
              <a:prstGeom prst="rect">
                <a:avLst/>
              </a:prstGeom>
              <a:blipFill>
                <a:blip r:embed="rId6"/>
                <a:stretch>
                  <a:fillRect l="-6638" t="-15315" r="-6638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86600" y="5145250"/>
                <a:ext cx="2845651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 = 12</a:t>
                </a:r>
                <a:endParaRPr lang="en-US" sz="38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5145250"/>
                <a:ext cx="2845651" cy="677108"/>
              </a:xfrm>
              <a:prstGeom prst="rect">
                <a:avLst/>
              </a:prstGeom>
              <a:blipFill>
                <a:blip r:embed="rId7"/>
                <a:stretch>
                  <a:fillRect l="-4292" t="-15315" r="-4506" b="-36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153925" y="6697624"/>
                <a:ext cx="271099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16 = 48</a:t>
                </a:r>
                <a:endParaRPr lang="en-US" sz="38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925" y="6697624"/>
                <a:ext cx="2710999" cy="677108"/>
              </a:xfrm>
              <a:prstGeom prst="rect">
                <a:avLst/>
              </a:prstGeom>
              <a:blipFill>
                <a:blip r:embed="rId8"/>
                <a:stretch>
                  <a:fillRect l="-6982" t="-15315" r="-7207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485880" y="3506658"/>
                <a:ext cx="4326826" cy="9228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sz="3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100% = 40 %</a:t>
                </a:r>
                <a:endParaRPr lang="en-US" sz="38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5880" y="3506658"/>
                <a:ext cx="4326826" cy="922881"/>
              </a:xfrm>
              <a:prstGeom prst="rect">
                <a:avLst/>
              </a:prstGeom>
              <a:blipFill>
                <a:blip r:embed="rId9"/>
                <a:stretch>
                  <a:fillRect r="-4085" b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1485880" y="5047831"/>
                <a:ext cx="4326826" cy="9228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100% = 12 %</a:t>
                </a:r>
                <a:endParaRPr lang="en-US" sz="38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5880" y="5047831"/>
                <a:ext cx="4326826" cy="922881"/>
              </a:xfrm>
              <a:prstGeom prst="rect">
                <a:avLst/>
              </a:prstGeom>
              <a:blipFill>
                <a:blip r:embed="rId10"/>
                <a:stretch>
                  <a:fillRect r="-4085" b="-11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1476261" y="6571831"/>
                <a:ext cx="4326827" cy="9228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en-US" sz="3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00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100% = 48 %</a:t>
                </a:r>
                <a:endParaRPr lang="en-US" sz="38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6261" y="6571831"/>
                <a:ext cx="4326827" cy="922881"/>
              </a:xfrm>
              <a:prstGeom prst="rect">
                <a:avLst/>
              </a:prstGeom>
              <a:blipFill>
                <a:blip r:embed="rId11"/>
                <a:stretch>
                  <a:fillRect r="-4231" b="-11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5933825" y="7867231"/>
            <a:ext cx="642034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CaCO3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 + 12 + 48 = 100 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252408" y="-201315"/>
            <a:ext cx="2882414" cy="2274487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8941973">
            <a:off x="-32041" y="7852709"/>
            <a:ext cx="2233272" cy="25893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95498" y="1221260"/>
            <a:ext cx="552450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tr.43)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501264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3" grpId="0"/>
      <p:bldP spid="14" grpId="0"/>
      <p:bldP spid="15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62723">
            <a:off x="16649224" y="7515627"/>
            <a:ext cx="2350208" cy="235020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7425071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570967"/>
              </p:ext>
            </p:extLst>
          </p:nvPr>
        </p:nvGraphicFramePr>
        <p:xfrm>
          <a:off x="2095499" y="2516660"/>
          <a:ext cx="14097001" cy="612102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1310929426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4035983862"/>
                    </a:ext>
                  </a:extLst>
                </a:gridCol>
                <a:gridCol w="5257801">
                  <a:extLst>
                    <a:ext uri="{9D8B030D-6E8A-4147-A177-3AD203B41FA5}">
                      <a16:colId xmlns:a16="http://schemas.microsoft.com/office/drawing/2014/main" val="4028169991"/>
                    </a:ext>
                  </a:extLst>
                </a:gridCol>
              </a:tblGrid>
              <a:tr h="8576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 tố</a:t>
                      </a:r>
                      <a:endParaRPr lang="en-US" sz="3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(amu)</a:t>
                      </a:r>
                      <a:endParaRPr lang="en-US" sz="3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%m</a:t>
                      </a:r>
                      <a:endParaRPr lang="en-US" sz="3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1171965"/>
                  </a:ext>
                </a:extLst>
              </a:tr>
              <a:tr h="1357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3307490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800" b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4896740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3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9598176"/>
                  </a:ext>
                </a:extLst>
              </a:tr>
              <a:tr h="857669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3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4324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255974" y="3752431"/>
            <a:ext cx="260680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12 = 72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86600" y="5145250"/>
                <a:ext cx="2845651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= 8</a:t>
                </a:r>
                <a:endParaRPr lang="en-US" sz="38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5145250"/>
                <a:ext cx="2845651" cy="677108"/>
              </a:xfrm>
              <a:prstGeom prst="rect">
                <a:avLst/>
              </a:prstGeom>
              <a:blipFill>
                <a:blip r:embed="rId6"/>
                <a:stretch>
                  <a:fillRect t="-15315" b="-36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7088654" y="6697624"/>
            <a:ext cx="284154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16 = 112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287909" y="3506658"/>
                <a:ext cx="4722768" cy="922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a:rPr lang="en-US" sz="3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92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100% = 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37,5 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en-US" sz="38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7909" y="3506658"/>
                <a:ext cx="4722768" cy="922368"/>
              </a:xfrm>
              <a:prstGeom prst="rect">
                <a:avLst/>
              </a:prstGeom>
              <a:blipFill>
                <a:blip r:embed="rId7"/>
                <a:stretch>
                  <a:fillRect r="-3876" b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1287910" y="5047831"/>
                <a:ext cx="4722768" cy="922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92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100% = 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4,17 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en-US" sz="38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7910" y="5047831"/>
                <a:ext cx="4722768" cy="922368"/>
              </a:xfrm>
              <a:prstGeom prst="rect">
                <a:avLst/>
              </a:prstGeom>
              <a:blipFill>
                <a:blip r:embed="rId8"/>
                <a:stretch>
                  <a:fillRect r="-3876" b="-11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1138029" y="6571831"/>
                <a:ext cx="5003293" cy="922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112</m:t>
                        </m:r>
                      </m:num>
                      <m:den>
                        <m:r>
                          <a:rPr lang="en-US" sz="3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  <m: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100% = 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58,33 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en-US" sz="38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8029" y="6571831"/>
                <a:ext cx="5003293" cy="922368"/>
              </a:xfrm>
              <a:prstGeom prst="rect">
                <a:avLst/>
              </a:prstGeom>
              <a:blipFill>
                <a:blip r:embed="rId9"/>
                <a:stretch>
                  <a:fillRect r="-3532" b="-11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5793214" y="7867231"/>
            <a:ext cx="670157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C6H8O7</a:t>
            </a:r>
            <a:r>
              <a:rPr lang="en-US" sz="38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+ 18 + 112 = 192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252408" y="-201315"/>
            <a:ext cx="2882414" cy="2274487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941973">
            <a:off x="-32041" y="7852709"/>
            <a:ext cx="2233272" cy="25893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95498" y="1221260"/>
            <a:ext cx="552450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tr.43)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497289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3" grpId="0"/>
      <p:bldP spid="14" grpId="0"/>
      <p:bldP spid="15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84434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54968" y="2673985"/>
            <a:ext cx="14978063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VD1 (SGK tr.43).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Potassium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(kali)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potassium chloride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potassium sulfate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KCl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sz="3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3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bón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bón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2" descr="https://o.remove.bg/downloads/eccc4aed-2aa0-4073-b1be-fcc302626884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0" y="-5715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47759" y="8035485"/>
            <a:ext cx="3275997" cy="18959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443071">
            <a:off x="575534" y="8761264"/>
            <a:ext cx="2651646" cy="94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69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62723">
            <a:off x="16649224" y="7515627"/>
            <a:ext cx="2350208" cy="235020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52408" y="-201315"/>
            <a:ext cx="2882414" cy="2274487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941973">
            <a:off x="-32041" y="7852709"/>
            <a:ext cx="2233272" cy="2589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38300" y="1341793"/>
                <a:ext cx="15011400" cy="71425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Xét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hợp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chất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KCl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có</a:t>
                </a:r>
                <a:r>
                  <a:rPr lang="en-US" sz="35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: </a:t>
                </a:r>
                <a:r>
                  <a:rPr lang="en-US" sz="3500" dirty="0" err="1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M</a:t>
                </a:r>
                <a:r>
                  <a:rPr lang="en-US" sz="3500" baseline="-25000" dirty="0" err="1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KCl</a:t>
                </a:r>
                <a:r>
                  <a:rPr lang="en-US" sz="3500" baseline="-250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= 1</a:t>
                </a:r>
                <a14:m>
                  <m:oMath xmlns:m="http://schemas.openxmlformats.org/officeDocument/2006/math">
                    <m:r>
                      <a:rPr lang="en-US" sz="3500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 ×</m:t>
                    </m:r>
                  </m:oMath>
                </a14:m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39 + 1 </a:t>
                </a:r>
                <a14:m>
                  <m:oMath xmlns:m="http://schemas.openxmlformats.org/officeDocument/2006/math">
                    <m:r>
                      <a:rPr lang="en-US" sz="3500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×</m:t>
                    </m:r>
                  </m:oMath>
                </a14:m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35, 5 = 74,5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amu</a:t>
                </a:r>
                <a:endParaRPr lang="en-US" sz="35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spcAft>
                    <a:spcPts val="800"/>
                  </a:spcAft>
                  <a:buFont typeface="Symbol" panose="05050102010706020507" pitchFamily="18" charset="2"/>
                  <a:buChar char="Þ"/>
                </a:pPr>
                <a:r>
                  <a:rPr lang="en-US" sz="35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%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m</a:t>
                </a:r>
                <a:r>
                  <a:rPr lang="en-US" sz="3500" baseline="-250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K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𝐾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𝐾𝐶𝑙</m:t>
                            </m:r>
                          </m:sub>
                        </m:sSub>
                      </m:den>
                    </m:f>
                    <m:r>
                      <a:rPr lang="en-US" sz="3500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 ×100%= </m:t>
                    </m:r>
                    <m:f>
                      <m:fPr>
                        <m:ctrlPr>
                          <a:rPr lang="en-US" sz="3500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</m:ctrlPr>
                      </m:fPr>
                      <m:num>
                        <m:r>
                          <a:rPr lang="en-US" sz="3500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39 </m:t>
                        </m:r>
                      </m:num>
                      <m:den>
                        <m:r>
                          <a:rPr lang="en-US" sz="3500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74,5</m:t>
                        </m:r>
                      </m:den>
                    </m:f>
                    <m:r>
                      <a:rPr lang="en-US" sz="3500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×100%</m:t>
                    </m:r>
                  </m:oMath>
                </a14:m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= 52,3</a:t>
                </a:r>
                <a:r>
                  <a:rPr lang="en-US" sz="35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%</a:t>
                </a:r>
                <a:endParaRPr lang="en-US" sz="35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r>
                  <a:rPr lang="en-US" sz="3500" dirty="0" err="1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Xét</a:t>
                </a:r>
                <a:r>
                  <a:rPr lang="en-US" sz="35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hợp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chất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K</a:t>
                </a:r>
                <a:r>
                  <a:rPr lang="en-US" sz="3500" baseline="-250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2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SO</a:t>
                </a:r>
                <a:r>
                  <a:rPr lang="en-US" sz="3500" baseline="-250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4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có</a:t>
                </a:r>
                <a:r>
                  <a:rPr lang="en-US" sz="35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: M</a:t>
                </a:r>
                <a:r>
                  <a:rPr lang="en-US" sz="3500" baseline="-250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K2SO4 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= 2</a:t>
                </a:r>
                <a14:m>
                  <m:oMath xmlns:m="http://schemas.openxmlformats.org/officeDocument/2006/math">
                    <m:r>
                      <a:rPr lang="en-US" sz="3500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 ×</m:t>
                    </m:r>
                  </m:oMath>
                </a14:m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39 + 1 </a:t>
                </a:r>
                <a14:m>
                  <m:oMath xmlns:m="http://schemas.openxmlformats.org/officeDocument/2006/math">
                    <m:r>
                      <a:rPr lang="en-US" sz="3500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×</m:t>
                    </m:r>
                  </m:oMath>
                </a14:m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32 + 4 </a:t>
                </a:r>
                <a14:m>
                  <m:oMath xmlns:m="http://schemas.openxmlformats.org/officeDocument/2006/math">
                    <m:r>
                      <a:rPr lang="en-US" sz="3500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×</m:t>
                    </m:r>
                  </m:oMath>
                </a14:m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16 = 174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amu</a:t>
                </a:r>
                <a:endParaRPr lang="en-US" sz="35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spcAft>
                    <a:spcPts val="800"/>
                  </a:spcAft>
                  <a:buFont typeface="Symbol" panose="05050102010706020507" pitchFamily="18" charset="2"/>
                  <a:buChar char="Þ"/>
                </a:pPr>
                <a:r>
                  <a:rPr lang="en-US" sz="35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%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m</a:t>
                </a:r>
                <a:r>
                  <a:rPr lang="en-US" sz="3500" baseline="-250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K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𝐾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𝐾</m:t>
                            </m:r>
                            <m: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2</m:t>
                            </m:r>
                            <m: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𝑆𝑂</m:t>
                            </m:r>
                            <m:r>
                              <a:rPr lang="en-US" sz="35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3500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 ×100%= </m:t>
                    </m:r>
                    <m:f>
                      <m:fPr>
                        <m:ctrlPr>
                          <a:rPr lang="en-US" sz="3500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</m:ctrlPr>
                      </m:fPr>
                      <m:num>
                        <m:r>
                          <a:rPr lang="en-US" sz="3500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78</m:t>
                        </m:r>
                      </m:num>
                      <m:den>
                        <m:r>
                          <a:rPr lang="en-US" sz="3500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174</m:t>
                        </m:r>
                      </m:den>
                    </m:f>
                    <m:r>
                      <a:rPr lang="en-US" sz="3500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×100%</m:t>
                    </m:r>
                  </m:oMath>
                </a14:m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= 44,8</a:t>
                </a:r>
                <a:r>
                  <a:rPr lang="en-US" sz="35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%</a:t>
                </a:r>
                <a:endParaRPr lang="en-US" sz="35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Ta </a:t>
                </a:r>
                <a:r>
                  <a:rPr lang="en-US" sz="3500" dirty="0" err="1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thấy</a:t>
                </a:r>
                <a:r>
                  <a:rPr lang="en-US" sz="35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: </a:t>
                </a:r>
                <a:r>
                  <a:rPr lang="en-US" sz="3500" dirty="0" err="1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Hàm</a:t>
                </a:r>
                <a:r>
                  <a:rPr lang="en-US" sz="35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lượng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K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trong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KCl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nhiều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hơn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trong</a:t>
                </a:r>
                <a:r>
                  <a:rPr lang="en-US" sz="35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K</a:t>
                </a:r>
                <a:r>
                  <a:rPr lang="en-US" sz="3500" baseline="-250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2</a:t>
                </a:r>
                <a:r>
                  <a:rPr lang="en-US" sz="35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SO</a:t>
                </a:r>
                <a:r>
                  <a:rPr lang="en-US" sz="3500" baseline="-250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4.</a:t>
                </a:r>
                <a:endParaRPr lang="en-US" sz="35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Vậy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người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dùng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muốn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sử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dụng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loại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phân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bón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có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hàm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lượng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K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cao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hơn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thì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nên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chọn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phân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bón</a:t>
                </a:r>
                <a:r>
                  <a:rPr lang="en-US" sz="3500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5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potassium </a:t>
                </a:r>
                <a:r>
                  <a:rPr lang="en-US" sz="35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sulfate.</a:t>
                </a:r>
                <a:endParaRPr lang="en-US" sz="35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1341793"/>
                <a:ext cx="15011400" cy="7142533"/>
              </a:xfrm>
              <a:prstGeom prst="rect">
                <a:avLst/>
              </a:prstGeom>
              <a:blipFill>
                <a:blip r:embed="rId11"/>
                <a:stretch>
                  <a:fillRect l="-1219" r="-1178" b="-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366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/>
          <p:cNvGrpSpPr/>
          <p:nvPr/>
        </p:nvGrpSpPr>
        <p:grpSpPr>
          <a:xfrm>
            <a:off x="-143707" y="-117427"/>
            <a:ext cx="19269963" cy="11573047"/>
            <a:chOff x="0" y="0"/>
            <a:chExt cx="25693285" cy="15430730"/>
          </a:xfrm>
        </p:grpSpPr>
        <p:pic>
          <p:nvPicPr>
            <p:cNvPr id="14" name="Picture 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0" y="5523697"/>
              <a:ext cx="5613299" cy="4982295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0115"/>
            <a:stretch>
              <a:fillRect/>
            </a:stretch>
          </p:blipFill>
          <p:spPr>
            <a:xfrm>
              <a:off x="16115" y="10385244"/>
              <a:ext cx="5613299" cy="5045486"/>
            </a:xfrm>
            <a:prstGeom prst="rect">
              <a:avLst/>
            </a:prstGeom>
          </p:spPr>
        </p:pic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15" y="38981"/>
              <a:ext cx="5613299" cy="5613299"/>
            </a:xfrm>
            <a:prstGeom prst="rect">
              <a:avLst/>
            </a:prstGeom>
          </p:spPr>
        </p:pic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0001920" y="0"/>
              <a:ext cx="4950986" cy="5613299"/>
            </a:xfrm>
            <a:prstGeom prst="rect">
              <a:avLst/>
            </a:prstGeom>
          </p:spPr>
        </p:pic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>
              <a:off x="5577733" y="0"/>
              <a:ext cx="4950986" cy="5613299"/>
            </a:xfrm>
            <a:prstGeom prst="rect">
              <a:avLst/>
            </a:prstGeom>
          </p:spPr>
        </p:pic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4952906" y="25987"/>
              <a:ext cx="4950986" cy="5613299"/>
            </a:xfrm>
            <a:prstGeom prst="rect">
              <a:avLst/>
            </a:prstGeom>
          </p:spPr>
        </p:pic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9903892" y="51975"/>
              <a:ext cx="4950986" cy="5613299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28120" y="5523697"/>
              <a:ext cx="5613299" cy="4982295"/>
            </a:xfrm>
            <a:prstGeom prst="rect">
              <a:avLst/>
            </a:prstGeom>
          </p:spPr>
        </p:pic>
        <p:pic>
          <p:nvPicPr>
            <p:cNvPr id="27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53378" y="5797961"/>
              <a:ext cx="5004867" cy="4385795"/>
            </a:xfrm>
            <a:prstGeom prst="rect">
              <a:avLst/>
            </a:prstGeom>
          </p:spPr>
        </p:pic>
        <p:pic>
          <p:nvPicPr>
            <p:cNvPr id="30" name="Picture 1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79191" y="5523697"/>
              <a:ext cx="5613299" cy="4982295"/>
            </a:xfrm>
            <a:prstGeom prst="rect">
              <a:avLst/>
            </a:prstGeom>
          </p:spPr>
        </p:pic>
        <p:pic>
          <p:nvPicPr>
            <p:cNvPr id="31" name="Picture 1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889567" y="7603437"/>
              <a:ext cx="4984269" cy="865985"/>
            </a:xfrm>
            <a:prstGeom prst="rect">
              <a:avLst/>
            </a:prstGeom>
          </p:spPr>
        </p:pic>
        <p:pic>
          <p:nvPicPr>
            <p:cNvPr id="32" name="Picture 1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82954" y="5833233"/>
              <a:ext cx="5004867" cy="4385795"/>
            </a:xfrm>
            <a:prstGeom prst="rect">
              <a:avLst/>
            </a:prstGeom>
          </p:spPr>
        </p:pic>
        <p:pic>
          <p:nvPicPr>
            <p:cNvPr id="33" name="Picture 1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43119" y="10425863"/>
              <a:ext cx="5613299" cy="4982295"/>
            </a:xfrm>
            <a:prstGeom prst="rect">
              <a:avLst/>
            </a:prstGeom>
          </p:spPr>
        </p:pic>
        <p:pic>
          <p:nvPicPr>
            <p:cNvPr id="34" name="Picture 1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68378" y="10700127"/>
              <a:ext cx="5004867" cy="4385795"/>
            </a:xfrm>
            <a:prstGeom prst="rect">
              <a:avLst/>
            </a:prstGeom>
          </p:spPr>
        </p:pic>
        <p:pic>
          <p:nvPicPr>
            <p:cNvPr id="35" name="Picture 1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94190" y="10425863"/>
              <a:ext cx="5613299" cy="4982295"/>
            </a:xfrm>
            <a:prstGeom prst="rect">
              <a:avLst/>
            </a:prstGeom>
          </p:spPr>
        </p:pic>
        <p:pic>
          <p:nvPicPr>
            <p:cNvPr id="36" name="Picture 1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904567" y="12505603"/>
              <a:ext cx="4984269" cy="865985"/>
            </a:xfrm>
            <a:prstGeom prst="rect">
              <a:avLst/>
            </a:prstGeom>
          </p:spPr>
        </p:pic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97953" y="10735399"/>
              <a:ext cx="5004867" cy="4385795"/>
            </a:xfrm>
            <a:prstGeom prst="rect">
              <a:avLst/>
            </a:prstGeom>
          </p:spPr>
        </p:pic>
      </p:grpSp>
      <p:grpSp>
        <p:nvGrpSpPr>
          <p:cNvPr id="38" name="Group 20"/>
          <p:cNvGrpSpPr/>
          <p:nvPr/>
        </p:nvGrpSpPr>
        <p:grpSpPr>
          <a:xfrm>
            <a:off x="875842" y="723900"/>
            <a:ext cx="16677019" cy="9020175"/>
            <a:chOff x="0" y="0"/>
            <a:chExt cx="5637179" cy="2428505"/>
          </a:xfrm>
        </p:grpSpPr>
        <p:sp>
          <p:nvSpPr>
            <p:cNvPr id="39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0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1401973" y="1184109"/>
            <a:ext cx="156210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evron 3"/>
          <p:cNvSpPr/>
          <p:nvPr/>
        </p:nvSpPr>
        <p:spPr>
          <a:xfrm>
            <a:off x="5039692" y="3766246"/>
            <a:ext cx="2053013" cy="984833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endParaRPr lang="en-US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5039692" y="5377867"/>
            <a:ext cx="2053013" cy="984833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endParaRPr lang="en-US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7798" y="3835765"/>
            <a:ext cx="9085693" cy="8611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96548" y="5439718"/>
            <a:ext cx="9085693" cy="8611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4" name="Picture 8" descr="https://o.remove.bg/downloads/cfa4bd85-3d03-4d69-9b33-7bd3c5a69be7/_Pngtree_mbe_mbe_style_chemistry_chemical_3930365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5"/>
          <a:stretch/>
        </p:blipFill>
        <p:spPr bwMode="auto">
          <a:xfrm>
            <a:off x="13639800" y="7980899"/>
            <a:ext cx="4738085" cy="34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355008" y="5644427"/>
            <a:ext cx="5787259" cy="367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3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1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/>
          <p:cNvGrpSpPr/>
          <p:nvPr/>
        </p:nvGrpSpPr>
        <p:grpSpPr>
          <a:xfrm>
            <a:off x="-143707" y="-117427"/>
            <a:ext cx="19269963" cy="11573047"/>
            <a:chOff x="0" y="0"/>
            <a:chExt cx="25693285" cy="15430730"/>
          </a:xfrm>
        </p:grpSpPr>
        <p:pic>
          <p:nvPicPr>
            <p:cNvPr id="14" name="Picture 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0" y="5523697"/>
              <a:ext cx="5613299" cy="4982295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0115"/>
            <a:stretch>
              <a:fillRect/>
            </a:stretch>
          </p:blipFill>
          <p:spPr>
            <a:xfrm>
              <a:off x="16115" y="10385244"/>
              <a:ext cx="5613299" cy="5045486"/>
            </a:xfrm>
            <a:prstGeom prst="rect">
              <a:avLst/>
            </a:prstGeom>
          </p:spPr>
        </p:pic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15" y="38981"/>
              <a:ext cx="5613299" cy="5613299"/>
            </a:xfrm>
            <a:prstGeom prst="rect">
              <a:avLst/>
            </a:prstGeom>
          </p:spPr>
        </p:pic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0001920" y="0"/>
              <a:ext cx="4950986" cy="5613299"/>
            </a:xfrm>
            <a:prstGeom prst="rect">
              <a:avLst/>
            </a:prstGeom>
          </p:spPr>
        </p:pic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>
              <a:off x="5577733" y="0"/>
              <a:ext cx="4950986" cy="5613299"/>
            </a:xfrm>
            <a:prstGeom prst="rect">
              <a:avLst/>
            </a:prstGeom>
          </p:spPr>
        </p:pic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4952906" y="25987"/>
              <a:ext cx="4950986" cy="5613299"/>
            </a:xfrm>
            <a:prstGeom prst="rect">
              <a:avLst/>
            </a:prstGeom>
          </p:spPr>
        </p:pic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9903892" y="51975"/>
              <a:ext cx="4950986" cy="5613299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28120" y="5523697"/>
              <a:ext cx="5613299" cy="4982295"/>
            </a:xfrm>
            <a:prstGeom prst="rect">
              <a:avLst/>
            </a:prstGeom>
          </p:spPr>
        </p:pic>
        <p:pic>
          <p:nvPicPr>
            <p:cNvPr id="27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53378" y="5797961"/>
              <a:ext cx="5004867" cy="4385795"/>
            </a:xfrm>
            <a:prstGeom prst="rect">
              <a:avLst/>
            </a:prstGeom>
          </p:spPr>
        </p:pic>
        <p:pic>
          <p:nvPicPr>
            <p:cNvPr id="30" name="Picture 1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79191" y="5523697"/>
              <a:ext cx="5613299" cy="4982295"/>
            </a:xfrm>
            <a:prstGeom prst="rect">
              <a:avLst/>
            </a:prstGeom>
          </p:spPr>
        </p:pic>
        <p:pic>
          <p:nvPicPr>
            <p:cNvPr id="31" name="Picture 1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889567" y="7603437"/>
              <a:ext cx="4984269" cy="865985"/>
            </a:xfrm>
            <a:prstGeom prst="rect">
              <a:avLst/>
            </a:prstGeom>
          </p:spPr>
        </p:pic>
        <p:pic>
          <p:nvPicPr>
            <p:cNvPr id="32" name="Picture 1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82954" y="5833233"/>
              <a:ext cx="5004867" cy="4385795"/>
            </a:xfrm>
            <a:prstGeom prst="rect">
              <a:avLst/>
            </a:prstGeom>
          </p:spPr>
        </p:pic>
        <p:pic>
          <p:nvPicPr>
            <p:cNvPr id="33" name="Picture 1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43119" y="10425863"/>
              <a:ext cx="5613299" cy="4982295"/>
            </a:xfrm>
            <a:prstGeom prst="rect">
              <a:avLst/>
            </a:prstGeom>
          </p:spPr>
        </p:pic>
        <p:pic>
          <p:nvPicPr>
            <p:cNvPr id="34" name="Picture 1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68378" y="10700127"/>
              <a:ext cx="5004867" cy="4385795"/>
            </a:xfrm>
            <a:prstGeom prst="rect">
              <a:avLst/>
            </a:prstGeom>
          </p:spPr>
        </p:pic>
        <p:pic>
          <p:nvPicPr>
            <p:cNvPr id="35" name="Picture 1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94190" y="10425863"/>
              <a:ext cx="5613299" cy="4982295"/>
            </a:xfrm>
            <a:prstGeom prst="rect">
              <a:avLst/>
            </a:prstGeom>
          </p:spPr>
        </p:pic>
        <p:pic>
          <p:nvPicPr>
            <p:cNvPr id="36" name="Picture 1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904567" y="12505603"/>
              <a:ext cx="4984269" cy="865985"/>
            </a:xfrm>
            <a:prstGeom prst="rect">
              <a:avLst/>
            </a:prstGeom>
          </p:spPr>
        </p:pic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97953" y="10735399"/>
              <a:ext cx="5004867" cy="4385795"/>
            </a:xfrm>
            <a:prstGeom prst="rect">
              <a:avLst/>
            </a:prstGeom>
          </p:spPr>
        </p:pic>
      </p:grpSp>
      <p:grpSp>
        <p:nvGrpSpPr>
          <p:cNvPr id="26" name="Group 20"/>
          <p:cNvGrpSpPr/>
          <p:nvPr/>
        </p:nvGrpSpPr>
        <p:grpSpPr>
          <a:xfrm>
            <a:off x="875842" y="723900"/>
            <a:ext cx="16677019" cy="9020175"/>
            <a:chOff x="0" y="0"/>
            <a:chExt cx="5637179" cy="2428505"/>
          </a:xfrm>
        </p:grpSpPr>
        <p:sp>
          <p:nvSpPr>
            <p:cNvPr id="28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9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3" name="Rectangle 2"/>
          <p:cNvSpPr/>
          <p:nvPr/>
        </p:nvSpPr>
        <p:spPr>
          <a:xfrm>
            <a:off x="1561615" y="1590112"/>
            <a:ext cx="1530171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VD2 (SGK tr.44).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Fe</a:t>
            </a:r>
            <a:r>
              <a:rPr lang="en-US" sz="3800" baseline="-25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</a:t>
            </a:r>
            <a:r>
              <a:rPr lang="en-US" sz="3800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marR="9017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</a:t>
            </a:r>
          </a:p>
          <a:p>
            <a:pPr marL="571500" marR="9017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II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áp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x 2 = II x 3 → a = III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 </a:t>
            </a: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III </a:t>
            </a: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Fe</a:t>
            </a:r>
            <a:r>
              <a:rPr lang="en-US" sz="3800" i="1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3800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</a:t>
            </a:r>
            <a:r>
              <a:rPr lang="en-US" sz="3800" i="1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01400" y="6325746"/>
            <a:ext cx="6042715" cy="3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9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62723">
            <a:off x="16649224" y="7515627"/>
            <a:ext cx="2350208" cy="235020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919754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95800" y="1557304"/>
            <a:ext cx="11734800" cy="23241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2582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(SGK tr.44).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HBr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 descr="https://o.remove.bg/downloads/3113d527-1534-4f23-8321-1b06a8602bd7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95354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200" y="4663738"/>
            <a:ext cx="13335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Xét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HBr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Gọi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Br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Vì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nên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ta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thức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r>
              <a:rPr lang="en-US" sz="38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Vậy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Br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820400" y="6777730"/>
                <a:ext cx="463780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1 = I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1 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→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a = I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6777730"/>
                <a:ext cx="4637808" cy="677108"/>
              </a:xfrm>
              <a:prstGeom prst="rect">
                <a:avLst/>
              </a:prstGeom>
              <a:blipFill>
                <a:blip r:embed="rId7"/>
                <a:stretch>
                  <a:fillRect l="-3942" t="-15315" r="-3942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52408" y="-201315"/>
            <a:ext cx="2882414" cy="2274487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941973">
            <a:off x="-32041" y="7852709"/>
            <a:ext cx="2233272" cy="258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76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62723">
            <a:off x="16649224" y="7515627"/>
            <a:ext cx="2350208" cy="235020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7200" y="5919754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95800" y="1557304"/>
            <a:ext cx="11734800" cy="23241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2582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(SGK tr.44).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HBr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 descr="https://o.remove.bg/downloads/3113d527-1534-4f23-8321-1b06a8602bd7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95354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663738"/>
            <a:ext cx="13335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Xét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BaO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Gọi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Vì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nên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ta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thức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r>
              <a:rPr lang="en-US" sz="38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Vậy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II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866287" y="6777730"/>
                <a:ext cx="490711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1 = 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II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1 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→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a = 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II</a:t>
                </a:r>
                <a:endParaRPr lang="en-US" sz="3800" dirty="0">
                  <a:solidFill>
                    <a:srgbClr val="FF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6287" y="6777730"/>
                <a:ext cx="4907113" cy="677108"/>
              </a:xfrm>
              <a:prstGeom prst="rect">
                <a:avLst/>
              </a:prstGeom>
              <a:blipFill>
                <a:blip r:embed="rId7"/>
                <a:stretch>
                  <a:fillRect l="-3727" t="-15315" r="-3602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52408" y="-201315"/>
            <a:ext cx="2882414" cy="2274487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941973">
            <a:off x="-32041" y="7852709"/>
            <a:ext cx="2233272" cy="258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44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-3143391" y="3289039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5734">
            <a:off x="16526576" y="3708032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71835" y="1028700"/>
            <a:ext cx="14344330" cy="80654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2177">
            <a:off x="15042268" y="7976179"/>
            <a:ext cx="2160970" cy="12359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32739"/>
            <a:ext cx="3093073" cy="17690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92955">
            <a:off x="1700644" y="715865"/>
            <a:ext cx="1727685" cy="6125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1850">
            <a:off x="15736980" y="5407012"/>
            <a:ext cx="1148540" cy="11569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495222">
            <a:off x="3406102" y="8751292"/>
            <a:ext cx="3453731" cy="113031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</p:grpSp>
      <p:sp>
        <p:nvSpPr>
          <p:cNvPr id="18" name="TextBox 16">
            <a:extLst>
              <a:ext uri="{FF2B5EF4-FFF2-40B4-BE49-F238E27FC236}">
                <a16:creationId xmlns:a16="http://schemas.microsoft.com/office/drawing/2014/main" id="{D2DA5C9B-6B70-4A37-A751-7BBBABACD815}"/>
              </a:ext>
            </a:extLst>
          </p:cNvPr>
          <p:cNvSpPr txBox="1"/>
          <p:nvPr/>
        </p:nvSpPr>
        <p:spPr>
          <a:xfrm>
            <a:off x="4796549" y="4445854"/>
            <a:ext cx="869490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HOÁ TRỊ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736354" y="317603"/>
            <a:ext cx="16834340" cy="185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996461" y="2589167"/>
            <a:ext cx="16330525" cy="7239000"/>
            <a:chOff x="0" y="0"/>
            <a:chExt cx="2528826" cy="2845236"/>
          </a:xfrm>
        </p:grpSpPr>
        <p:sp>
          <p:nvSpPr>
            <p:cNvPr id="25" name="Freeform 25"/>
            <p:cNvSpPr/>
            <p:nvPr/>
          </p:nvSpPr>
          <p:spPr>
            <a:xfrm>
              <a:off x="16510" y="11430"/>
              <a:ext cx="2498346" cy="2821106"/>
            </a:xfrm>
            <a:custGeom>
              <a:avLst/>
              <a:gdLst/>
              <a:ahLst/>
              <a:cxnLst/>
              <a:rect l="l" t="t" r="r" b="b"/>
              <a:pathLst>
                <a:path w="2498346" h="2821106">
                  <a:moveTo>
                    <a:pt x="1270" y="0"/>
                  </a:moveTo>
                  <a:lnTo>
                    <a:pt x="2498346" y="15240"/>
                  </a:lnTo>
                  <a:lnTo>
                    <a:pt x="2466596" y="2821106"/>
                  </a:lnTo>
                  <a:lnTo>
                    <a:pt x="901545" y="2821106"/>
                  </a:lnTo>
                  <a:lnTo>
                    <a:pt x="0" y="2794437"/>
                  </a:lnTo>
                  <a:lnTo>
                    <a:pt x="11430" y="90134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-1270"/>
              <a:ext cx="2527556" cy="2846507"/>
            </a:xfrm>
            <a:custGeom>
              <a:avLst/>
              <a:gdLst/>
              <a:ahLst/>
              <a:cxnLst/>
              <a:rect l="l" t="t" r="r" b="b"/>
              <a:pathLst>
                <a:path w="2527556" h="2846507">
                  <a:moveTo>
                    <a:pt x="2493266" y="2821107"/>
                  </a:moveTo>
                  <a:cubicBezTo>
                    <a:pt x="2490726" y="2824916"/>
                    <a:pt x="2486916" y="2829997"/>
                    <a:pt x="2483106" y="2833807"/>
                  </a:cubicBezTo>
                  <a:cubicBezTo>
                    <a:pt x="2479296" y="2836347"/>
                    <a:pt x="2474216" y="2838887"/>
                    <a:pt x="2470406" y="2838887"/>
                  </a:cubicBezTo>
                  <a:cubicBezTo>
                    <a:pt x="2379121" y="2837616"/>
                    <a:pt x="2274344" y="2843966"/>
                    <a:pt x="2167626" y="2846507"/>
                  </a:cubicBezTo>
                  <a:cubicBezTo>
                    <a:pt x="2134640" y="2846507"/>
                    <a:pt x="2099714" y="2845237"/>
                    <a:pt x="2066729" y="2845237"/>
                  </a:cubicBezTo>
                  <a:cubicBezTo>
                    <a:pt x="1992996" y="2843966"/>
                    <a:pt x="1919264" y="2842697"/>
                    <a:pt x="1845531" y="2842697"/>
                  </a:cubicBezTo>
                  <a:lnTo>
                    <a:pt x="1604931" y="2842697"/>
                  </a:lnTo>
                  <a:cubicBezTo>
                    <a:pt x="1550601" y="2842697"/>
                    <a:pt x="1498213" y="2841426"/>
                    <a:pt x="1443883" y="2841426"/>
                  </a:cubicBezTo>
                  <a:cubicBezTo>
                    <a:pt x="1397316" y="2841426"/>
                    <a:pt x="1348807" y="2841426"/>
                    <a:pt x="1302240" y="2842697"/>
                  </a:cubicBezTo>
                  <a:lnTo>
                    <a:pt x="1273135" y="2842697"/>
                  </a:lnTo>
                  <a:cubicBezTo>
                    <a:pt x="1205223" y="2841426"/>
                    <a:pt x="448495" y="2840157"/>
                    <a:pt x="380584" y="2837616"/>
                  </a:cubicBezTo>
                  <a:cubicBezTo>
                    <a:pt x="339837" y="2836347"/>
                    <a:pt x="299090" y="2831266"/>
                    <a:pt x="258343" y="2828726"/>
                  </a:cubicBezTo>
                  <a:cubicBezTo>
                    <a:pt x="184611" y="2823647"/>
                    <a:pt x="110878" y="2819837"/>
                    <a:pt x="41910" y="2814757"/>
                  </a:cubicBezTo>
                  <a:cubicBezTo>
                    <a:pt x="33020" y="2813487"/>
                    <a:pt x="24130" y="2810947"/>
                    <a:pt x="16510" y="2807137"/>
                  </a:cubicBezTo>
                  <a:cubicBezTo>
                    <a:pt x="5080" y="2802057"/>
                    <a:pt x="0" y="2790626"/>
                    <a:pt x="1270" y="2771413"/>
                  </a:cubicBezTo>
                  <a:cubicBezTo>
                    <a:pt x="2540" y="2644525"/>
                    <a:pt x="3810" y="2515450"/>
                    <a:pt x="3810" y="2388562"/>
                  </a:cubicBezTo>
                  <a:cubicBezTo>
                    <a:pt x="5080" y="2259487"/>
                    <a:pt x="17780" y="905289"/>
                    <a:pt x="17780" y="776214"/>
                  </a:cubicBezTo>
                  <a:cubicBezTo>
                    <a:pt x="19050" y="651514"/>
                    <a:pt x="20320" y="526814"/>
                    <a:pt x="19050" y="399926"/>
                  </a:cubicBezTo>
                  <a:cubicBezTo>
                    <a:pt x="17780" y="275226"/>
                    <a:pt x="16510" y="15271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0132" y="5080"/>
                    <a:pt x="112819" y="3810"/>
                  </a:cubicBezTo>
                  <a:cubicBezTo>
                    <a:pt x="172969" y="1270"/>
                    <a:pt x="235059" y="1270"/>
                    <a:pt x="295210" y="1270"/>
                  </a:cubicBezTo>
                  <a:cubicBezTo>
                    <a:pt x="370882" y="2540"/>
                    <a:pt x="1135371" y="5080"/>
                    <a:pt x="1211044" y="6350"/>
                  </a:cubicBezTo>
                  <a:cubicBezTo>
                    <a:pt x="1284777" y="7620"/>
                    <a:pt x="1358509" y="7620"/>
                    <a:pt x="1432241" y="7620"/>
                  </a:cubicBezTo>
                  <a:cubicBezTo>
                    <a:pt x="1472988" y="7620"/>
                    <a:pt x="1513735" y="7620"/>
                    <a:pt x="1554482" y="8890"/>
                  </a:cubicBezTo>
                  <a:cubicBezTo>
                    <a:pt x="1634036" y="11430"/>
                    <a:pt x="1715529" y="10160"/>
                    <a:pt x="1795083" y="2540"/>
                  </a:cubicBezTo>
                  <a:cubicBezTo>
                    <a:pt x="1828068" y="0"/>
                    <a:pt x="1861054" y="2540"/>
                    <a:pt x="1894039" y="2540"/>
                  </a:cubicBezTo>
                  <a:cubicBezTo>
                    <a:pt x="1967772" y="2540"/>
                    <a:pt x="2041504" y="1270"/>
                    <a:pt x="2115237" y="3810"/>
                  </a:cubicBezTo>
                  <a:cubicBezTo>
                    <a:pt x="2208373" y="6350"/>
                    <a:pt x="2299568" y="13970"/>
                    <a:pt x="2392704" y="17780"/>
                  </a:cubicBezTo>
                  <a:cubicBezTo>
                    <a:pt x="2433450" y="20320"/>
                    <a:pt x="2461516" y="19050"/>
                    <a:pt x="2488186" y="21590"/>
                  </a:cubicBezTo>
                  <a:cubicBezTo>
                    <a:pt x="2497076" y="22860"/>
                    <a:pt x="2505966" y="25400"/>
                    <a:pt x="2514856" y="27940"/>
                  </a:cubicBezTo>
                  <a:cubicBezTo>
                    <a:pt x="2522476" y="30480"/>
                    <a:pt x="2526286" y="36830"/>
                    <a:pt x="2526286" y="46990"/>
                  </a:cubicBezTo>
                  <a:cubicBezTo>
                    <a:pt x="2527556" y="93645"/>
                    <a:pt x="2523746" y="159277"/>
                    <a:pt x="2519936" y="224909"/>
                  </a:cubicBezTo>
                  <a:cubicBezTo>
                    <a:pt x="2516126" y="279601"/>
                    <a:pt x="2514856" y="336482"/>
                    <a:pt x="2513586" y="391175"/>
                  </a:cubicBezTo>
                  <a:cubicBezTo>
                    <a:pt x="2511046" y="483059"/>
                    <a:pt x="2509776" y="574943"/>
                    <a:pt x="2508506" y="666828"/>
                  </a:cubicBezTo>
                  <a:cubicBezTo>
                    <a:pt x="2507236" y="752149"/>
                    <a:pt x="2505966" y="837470"/>
                    <a:pt x="2505966" y="922791"/>
                  </a:cubicBezTo>
                  <a:cubicBezTo>
                    <a:pt x="2505966" y="1064992"/>
                    <a:pt x="2494536" y="2430129"/>
                    <a:pt x="2493266" y="2572331"/>
                  </a:cubicBezTo>
                  <a:cubicBezTo>
                    <a:pt x="2495806" y="2664215"/>
                    <a:pt x="2494536" y="2756099"/>
                    <a:pt x="2493266" y="2821106"/>
                  </a:cubicBezTo>
                  <a:close/>
                  <a:moveTo>
                    <a:pt x="17780" y="2790626"/>
                  </a:moveTo>
                  <a:cubicBezTo>
                    <a:pt x="22860" y="2791896"/>
                    <a:pt x="29210" y="2794436"/>
                    <a:pt x="36830" y="2794436"/>
                  </a:cubicBezTo>
                  <a:cubicBezTo>
                    <a:pt x="108938" y="2799516"/>
                    <a:pt x="188492" y="2804596"/>
                    <a:pt x="266105" y="2808406"/>
                  </a:cubicBezTo>
                  <a:cubicBezTo>
                    <a:pt x="302971" y="2810946"/>
                    <a:pt x="339837" y="2814756"/>
                    <a:pt x="378644" y="2816026"/>
                  </a:cubicBezTo>
                  <a:cubicBezTo>
                    <a:pt x="403868" y="2817296"/>
                    <a:pt x="1117908" y="2813486"/>
                    <a:pt x="1141192" y="2814756"/>
                  </a:cubicBezTo>
                  <a:cubicBezTo>
                    <a:pt x="1181939" y="2816026"/>
                    <a:pt x="1222686" y="2818566"/>
                    <a:pt x="1263433" y="2819836"/>
                  </a:cubicBezTo>
                  <a:cubicBezTo>
                    <a:pt x="1282836" y="2821106"/>
                    <a:pt x="1300299" y="2821106"/>
                    <a:pt x="1319702" y="2821106"/>
                  </a:cubicBezTo>
                  <a:cubicBezTo>
                    <a:pt x="1407017" y="2821106"/>
                    <a:pt x="1492392" y="2819836"/>
                    <a:pt x="1579706" y="2821106"/>
                  </a:cubicBezTo>
                  <a:cubicBezTo>
                    <a:pt x="1612692" y="2821106"/>
                    <a:pt x="1647618" y="2823646"/>
                    <a:pt x="1680603" y="2823646"/>
                  </a:cubicBezTo>
                  <a:cubicBezTo>
                    <a:pt x="1731052" y="2823646"/>
                    <a:pt x="1779560" y="2819836"/>
                    <a:pt x="1830009" y="2819836"/>
                  </a:cubicBezTo>
                  <a:cubicBezTo>
                    <a:pt x="1890159" y="2819836"/>
                    <a:pt x="1948369" y="2821106"/>
                    <a:pt x="2008519" y="2821106"/>
                  </a:cubicBezTo>
                  <a:cubicBezTo>
                    <a:pt x="2088072" y="2821106"/>
                    <a:pt x="2169566" y="2821106"/>
                    <a:pt x="2249119" y="2819836"/>
                  </a:cubicBezTo>
                  <a:cubicBezTo>
                    <a:pt x="2320911" y="2818566"/>
                    <a:pt x="2390763" y="2816026"/>
                    <a:pt x="2455166" y="2813486"/>
                  </a:cubicBezTo>
                  <a:cubicBezTo>
                    <a:pt x="2460246" y="2813486"/>
                    <a:pt x="2465326" y="2810946"/>
                    <a:pt x="2471676" y="2809676"/>
                  </a:cubicBezTo>
                  <a:cubicBezTo>
                    <a:pt x="2471676" y="2796976"/>
                    <a:pt x="2472946" y="2784276"/>
                    <a:pt x="2472946" y="2764850"/>
                  </a:cubicBezTo>
                  <a:lnTo>
                    <a:pt x="2472946" y="2697030"/>
                  </a:lnTo>
                  <a:cubicBezTo>
                    <a:pt x="2474216" y="2585457"/>
                    <a:pt x="2476756" y="2471695"/>
                    <a:pt x="2475486" y="2360122"/>
                  </a:cubicBezTo>
                  <a:cubicBezTo>
                    <a:pt x="2474216" y="2202606"/>
                    <a:pt x="2486916" y="824343"/>
                    <a:pt x="2490726" y="666828"/>
                  </a:cubicBezTo>
                  <a:cubicBezTo>
                    <a:pt x="2493266" y="574943"/>
                    <a:pt x="2495806" y="483059"/>
                    <a:pt x="2495806" y="391175"/>
                  </a:cubicBezTo>
                  <a:cubicBezTo>
                    <a:pt x="2495806" y="314605"/>
                    <a:pt x="2497076" y="240222"/>
                    <a:pt x="2504696" y="165840"/>
                  </a:cubicBezTo>
                  <a:cubicBezTo>
                    <a:pt x="2508506" y="122086"/>
                    <a:pt x="2511046" y="78331"/>
                    <a:pt x="2505966" y="49530"/>
                  </a:cubicBezTo>
                  <a:cubicBezTo>
                    <a:pt x="2498346" y="49530"/>
                    <a:pt x="2491996" y="48260"/>
                    <a:pt x="2484376" y="48260"/>
                  </a:cubicBezTo>
                  <a:cubicBezTo>
                    <a:pt x="2451356" y="45720"/>
                    <a:pt x="2406286" y="45720"/>
                    <a:pt x="2353897" y="40640"/>
                  </a:cubicBezTo>
                  <a:cubicBezTo>
                    <a:pt x="2256881" y="33020"/>
                    <a:pt x="2157924" y="27940"/>
                    <a:pt x="2060908" y="27940"/>
                  </a:cubicBezTo>
                  <a:cubicBezTo>
                    <a:pt x="1992996" y="27940"/>
                    <a:pt x="1923144" y="31750"/>
                    <a:pt x="1855233" y="24130"/>
                  </a:cubicBezTo>
                  <a:lnTo>
                    <a:pt x="1835830" y="24130"/>
                  </a:lnTo>
                  <a:cubicBezTo>
                    <a:pt x="1779560" y="27940"/>
                    <a:pt x="1719410" y="33020"/>
                    <a:pt x="1661200" y="34290"/>
                  </a:cubicBezTo>
                  <a:cubicBezTo>
                    <a:pt x="1597169" y="35560"/>
                    <a:pt x="1535079" y="31750"/>
                    <a:pt x="1471048" y="30480"/>
                  </a:cubicBezTo>
                  <a:cubicBezTo>
                    <a:pt x="1410898" y="29210"/>
                    <a:pt x="1350748" y="27940"/>
                    <a:pt x="1292538" y="27940"/>
                  </a:cubicBezTo>
                  <a:cubicBezTo>
                    <a:pt x="1271194" y="27940"/>
                    <a:pt x="1251791" y="29210"/>
                    <a:pt x="1230447" y="27940"/>
                  </a:cubicBezTo>
                  <a:cubicBezTo>
                    <a:pt x="1156715" y="26670"/>
                    <a:pt x="394166" y="24130"/>
                    <a:pt x="318493" y="24130"/>
                  </a:cubicBezTo>
                  <a:cubicBezTo>
                    <a:pt x="252522" y="22860"/>
                    <a:pt x="186551" y="24130"/>
                    <a:pt x="120580" y="24130"/>
                  </a:cubicBezTo>
                  <a:cubicBezTo>
                    <a:pt x="8565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82"/>
                    <a:pt x="31750" y="157089"/>
                    <a:pt x="34290" y="224908"/>
                  </a:cubicBezTo>
                  <a:cubicBezTo>
                    <a:pt x="36830" y="347421"/>
                    <a:pt x="38100" y="469933"/>
                    <a:pt x="38100" y="592445"/>
                  </a:cubicBezTo>
                  <a:cubicBezTo>
                    <a:pt x="38100" y="671203"/>
                    <a:pt x="36830" y="747773"/>
                    <a:pt x="35560" y="826531"/>
                  </a:cubicBezTo>
                  <a:cubicBezTo>
                    <a:pt x="34290" y="903101"/>
                    <a:pt x="22860" y="2200418"/>
                    <a:pt x="21590" y="2274800"/>
                  </a:cubicBezTo>
                  <a:lnTo>
                    <a:pt x="21590" y="2419190"/>
                  </a:lnTo>
                  <a:cubicBezTo>
                    <a:pt x="21590" y="2528576"/>
                    <a:pt x="20320" y="2640149"/>
                    <a:pt x="20320" y="2749535"/>
                  </a:cubicBezTo>
                  <a:cubicBezTo>
                    <a:pt x="20320" y="2764849"/>
                    <a:pt x="19050" y="2777976"/>
                    <a:pt x="17780" y="279062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83562" y="3268586"/>
                <a:ext cx="15339925" cy="5876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b="1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800" b="1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hoá</a:t>
                </a:r>
                <a:r>
                  <a:rPr lang="en-US" sz="3800" b="1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800" b="1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b="1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800" b="1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800" b="1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800" b="1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A, B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hoá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a, b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hoá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9017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6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hoá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600" baseline="-25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600" baseline="-25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9017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6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tắc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hoá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y</m:t>
                        </m:r>
                      </m:den>
                    </m:f>
                    <m:r>
                      <a:rPr lang="en-US" sz="36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a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9017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6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 (x, y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562" y="3268586"/>
                <a:ext cx="15339925" cy="5876930"/>
              </a:xfrm>
              <a:prstGeom prst="rect">
                <a:avLst/>
              </a:prstGeom>
              <a:blipFill>
                <a:blip r:embed="rId2"/>
                <a:stretch>
                  <a:fillRect l="-1311" r="-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849600" y="8570842"/>
            <a:ext cx="2438400" cy="1875351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26694">
            <a:off x="358936" y="1788817"/>
            <a:ext cx="1984615" cy="148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65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/>
          <p:cNvGrpSpPr/>
          <p:nvPr/>
        </p:nvGrpSpPr>
        <p:grpSpPr>
          <a:xfrm>
            <a:off x="-143707" y="-117427"/>
            <a:ext cx="19269963" cy="11573047"/>
            <a:chOff x="0" y="0"/>
            <a:chExt cx="25693285" cy="15430730"/>
          </a:xfrm>
        </p:grpSpPr>
        <p:pic>
          <p:nvPicPr>
            <p:cNvPr id="14" name="Picture 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0" y="5523697"/>
              <a:ext cx="5613299" cy="4982295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0115"/>
            <a:stretch>
              <a:fillRect/>
            </a:stretch>
          </p:blipFill>
          <p:spPr>
            <a:xfrm>
              <a:off x="16115" y="10385244"/>
              <a:ext cx="5613299" cy="5045486"/>
            </a:xfrm>
            <a:prstGeom prst="rect">
              <a:avLst/>
            </a:prstGeom>
          </p:spPr>
        </p:pic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15" y="38981"/>
              <a:ext cx="5613299" cy="5613299"/>
            </a:xfrm>
            <a:prstGeom prst="rect">
              <a:avLst/>
            </a:prstGeom>
          </p:spPr>
        </p:pic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0001920" y="0"/>
              <a:ext cx="4950986" cy="5613299"/>
            </a:xfrm>
            <a:prstGeom prst="rect">
              <a:avLst/>
            </a:prstGeom>
          </p:spPr>
        </p:pic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>
              <a:off x="5577733" y="0"/>
              <a:ext cx="4950986" cy="5613299"/>
            </a:xfrm>
            <a:prstGeom prst="rect">
              <a:avLst/>
            </a:prstGeom>
          </p:spPr>
        </p:pic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4952906" y="25987"/>
              <a:ext cx="4950986" cy="5613299"/>
            </a:xfrm>
            <a:prstGeom prst="rect">
              <a:avLst/>
            </a:prstGeom>
          </p:spPr>
        </p:pic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9903892" y="51975"/>
              <a:ext cx="4950986" cy="5613299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28120" y="5523697"/>
              <a:ext cx="5613299" cy="4982295"/>
            </a:xfrm>
            <a:prstGeom prst="rect">
              <a:avLst/>
            </a:prstGeom>
          </p:spPr>
        </p:pic>
        <p:pic>
          <p:nvPicPr>
            <p:cNvPr id="27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53378" y="5797961"/>
              <a:ext cx="5004867" cy="4385795"/>
            </a:xfrm>
            <a:prstGeom prst="rect">
              <a:avLst/>
            </a:prstGeom>
          </p:spPr>
        </p:pic>
        <p:pic>
          <p:nvPicPr>
            <p:cNvPr id="30" name="Picture 1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79191" y="5523697"/>
              <a:ext cx="5613299" cy="4982295"/>
            </a:xfrm>
            <a:prstGeom prst="rect">
              <a:avLst/>
            </a:prstGeom>
          </p:spPr>
        </p:pic>
        <p:pic>
          <p:nvPicPr>
            <p:cNvPr id="31" name="Picture 1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889567" y="7603437"/>
              <a:ext cx="4984269" cy="865985"/>
            </a:xfrm>
            <a:prstGeom prst="rect">
              <a:avLst/>
            </a:prstGeom>
          </p:spPr>
        </p:pic>
        <p:pic>
          <p:nvPicPr>
            <p:cNvPr id="32" name="Picture 1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82954" y="5833233"/>
              <a:ext cx="5004867" cy="4385795"/>
            </a:xfrm>
            <a:prstGeom prst="rect">
              <a:avLst/>
            </a:prstGeom>
          </p:spPr>
        </p:pic>
        <p:pic>
          <p:nvPicPr>
            <p:cNvPr id="33" name="Picture 1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43119" y="10425863"/>
              <a:ext cx="5613299" cy="4982295"/>
            </a:xfrm>
            <a:prstGeom prst="rect">
              <a:avLst/>
            </a:prstGeom>
          </p:spPr>
        </p:pic>
        <p:pic>
          <p:nvPicPr>
            <p:cNvPr id="34" name="Picture 1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68378" y="10700127"/>
              <a:ext cx="5004867" cy="4385795"/>
            </a:xfrm>
            <a:prstGeom prst="rect">
              <a:avLst/>
            </a:prstGeom>
          </p:spPr>
        </p:pic>
        <p:pic>
          <p:nvPicPr>
            <p:cNvPr id="35" name="Picture 1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94190" y="10425863"/>
              <a:ext cx="5613299" cy="4982295"/>
            </a:xfrm>
            <a:prstGeom prst="rect">
              <a:avLst/>
            </a:prstGeom>
          </p:spPr>
        </p:pic>
        <p:pic>
          <p:nvPicPr>
            <p:cNvPr id="36" name="Picture 1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904567" y="12505603"/>
              <a:ext cx="4984269" cy="865985"/>
            </a:xfrm>
            <a:prstGeom prst="rect">
              <a:avLst/>
            </a:prstGeom>
          </p:spPr>
        </p:pic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97953" y="10735399"/>
              <a:ext cx="5004867" cy="4385795"/>
            </a:xfrm>
            <a:prstGeom prst="rect">
              <a:avLst/>
            </a:prstGeom>
          </p:spPr>
        </p:pic>
      </p:grpSp>
      <p:grpSp>
        <p:nvGrpSpPr>
          <p:cNvPr id="44" name="Group 20"/>
          <p:cNvGrpSpPr/>
          <p:nvPr/>
        </p:nvGrpSpPr>
        <p:grpSpPr>
          <a:xfrm>
            <a:off x="4955316" y="723900"/>
            <a:ext cx="12799284" cy="9020175"/>
            <a:chOff x="0" y="0"/>
            <a:chExt cx="5637179" cy="2428505"/>
          </a:xfrm>
        </p:grpSpPr>
        <p:sp>
          <p:nvSpPr>
            <p:cNvPr id="45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6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55661" y="2166879"/>
                <a:ext cx="11995709" cy="6129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b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VD3 (SGK tr.44).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hoá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bởi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hoá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VI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O.</a:t>
                </a:r>
              </a:p>
              <a:p>
                <a:pPr marL="571500" marR="9017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</a:pP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</a:t>
                </a:r>
                <a:r>
                  <a:rPr lang="en-US" sz="3800" baseline="-25000" dirty="0" err="1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x</a:t>
                </a:r>
                <a:r>
                  <a:rPr lang="en-US" sz="3800" dirty="0" err="1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O</a:t>
                </a:r>
                <a:r>
                  <a:rPr lang="en-US" sz="3800" baseline="-250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y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571500" marR="9017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</a:pP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tắc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hoá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VI x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II x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marR="9017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</a:pP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𝐼𝐼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𝑉𝐼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8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hoá</a:t>
                </a:r>
                <a:r>
                  <a:rPr lang="en-US" sz="38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8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8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8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800" i="1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SO</a:t>
                </a:r>
                <a:r>
                  <a:rPr lang="en-US" sz="3800" i="1" baseline="-250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3</a:t>
                </a:r>
                <a:endParaRPr lang="en-US" sz="3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661" y="2166879"/>
                <a:ext cx="11995709" cy="6129498"/>
              </a:xfrm>
              <a:prstGeom prst="rect">
                <a:avLst/>
              </a:prstGeom>
              <a:blipFill>
                <a:blip r:embed="rId4"/>
                <a:stretch>
                  <a:fillRect l="-1678" r="-966" b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609600" y="4331249"/>
            <a:ext cx="3862425" cy="6193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247">
            <a:off x="1406545" y="511053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65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736354" y="317603"/>
            <a:ext cx="16834340" cy="185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996461" y="2589167"/>
            <a:ext cx="16330525" cy="7239000"/>
            <a:chOff x="0" y="0"/>
            <a:chExt cx="2528826" cy="2845236"/>
          </a:xfrm>
        </p:grpSpPr>
        <p:sp>
          <p:nvSpPr>
            <p:cNvPr id="25" name="Freeform 25"/>
            <p:cNvSpPr/>
            <p:nvPr/>
          </p:nvSpPr>
          <p:spPr>
            <a:xfrm>
              <a:off x="16510" y="11430"/>
              <a:ext cx="2498346" cy="2821106"/>
            </a:xfrm>
            <a:custGeom>
              <a:avLst/>
              <a:gdLst/>
              <a:ahLst/>
              <a:cxnLst/>
              <a:rect l="l" t="t" r="r" b="b"/>
              <a:pathLst>
                <a:path w="2498346" h="2821106">
                  <a:moveTo>
                    <a:pt x="1270" y="0"/>
                  </a:moveTo>
                  <a:lnTo>
                    <a:pt x="2498346" y="15240"/>
                  </a:lnTo>
                  <a:lnTo>
                    <a:pt x="2466596" y="2821106"/>
                  </a:lnTo>
                  <a:lnTo>
                    <a:pt x="901545" y="2821106"/>
                  </a:lnTo>
                  <a:lnTo>
                    <a:pt x="0" y="2794437"/>
                  </a:lnTo>
                  <a:lnTo>
                    <a:pt x="11430" y="90134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-1270"/>
              <a:ext cx="2527556" cy="2846507"/>
            </a:xfrm>
            <a:custGeom>
              <a:avLst/>
              <a:gdLst/>
              <a:ahLst/>
              <a:cxnLst/>
              <a:rect l="l" t="t" r="r" b="b"/>
              <a:pathLst>
                <a:path w="2527556" h="2846507">
                  <a:moveTo>
                    <a:pt x="2493266" y="2821107"/>
                  </a:moveTo>
                  <a:cubicBezTo>
                    <a:pt x="2490726" y="2824916"/>
                    <a:pt x="2486916" y="2829997"/>
                    <a:pt x="2483106" y="2833807"/>
                  </a:cubicBezTo>
                  <a:cubicBezTo>
                    <a:pt x="2479296" y="2836347"/>
                    <a:pt x="2474216" y="2838887"/>
                    <a:pt x="2470406" y="2838887"/>
                  </a:cubicBezTo>
                  <a:cubicBezTo>
                    <a:pt x="2379121" y="2837616"/>
                    <a:pt x="2274344" y="2843966"/>
                    <a:pt x="2167626" y="2846507"/>
                  </a:cubicBezTo>
                  <a:cubicBezTo>
                    <a:pt x="2134640" y="2846507"/>
                    <a:pt x="2099714" y="2845237"/>
                    <a:pt x="2066729" y="2845237"/>
                  </a:cubicBezTo>
                  <a:cubicBezTo>
                    <a:pt x="1992996" y="2843966"/>
                    <a:pt x="1919264" y="2842697"/>
                    <a:pt x="1845531" y="2842697"/>
                  </a:cubicBezTo>
                  <a:lnTo>
                    <a:pt x="1604931" y="2842697"/>
                  </a:lnTo>
                  <a:cubicBezTo>
                    <a:pt x="1550601" y="2842697"/>
                    <a:pt x="1498213" y="2841426"/>
                    <a:pt x="1443883" y="2841426"/>
                  </a:cubicBezTo>
                  <a:cubicBezTo>
                    <a:pt x="1397316" y="2841426"/>
                    <a:pt x="1348807" y="2841426"/>
                    <a:pt x="1302240" y="2842697"/>
                  </a:cubicBezTo>
                  <a:lnTo>
                    <a:pt x="1273135" y="2842697"/>
                  </a:lnTo>
                  <a:cubicBezTo>
                    <a:pt x="1205223" y="2841426"/>
                    <a:pt x="448495" y="2840157"/>
                    <a:pt x="380584" y="2837616"/>
                  </a:cubicBezTo>
                  <a:cubicBezTo>
                    <a:pt x="339837" y="2836347"/>
                    <a:pt x="299090" y="2831266"/>
                    <a:pt x="258343" y="2828726"/>
                  </a:cubicBezTo>
                  <a:cubicBezTo>
                    <a:pt x="184611" y="2823647"/>
                    <a:pt x="110878" y="2819837"/>
                    <a:pt x="41910" y="2814757"/>
                  </a:cubicBezTo>
                  <a:cubicBezTo>
                    <a:pt x="33020" y="2813487"/>
                    <a:pt x="24130" y="2810947"/>
                    <a:pt x="16510" y="2807137"/>
                  </a:cubicBezTo>
                  <a:cubicBezTo>
                    <a:pt x="5080" y="2802057"/>
                    <a:pt x="0" y="2790626"/>
                    <a:pt x="1270" y="2771413"/>
                  </a:cubicBezTo>
                  <a:cubicBezTo>
                    <a:pt x="2540" y="2644525"/>
                    <a:pt x="3810" y="2515450"/>
                    <a:pt x="3810" y="2388562"/>
                  </a:cubicBezTo>
                  <a:cubicBezTo>
                    <a:pt x="5080" y="2259487"/>
                    <a:pt x="17780" y="905289"/>
                    <a:pt x="17780" y="776214"/>
                  </a:cubicBezTo>
                  <a:cubicBezTo>
                    <a:pt x="19050" y="651514"/>
                    <a:pt x="20320" y="526814"/>
                    <a:pt x="19050" y="399926"/>
                  </a:cubicBezTo>
                  <a:cubicBezTo>
                    <a:pt x="17780" y="275226"/>
                    <a:pt x="16510" y="15271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0132" y="5080"/>
                    <a:pt x="112819" y="3810"/>
                  </a:cubicBezTo>
                  <a:cubicBezTo>
                    <a:pt x="172969" y="1270"/>
                    <a:pt x="235059" y="1270"/>
                    <a:pt x="295210" y="1270"/>
                  </a:cubicBezTo>
                  <a:cubicBezTo>
                    <a:pt x="370882" y="2540"/>
                    <a:pt x="1135371" y="5080"/>
                    <a:pt x="1211044" y="6350"/>
                  </a:cubicBezTo>
                  <a:cubicBezTo>
                    <a:pt x="1284777" y="7620"/>
                    <a:pt x="1358509" y="7620"/>
                    <a:pt x="1432241" y="7620"/>
                  </a:cubicBezTo>
                  <a:cubicBezTo>
                    <a:pt x="1472988" y="7620"/>
                    <a:pt x="1513735" y="7620"/>
                    <a:pt x="1554482" y="8890"/>
                  </a:cubicBezTo>
                  <a:cubicBezTo>
                    <a:pt x="1634036" y="11430"/>
                    <a:pt x="1715529" y="10160"/>
                    <a:pt x="1795083" y="2540"/>
                  </a:cubicBezTo>
                  <a:cubicBezTo>
                    <a:pt x="1828068" y="0"/>
                    <a:pt x="1861054" y="2540"/>
                    <a:pt x="1894039" y="2540"/>
                  </a:cubicBezTo>
                  <a:cubicBezTo>
                    <a:pt x="1967772" y="2540"/>
                    <a:pt x="2041504" y="1270"/>
                    <a:pt x="2115237" y="3810"/>
                  </a:cubicBezTo>
                  <a:cubicBezTo>
                    <a:pt x="2208373" y="6350"/>
                    <a:pt x="2299568" y="13970"/>
                    <a:pt x="2392704" y="17780"/>
                  </a:cubicBezTo>
                  <a:cubicBezTo>
                    <a:pt x="2433450" y="20320"/>
                    <a:pt x="2461516" y="19050"/>
                    <a:pt x="2488186" y="21590"/>
                  </a:cubicBezTo>
                  <a:cubicBezTo>
                    <a:pt x="2497076" y="22860"/>
                    <a:pt x="2505966" y="25400"/>
                    <a:pt x="2514856" y="27940"/>
                  </a:cubicBezTo>
                  <a:cubicBezTo>
                    <a:pt x="2522476" y="30480"/>
                    <a:pt x="2526286" y="36830"/>
                    <a:pt x="2526286" y="46990"/>
                  </a:cubicBezTo>
                  <a:cubicBezTo>
                    <a:pt x="2527556" y="93645"/>
                    <a:pt x="2523746" y="159277"/>
                    <a:pt x="2519936" y="224909"/>
                  </a:cubicBezTo>
                  <a:cubicBezTo>
                    <a:pt x="2516126" y="279601"/>
                    <a:pt x="2514856" y="336482"/>
                    <a:pt x="2513586" y="391175"/>
                  </a:cubicBezTo>
                  <a:cubicBezTo>
                    <a:pt x="2511046" y="483059"/>
                    <a:pt x="2509776" y="574943"/>
                    <a:pt x="2508506" y="666828"/>
                  </a:cubicBezTo>
                  <a:cubicBezTo>
                    <a:pt x="2507236" y="752149"/>
                    <a:pt x="2505966" y="837470"/>
                    <a:pt x="2505966" y="922791"/>
                  </a:cubicBezTo>
                  <a:cubicBezTo>
                    <a:pt x="2505966" y="1064992"/>
                    <a:pt x="2494536" y="2430129"/>
                    <a:pt x="2493266" y="2572331"/>
                  </a:cubicBezTo>
                  <a:cubicBezTo>
                    <a:pt x="2495806" y="2664215"/>
                    <a:pt x="2494536" y="2756099"/>
                    <a:pt x="2493266" y="2821106"/>
                  </a:cubicBezTo>
                  <a:close/>
                  <a:moveTo>
                    <a:pt x="17780" y="2790626"/>
                  </a:moveTo>
                  <a:cubicBezTo>
                    <a:pt x="22860" y="2791896"/>
                    <a:pt x="29210" y="2794436"/>
                    <a:pt x="36830" y="2794436"/>
                  </a:cubicBezTo>
                  <a:cubicBezTo>
                    <a:pt x="108938" y="2799516"/>
                    <a:pt x="188492" y="2804596"/>
                    <a:pt x="266105" y="2808406"/>
                  </a:cubicBezTo>
                  <a:cubicBezTo>
                    <a:pt x="302971" y="2810946"/>
                    <a:pt x="339837" y="2814756"/>
                    <a:pt x="378644" y="2816026"/>
                  </a:cubicBezTo>
                  <a:cubicBezTo>
                    <a:pt x="403868" y="2817296"/>
                    <a:pt x="1117908" y="2813486"/>
                    <a:pt x="1141192" y="2814756"/>
                  </a:cubicBezTo>
                  <a:cubicBezTo>
                    <a:pt x="1181939" y="2816026"/>
                    <a:pt x="1222686" y="2818566"/>
                    <a:pt x="1263433" y="2819836"/>
                  </a:cubicBezTo>
                  <a:cubicBezTo>
                    <a:pt x="1282836" y="2821106"/>
                    <a:pt x="1300299" y="2821106"/>
                    <a:pt x="1319702" y="2821106"/>
                  </a:cubicBezTo>
                  <a:cubicBezTo>
                    <a:pt x="1407017" y="2821106"/>
                    <a:pt x="1492392" y="2819836"/>
                    <a:pt x="1579706" y="2821106"/>
                  </a:cubicBezTo>
                  <a:cubicBezTo>
                    <a:pt x="1612692" y="2821106"/>
                    <a:pt x="1647618" y="2823646"/>
                    <a:pt x="1680603" y="2823646"/>
                  </a:cubicBezTo>
                  <a:cubicBezTo>
                    <a:pt x="1731052" y="2823646"/>
                    <a:pt x="1779560" y="2819836"/>
                    <a:pt x="1830009" y="2819836"/>
                  </a:cubicBezTo>
                  <a:cubicBezTo>
                    <a:pt x="1890159" y="2819836"/>
                    <a:pt x="1948369" y="2821106"/>
                    <a:pt x="2008519" y="2821106"/>
                  </a:cubicBezTo>
                  <a:cubicBezTo>
                    <a:pt x="2088072" y="2821106"/>
                    <a:pt x="2169566" y="2821106"/>
                    <a:pt x="2249119" y="2819836"/>
                  </a:cubicBezTo>
                  <a:cubicBezTo>
                    <a:pt x="2320911" y="2818566"/>
                    <a:pt x="2390763" y="2816026"/>
                    <a:pt x="2455166" y="2813486"/>
                  </a:cubicBezTo>
                  <a:cubicBezTo>
                    <a:pt x="2460246" y="2813486"/>
                    <a:pt x="2465326" y="2810946"/>
                    <a:pt x="2471676" y="2809676"/>
                  </a:cubicBezTo>
                  <a:cubicBezTo>
                    <a:pt x="2471676" y="2796976"/>
                    <a:pt x="2472946" y="2784276"/>
                    <a:pt x="2472946" y="2764850"/>
                  </a:cubicBezTo>
                  <a:lnTo>
                    <a:pt x="2472946" y="2697030"/>
                  </a:lnTo>
                  <a:cubicBezTo>
                    <a:pt x="2474216" y="2585457"/>
                    <a:pt x="2476756" y="2471695"/>
                    <a:pt x="2475486" y="2360122"/>
                  </a:cubicBezTo>
                  <a:cubicBezTo>
                    <a:pt x="2474216" y="2202606"/>
                    <a:pt x="2486916" y="824343"/>
                    <a:pt x="2490726" y="666828"/>
                  </a:cubicBezTo>
                  <a:cubicBezTo>
                    <a:pt x="2493266" y="574943"/>
                    <a:pt x="2495806" y="483059"/>
                    <a:pt x="2495806" y="391175"/>
                  </a:cubicBezTo>
                  <a:cubicBezTo>
                    <a:pt x="2495806" y="314605"/>
                    <a:pt x="2497076" y="240222"/>
                    <a:pt x="2504696" y="165840"/>
                  </a:cubicBezTo>
                  <a:cubicBezTo>
                    <a:pt x="2508506" y="122086"/>
                    <a:pt x="2511046" y="78331"/>
                    <a:pt x="2505966" y="49530"/>
                  </a:cubicBezTo>
                  <a:cubicBezTo>
                    <a:pt x="2498346" y="49530"/>
                    <a:pt x="2491996" y="48260"/>
                    <a:pt x="2484376" y="48260"/>
                  </a:cubicBezTo>
                  <a:cubicBezTo>
                    <a:pt x="2451356" y="45720"/>
                    <a:pt x="2406286" y="45720"/>
                    <a:pt x="2353897" y="40640"/>
                  </a:cubicBezTo>
                  <a:cubicBezTo>
                    <a:pt x="2256881" y="33020"/>
                    <a:pt x="2157924" y="27940"/>
                    <a:pt x="2060908" y="27940"/>
                  </a:cubicBezTo>
                  <a:cubicBezTo>
                    <a:pt x="1992996" y="27940"/>
                    <a:pt x="1923144" y="31750"/>
                    <a:pt x="1855233" y="24130"/>
                  </a:cubicBezTo>
                  <a:lnTo>
                    <a:pt x="1835830" y="24130"/>
                  </a:lnTo>
                  <a:cubicBezTo>
                    <a:pt x="1779560" y="27940"/>
                    <a:pt x="1719410" y="33020"/>
                    <a:pt x="1661200" y="34290"/>
                  </a:cubicBezTo>
                  <a:cubicBezTo>
                    <a:pt x="1597169" y="35560"/>
                    <a:pt x="1535079" y="31750"/>
                    <a:pt x="1471048" y="30480"/>
                  </a:cubicBezTo>
                  <a:cubicBezTo>
                    <a:pt x="1410898" y="29210"/>
                    <a:pt x="1350748" y="27940"/>
                    <a:pt x="1292538" y="27940"/>
                  </a:cubicBezTo>
                  <a:cubicBezTo>
                    <a:pt x="1271194" y="27940"/>
                    <a:pt x="1251791" y="29210"/>
                    <a:pt x="1230447" y="27940"/>
                  </a:cubicBezTo>
                  <a:cubicBezTo>
                    <a:pt x="1156715" y="26670"/>
                    <a:pt x="394166" y="24130"/>
                    <a:pt x="318493" y="24130"/>
                  </a:cubicBezTo>
                  <a:cubicBezTo>
                    <a:pt x="252522" y="22860"/>
                    <a:pt x="186551" y="24130"/>
                    <a:pt x="120580" y="24130"/>
                  </a:cubicBezTo>
                  <a:cubicBezTo>
                    <a:pt x="8565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82"/>
                    <a:pt x="31750" y="157089"/>
                    <a:pt x="34290" y="224908"/>
                  </a:cubicBezTo>
                  <a:cubicBezTo>
                    <a:pt x="36830" y="347421"/>
                    <a:pt x="38100" y="469933"/>
                    <a:pt x="38100" y="592445"/>
                  </a:cubicBezTo>
                  <a:cubicBezTo>
                    <a:pt x="38100" y="671203"/>
                    <a:pt x="36830" y="747773"/>
                    <a:pt x="35560" y="826531"/>
                  </a:cubicBezTo>
                  <a:cubicBezTo>
                    <a:pt x="34290" y="903101"/>
                    <a:pt x="22860" y="2200418"/>
                    <a:pt x="21590" y="2274800"/>
                  </a:cubicBezTo>
                  <a:lnTo>
                    <a:pt x="21590" y="2419190"/>
                  </a:lnTo>
                  <a:cubicBezTo>
                    <a:pt x="21590" y="2528576"/>
                    <a:pt x="20320" y="2640149"/>
                    <a:pt x="20320" y="2749535"/>
                  </a:cubicBezTo>
                  <a:cubicBezTo>
                    <a:pt x="20320" y="2764849"/>
                    <a:pt x="19050" y="2777976"/>
                    <a:pt x="17780" y="279062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4" name="Rectangle 3"/>
          <p:cNvSpPr/>
          <p:nvPr/>
        </p:nvSpPr>
        <p:spPr>
          <a:xfrm>
            <a:off x="1826304" y="2771495"/>
            <a:ext cx="14654439" cy="6871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x, y. 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26694">
            <a:off x="358936" y="1788817"/>
            <a:ext cx="1984615" cy="1481019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849600" y="8570842"/>
            <a:ext cx="2438400" cy="187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60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/>
          <p:cNvGrpSpPr/>
          <p:nvPr/>
        </p:nvGrpSpPr>
        <p:grpSpPr>
          <a:xfrm>
            <a:off x="-143707" y="-117427"/>
            <a:ext cx="19269963" cy="11573047"/>
            <a:chOff x="0" y="0"/>
            <a:chExt cx="25693285" cy="15430730"/>
          </a:xfrm>
        </p:grpSpPr>
        <p:pic>
          <p:nvPicPr>
            <p:cNvPr id="14" name="Picture 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0" y="5523697"/>
              <a:ext cx="5613299" cy="4982295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0115"/>
            <a:stretch>
              <a:fillRect/>
            </a:stretch>
          </p:blipFill>
          <p:spPr>
            <a:xfrm>
              <a:off x="16115" y="10385244"/>
              <a:ext cx="5613299" cy="5045486"/>
            </a:xfrm>
            <a:prstGeom prst="rect">
              <a:avLst/>
            </a:prstGeom>
          </p:spPr>
        </p:pic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15" y="38981"/>
              <a:ext cx="5613299" cy="5613299"/>
            </a:xfrm>
            <a:prstGeom prst="rect">
              <a:avLst/>
            </a:prstGeom>
          </p:spPr>
        </p:pic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0001920" y="0"/>
              <a:ext cx="4950986" cy="5613299"/>
            </a:xfrm>
            <a:prstGeom prst="rect">
              <a:avLst/>
            </a:prstGeom>
          </p:spPr>
        </p:pic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>
              <a:off x="5577733" y="0"/>
              <a:ext cx="4950986" cy="5613299"/>
            </a:xfrm>
            <a:prstGeom prst="rect">
              <a:avLst/>
            </a:prstGeom>
          </p:spPr>
        </p:pic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4952906" y="25987"/>
              <a:ext cx="4950986" cy="5613299"/>
            </a:xfrm>
            <a:prstGeom prst="rect">
              <a:avLst/>
            </a:prstGeom>
          </p:spPr>
        </p:pic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9903892" y="51975"/>
              <a:ext cx="4950986" cy="5613299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28120" y="5523697"/>
              <a:ext cx="5613299" cy="4982295"/>
            </a:xfrm>
            <a:prstGeom prst="rect">
              <a:avLst/>
            </a:prstGeom>
          </p:spPr>
        </p:pic>
        <p:pic>
          <p:nvPicPr>
            <p:cNvPr id="27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53378" y="5797961"/>
              <a:ext cx="5004867" cy="4385795"/>
            </a:xfrm>
            <a:prstGeom prst="rect">
              <a:avLst/>
            </a:prstGeom>
          </p:spPr>
        </p:pic>
        <p:pic>
          <p:nvPicPr>
            <p:cNvPr id="30" name="Picture 1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79191" y="5523697"/>
              <a:ext cx="5613299" cy="4982295"/>
            </a:xfrm>
            <a:prstGeom prst="rect">
              <a:avLst/>
            </a:prstGeom>
          </p:spPr>
        </p:pic>
        <p:pic>
          <p:nvPicPr>
            <p:cNvPr id="31" name="Picture 1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889567" y="7603437"/>
              <a:ext cx="4984269" cy="865985"/>
            </a:xfrm>
            <a:prstGeom prst="rect">
              <a:avLst/>
            </a:prstGeom>
          </p:spPr>
        </p:pic>
        <p:pic>
          <p:nvPicPr>
            <p:cNvPr id="32" name="Picture 1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82954" y="5833233"/>
              <a:ext cx="5004867" cy="4385795"/>
            </a:xfrm>
            <a:prstGeom prst="rect">
              <a:avLst/>
            </a:prstGeom>
          </p:spPr>
        </p:pic>
        <p:pic>
          <p:nvPicPr>
            <p:cNvPr id="33" name="Picture 1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43119" y="10425863"/>
              <a:ext cx="5613299" cy="4982295"/>
            </a:xfrm>
            <a:prstGeom prst="rect">
              <a:avLst/>
            </a:prstGeom>
          </p:spPr>
        </p:pic>
        <p:pic>
          <p:nvPicPr>
            <p:cNvPr id="34" name="Picture 1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68378" y="10700127"/>
              <a:ext cx="5004867" cy="4385795"/>
            </a:xfrm>
            <a:prstGeom prst="rect">
              <a:avLst/>
            </a:prstGeom>
          </p:spPr>
        </p:pic>
        <p:pic>
          <p:nvPicPr>
            <p:cNvPr id="35" name="Picture 1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94190" y="10425863"/>
              <a:ext cx="5613299" cy="4982295"/>
            </a:xfrm>
            <a:prstGeom prst="rect">
              <a:avLst/>
            </a:prstGeom>
          </p:spPr>
        </p:pic>
        <p:pic>
          <p:nvPicPr>
            <p:cNvPr id="36" name="Picture 1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904567" y="12505603"/>
              <a:ext cx="4984269" cy="865985"/>
            </a:xfrm>
            <a:prstGeom prst="rect">
              <a:avLst/>
            </a:prstGeom>
          </p:spPr>
        </p:pic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97953" y="10735399"/>
              <a:ext cx="5004867" cy="4385795"/>
            </a:xfrm>
            <a:prstGeom prst="rect">
              <a:avLst/>
            </a:prstGeom>
          </p:spPr>
        </p:pic>
      </p:grpSp>
      <p:grpSp>
        <p:nvGrpSpPr>
          <p:cNvPr id="41" name="Group 20"/>
          <p:cNvGrpSpPr/>
          <p:nvPr/>
        </p:nvGrpSpPr>
        <p:grpSpPr>
          <a:xfrm>
            <a:off x="413252" y="404872"/>
            <a:ext cx="17602200" cy="9531314"/>
            <a:chOff x="0" y="0"/>
            <a:chExt cx="5637179" cy="2428505"/>
          </a:xfrm>
        </p:grpSpPr>
        <p:sp>
          <p:nvSpPr>
            <p:cNvPr id="42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3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915726" y="598900"/>
                <a:ext cx="16593286" cy="91382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500" b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VD4 (SGK tr.45). 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O,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64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50% .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CTHH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R.</a:t>
                </a:r>
              </a:p>
              <a:p>
                <a:pPr marL="571500" marR="9017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</a:pPr>
                <a:r>
                  <a:rPr lang="en-US" sz="3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</a:t>
                </a:r>
                <a:r>
                  <a:rPr lang="en-US" sz="3500" baseline="-250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x</a:t>
                </a:r>
                <a:r>
                  <a:rPr lang="en-US" sz="35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O</a:t>
                </a:r>
                <a:r>
                  <a:rPr lang="en-US" sz="3500" baseline="-25000" dirty="0" err="1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y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571500" marR="9017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</a:pP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R="90170"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64 </m:t>
                        </m:r>
                        <m:r>
                          <a:rPr lang="en-US" sz="3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50</m:t>
                        </m:r>
                      </m:num>
                      <m:den>
                        <m:r>
                          <a:rPr lang="en-US" sz="3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1000</m:t>
                        </m:r>
                      </m:den>
                    </m:f>
                    <m:r>
                      <a:rPr lang="en-US" sz="35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=32 </m:t>
                    </m:r>
                  </m:oMath>
                </a14:m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571500" marR="9017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</a:pP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 </a:t>
                </a:r>
                <a:r>
                  <a:rPr lang="en-US" sz="3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 </a:t>
                </a:r>
                <a:r>
                  <a:rPr lang="en-US" sz="3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R="90170"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64 – 32 = 32 (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571500" marR="9017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</a:pP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16 x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32 (</a:t>
                </a:r>
                <a:r>
                  <a:rPr lang="en-US" sz="35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→ </a:t>
                </a:r>
                <a14:m>
                  <m:oMath xmlns:m="http://schemas.openxmlformats.org/officeDocument/2006/math">
                    <m:r>
                      <a:rPr lang="en-US" sz="35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2</a:t>
                </a:r>
              </a:p>
              <a:p>
                <a:pPr marR="90170" lvl="4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32 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32 (</a:t>
                </a:r>
                <a:r>
                  <a:rPr lang="en-US" sz="3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→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5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5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5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5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5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hoá</a:t>
                </a:r>
                <a:r>
                  <a:rPr lang="en-US" sz="35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5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5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 </a:t>
                </a:r>
                <a:r>
                  <a:rPr lang="en-US" sz="3500" i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5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i="1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SO</a:t>
                </a:r>
                <a:r>
                  <a:rPr lang="en-US" sz="3500" i="1" baseline="-25000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2</a:t>
                </a:r>
                <a:r>
                  <a:rPr lang="en-US" sz="35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26" y="598900"/>
                <a:ext cx="16593286" cy="9138271"/>
              </a:xfrm>
              <a:prstGeom prst="rect">
                <a:avLst/>
              </a:prstGeom>
              <a:blipFill>
                <a:blip r:embed="rId4"/>
                <a:stretch>
                  <a:fillRect l="-1065" r="-551" b="-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220628" y="4838700"/>
            <a:ext cx="3817422" cy="5071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685" y="3486506"/>
            <a:ext cx="2665405" cy="266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99743">
            <a:off x="14293916" y="2552779"/>
            <a:ext cx="3970995" cy="506666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646510">
            <a:off x="-76350" y="3441413"/>
            <a:ext cx="1999216" cy="199921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5251" y="303516"/>
            <a:ext cx="15857494" cy="36207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84434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8582" y="821246"/>
            <a:ext cx="142708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11 (SGK tr.45).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Fe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160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Fe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70%.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X.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5251" y="4152899"/>
                <a:ext cx="15857494" cy="5735416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công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hoá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X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Fe</a:t>
                </a:r>
                <a:r>
                  <a:rPr lang="en-US" sz="3600" baseline="-25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x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O</a:t>
                </a:r>
                <a:r>
                  <a:rPr lang="en-US" sz="3600" baseline="-25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y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nguyên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tố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Fe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tử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X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160 ×70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= 112 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(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amu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)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nguyên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tố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O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tử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X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: 160 – 112 = 48 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(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amu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)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: 56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amu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×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x = 112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amu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→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x = 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2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4"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16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amu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×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y = 48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amu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→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y = 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3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i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Vậy</a:t>
                </a:r>
                <a:r>
                  <a:rPr lang="en-US" sz="36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công</a:t>
                </a:r>
                <a:r>
                  <a:rPr lang="en-US" sz="36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thức</a:t>
                </a:r>
                <a:r>
                  <a:rPr lang="en-US" sz="36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hoá</a:t>
                </a:r>
                <a:r>
                  <a:rPr lang="en-US" sz="36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học</a:t>
                </a:r>
                <a:r>
                  <a:rPr lang="en-US" sz="36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của</a:t>
                </a:r>
                <a:r>
                  <a:rPr lang="en-US" sz="36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X </a:t>
                </a:r>
                <a:r>
                  <a:rPr lang="en-US" sz="3600" i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là</a:t>
                </a:r>
                <a:r>
                  <a:rPr lang="en-US" sz="36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Fe</a:t>
                </a:r>
                <a:r>
                  <a:rPr lang="en-US" sz="3600" i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2</a:t>
                </a:r>
                <a:r>
                  <a:rPr lang="en-US" sz="36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O</a:t>
                </a:r>
                <a:r>
                  <a:rPr lang="en-US" sz="3600" i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3</a:t>
                </a:r>
                <a:r>
                  <a:rPr lang="en-US" sz="36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. </a:t>
                </a:r>
                <a:endParaRPr lang="en-US" sz="36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251" y="4152899"/>
                <a:ext cx="15857494" cy="57354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794" name="Picture 2" descr="https://o.remove.bg/downloads/d427fe77-ed7d-4bfb-9559-0569bbe7b979/image-removebg-preview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2" y="8343900"/>
            <a:ext cx="205739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714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1638578">
            <a:off x="-1189656" y="639358"/>
            <a:ext cx="2379311" cy="778684"/>
          </a:xfrm>
          <a:prstGeom prst="rect">
            <a:avLst/>
          </a:prstGeom>
        </p:spPr>
      </p:pic>
      <p:pic>
        <p:nvPicPr>
          <p:cNvPr id="115" name="Picture 11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rot="-243153">
            <a:off x="-3220917" y="6390552"/>
            <a:ext cx="4337461" cy="3525173"/>
          </a:xfrm>
          <a:prstGeom prst="rect">
            <a:avLst/>
          </a:prstGeom>
        </p:spPr>
      </p:pic>
      <p:pic>
        <p:nvPicPr>
          <p:cNvPr id="119" name="Picture 119"/>
          <p:cNvPicPr>
            <a:picLocks noChangeAspect="1"/>
          </p:cNvPicPr>
          <p:nvPr/>
        </p:nvPicPr>
        <p:blipFill>
          <a:blip r:embed="rId4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 rot="1434936">
            <a:off x="16295087" y="198307"/>
            <a:ext cx="1514452" cy="1478656"/>
          </a:xfrm>
          <a:prstGeom prst="rect">
            <a:avLst/>
          </a:prstGeom>
        </p:spPr>
      </p:pic>
      <p:pic>
        <p:nvPicPr>
          <p:cNvPr id="121" name="Picture 121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 rot="734474">
            <a:off x="722206" y="-380300"/>
            <a:ext cx="1026960" cy="1034483"/>
          </a:xfrm>
          <a:prstGeom prst="rect">
            <a:avLst/>
          </a:prstGeom>
        </p:spPr>
      </p:pic>
      <p:sp>
        <p:nvSpPr>
          <p:cNvPr id="13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2157846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331190" y="4542230"/>
            <a:ext cx="717595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hydrogen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31190" y="7326079"/>
            <a:ext cx="7180817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725848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7258485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helium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64636" y="6286500"/>
            <a:ext cx="1080364" cy="9403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20000" y="6362700"/>
            <a:ext cx="1076661" cy="959207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64636" y="9137293"/>
            <a:ext cx="1076661" cy="959207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20000" y="9137293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28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1638578">
            <a:off x="-1189656" y="639358"/>
            <a:ext cx="2379311" cy="778684"/>
          </a:xfrm>
          <a:prstGeom prst="rect">
            <a:avLst/>
          </a:prstGeom>
        </p:spPr>
      </p:pic>
      <p:pic>
        <p:nvPicPr>
          <p:cNvPr id="115" name="Picture 11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rot="-243153">
            <a:off x="-3220917" y="6390552"/>
            <a:ext cx="4337461" cy="3525173"/>
          </a:xfrm>
          <a:prstGeom prst="rect">
            <a:avLst/>
          </a:prstGeom>
        </p:spPr>
      </p:pic>
      <p:pic>
        <p:nvPicPr>
          <p:cNvPr id="119" name="Picture 119"/>
          <p:cNvPicPr>
            <a:picLocks noChangeAspect="1"/>
          </p:cNvPicPr>
          <p:nvPr/>
        </p:nvPicPr>
        <p:blipFill>
          <a:blip r:embed="rId4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 rot="1434936">
            <a:off x="16295087" y="198307"/>
            <a:ext cx="1514452" cy="1478656"/>
          </a:xfrm>
          <a:prstGeom prst="rect">
            <a:avLst/>
          </a:prstGeom>
        </p:spPr>
      </p:pic>
      <p:pic>
        <p:nvPicPr>
          <p:cNvPr id="121" name="Picture 121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 rot="734474">
            <a:off x="722206" y="-380300"/>
            <a:ext cx="1026960" cy="1034483"/>
          </a:xfrm>
          <a:prstGeom prst="rect">
            <a:avLst/>
          </a:prstGeom>
        </p:spPr>
      </p:pic>
      <p:sp>
        <p:nvSpPr>
          <p:cNvPr id="2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571500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331190" y="3034927"/>
            <a:ext cx="7175954" cy="19636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31190" y="5422348"/>
            <a:ext cx="7180818" cy="19636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3034928"/>
            <a:ext cx="7258484" cy="19636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2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5422348"/>
            <a:ext cx="7258485" cy="19636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82636" y="6644803"/>
            <a:ext cx="1080364" cy="9403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68339" y="4229100"/>
            <a:ext cx="1076661" cy="959207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82636" y="4229100"/>
            <a:ext cx="1076661" cy="959207"/>
          </a:xfrm>
          <a:prstGeom prst="rect">
            <a:avLst/>
          </a:prstGeom>
        </p:spPr>
      </p:pic>
      <p:sp>
        <p:nvSpPr>
          <p:cNvPr id="33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5791200" y="7784548"/>
            <a:ext cx="7180818" cy="19636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42646" y="9003748"/>
            <a:ext cx="1080364" cy="940352"/>
          </a:xfrm>
          <a:prstGeom prst="rect">
            <a:avLst/>
          </a:prstGeom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68339" y="6644803"/>
            <a:ext cx="1080364" cy="9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09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3" grpId="0" animBg="1"/>
      <p:bldP spid="33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1638578">
            <a:off x="-1189656" y="639358"/>
            <a:ext cx="2379311" cy="778684"/>
          </a:xfrm>
          <a:prstGeom prst="rect">
            <a:avLst/>
          </a:prstGeom>
        </p:spPr>
      </p:pic>
      <p:pic>
        <p:nvPicPr>
          <p:cNvPr id="115" name="Picture 11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rot="-243153">
            <a:off x="-3220917" y="6390552"/>
            <a:ext cx="4337461" cy="3525173"/>
          </a:xfrm>
          <a:prstGeom prst="rect">
            <a:avLst/>
          </a:prstGeom>
        </p:spPr>
      </p:pic>
      <p:pic>
        <p:nvPicPr>
          <p:cNvPr id="119" name="Picture 119"/>
          <p:cNvPicPr>
            <a:picLocks noChangeAspect="1"/>
          </p:cNvPicPr>
          <p:nvPr/>
        </p:nvPicPr>
        <p:blipFill>
          <a:blip r:embed="rId4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 rot="1434936">
            <a:off x="16295087" y="198307"/>
            <a:ext cx="1514452" cy="1478656"/>
          </a:xfrm>
          <a:prstGeom prst="rect">
            <a:avLst/>
          </a:prstGeom>
        </p:spPr>
      </p:pic>
      <p:pic>
        <p:nvPicPr>
          <p:cNvPr id="121" name="Picture 121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 rot="734474">
            <a:off x="722206" y="-380300"/>
            <a:ext cx="1026960" cy="1034483"/>
          </a:xfrm>
          <a:prstGeom prst="rect">
            <a:avLst/>
          </a:prstGeom>
        </p:spPr>
      </p:pic>
      <p:sp>
        <p:nvSpPr>
          <p:cNvPr id="2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2157846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331190" y="4542230"/>
            <a:ext cx="7579072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endParaRPr lang="vi-VN" sz="3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31189" y="7326079"/>
            <a:ext cx="7584209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vi-VN" sz="3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290570" y="4542230"/>
            <a:ext cx="7666238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x.a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y.b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290569" y="7326079"/>
            <a:ext cx="7666239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Photpho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</a:t>
            </a:r>
            <a:endParaRPr lang="vi-VN" sz="3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64636" y="9044397"/>
            <a:ext cx="1080364" cy="9403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64636" y="6241693"/>
            <a:ext cx="1076661" cy="959207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91138" y="6241692"/>
            <a:ext cx="1076661" cy="959207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91139" y="9044397"/>
            <a:ext cx="1076661" cy="959207"/>
          </a:xfrm>
          <a:prstGeom prst="rect">
            <a:avLst/>
          </a:prstGeom>
        </p:spPr>
      </p:pic>
      <p:sp>
        <p:nvSpPr>
          <p:cNvPr id="33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59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1638578">
            <a:off x="-1189656" y="639358"/>
            <a:ext cx="2379311" cy="778684"/>
          </a:xfrm>
          <a:prstGeom prst="rect">
            <a:avLst/>
          </a:prstGeom>
        </p:spPr>
      </p:pic>
      <p:pic>
        <p:nvPicPr>
          <p:cNvPr id="115" name="Picture 11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rot="-243153">
            <a:off x="-3220917" y="6390552"/>
            <a:ext cx="4337461" cy="3525173"/>
          </a:xfrm>
          <a:prstGeom prst="rect">
            <a:avLst/>
          </a:prstGeom>
        </p:spPr>
      </p:pic>
      <p:pic>
        <p:nvPicPr>
          <p:cNvPr id="119" name="Picture 119"/>
          <p:cNvPicPr>
            <a:picLocks noChangeAspect="1"/>
          </p:cNvPicPr>
          <p:nvPr/>
        </p:nvPicPr>
        <p:blipFill>
          <a:blip r:embed="rId4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 rot="1434936">
            <a:off x="16295087" y="198307"/>
            <a:ext cx="1514452" cy="1478656"/>
          </a:xfrm>
          <a:prstGeom prst="rect">
            <a:avLst/>
          </a:prstGeom>
        </p:spPr>
      </p:pic>
      <p:pic>
        <p:nvPicPr>
          <p:cNvPr id="121" name="Picture 121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 rot="734474">
            <a:off x="722206" y="-380300"/>
            <a:ext cx="1026960" cy="1034483"/>
          </a:xfrm>
          <a:prstGeom prst="rect">
            <a:avLst/>
          </a:prstGeom>
        </p:spPr>
      </p:pic>
      <p:sp>
        <p:nvSpPr>
          <p:cNvPr id="2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2157846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331190" y="4542230"/>
            <a:ext cx="717595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ammonia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3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31190" y="7326079"/>
            <a:ext cx="7180818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carbon monoxide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r>
              <a:rPr lang="en-US" sz="3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725848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iron (III) oxide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</a:t>
            </a:r>
            <a:r>
              <a:rPr lang="en-US" sz="3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7258485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zinc oxide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ZnO</a:t>
            </a:r>
            <a:endParaRPr lang="vi-VN" sz="3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293236" y="9044397"/>
            <a:ext cx="1080364" cy="9403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293236" y="6241693"/>
            <a:ext cx="1076661" cy="959207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38738" y="6241692"/>
            <a:ext cx="1076661" cy="959207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38739" y="9044397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31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1638578">
            <a:off x="-1189656" y="639358"/>
            <a:ext cx="2379311" cy="778684"/>
          </a:xfrm>
          <a:prstGeom prst="rect">
            <a:avLst/>
          </a:prstGeom>
        </p:spPr>
      </p:pic>
      <p:pic>
        <p:nvPicPr>
          <p:cNvPr id="115" name="Picture 11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rot="-243153">
            <a:off x="-3220917" y="6390552"/>
            <a:ext cx="4337461" cy="3525173"/>
          </a:xfrm>
          <a:prstGeom prst="rect">
            <a:avLst/>
          </a:prstGeom>
        </p:spPr>
      </p:pic>
      <p:pic>
        <p:nvPicPr>
          <p:cNvPr id="119" name="Picture 119"/>
          <p:cNvPicPr>
            <a:picLocks noChangeAspect="1"/>
          </p:cNvPicPr>
          <p:nvPr/>
        </p:nvPicPr>
        <p:blipFill>
          <a:blip r:embed="rId4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 rot="1434936">
            <a:off x="16295087" y="198307"/>
            <a:ext cx="1514452" cy="1478656"/>
          </a:xfrm>
          <a:prstGeom prst="rect">
            <a:avLst/>
          </a:prstGeom>
        </p:spPr>
      </p:pic>
      <p:pic>
        <p:nvPicPr>
          <p:cNvPr id="121" name="Picture 121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 rot="734474">
            <a:off x="722206" y="-380300"/>
            <a:ext cx="1026960" cy="1034483"/>
          </a:xfrm>
          <a:prstGeom prst="rect">
            <a:avLst/>
          </a:prstGeom>
        </p:spPr>
      </p:pic>
      <p:sp>
        <p:nvSpPr>
          <p:cNvPr id="2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752600" y="2157846"/>
            <a:ext cx="14700266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752600" y="4542230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endParaRPr lang="vi-VN" sz="3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757464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Sulfur</a:t>
            </a:r>
            <a:endParaRPr lang="vi-VN" sz="3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endParaRPr lang="vi-VN" sz="3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6200" y="6241693"/>
            <a:ext cx="1080364" cy="9403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11238" y="6241693"/>
            <a:ext cx="1076661" cy="959207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11238" y="9044397"/>
            <a:ext cx="1076661" cy="959207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99903" y="9044397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39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 rot="1434936">
            <a:off x="16533764" y="243495"/>
            <a:ext cx="1514452" cy="14786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571500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trị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1972355" y="2096711"/>
            <a:ext cx="5005005" cy="3627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1992675" y="6104696"/>
            <a:ext cx="4999925" cy="3763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4" name="Group 24"/>
          <p:cNvGrpSpPr/>
          <p:nvPr/>
        </p:nvGrpSpPr>
        <p:grpSpPr>
          <a:xfrm>
            <a:off x="1325162" y="2763587"/>
            <a:ext cx="9738475" cy="6682217"/>
            <a:chOff x="0" y="0"/>
            <a:chExt cx="2528826" cy="2845236"/>
          </a:xfrm>
        </p:grpSpPr>
        <p:sp>
          <p:nvSpPr>
            <p:cNvPr id="25" name="Freeform 25"/>
            <p:cNvSpPr/>
            <p:nvPr/>
          </p:nvSpPr>
          <p:spPr>
            <a:xfrm>
              <a:off x="16510" y="11430"/>
              <a:ext cx="2498346" cy="2821106"/>
            </a:xfrm>
            <a:custGeom>
              <a:avLst/>
              <a:gdLst/>
              <a:ahLst/>
              <a:cxnLst/>
              <a:rect l="l" t="t" r="r" b="b"/>
              <a:pathLst>
                <a:path w="2498346" h="2821106">
                  <a:moveTo>
                    <a:pt x="1270" y="0"/>
                  </a:moveTo>
                  <a:lnTo>
                    <a:pt x="2498346" y="15240"/>
                  </a:lnTo>
                  <a:lnTo>
                    <a:pt x="2466596" y="2821106"/>
                  </a:lnTo>
                  <a:lnTo>
                    <a:pt x="901545" y="2821106"/>
                  </a:lnTo>
                  <a:lnTo>
                    <a:pt x="0" y="2794437"/>
                  </a:lnTo>
                  <a:lnTo>
                    <a:pt x="11430" y="90134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-1270"/>
              <a:ext cx="2527556" cy="2846507"/>
            </a:xfrm>
            <a:custGeom>
              <a:avLst/>
              <a:gdLst/>
              <a:ahLst/>
              <a:cxnLst/>
              <a:rect l="l" t="t" r="r" b="b"/>
              <a:pathLst>
                <a:path w="2527556" h="2846507">
                  <a:moveTo>
                    <a:pt x="2493266" y="2821107"/>
                  </a:moveTo>
                  <a:cubicBezTo>
                    <a:pt x="2490726" y="2824916"/>
                    <a:pt x="2486916" y="2829997"/>
                    <a:pt x="2483106" y="2833807"/>
                  </a:cubicBezTo>
                  <a:cubicBezTo>
                    <a:pt x="2479296" y="2836347"/>
                    <a:pt x="2474216" y="2838887"/>
                    <a:pt x="2470406" y="2838887"/>
                  </a:cubicBezTo>
                  <a:cubicBezTo>
                    <a:pt x="2379121" y="2837616"/>
                    <a:pt x="2274344" y="2843966"/>
                    <a:pt x="2167626" y="2846507"/>
                  </a:cubicBezTo>
                  <a:cubicBezTo>
                    <a:pt x="2134640" y="2846507"/>
                    <a:pt x="2099714" y="2845237"/>
                    <a:pt x="2066729" y="2845237"/>
                  </a:cubicBezTo>
                  <a:cubicBezTo>
                    <a:pt x="1992996" y="2843966"/>
                    <a:pt x="1919264" y="2842697"/>
                    <a:pt x="1845531" y="2842697"/>
                  </a:cubicBezTo>
                  <a:lnTo>
                    <a:pt x="1604931" y="2842697"/>
                  </a:lnTo>
                  <a:cubicBezTo>
                    <a:pt x="1550601" y="2842697"/>
                    <a:pt x="1498213" y="2841426"/>
                    <a:pt x="1443883" y="2841426"/>
                  </a:cubicBezTo>
                  <a:cubicBezTo>
                    <a:pt x="1397316" y="2841426"/>
                    <a:pt x="1348807" y="2841426"/>
                    <a:pt x="1302240" y="2842697"/>
                  </a:cubicBezTo>
                  <a:lnTo>
                    <a:pt x="1273135" y="2842697"/>
                  </a:lnTo>
                  <a:cubicBezTo>
                    <a:pt x="1205223" y="2841426"/>
                    <a:pt x="448495" y="2840157"/>
                    <a:pt x="380584" y="2837616"/>
                  </a:cubicBezTo>
                  <a:cubicBezTo>
                    <a:pt x="339837" y="2836347"/>
                    <a:pt x="299090" y="2831266"/>
                    <a:pt x="258343" y="2828726"/>
                  </a:cubicBezTo>
                  <a:cubicBezTo>
                    <a:pt x="184611" y="2823647"/>
                    <a:pt x="110878" y="2819837"/>
                    <a:pt x="41910" y="2814757"/>
                  </a:cubicBezTo>
                  <a:cubicBezTo>
                    <a:pt x="33020" y="2813487"/>
                    <a:pt x="24130" y="2810947"/>
                    <a:pt x="16510" y="2807137"/>
                  </a:cubicBezTo>
                  <a:cubicBezTo>
                    <a:pt x="5080" y="2802057"/>
                    <a:pt x="0" y="2790626"/>
                    <a:pt x="1270" y="2771413"/>
                  </a:cubicBezTo>
                  <a:cubicBezTo>
                    <a:pt x="2540" y="2644525"/>
                    <a:pt x="3810" y="2515450"/>
                    <a:pt x="3810" y="2388562"/>
                  </a:cubicBezTo>
                  <a:cubicBezTo>
                    <a:pt x="5080" y="2259487"/>
                    <a:pt x="17780" y="905289"/>
                    <a:pt x="17780" y="776214"/>
                  </a:cubicBezTo>
                  <a:cubicBezTo>
                    <a:pt x="19050" y="651514"/>
                    <a:pt x="20320" y="526814"/>
                    <a:pt x="19050" y="399926"/>
                  </a:cubicBezTo>
                  <a:cubicBezTo>
                    <a:pt x="17780" y="275226"/>
                    <a:pt x="16510" y="15271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0132" y="5080"/>
                    <a:pt x="112819" y="3810"/>
                  </a:cubicBezTo>
                  <a:cubicBezTo>
                    <a:pt x="172969" y="1270"/>
                    <a:pt x="235059" y="1270"/>
                    <a:pt x="295210" y="1270"/>
                  </a:cubicBezTo>
                  <a:cubicBezTo>
                    <a:pt x="370882" y="2540"/>
                    <a:pt x="1135371" y="5080"/>
                    <a:pt x="1211044" y="6350"/>
                  </a:cubicBezTo>
                  <a:cubicBezTo>
                    <a:pt x="1284777" y="7620"/>
                    <a:pt x="1358509" y="7620"/>
                    <a:pt x="1432241" y="7620"/>
                  </a:cubicBezTo>
                  <a:cubicBezTo>
                    <a:pt x="1472988" y="7620"/>
                    <a:pt x="1513735" y="7620"/>
                    <a:pt x="1554482" y="8890"/>
                  </a:cubicBezTo>
                  <a:cubicBezTo>
                    <a:pt x="1634036" y="11430"/>
                    <a:pt x="1715529" y="10160"/>
                    <a:pt x="1795083" y="2540"/>
                  </a:cubicBezTo>
                  <a:cubicBezTo>
                    <a:pt x="1828068" y="0"/>
                    <a:pt x="1861054" y="2540"/>
                    <a:pt x="1894039" y="2540"/>
                  </a:cubicBezTo>
                  <a:cubicBezTo>
                    <a:pt x="1967772" y="2540"/>
                    <a:pt x="2041504" y="1270"/>
                    <a:pt x="2115237" y="3810"/>
                  </a:cubicBezTo>
                  <a:cubicBezTo>
                    <a:pt x="2208373" y="6350"/>
                    <a:pt x="2299568" y="13970"/>
                    <a:pt x="2392704" y="17780"/>
                  </a:cubicBezTo>
                  <a:cubicBezTo>
                    <a:pt x="2433450" y="20320"/>
                    <a:pt x="2461516" y="19050"/>
                    <a:pt x="2488186" y="21590"/>
                  </a:cubicBezTo>
                  <a:cubicBezTo>
                    <a:pt x="2497076" y="22860"/>
                    <a:pt x="2505966" y="25400"/>
                    <a:pt x="2514856" y="27940"/>
                  </a:cubicBezTo>
                  <a:cubicBezTo>
                    <a:pt x="2522476" y="30480"/>
                    <a:pt x="2526286" y="36830"/>
                    <a:pt x="2526286" y="46990"/>
                  </a:cubicBezTo>
                  <a:cubicBezTo>
                    <a:pt x="2527556" y="93645"/>
                    <a:pt x="2523746" y="159277"/>
                    <a:pt x="2519936" y="224909"/>
                  </a:cubicBezTo>
                  <a:cubicBezTo>
                    <a:pt x="2516126" y="279601"/>
                    <a:pt x="2514856" y="336482"/>
                    <a:pt x="2513586" y="391175"/>
                  </a:cubicBezTo>
                  <a:cubicBezTo>
                    <a:pt x="2511046" y="483059"/>
                    <a:pt x="2509776" y="574943"/>
                    <a:pt x="2508506" y="666828"/>
                  </a:cubicBezTo>
                  <a:cubicBezTo>
                    <a:pt x="2507236" y="752149"/>
                    <a:pt x="2505966" y="837470"/>
                    <a:pt x="2505966" y="922791"/>
                  </a:cubicBezTo>
                  <a:cubicBezTo>
                    <a:pt x="2505966" y="1064992"/>
                    <a:pt x="2494536" y="2430129"/>
                    <a:pt x="2493266" y="2572331"/>
                  </a:cubicBezTo>
                  <a:cubicBezTo>
                    <a:pt x="2495806" y="2664215"/>
                    <a:pt x="2494536" y="2756099"/>
                    <a:pt x="2493266" y="2821106"/>
                  </a:cubicBezTo>
                  <a:close/>
                  <a:moveTo>
                    <a:pt x="17780" y="2790626"/>
                  </a:moveTo>
                  <a:cubicBezTo>
                    <a:pt x="22860" y="2791896"/>
                    <a:pt x="29210" y="2794436"/>
                    <a:pt x="36830" y="2794436"/>
                  </a:cubicBezTo>
                  <a:cubicBezTo>
                    <a:pt x="108938" y="2799516"/>
                    <a:pt x="188492" y="2804596"/>
                    <a:pt x="266105" y="2808406"/>
                  </a:cubicBezTo>
                  <a:cubicBezTo>
                    <a:pt x="302971" y="2810946"/>
                    <a:pt x="339837" y="2814756"/>
                    <a:pt x="378644" y="2816026"/>
                  </a:cubicBezTo>
                  <a:cubicBezTo>
                    <a:pt x="403868" y="2817296"/>
                    <a:pt x="1117908" y="2813486"/>
                    <a:pt x="1141192" y="2814756"/>
                  </a:cubicBezTo>
                  <a:cubicBezTo>
                    <a:pt x="1181939" y="2816026"/>
                    <a:pt x="1222686" y="2818566"/>
                    <a:pt x="1263433" y="2819836"/>
                  </a:cubicBezTo>
                  <a:cubicBezTo>
                    <a:pt x="1282836" y="2821106"/>
                    <a:pt x="1300299" y="2821106"/>
                    <a:pt x="1319702" y="2821106"/>
                  </a:cubicBezTo>
                  <a:cubicBezTo>
                    <a:pt x="1407017" y="2821106"/>
                    <a:pt x="1492392" y="2819836"/>
                    <a:pt x="1579706" y="2821106"/>
                  </a:cubicBezTo>
                  <a:cubicBezTo>
                    <a:pt x="1612692" y="2821106"/>
                    <a:pt x="1647618" y="2823646"/>
                    <a:pt x="1680603" y="2823646"/>
                  </a:cubicBezTo>
                  <a:cubicBezTo>
                    <a:pt x="1731052" y="2823646"/>
                    <a:pt x="1779560" y="2819836"/>
                    <a:pt x="1830009" y="2819836"/>
                  </a:cubicBezTo>
                  <a:cubicBezTo>
                    <a:pt x="1890159" y="2819836"/>
                    <a:pt x="1948369" y="2821106"/>
                    <a:pt x="2008519" y="2821106"/>
                  </a:cubicBezTo>
                  <a:cubicBezTo>
                    <a:pt x="2088072" y="2821106"/>
                    <a:pt x="2169566" y="2821106"/>
                    <a:pt x="2249119" y="2819836"/>
                  </a:cubicBezTo>
                  <a:cubicBezTo>
                    <a:pt x="2320911" y="2818566"/>
                    <a:pt x="2390763" y="2816026"/>
                    <a:pt x="2455166" y="2813486"/>
                  </a:cubicBezTo>
                  <a:cubicBezTo>
                    <a:pt x="2460246" y="2813486"/>
                    <a:pt x="2465326" y="2810946"/>
                    <a:pt x="2471676" y="2809676"/>
                  </a:cubicBezTo>
                  <a:cubicBezTo>
                    <a:pt x="2471676" y="2796976"/>
                    <a:pt x="2472946" y="2784276"/>
                    <a:pt x="2472946" y="2764850"/>
                  </a:cubicBezTo>
                  <a:lnTo>
                    <a:pt x="2472946" y="2697030"/>
                  </a:lnTo>
                  <a:cubicBezTo>
                    <a:pt x="2474216" y="2585457"/>
                    <a:pt x="2476756" y="2471695"/>
                    <a:pt x="2475486" y="2360122"/>
                  </a:cubicBezTo>
                  <a:cubicBezTo>
                    <a:pt x="2474216" y="2202606"/>
                    <a:pt x="2486916" y="824343"/>
                    <a:pt x="2490726" y="666828"/>
                  </a:cubicBezTo>
                  <a:cubicBezTo>
                    <a:pt x="2493266" y="574943"/>
                    <a:pt x="2495806" y="483059"/>
                    <a:pt x="2495806" y="391175"/>
                  </a:cubicBezTo>
                  <a:cubicBezTo>
                    <a:pt x="2495806" y="314605"/>
                    <a:pt x="2497076" y="240222"/>
                    <a:pt x="2504696" y="165840"/>
                  </a:cubicBezTo>
                  <a:cubicBezTo>
                    <a:pt x="2508506" y="122086"/>
                    <a:pt x="2511046" y="78331"/>
                    <a:pt x="2505966" y="49530"/>
                  </a:cubicBezTo>
                  <a:cubicBezTo>
                    <a:pt x="2498346" y="49530"/>
                    <a:pt x="2491996" y="48260"/>
                    <a:pt x="2484376" y="48260"/>
                  </a:cubicBezTo>
                  <a:cubicBezTo>
                    <a:pt x="2451356" y="45720"/>
                    <a:pt x="2406286" y="45720"/>
                    <a:pt x="2353897" y="40640"/>
                  </a:cubicBezTo>
                  <a:cubicBezTo>
                    <a:pt x="2256881" y="33020"/>
                    <a:pt x="2157924" y="27940"/>
                    <a:pt x="2060908" y="27940"/>
                  </a:cubicBezTo>
                  <a:cubicBezTo>
                    <a:pt x="1992996" y="27940"/>
                    <a:pt x="1923144" y="31750"/>
                    <a:pt x="1855233" y="24130"/>
                  </a:cubicBezTo>
                  <a:lnTo>
                    <a:pt x="1835830" y="24130"/>
                  </a:lnTo>
                  <a:cubicBezTo>
                    <a:pt x="1779560" y="27940"/>
                    <a:pt x="1719410" y="33020"/>
                    <a:pt x="1661200" y="34290"/>
                  </a:cubicBezTo>
                  <a:cubicBezTo>
                    <a:pt x="1597169" y="35560"/>
                    <a:pt x="1535079" y="31750"/>
                    <a:pt x="1471048" y="30480"/>
                  </a:cubicBezTo>
                  <a:cubicBezTo>
                    <a:pt x="1410898" y="29210"/>
                    <a:pt x="1350748" y="27940"/>
                    <a:pt x="1292538" y="27940"/>
                  </a:cubicBezTo>
                  <a:cubicBezTo>
                    <a:pt x="1271194" y="27940"/>
                    <a:pt x="1251791" y="29210"/>
                    <a:pt x="1230447" y="27940"/>
                  </a:cubicBezTo>
                  <a:cubicBezTo>
                    <a:pt x="1156715" y="26670"/>
                    <a:pt x="394166" y="24130"/>
                    <a:pt x="318493" y="24130"/>
                  </a:cubicBezTo>
                  <a:cubicBezTo>
                    <a:pt x="252522" y="22860"/>
                    <a:pt x="186551" y="24130"/>
                    <a:pt x="120580" y="24130"/>
                  </a:cubicBezTo>
                  <a:cubicBezTo>
                    <a:pt x="8565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82"/>
                    <a:pt x="31750" y="157089"/>
                    <a:pt x="34290" y="224908"/>
                  </a:cubicBezTo>
                  <a:cubicBezTo>
                    <a:pt x="36830" y="347421"/>
                    <a:pt x="38100" y="469933"/>
                    <a:pt x="38100" y="592445"/>
                  </a:cubicBezTo>
                  <a:cubicBezTo>
                    <a:pt x="38100" y="671203"/>
                    <a:pt x="36830" y="747773"/>
                    <a:pt x="35560" y="826531"/>
                  </a:cubicBezTo>
                  <a:cubicBezTo>
                    <a:pt x="34290" y="903101"/>
                    <a:pt x="22860" y="2200418"/>
                    <a:pt x="21590" y="2274800"/>
                  </a:cubicBezTo>
                  <a:lnTo>
                    <a:pt x="21590" y="2419190"/>
                  </a:lnTo>
                  <a:cubicBezTo>
                    <a:pt x="21590" y="2528576"/>
                    <a:pt x="20320" y="2640149"/>
                    <a:pt x="20320" y="2749535"/>
                  </a:cubicBezTo>
                  <a:cubicBezTo>
                    <a:pt x="20320" y="2764849"/>
                    <a:pt x="19050" y="2777976"/>
                    <a:pt x="17780" y="279062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17" name="Picture 118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 rot="-579270">
            <a:off x="-388019" y="1432859"/>
            <a:ext cx="2101464" cy="20689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72715" y="3348604"/>
            <a:ext cx="845314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hydrogen chloride,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9017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marR="9017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941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2108426" y="5875659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2398910" y="-1795468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4722" y="412828"/>
            <a:ext cx="16517603" cy="94006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578532">
            <a:off x="526073" y="37959"/>
            <a:ext cx="2150546" cy="20997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538609">
            <a:off x="14744193" y="8673144"/>
            <a:ext cx="3453731" cy="113031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1028700"/>
            <a:ext cx="1753157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4323" y="2382855"/>
            <a:ext cx="15298403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Vitamin C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</a:t>
            </a:r>
            <a:r>
              <a:rPr lang="en-US" sz="3500" baseline="-25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500" baseline="-25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3500" baseline="-25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5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Vitamin 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5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vitamin </a:t>
            </a:r>
            <a:r>
              <a:rPr lang="en-US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endParaRPr lang="en-US" sz="35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vitamin C. 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oxygen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160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amu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chiếm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70%.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III.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121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2108426" y="5875659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2398910" y="-1795468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4722" y="412828"/>
            <a:ext cx="16517603" cy="94006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578532">
            <a:off x="526073" y="37959"/>
            <a:ext cx="2150546" cy="20997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538609">
            <a:off x="14744193" y="8673144"/>
            <a:ext cx="3453731" cy="113031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1028700"/>
            <a:ext cx="1753157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00115" y="2324100"/>
                <a:ext cx="13906816" cy="7017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1: </a:t>
                </a:r>
                <a:endParaRPr lang="en-US" sz="36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Vitamin C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vitamin C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6 </a:t>
                </a:r>
                <a14:m>
                  <m:oMath xmlns:m="http://schemas.openxmlformats.org/officeDocument/2006/math">
                    <m:r>
                      <a:rPr lang="en-US" sz="3600" i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12 + 8 </a:t>
                </a:r>
                <a14:m>
                  <m:oMath xmlns:m="http://schemas.openxmlformats.org/officeDocument/2006/math">
                    <m:r>
                      <a:rPr lang="en-US" sz="3600" i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 + 6 </a:t>
                </a:r>
                <a14:m>
                  <m:oMath xmlns:m="http://schemas.openxmlformats.org/officeDocument/2006/math">
                    <m:r>
                      <a:rPr lang="en-US" sz="3600" i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16 = 176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%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36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176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100% = 40,91%</a:t>
                </a:r>
              </a:p>
              <a:p>
                <a:pPr lvl="2"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36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176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100% = 4,55%</a:t>
                </a:r>
              </a:p>
              <a:p>
                <a:pPr lvl="2"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36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96</m:t>
                        </m:r>
                      </m:num>
                      <m:den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176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100% = 54,54%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115" y="2324100"/>
                <a:ext cx="13906816" cy="7017306"/>
              </a:xfrm>
              <a:prstGeom prst="rect">
                <a:avLst/>
              </a:prstGeom>
              <a:blipFill>
                <a:blip r:embed="rId13"/>
                <a:stretch>
                  <a:fillRect l="-1359" r="-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8314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2108426" y="5875659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2398910" y="-1795468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4722" y="412828"/>
            <a:ext cx="16517603" cy="94006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538609">
            <a:off x="14744193" y="8673144"/>
            <a:ext cx="3453731" cy="11303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04321" y="1165265"/>
                <a:ext cx="15298403" cy="7940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5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</a:t>
                </a:r>
                <a:r>
                  <a:rPr lang="en-US" sz="35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5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6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36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(100 –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70)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160</m:t>
                        </m:r>
                      </m:num>
                      <m:den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48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b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16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= 48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i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b = 3.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tắc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3a = 2b </a:t>
                </a:r>
                <a14:m>
                  <m:oMath xmlns:m="http://schemas.openxmlformats.org/officeDocument/2006/math">
                    <m:r>
                      <a:rPr lang="en-US" sz="3600" i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3a = 2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3 </a:t>
                </a:r>
                <a14:m>
                  <m:oMath xmlns:m="http://schemas.openxmlformats.org/officeDocument/2006/math">
                    <m:r>
                      <a:rPr lang="en-US" sz="3600" i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a = 2.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160 – 48 = 112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112 : 2 =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56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Þ"/>
                </a:pP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Fe. </a:t>
                </a:r>
                <a:endParaRPr lang="en-US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321" y="1165265"/>
                <a:ext cx="15298403" cy="7940635"/>
              </a:xfrm>
              <a:prstGeom prst="rect">
                <a:avLst/>
              </a:prstGeom>
              <a:blipFill>
                <a:blip r:embed="rId12"/>
                <a:stretch>
                  <a:fillRect l="-1236" b="-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0035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  <a:ln>
            <a:solidFill>
              <a:srgbClr val="FFE780"/>
            </a:solidFill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28670">
            <a:off x="15083034" y="479328"/>
            <a:ext cx="2617820" cy="28302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20364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28050" y="3794760"/>
            <a:ext cx="9487210" cy="393954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lvl="0" indent="-571500"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3).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0" y="1962150"/>
            <a:ext cx="1219200" cy="1219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31368">
            <a:off x="15746520" y="7034981"/>
            <a:ext cx="1647630" cy="22156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F382605D-8CD3-44BE-AC1B-6FF362FEC183}"/>
              </a:ext>
            </a:extLst>
          </p:cNvPr>
          <p:cNvSpPr txBox="1"/>
          <p:nvPr/>
        </p:nvSpPr>
        <p:spPr>
          <a:xfrm>
            <a:off x="1347087" y="3401384"/>
            <a:ext cx="1559382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25811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571500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trị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319806" y="2041849"/>
            <a:ext cx="15667438" cy="7749851"/>
            <a:chOff x="0" y="0"/>
            <a:chExt cx="2528826" cy="2845236"/>
          </a:xfrm>
        </p:grpSpPr>
        <p:sp>
          <p:nvSpPr>
            <p:cNvPr id="25" name="Freeform 25"/>
            <p:cNvSpPr/>
            <p:nvPr/>
          </p:nvSpPr>
          <p:spPr>
            <a:xfrm>
              <a:off x="16510" y="11430"/>
              <a:ext cx="2498346" cy="2821106"/>
            </a:xfrm>
            <a:custGeom>
              <a:avLst/>
              <a:gdLst/>
              <a:ahLst/>
              <a:cxnLst/>
              <a:rect l="l" t="t" r="r" b="b"/>
              <a:pathLst>
                <a:path w="2498346" h="2821106">
                  <a:moveTo>
                    <a:pt x="1270" y="0"/>
                  </a:moveTo>
                  <a:lnTo>
                    <a:pt x="2498346" y="15240"/>
                  </a:lnTo>
                  <a:lnTo>
                    <a:pt x="2466596" y="2821106"/>
                  </a:lnTo>
                  <a:lnTo>
                    <a:pt x="901545" y="2821106"/>
                  </a:lnTo>
                  <a:lnTo>
                    <a:pt x="0" y="2794437"/>
                  </a:lnTo>
                  <a:lnTo>
                    <a:pt x="11430" y="90134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-1270"/>
              <a:ext cx="2527556" cy="2846507"/>
            </a:xfrm>
            <a:custGeom>
              <a:avLst/>
              <a:gdLst/>
              <a:ahLst/>
              <a:cxnLst/>
              <a:rect l="l" t="t" r="r" b="b"/>
              <a:pathLst>
                <a:path w="2527556" h="2846507">
                  <a:moveTo>
                    <a:pt x="2493266" y="2821107"/>
                  </a:moveTo>
                  <a:cubicBezTo>
                    <a:pt x="2490726" y="2824916"/>
                    <a:pt x="2486916" y="2829997"/>
                    <a:pt x="2483106" y="2833807"/>
                  </a:cubicBezTo>
                  <a:cubicBezTo>
                    <a:pt x="2479296" y="2836347"/>
                    <a:pt x="2474216" y="2838887"/>
                    <a:pt x="2470406" y="2838887"/>
                  </a:cubicBezTo>
                  <a:cubicBezTo>
                    <a:pt x="2379121" y="2837616"/>
                    <a:pt x="2274344" y="2843966"/>
                    <a:pt x="2167626" y="2846507"/>
                  </a:cubicBezTo>
                  <a:cubicBezTo>
                    <a:pt x="2134640" y="2846507"/>
                    <a:pt x="2099714" y="2845237"/>
                    <a:pt x="2066729" y="2845237"/>
                  </a:cubicBezTo>
                  <a:cubicBezTo>
                    <a:pt x="1992996" y="2843966"/>
                    <a:pt x="1919264" y="2842697"/>
                    <a:pt x="1845531" y="2842697"/>
                  </a:cubicBezTo>
                  <a:lnTo>
                    <a:pt x="1604931" y="2842697"/>
                  </a:lnTo>
                  <a:cubicBezTo>
                    <a:pt x="1550601" y="2842697"/>
                    <a:pt x="1498213" y="2841426"/>
                    <a:pt x="1443883" y="2841426"/>
                  </a:cubicBezTo>
                  <a:cubicBezTo>
                    <a:pt x="1397316" y="2841426"/>
                    <a:pt x="1348807" y="2841426"/>
                    <a:pt x="1302240" y="2842697"/>
                  </a:cubicBezTo>
                  <a:lnTo>
                    <a:pt x="1273135" y="2842697"/>
                  </a:lnTo>
                  <a:cubicBezTo>
                    <a:pt x="1205223" y="2841426"/>
                    <a:pt x="448495" y="2840157"/>
                    <a:pt x="380584" y="2837616"/>
                  </a:cubicBezTo>
                  <a:cubicBezTo>
                    <a:pt x="339837" y="2836347"/>
                    <a:pt x="299090" y="2831266"/>
                    <a:pt x="258343" y="2828726"/>
                  </a:cubicBezTo>
                  <a:cubicBezTo>
                    <a:pt x="184611" y="2823647"/>
                    <a:pt x="110878" y="2819837"/>
                    <a:pt x="41910" y="2814757"/>
                  </a:cubicBezTo>
                  <a:cubicBezTo>
                    <a:pt x="33020" y="2813487"/>
                    <a:pt x="24130" y="2810947"/>
                    <a:pt x="16510" y="2807137"/>
                  </a:cubicBezTo>
                  <a:cubicBezTo>
                    <a:pt x="5080" y="2802057"/>
                    <a:pt x="0" y="2790626"/>
                    <a:pt x="1270" y="2771413"/>
                  </a:cubicBezTo>
                  <a:cubicBezTo>
                    <a:pt x="2540" y="2644525"/>
                    <a:pt x="3810" y="2515450"/>
                    <a:pt x="3810" y="2388562"/>
                  </a:cubicBezTo>
                  <a:cubicBezTo>
                    <a:pt x="5080" y="2259487"/>
                    <a:pt x="17780" y="905289"/>
                    <a:pt x="17780" y="776214"/>
                  </a:cubicBezTo>
                  <a:cubicBezTo>
                    <a:pt x="19050" y="651514"/>
                    <a:pt x="20320" y="526814"/>
                    <a:pt x="19050" y="399926"/>
                  </a:cubicBezTo>
                  <a:cubicBezTo>
                    <a:pt x="17780" y="275226"/>
                    <a:pt x="16510" y="15271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0132" y="5080"/>
                    <a:pt x="112819" y="3810"/>
                  </a:cubicBezTo>
                  <a:cubicBezTo>
                    <a:pt x="172969" y="1270"/>
                    <a:pt x="235059" y="1270"/>
                    <a:pt x="295210" y="1270"/>
                  </a:cubicBezTo>
                  <a:cubicBezTo>
                    <a:pt x="370882" y="2540"/>
                    <a:pt x="1135371" y="5080"/>
                    <a:pt x="1211044" y="6350"/>
                  </a:cubicBezTo>
                  <a:cubicBezTo>
                    <a:pt x="1284777" y="7620"/>
                    <a:pt x="1358509" y="7620"/>
                    <a:pt x="1432241" y="7620"/>
                  </a:cubicBezTo>
                  <a:cubicBezTo>
                    <a:pt x="1472988" y="7620"/>
                    <a:pt x="1513735" y="7620"/>
                    <a:pt x="1554482" y="8890"/>
                  </a:cubicBezTo>
                  <a:cubicBezTo>
                    <a:pt x="1634036" y="11430"/>
                    <a:pt x="1715529" y="10160"/>
                    <a:pt x="1795083" y="2540"/>
                  </a:cubicBezTo>
                  <a:cubicBezTo>
                    <a:pt x="1828068" y="0"/>
                    <a:pt x="1861054" y="2540"/>
                    <a:pt x="1894039" y="2540"/>
                  </a:cubicBezTo>
                  <a:cubicBezTo>
                    <a:pt x="1967772" y="2540"/>
                    <a:pt x="2041504" y="1270"/>
                    <a:pt x="2115237" y="3810"/>
                  </a:cubicBezTo>
                  <a:cubicBezTo>
                    <a:pt x="2208373" y="6350"/>
                    <a:pt x="2299568" y="13970"/>
                    <a:pt x="2392704" y="17780"/>
                  </a:cubicBezTo>
                  <a:cubicBezTo>
                    <a:pt x="2433450" y="20320"/>
                    <a:pt x="2461516" y="19050"/>
                    <a:pt x="2488186" y="21590"/>
                  </a:cubicBezTo>
                  <a:cubicBezTo>
                    <a:pt x="2497076" y="22860"/>
                    <a:pt x="2505966" y="25400"/>
                    <a:pt x="2514856" y="27940"/>
                  </a:cubicBezTo>
                  <a:cubicBezTo>
                    <a:pt x="2522476" y="30480"/>
                    <a:pt x="2526286" y="36830"/>
                    <a:pt x="2526286" y="46990"/>
                  </a:cubicBezTo>
                  <a:cubicBezTo>
                    <a:pt x="2527556" y="93645"/>
                    <a:pt x="2523746" y="159277"/>
                    <a:pt x="2519936" y="224909"/>
                  </a:cubicBezTo>
                  <a:cubicBezTo>
                    <a:pt x="2516126" y="279601"/>
                    <a:pt x="2514856" y="336482"/>
                    <a:pt x="2513586" y="391175"/>
                  </a:cubicBezTo>
                  <a:cubicBezTo>
                    <a:pt x="2511046" y="483059"/>
                    <a:pt x="2509776" y="574943"/>
                    <a:pt x="2508506" y="666828"/>
                  </a:cubicBezTo>
                  <a:cubicBezTo>
                    <a:pt x="2507236" y="752149"/>
                    <a:pt x="2505966" y="837470"/>
                    <a:pt x="2505966" y="922791"/>
                  </a:cubicBezTo>
                  <a:cubicBezTo>
                    <a:pt x="2505966" y="1064992"/>
                    <a:pt x="2494536" y="2430129"/>
                    <a:pt x="2493266" y="2572331"/>
                  </a:cubicBezTo>
                  <a:cubicBezTo>
                    <a:pt x="2495806" y="2664215"/>
                    <a:pt x="2494536" y="2756099"/>
                    <a:pt x="2493266" y="2821106"/>
                  </a:cubicBezTo>
                  <a:close/>
                  <a:moveTo>
                    <a:pt x="17780" y="2790626"/>
                  </a:moveTo>
                  <a:cubicBezTo>
                    <a:pt x="22860" y="2791896"/>
                    <a:pt x="29210" y="2794436"/>
                    <a:pt x="36830" y="2794436"/>
                  </a:cubicBezTo>
                  <a:cubicBezTo>
                    <a:pt x="108938" y="2799516"/>
                    <a:pt x="188492" y="2804596"/>
                    <a:pt x="266105" y="2808406"/>
                  </a:cubicBezTo>
                  <a:cubicBezTo>
                    <a:pt x="302971" y="2810946"/>
                    <a:pt x="339837" y="2814756"/>
                    <a:pt x="378644" y="2816026"/>
                  </a:cubicBezTo>
                  <a:cubicBezTo>
                    <a:pt x="403868" y="2817296"/>
                    <a:pt x="1117908" y="2813486"/>
                    <a:pt x="1141192" y="2814756"/>
                  </a:cubicBezTo>
                  <a:cubicBezTo>
                    <a:pt x="1181939" y="2816026"/>
                    <a:pt x="1222686" y="2818566"/>
                    <a:pt x="1263433" y="2819836"/>
                  </a:cubicBezTo>
                  <a:cubicBezTo>
                    <a:pt x="1282836" y="2821106"/>
                    <a:pt x="1300299" y="2821106"/>
                    <a:pt x="1319702" y="2821106"/>
                  </a:cubicBezTo>
                  <a:cubicBezTo>
                    <a:pt x="1407017" y="2821106"/>
                    <a:pt x="1492392" y="2819836"/>
                    <a:pt x="1579706" y="2821106"/>
                  </a:cubicBezTo>
                  <a:cubicBezTo>
                    <a:pt x="1612692" y="2821106"/>
                    <a:pt x="1647618" y="2823646"/>
                    <a:pt x="1680603" y="2823646"/>
                  </a:cubicBezTo>
                  <a:cubicBezTo>
                    <a:pt x="1731052" y="2823646"/>
                    <a:pt x="1779560" y="2819836"/>
                    <a:pt x="1830009" y="2819836"/>
                  </a:cubicBezTo>
                  <a:cubicBezTo>
                    <a:pt x="1890159" y="2819836"/>
                    <a:pt x="1948369" y="2821106"/>
                    <a:pt x="2008519" y="2821106"/>
                  </a:cubicBezTo>
                  <a:cubicBezTo>
                    <a:pt x="2088072" y="2821106"/>
                    <a:pt x="2169566" y="2821106"/>
                    <a:pt x="2249119" y="2819836"/>
                  </a:cubicBezTo>
                  <a:cubicBezTo>
                    <a:pt x="2320911" y="2818566"/>
                    <a:pt x="2390763" y="2816026"/>
                    <a:pt x="2455166" y="2813486"/>
                  </a:cubicBezTo>
                  <a:cubicBezTo>
                    <a:pt x="2460246" y="2813486"/>
                    <a:pt x="2465326" y="2810946"/>
                    <a:pt x="2471676" y="2809676"/>
                  </a:cubicBezTo>
                  <a:cubicBezTo>
                    <a:pt x="2471676" y="2796976"/>
                    <a:pt x="2472946" y="2784276"/>
                    <a:pt x="2472946" y="2764850"/>
                  </a:cubicBezTo>
                  <a:lnTo>
                    <a:pt x="2472946" y="2697030"/>
                  </a:lnTo>
                  <a:cubicBezTo>
                    <a:pt x="2474216" y="2585457"/>
                    <a:pt x="2476756" y="2471695"/>
                    <a:pt x="2475486" y="2360122"/>
                  </a:cubicBezTo>
                  <a:cubicBezTo>
                    <a:pt x="2474216" y="2202606"/>
                    <a:pt x="2486916" y="824343"/>
                    <a:pt x="2490726" y="666828"/>
                  </a:cubicBezTo>
                  <a:cubicBezTo>
                    <a:pt x="2493266" y="574943"/>
                    <a:pt x="2495806" y="483059"/>
                    <a:pt x="2495806" y="391175"/>
                  </a:cubicBezTo>
                  <a:cubicBezTo>
                    <a:pt x="2495806" y="314605"/>
                    <a:pt x="2497076" y="240222"/>
                    <a:pt x="2504696" y="165840"/>
                  </a:cubicBezTo>
                  <a:cubicBezTo>
                    <a:pt x="2508506" y="122086"/>
                    <a:pt x="2511046" y="78331"/>
                    <a:pt x="2505966" y="49530"/>
                  </a:cubicBezTo>
                  <a:cubicBezTo>
                    <a:pt x="2498346" y="49530"/>
                    <a:pt x="2491996" y="48260"/>
                    <a:pt x="2484376" y="48260"/>
                  </a:cubicBezTo>
                  <a:cubicBezTo>
                    <a:pt x="2451356" y="45720"/>
                    <a:pt x="2406286" y="45720"/>
                    <a:pt x="2353897" y="40640"/>
                  </a:cubicBezTo>
                  <a:cubicBezTo>
                    <a:pt x="2256881" y="33020"/>
                    <a:pt x="2157924" y="27940"/>
                    <a:pt x="2060908" y="27940"/>
                  </a:cubicBezTo>
                  <a:cubicBezTo>
                    <a:pt x="1992996" y="27940"/>
                    <a:pt x="1923144" y="31750"/>
                    <a:pt x="1855233" y="24130"/>
                  </a:cubicBezTo>
                  <a:lnTo>
                    <a:pt x="1835830" y="24130"/>
                  </a:lnTo>
                  <a:cubicBezTo>
                    <a:pt x="1779560" y="27940"/>
                    <a:pt x="1719410" y="33020"/>
                    <a:pt x="1661200" y="34290"/>
                  </a:cubicBezTo>
                  <a:cubicBezTo>
                    <a:pt x="1597169" y="35560"/>
                    <a:pt x="1535079" y="31750"/>
                    <a:pt x="1471048" y="30480"/>
                  </a:cubicBezTo>
                  <a:cubicBezTo>
                    <a:pt x="1410898" y="29210"/>
                    <a:pt x="1350748" y="27940"/>
                    <a:pt x="1292538" y="27940"/>
                  </a:cubicBezTo>
                  <a:cubicBezTo>
                    <a:pt x="1271194" y="27940"/>
                    <a:pt x="1251791" y="29210"/>
                    <a:pt x="1230447" y="27940"/>
                  </a:cubicBezTo>
                  <a:cubicBezTo>
                    <a:pt x="1156715" y="26670"/>
                    <a:pt x="394166" y="24130"/>
                    <a:pt x="318493" y="24130"/>
                  </a:cubicBezTo>
                  <a:cubicBezTo>
                    <a:pt x="252522" y="22860"/>
                    <a:pt x="186551" y="24130"/>
                    <a:pt x="120580" y="24130"/>
                  </a:cubicBezTo>
                  <a:cubicBezTo>
                    <a:pt x="8565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82"/>
                    <a:pt x="31750" y="157089"/>
                    <a:pt x="34290" y="224908"/>
                  </a:cubicBezTo>
                  <a:cubicBezTo>
                    <a:pt x="36830" y="347421"/>
                    <a:pt x="38100" y="469933"/>
                    <a:pt x="38100" y="592445"/>
                  </a:cubicBezTo>
                  <a:cubicBezTo>
                    <a:pt x="38100" y="671203"/>
                    <a:pt x="36830" y="747773"/>
                    <a:pt x="35560" y="826531"/>
                  </a:cubicBezTo>
                  <a:cubicBezTo>
                    <a:pt x="34290" y="903101"/>
                    <a:pt x="22860" y="2200418"/>
                    <a:pt x="21590" y="2274800"/>
                  </a:cubicBezTo>
                  <a:lnTo>
                    <a:pt x="21590" y="2419190"/>
                  </a:lnTo>
                  <a:cubicBezTo>
                    <a:pt x="21590" y="2528576"/>
                    <a:pt x="20320" y="2640149"/>
                    <a:pt x="20320" y="2749535"/>
                  </a:cubicBezTo>
                  <a:cubicBezTo>
                    <a:pt x="20320" y="2764849"/>
                    <a:pt x="19050" y="2777976"/>
                    <a:pt x="17780" y="279062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1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5506088" y="7658100"/>
            <a:ext cx="2477112" cy="22113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3763" y="2644919"/>
            <a:ext cx="14491656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hydrogen chloride,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Cl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1e.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electron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Cl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electron,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electron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I,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II. </a:t>
            </a:r>
            <a:endParaRPr lang="en-US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5860">
            <a:off x="728632" y="143740"/>
            <a:ext cx="2350263" cy="254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86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pSp>
        <p:nvGrpSpPr>
          <p:cNvPr id="9" name="Group 3"/>
          <p:cNvGrpSpPr/>
          <p:nvPr/>
        </p:nvGrpSpPr>
        <p:grpSpPr>
          <a:xfrm>
            <a:off x="2480542" y="1028700"/>
            <a:ext cx="12005827" cy="6061489"/>
            <a:chOff x="0" y="0"/>
            <a:chExt cx="18242783" cy="12091182"/>
          </a:xfrm>
        </p:grpSpPr>
        <p:grpSp>
          <p:nvGrpSpPr>
            <p:cNvPr id="10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1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7A4C51"/>
              </a:solidFill>
              <a:ln>
                <a:solidFill>
                  <a:srgbClr val="7A4C51"/>
                </a:solidFill>
              </a:ln>
            </p:spPr>
          </p:sp>
        </p:grpSp>
        <p:grpSp>
          <p:nvGrpSpPr>
            <p:cNvPr id="12" name="Group 6"/>
            <p:cNvGrpSpPr/>
            <p:nvPr/>
          </p:nvGrpSpPr>
          <p:grpSpPr>
            <a:xfrm>
              <a:off x="329480" y="0"/>
              <a:ext cx="17913303" cy="11727398"/>
              <a:chOff x="-4213" y="0"/>
              <a:chExt cx="10825343" cy="7087086"/>
            </a:xfrm>
          </p:grpSpPr>
          <p:sp>
            <p:nvSpPr>
              <p:cNvPr id="14" name="Freeform 7"/>
              <p:cNvSpPr/>
              <p:nvPr/>
            </p:nvSpPr>
            <p:spPr>
              <a:xfrm>
                <a:off x="-4213" y="0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</p:sp>
        </p:grpSp>
      </p:grpSp>
      <p:pic>
        <p:nvPicPr>
          <p:cNvPr id="1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1743170" y="5067300"/>
            <a:ext cx="4792230" cy="517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752037" y="6835670"/>
            <a:ext cx="3057963" cy="3451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6297" y="2571619"/>
            <a:ext cx="112711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541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597" y="303516"/>
            <a:ext cx="16118806" cy="921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5753100"/>
            <a:ext cx="9144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95800" y="1104900"/>
            <a:ext cx="11343409" cy="2971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24A7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CH1 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tr.39):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6.1,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electron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5" name="Picture 2" descr="https://o.remove.bg/downloads/52292a97-ac0d-4eb3-a4e2-7af67c895f85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94" y="1599483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5848" y="4539754"/>
            <a:ext cx="6236303" cy="4519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935200" y="7329338"/>
            <a:ext cx="2708178" cy="2020978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687252" y="7352198"/>
            <a:ext cx="2665547" cy="24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20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3543</Words>
  <PresentationFormat>Custom</PresentationFormat>
  <Paragraphs>356</Paragraphs>
  <Slides>64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Symbol</vt:lpstr>
      <vt:lpstr>SimSun</vt:lpstr>
      <vt:lpstr>Arial</vt:lpstr>
      <vt:lpstr>Wingdings</vt:lpstr>
      <vt:lpstr>Cambria Math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2022-10-03T03:57:16Z</dcterms:modified>
  <dc:identifier>DAFNsmitgDY</dc:identifier>
</cp:coreProperties>
</file>