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2" r:id="rId4"/>
    <p:sldId id="273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AA5"/>
    <a:srgbClr val="E0A4D5"/>
    <a:srgbClr val="CCFF99"/>
    <a:srgbClr val="C2EBFF"/>
    <a:srgbClr val="EEC6B0"/>
    <a:srgbClr val="FFFFFF"/>
    <a:srgbClr val="AC0000"/>
    <a:srgbClr val="F5F5F5"/>
    <a:srgbClr val="C032A5"/>
    <a:srgbClr val="3A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A6A0-2EAF-4850-9266-415A3534E0E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464751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8417-0239-4D5E-AA29-B2CCEDA503A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707822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966D-235E-4480-9F7E-209845A43B8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0422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F7B2-8071-4A8E-992C-096E623B6AB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097356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13A7-7B7E-4E30-B586-77B6A1E139E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82569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614A-9517-412C-84C5-4EED1C2451C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565865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9614-9B93-4658-AA89-71C212AFCDF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498925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5FCB7-CB8B-4439-8FD9-5B8D28AD5C7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986561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ACC9-B776-4E48-8245-DE42DEDEE83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311020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D7A6-E200-4523-9250-059742DA582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430602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8BB1-B7EF-45CE-AE0C-6B9202B8D32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133129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os estilos de texto do modelo global</a:t>
            </a:r>
          </a:p>
          <a:p>
            <a:pPr lvl="1"/>
            <a:r>
              <a:rPr lang="pt-PT" altLang="en-US" smtClean="0"/>
              <a:t>Segundo nível</a:t>
            </a:r>
          </a:p>
          <a:p>
            <a:pPr lvl="2"/>
            <a:r>
              <a:rPr lang="pt-PT" altLang="en-US" smtClean="0"/>
              <a:t>Terceiro nível</a:t>
            </a:r>
          </a:p>
          <a:p>
            <a:pPr lvl="3"/>
            <a:r>
              <a:rPr lang="pt-PT" altLang="en-US" smtClean="0"/>
              <a:t>Quarto nível</a:t>
            </a:r>
          </a:p>
          <a:p>
            <a:pPr lvl="4"/>
            <a:r>
              <a:rPr lang="pt-PT" alt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DD0B43-7F2E-4C56-9B07-AC9CE877EB3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6074" y="281938"/>
            <a:ext cx="2916071" cy="908093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AutoShape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97599" y="3221611"/>
            <a:ext cx="2588686" cy="180056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pt-PT" sz="24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</a:t>
            </a:r>
            <a:endParaRPr lang="pt-PT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087905" y="260648"/>
            <a:ext cx="3672408" cy="95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b="1" i="1" u="sng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A9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</a:t>
            </a:r>
            <a:endParaRPr lang="pt-PT" sz="3200" b="1" i="1" u="sng" dirty="0">
              <a:ln w="22225">
                <a:solidFill>
                  <a:srgbClr val="FF0000"/>
                </a:solidFill>
                <a:prstDash val="solid"/>
              </a:ln>
              <a:solidFill>
                <a:srgbClr val="EA9A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Weather forecast vector cute kawaii cartoon. 593508 Vector Art at Vecteezy"/>
          <p:cNvSpPr>
            <a:spLocks noChangeAspect="1" noChangeArrowheads="1"/>
          </p:cNvSpPr>
          <p:nvPr/>
        </p:nvSpPr>
        <p:spPr bwMode="auto">
          <a:xfrm>
            <a:off x="155574" y="-144463"/>
            <a:ext cx="2328193" cy="23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" b="91388" l="2075" r="94606">
                        <a14:foregroundMark x1="34855" y1="19139" x2="41909" y2="23923"/>
                        <a14:foregroundMark x1="58506" y1="12440" x2="59336" y2="19139"/>
                        <a14:foregroundMark x1="82988" y1="22967" x2="79253" y2="30144"/>
                        <a14:foregroundMark x1="76349" y1="62679" x2="82988" y2="67943"/>
                        <a14:foregroundMark x1="61826" y1="72249" x2="63071" y2="81340"/>
                        <a14:foregroundMark x1="33195" y1="40670" x2="30290" y2="40670"/>
                        <a14:foregroundMark x1="83817" y1="45455" x2="89212" y2="45933"/>
                        <a14:foregroundMark x1="82988" y1="23445" x2="87967" y2="23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581" y="1"/>
            <a:ext cx="2376384" cy="2060848"/>
          </a:xfrm>
          <a:prstGeom prst="rect">
            <a:avLst/>
          </a:prstGeom>
        </p:spPr>
      </p:pic>
      <p:pic>
        <p:nvPicPr>
          <p:cNvPr id="23558" name="Picture 6" descr="boys clipart - Google&amp;#39;da Ara | Cartoon boy, Cartoon kids, Carto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71" r="97458">
                        <a14:foregroundMark x1="43644" y1="30476" x2="35593" y2="30476"/>
                        <a14:foregroundMark x1="51271" y1="18095" x2="51271" y2="18095"/>
                        <a14:foregroundMark x1="7627" y1="95810" x2="30932" y2="88000"/>
                        <a14:foregroundMark x1="61441" y1="85714" x2="77119" y2="96190"/>
                        <a14:foregroundMark x1="54237" y1="83810" x2="56780" y2="83810"/>
                        <a14:foregroundMark x1="63983" y1="83429" x2="56780" y2="84190"/>
                        <a14:foregroundMark x1="74576" y1="89524" x2="85593" y2="95810"/>
                        <a14:foregroundMark x1="55085" y1="92000" x2="81780" y2="97905"/>
                        <a14:foregroundMark x1="54237" y1="90286" x2="56780" y2="88381"/>
                        <a14:foregroundMark x1="30932" y1="84190" x2="30932" y2="88000"/>
                        <a14:foregroundMark x1="33898" y1="91619" x2="6780" y2="98667"/>
                        <a14:foregroundMark x1="27119" y1="94476" x2="19068" y2="98286"/>
                        <a14:backgroundMark x1="23305" y1="49714" x2="23305" y2="4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9901"/>
            <a:ext cx="1645884" cy="36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-239304" y="1628766"/>
            <a:ext cx="8273806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600" b="1" smtClean="0">
                <a:ln w="0"/>
                <a:solidFill>
                  <a:srgbClr val="C032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học từ mới Tiếng Anh</a:t>
            </a:r>
          </a:p>
          <a:p>
            <a:pPr algn="ctr" eaLnBrk="1" hangingPunct="1">
              <a:defRPr/>
            </a:pPr>
            <a:r>
              <a:rPr lang="pt-PT" sz="3600" b="1" i="1" smtClean="0">
                <a:ln w="0"/>
                <a:solidFill>
                  <a:srgbClr val="C032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“Qua thời tiết”</a:t>
            </a:r>
            <a:endParaRPr lang="pt-PT" sz="3600" b="1" i="1" dirty="0">
              <a:ln w="0"/>
              <a:solidFill>
                <a:srgbClr val="C032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9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" grpId="0" animBg="1"/>
      <p:bldP spid="14" grpId="0" autoUpdateAnimBg="0"/>
      <p:bldP spid="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Rainy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15780" y="3644502"/>
            <a:ext cx="2808287" cy="576263"/>
          </a:xfrm>
          <a:prstGeom prst="flowChartTerminator">
            <a:avLst/>
          </a:prstGeom>
          <a:solidFill>
            <a:srgbClr val="CCFF99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stormy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15781" y="2521829"/>
            <a:ext cx="2808287" cy="576262"/>
          </a:xfrm>
          <a:prstGeom prst="flowChartTerminator">
            <a:avLst/>
          </a:prstGeom>
          <a:solidFill>
            <a:srgbClr val="EEC6B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sunny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15781" y="1399154"/>
            <a:ext cx="2808287" cy="576263"/>
          </a:xfrm>
          <a:prstGeom prst="flowChartTerminator">
            <a:avLst/>
          </a:prstGeom>
          <a:solidFill>
            <a:srgbClr val="EA9AA5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rainy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5F5F5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16" descr="Blue Cute Cartoon Clouds And Raindrops | Cartoon clouds, Rain cartoon,  Cloud dra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 bwMode="auto">
          <a:xfrm>
            <a:off x="1169268" y="1565847"/>
            <a:ext cx="2818610" cy="258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Rainbow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15780" y="3644502"/>
            <a:ext cx="2808287" cy="576263"/>
          </a:xfrm>
          <a:prstGeom prst="flowChartTerminator">
            <a:avLst/>
          </a:prstGeom>
          <a:solidFill>
            <a:srgbClr val="CCFF99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stormy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15780" y="1493268"/>
            <a:ext cx="2808287" cy="576262"/>
          </a:xfrm>
          <a:prstGeom prst="flowChartTerminator">
            <a:avLst/>
          </a:prstGeom>
          <a:solidFill>
            <a:srgbClr val="EEC6B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sunny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15780" y="2568885"/>
            <a:ext cx="2808287" cy="576263"/>
          </a:xfrm>
          <a:prstGeom prst="flowChartTerminator">
            <a:avLst/>
          </a:prstGeom>
          <a:solidFill>
            <a:srgbClr val="EA9AA5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rainbow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5F5F5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2" descr="Transparent Rainbow Clouds Clipart - Printable Rainbow With Clouds, HD Png  Download , Transparent Png Image - PNGi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60" y="1923036"/>
            <a:ext cx="3044066" cy="17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48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Tornado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22755" y="2530642"/>
            <a:ext cx="2808287" cy="576263"/>
          </a:xfrm>
          <a:prstGeom prst="flowChartTerminator">
            <a:avLst/>
          </a:prstGeom>
          <a:solidFill>
            <a:srgbClr val="00B0F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rgbClr val="000066"/>
                </a:solidFill>
              </a:rPr>
              <a:t>S</a:t>
            </a:r>
            <a:r>
              <a:rPr lang="es-ES" altLang="en-US" sz="2800" b="1" smtClean="0">
                <a:solidFill>
                  <a:srgbClr val="000066"/>
                </a:solidFill>
              </a:rPr>
              <a:t>tormy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22755" y="1493268"/>
            <a:ext cx="2808287" cy="576262"/>
          </a:xfrm>
          <a:prstGeom prst="flowChartTerminator">
            <a:avLst/>
          </a:prstGeom>
          <a:solidFill>
            <a:srgbClr val="FFFF0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Snowy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22755" y="3568018"/>
            <a:ext cx="2808287" cy="576263"/>
          </a:xfrm>
          <a:prstGeom prst="flowChartTerminator">
            <a:avLst/>
          </a:prstGeom>
          <a:solidFill>
            <a:srgbClr val="E0A4D5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Tornado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5F5F5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2" descr="Chef with food tornado character cartoon styl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"/>
          <a:stretch/>
        </p:blipFill>
        <p:spPr bwMode="auto">
          <a:xfrm>
            <a:off x="1102409" y="1512991"/>
            <a:ext cx="2952328" cy="26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30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Windy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22755" y="3450542"/>
            <a:ext cx="2808287" cy="576263"/>
          </a:xfrm>
          <a:prstGeom prst="flowChartTerminator">
            <a:avLst/>
          </a:prstGeom>
          <a:solidFill>
            <a:srgbClr val="00B0F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Sunny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22755" y="1493268"/>
            <a:ext cx="2808287" cy="576262"/>
          </a:xfrm>
          <a:prstGeom prst="flowChartTerminator">
            <a:avLst/>
          </a:prstGeom>
          <a:solidFill>
            <a:srgbClr val="FFC00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Snowy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22755" y="2471905"/>
            <a:ext cx="2808287" cy="576263"/>
          </a:xfrm>
          <a:prstGeom prst="flowChartTerminator">
            <a:avLst/>
          </a:prstGeom>
          <a:solidFill>
            <a:srgbClr val="CCFF99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Windy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4" descr="kawaii cloud with wind comic character 1890428 Vector Art at Vecteez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7976"/>
            <a:ext cx="2759101" cy="27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2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Sunny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17175" y="2550350"/>
            <a:ext cx="2808287" cy="576263"/>
          </a:xfrm>
          <a:prstGeom prst="flowChartTerminator">
            <a:avLst/>
          </a:prstGeom>
          <a:solidFill>
            <a:srgbClr val="EEC6B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Stormy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17175" y="1493268"/>
            <a:ext cx="2808287" cy="576262"/>
          </a:xfrm>
          <a:prstGeom prst="flowChartTerminator">
            <a:avLst/>
          </a:prstGeom>
          <a:solidFill>
            <a:srgbClr val="FFC00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Rainy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17175" y="3607434"/>
            <a:ext cx="2808287" cy="576263"/>
          </a:xfrm>
          <a:prstGeom prst="flowChartTerminator">
            <a:avLst/>
          </a:prstGeom>
          <a:solidFill>
            <a:srgbClr val="C2EBFF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Sunny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8" descr="Sunny Weather With Few Clouds Funny Cartoon Character Active Kids - ClipArt  Best - ClipArt B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3" y="1587221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14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Snowy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52145" y="2671406"/>
            <a:ext cx="2808287" cy="576263"/>
          </a:xfrm>
          <a:prstGeom prst="flowChartTerminator">
            <a:avLst/>
          </a:prstGeom>
          <a:solidFill>
            <a:srgbClr val="EEC6B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Sunny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52145" y="3740374"/>
            <a:ext cx="2808287" cy="576262"/>
          </a:xfrm>
          <a:prstGeom prst="flowChartTerminator">
            <a:avLst/>
          </a:prstGeom>
          <a:solidFill>
            <a:srgbClr val="00B0F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Rainy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52145" y="1602437"/>
            <a:ext cx="2808287" cy="576263"/>
          </a:xfrm>
          <a:prstGeom prst="flowChartTerminator">
            <a:avLst/>
          </a:prstGeom>
          <a:solidFill>
            <a:srgbClr val="FFC00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Snowy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11" y="1837879"/>
            <a:ext cx="2951523" cy="198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3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Thunder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48508" y="2552195"/>
            <a:ext cx="2808287" cy="576263"/>
          </a:xfrm>
          <a:prstGeom prst="flowChartTerminator">
            <a:avLst/>
          </a:prstGeom>
          <a:solidFill>
            <a:srgbClr val="FFFF0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Stormy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48508" y="1556792"/>
            <a:ext cx="2808287" cy="576262"/>
          </a:xfrm>
          <a:prstGeom prst="flowChartTerminator">
            <a:avLst/>
          </a:prstGeom>
          <a:solidFill>
            <a:srgbClr val="CCFF99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Rainy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48508" y="3547599"/>
            <a:ext cx="2808287" cy="576263"/>
          </a:xfrm>
          <a:prstGeom prst="flowChartTerminator">
            <a:avLst/>
          </a:prstGeom>
          <a:solidFill>
            <a:srgbClr val="E0A4D5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Thunder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Tiếp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12" descr="Afraid thunder cloud character cartoon Royalty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 bwMode="auto">
          <a:xfrm>
            <a:off x="1274671" y="1533247"/>
            <a:ext cx="2607803" cy="2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3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4" y="4697246"/>
            <a:ext cx="4608512" cy="1079500"/>
          </a:xfrm>
          <a:prstGeom prst="flowChartTerminator">
            <a:avLst/>
          </a:prstGeom>
          <a:solidFill>
            <a:srgbClr val="FF0000"/>
          </a:solidFill>
          <a:ln w="1016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b="1" smtClean="0">
                <a:solidFill>
                  <a:schemeClr val="bg1"/>
                </a:solidFill>
              </a:rPr>
              <a:t>Cloudy</a:t>
            </a:r>
            <a:endParaRPr lang="es-ES" altLang="en-US" sz="4000" b="1">
              <a:solidFill>
                <a:schemeClr val="bg1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534268" y="3638018"/>
            <a:ext cx="2808287" cy="576263"/>
          </a:xfrm>
          <a:prstGeom prst="flowChartTerminator">
            <a:avLst/>
          </a:prstGeom>
          <a:solidFill>
            <a:srgbClr val="FFC000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Sunny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534268" y="1556792"/>
            <a:ext cx="2808287" cy="57626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Snowy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534268" y="2597404"/>
            <a:ext cx="2808287" cy="576263"/>
          </a:xfrm>
          <a:prstGeom prst="flowChartTerminator">
            <a:avLst/>
          </a:prstGeom>
          <a:solidFill>
            <a:srgbClr val="EA9AA5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smtClean="0">
                <a:solidFill>
                  <a:srgbClr val="000066"/>
                </a:solidFill>
              </a:rPr>
              <a:t>Cloudy</a:t>
            </a:r>
            <a:endParaRPr lang="es-ES" altLang="en-US" sz="2800" b="1">
              <a:solidFill>
                <a:srgbClr val="000066"/>
              </a:solidFill>
            </a:endParaRPr>
          </a:p>
        </p:txBody>
      </p:sp>
      <p:sp>
        <p:nvSpPr>
          <p:cNvPr id="2765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0037" y="5984081"/>
            <a:ext cx="936625" cy="792163"/>
          </a:xfrm>
          <a:prstGeom prst="ellipse">
            <a:avLst/>
          </a:prstGeom>
          <a:solidFill>
            <a:srgbClr val="AC000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PT" b="1" smtClean="0">
                <a:solidFill>
                  <a:schemeClr val="bg1"/>
                </a:solidFill>
                <a:latin typeface="Arial" charset="0"/>
                <a:cs typeface="Arial" charset="0"/>
              </a:rPr>
              <a:t>Hết</a:t>
            </a:r>
            <a:endParaRPr lang="pt-P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349" y="1302072"/>
            <a:ext cx="4032448" cy="3053266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C03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960" y="266620"/>
            <a:ext cx="7132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 tiết hôm nay như thế nào?</a:t>
            </a:r>
            <a:endParaRPr lang="en-US" sz="3600" b="1" cap="none" spc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14" descr="Cloud Centro de Educación Infantil Mi Lucero, Cloud, child, cloud, smiley 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26" l="109" r="99457">
                        <a14:foregroundMark x1="48804" y1="28591" x2="56304" y2="44460"/>
                        <a14:foregroundMark x1="64674" y1="34337" x2="65435" y2="46512"/>
                        <a14:foregroundMark x1="61630" y1="46238" x2="72283" y2="34200"/>
                        <a14:foregroundMark x1="50652" y1="29412" x2="53261" y2="45280"/>
                        <a14:foregroundMark x1="46413" y1="47743" x2="57065" y2="29138"/>
                        <a14:foregroundMark x1="66739" y1="47469" x2="61630" y2="24761"/>
                        <a14:foregroundMark x1="57500" y1="41724" x2="69348" y2="41724"/>
                        <a14:foregroundMark x1="61630" y1="39945" x2="61848" y2="46512"/>
                        <a14:foregroundMark x1="62283" y1="33105" x2="59891" y2="40903"/>
                        <a14:foregroundMark x1="45652" y1="32148" x2="53478" y2="47059"/>
                        <a14:foregroundMark x1="44457" y1="34200" x2="50652" y2="50616"/>
                        <a14:foregroundMark x1="46196" y1="37620" x2="49457" y2="49795"/>
                        <a14:foregroundMark x1="52283" y1="28591" x2="57065" y2="45007"/>
                        <a14:foregroundMark x1="54891" y1="29412" x2="58913" y2="42681"/>
                        <a14:foregroundMark x1="56304" y1="27086" x2="59674" y2="41450"/>
                        <a14:foregroundMark x1="51413" y1="27770" x2="58913" y2="44733"/>
                        <a14:foregroundMark x1="66304" y1="32421" x2="68913" y2="37893"/>
                        <a14:foregroundMark x1="66739" y1="31053" x2="71304" y2="48290"/>
                        <a14:foregroundMark x1="65870" y1="46512" x2="67935" y2="50616"/>
                        <a14:foregroundMark x1="69348" y1="40219" x2="71087" y2="51573"/>
                        <a14:foregroundMark x1="69130" y1="49248" x2="69130" y2="49248"/>
                        <a14:foregroundMark x1="69130" y1="48837" x2="69130" y2="48837"/>
                        <a14:foregroundMark x1="69130" y1="48837" x2="69130" y2="48837"/>
                        <a14:foregroundMark x1="60435" y1="46238" x2="60435" y2="46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12" y="1772817"/>
            <a:ext cx="2693341" cy="2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9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5" grpId="0" animBg="1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120</Words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Modelo de apresentação predefinido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2009-06-04T22:05:10Z</dcterms:created>
  <dcterms:modified xsi:type="dcterms:W3CDTF">2021-06-07T08:04:27Z</dcterms:modified>
</cp:coreProperties>
</file>