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 id="2147483649" r:id="rId2"/>
  </p:sldMasterIdLst>
  <p:notesMasterIdLst>
    <p:notesMasterId r:id="rId59"/>
  </p:notesMasterIdLst>
  <p:handoutMasterIdLst>
    <p:handoutMasterId r:id="rId60"/>
  </p:handoutMasterIdLst>
  <p:sldIdLst>
    <p:sldId id="387" r:id="rId3"/>
    <p:sldId id="259" r:id="rId4"/>
    <p:sldId id="367" r:id="rId5"/>
    <p:sldId id="371" r:id="rId6"/>
    <p:sldId id="370" r:id="rId7"/>
    <p:sldId id="303" r:id="rId8"/>
    <p:sldId id="304" r:id="rId9"/>
    <p:sldId id="369" r:id="rId10"/>
    <p:sldId id="282" r:id="rId11"/>
    <p:sldId id="301" r:id="rId12"/>
    <p:sldId id="368" r:id="rId13"/>
    <p:sldId id="372" r:id="rId14"/>
    <p:sldId id="373" r:id="rId15"/>
    <p:sldId id="330" r:id="rId16"/>
    <p:sldId id="354" r:id="rId17"/>
    <p:sldId id="353" r:id="rId18"/>
    <p:sldId id="309" r:id="rId19"/>
    <p:sldId id="362" r:id="rId20"/>
    <p:sldId id="363" r:id="rId21"/>
    <p:sldId id="364" r:id="rId22"/>
    <p:sldId id="365" r:id="rId23"/>
    <p:sldId id="366" r:id="rId24"/>
    <p:sldId id="307" r:id="rId25"/>
    <p:sldId id="308" r:id="rId26"/>
    <p:sldId id="374" r:id="rId27"/>
    <p:sldId id="312" r:id="rId28"/>
    <p:sldId id="356" r:id="rId29"/>
    <p:sldId id="340" r:id="rId30"/>
    <p:sldId id="313" r:id="rId31"/>
    <p:sldId id="376" r:id="rId32"/>
    <p:sldId id="388" r:id="rId33"/>
    <p:sldId id="377" r:id="rId34"/>
    <p:sldId id="381" r:id="rId35"/>
    <p:sldId id="316" r:id="rId36"/>
    <p:sldId id="317" r:id="rId37"/>
    <p:sldId id="318" r:id="rId38"/>
    <p:sldId id="342" r:id="rId39"/>
    <p:sldId id="355" r:id="rId40"/>
    <p:sldId id="319" r:id="rId41"/>
    <p:sldId id="358" r:id="rId42"/>
    <p:sldId id="346" r:id="rId43"/>
    <p:sldId id="357" r:id="rId44"/>
    <p:sldId id="320" r:id="rId45"/>
    <p:sldId id="351" r:id="rId46"/>
    <p:sldId id="382" r:id="rId47"/>
    <p:sldId id="384" r:id="rId48"/>
    <p:sldId id="324" r:id="rId49"/>
    <p:sldId id="375" r:id="rId50"/>
    <p:sldId id="347" r:id="rId51"/>
    <p:sldId id="325" r:id="rId52"/>
    <p:sldId id="359" r:id="rId53"/>
    <p:sldId id="326" r:id="rId54"/>
    <p:sldId id="328" r:id="rId55"/>
    <p:sldId id="360" r:id="rId56"/>
    <p:sldId id="361" r:id="rId57"/>
    <p:sldId id="339" r:id="rId58"/>
  </p:sldIdLst>
  <p:sldSz cx="24384000" cy="13716000"/>
  <p:notesSz cx="6858000" cy="9144000"/>
  <p:defaultTextStyle>
    <a:defPPr>
      <a:defRPr lang="en-US"/>
    </a:defPPr>
    <a:lvl1pPr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C6C"/>
    <a:srgbClr val="2C2C2C"/>
    <a:srgbClr val="525656"/>
    <a:srgbClr val="141313"/>
    <a:srgbClr val="FFFFFF"/>
    <a:srgbClr val="6AB9C0"/>
    <a:srgbClr val="FFCD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4660"/>
  </p:normalViewPr>
  <p:slideViewPr>
    <p:cSldViewPr showGuides="1">
      <p:cViewPr>
        <p:scale>
          <a:sx n="66" d="100"/>
          <a:sy n="66" d="100"/>
        </p:scale>
        <p:origin x="-624" y="-120"/>
      </p:cViewPr>
      <p:guideLst>
        <p:guide orient="horz" pos="7485"/>
        <p:guide orient="horz" pos="8393"/>
        <p:guide orient="horz" pos="953"/>
        <p:guide orient="horz" pos="1769"/>
        <p:guide orient="horz" pos="1457"/>
        <p:guide orient="horz" pos="4314"/>
        <p:guide pos="7680"/>
        <p:guide pos="13880"/>
        <p:guide pos="1406"/>
      </p:guideLst>
    </p:cSldViewPr>
  </p:slideViewPr>
  <p:notesTextViewPr>
    <p:cViewPr>
      <p:scale>
        <a:sx n="100" d="100"/>
        <a:sy n="100" d="100"/>
      </p:scale>
      <p:origin x="0" y="0"/>
    </p:cViewPr>
  </p:notesTextViewPr>
  <p:sorterViewPr>
    <p:cViewPr>
      <p:scale>
        <a:sx n="33" d="100"/>
        <a:sy n="33" d="100"/>
      </p:scale>
      <p:origin x="0" y="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package" Target="../embeddings/Microsoft_Excel_Sheet2.xlsx"/><Relationship Id="rId1" Type="http://schemas.openxmlformats.org/officeDocument/2006/relationships/themeOverride" Target="../theme/themeOverride1.xml"/><Relationship Id="rId2" Type="http://schemas.openxmlformats.org/officeDocument/2006/relationships/image" Target="../media/image6.png"/></Relationships>
</file>

<file path=ppt/charts/_rels/char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package" Target="../embeddings/Microsoft_Excel_Sheet3.xlsx"/><Relationship Id="rId1" Type="http://schemas.openxmlformats.org/officeDocument/2006/relationships/themeOverride" Target="../theme/themeOverride2.xml"/><Relationship Id="rId2" Type="http://schemas.openxmlformats.org/officeDocument/2006/relationships/image" Target="../media/image6.png"/></Relationships>
</file>

<file path=ppt/charts/_rels/char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package" Target="../embeddings/Microsoft_Excel_Sheet4.xlsx"/><Relationship Id="rId1" Type="http://schemas.openxmlformats.org/officeDocument/2006/relationships/themeOverride" Target="../theme/themeOverride3.xml"/><Relationship Id="rId2" Type="http://schemas.openxmlformats.org/officeDocument/2006/relationships/image" Target="../media/image6.png"/></Relationships>
</file>

<file path=ppt/charts/_rels/chart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1"/>
                <a:stretch>
                  <a:fillRect/>
                </a:stretch>
              </a:blipFill>
              <a:effectLst/>
            </c:spPr>
          </c:dPt>
          <c:dPt>
            <c:idx val="1"/>
            <c:bubble3D val="0"/>
            <c:spPr>
              <a:blipFill rotWithShape="1">
                <a:blip xmlns:r="http://schemas.openxmlformats.org/officeDocument/2006/relationships" r:embed="rId2"/>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areaChart>
        <c:grouping val="stacked"/>
        <c:varyColors val="0"/>
        <c:ser>
          <c:idx val="0"/>
          <c:order val="0"/>
          <c:tx>
            <c:strRef>
              <c:f>Sheet1!$B$1</c:f>
              <c:strCache>
                <c:ptCount val="1"/>
                <c:pt idx="0">
                  <c:v>2011</c:v>
                </c:pt>
              </c:strCache>
            </c:strRef>
          </c:tx>
          <c:spPr>
            <a:solidFill>
              <a:schemeClr val="accent2"/>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Sheet1!$B$2:$B$5</c:f>
              <c:numCache>
                <c:formatCode>General</c:formatCode>
                <c:ptCount val="4"/>
                <c:pt idx="0">
                  <c:v>8.0</c:v>
                </c:pt>
                <c:pt idx="1">
                  <c:v>2.5</c:v>
                </c:pt>
                <c:pt idx="2">
                  <c:v>9.0</c:v>
                </c:pt>
                <c:pt idx="3">
                  <c:v>11.0</c:v>
                </c:pt>
              </c:numCache>
            </c:numRef>
          </c:val>
        </c:ser>
        <c:ser>
          <c:idx val="1"/>
          <c:order val="1"/>
          <c:tx>
            <c:strRef>
              <c:f>Sheet1!$C$1</c:f>
              <c:strCache>
                <c:ptCount val="1"/>
                <c:pt idx="0">
                  <c:v>2012</c:v>
                </c:pt>
              </c:strCache>
            </c:strRef>
          </c:tx>
          <c:spPr>
            <a:solidFill>
              <a:schemeClr val="accent3"/>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Sheet1!$C$2:$C$5</c:f>
              <c:numCache>
                <c:formatCode>General</c:formatCode>
                <c:ptCount val="4"/>
                <c:pt idx="0">
                  <c:v>3.0</c:v>
                </c:pt>
                <c:pt idx="1">
                  <c:v>6.0</c:v>
                </c:pt>
                <c:pt idx="2">
                  <c:v>6.0</c:v>
                </c:pt>
                <c:pt idx="3">
                  <c:v>4.0</c:v>
                </c:pt>
              </c:numCache>
            </c:numRef>
          </c:val>
        </c:ser>
        <c:ser>
          <c:idx val="2"/>
          <c:order val="2"/>
          <c:tx>
            <c:strRef>
              <c:f>Sheet1!$D$1</c:f>
              <c:strCache>
                <c:ptCount val="1"/>
                <c:pt idx="0">
                  <c:v>2013</c:v>
                </c:pt>
              </c:strCache>
            </c:strRef>
          </c:tx>
          <c:spPr>
            <a:solidFill>
              <a:schemeClr val="accent3">
                <a:lumMod val="65000"/>
              </a:schemeClr>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Sheet1!$D$2:$D$5</c:f>
              <c:numCache>
                <c:formatCode>General</c:formatCode>
                <c:ptCount val="4"/>
                <c:pt idx="0">
                  <c:v>4.0</c:v>
                </c:pt>
                <c:pt idx="1">
                  <c:v>1.0</c:v>
                </c:pt>
                <c:pt idx="2">
                  <c:v>6.0</c:v>
                </c:pt>
                <c:pt idx="3">
                  <c:v>7.0</c:v>
                </c:pt>
              </c:numCache>
            </c:numRef>
          </c:val>
        </c:ser>
        <c:dLbls>
          <c:showLegendKey val="0"/>
          <c:showVal val="0"/>
          <c:showCatName val="0"/>
          <c:showSerName val="0"/>
          <c:showPercent val="0"/>
          <c:showBubbleSize val="0"/>
        </c:dLbls>
        <c:axId val="528741336"/>
        <c:axId val="798728552"/>
      </c:areaChart>
      <c:catAx>
        <c:axId val="528741336"/>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798728552"/>
        <c:crosses val="autoZero"/>
        <c:auto val="1"/>
        <c:lblAlgn val="ctr"/>
        <c:lblOffset val="100"/>
        <c:noMultiLvlLbl val="0"/>
      </c:catAx>
      <c:valAx>
        <c:axId val="798728552"/>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28741336"/>
        <c:crosses val="autoZero"/>
        <c:crossBetween val="midCat"/>
      </c:valAx>
    </c:plotArea>
    <c:legend>
      <c:legendPos val="t"/>
      <c:layout>
        <c:manualLayout>
          <c:xMode val="edge"/>
          <c:yMode val="edge"/>
          <c:x val="0.390819199516993"/>
          <c:y val="0.940792344903075"/>
          <c:w val="0.217111317954265"/>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dPt>
            <c:idx val="2"/>
            <c:bubble3D val="0"/>
            <c:spPr>
              <a:blipFill rotWithShape="1">
                <a:blip xmlns:r="http://schemas.openxmlformats.org/officeDocument/2006/relationships" r:embed="rId3">
                  <a:alphaModFix amt="23000"/>
                </a:blip>
                <a:stretch>
                  <a:fillRect/>
                </a:stretch>
              </a:blipFill>
              <a:effectLst/>
            </c:spPr>
          </c:dPt>
          <c:dLbls>
            <c:delete val="1"/>
          </c:dLbls>
          <c:cat>
            <c:strRef>
              <c:f>Sheet1!$A$2:$A$4</c:f>
              <c:strCache>
                <c:ptCount val="3"/>
                <c:pt idx="0">
                  <c:v>1st Qtr</c:v>
                </c:pt>
                <c:pt idx="1">
                  <c:v>2nd Qtr</c:v>
                </c:pt>
                <c:pt idx="2">
                  <c:v>3rd Qtr</c:v>
                </c:pt>
              </c:strCache>
            </c:strRef>
          </c:cat>
          <c:val>
            <c:numRef>
              <c:f>Sheet1!$B$2:$B$4</c:f>
              <c:numCache>
                <c:formatCode>General</c:formatCode>
                <c:ptCount val="3"/>
                <c:pt idx="0">
                  <c:v>8.2</c:v>
                </c:pt>
                <c:pt idx="1">
                  <c:v>3.2</c:v>
                </c:pt>
                <c:pt idx="2">
                  <c:v>1.4</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1"/>
                <a:stretch>
                  <a:fillRect/>
                </a:stretch>
              </a:blipFill>
              <a:effectLst/>
            </c:spPr>
          </c:dPt>
          <c:dPt>
            <c:idx val="1"/>
            <c:bubble3D val="0"/>
            <c:spPr>
              <a:blipFill rotWithShape="1">
                <a:blip xmlns:r="http://schemas.openxmlformats.org/officeDocument/2006/relationships" r:embed="rId2"/>
                <a:stretch>
                  <a:fillRect/>
                </a:stretch>
              </a:blipFill>
              <a:effectLst/>
            </c:spPr>
          </c:dPt>
          <c:dPt>
            <c:idx val="2"/>
            <c:bubble3D val="0"/>
            <c:spPr>
              <a:blipFill rotWithShape="1">
                <a:blip xmlns:r="http://schemas.openxmlformats.org/officeDocument/2006/relationships" r:embed="rId2">
                  <a:alphaModFix amt="29000"/>
                </a:blip>
                <a:stretch>
                  <a:fillRect/>
                </a:stretch>
              </a:blipFill>
              <a:effectLst/>
            </c:spPr>
          </c:dPt>
          <c:dLbls>
            <c:delete val="1"/>
          </c:dLbls>
          <c:cat>
            <c:strRef>
              <c:f>Sheet1!$A$2:$A$4</c:f>
              <c:strCache>
                <c:ptCount val="3"/>
                <c:pt idx="0">
                  <c:v>1st Qtr</c:v>
                </c:pt>
                <c:pt idx="1">
                  <c:v>2nd Qtr</c:v>
                </c:pt>
                <c:pt idx="2">
                  <c:v>3rd Qtr</c:v>
                </c:pt>
              </c:strCache>
            </c:strRef>
          </c:cat>
          <c:val>
            <c:numRef>
              <c:f>Sheet1!$B$2:$B$4</c:f>
              <c:numCache>
                <c:formatCode>General</c:formatCode>
                <c:ptCount val="3"/>
                <c:pt idx="0">
                  <c:v>8.2</c:v>
                </c:pt>
                <c:pt idx="1">
                  <c:v>3.2</c:v>
                </c:pt>
                <c:pt idx="2">
                  <c:v>1.4</c:v>
                </c:pt>
              </c:numCache>
            </c:numRef>
          </c:val>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94778496138462"/>
          <c:y val="0.0355750150065322"/>
          <c:w val="0.941406389495167"/>
          <c:h val="0.909256308477802"/>
        </c:manualLayout>
      </c:layout>
      <c:barChart>
        <c:barDir val="col"/>
        <c:grouping val="clustered"/>
        <c:varyColors val="0"/>
        <c:ser>
          <c:idx val="0"/>
          <c:order val="0"/>
          <c:tx>
            <c:strRef>
              <c:f>Sheet1!$B$1</c:f>
              <c:strCache>
                <c:ptCount val="1"/>
                <c:pt idx="0">
                  <c:v>Series 1</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3"/>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accent3">
                <a:lumMod val="65000"/>
              </a:schemeClr>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798857736"/>
        <c:axId val="798848312"/>
      </c:barChart>
      <c:catAx>
        <c:axId val="798857736"/>
        <c:scaling>
          <c:orientation val="minMax"/>
        </c:scaling>
        <c:delete val="1"/>
        <c:axPos val="b"/>
        <c:majorTickMark val="out"/>
        <c:minorTickMark val="none"/>
        <c:tickLblPos val="nextTo"/>
        <c:crossAx val="798848312"/>
        <c:crosses val="autoZero"/>
        <c:auto val="1"/>
        <c:lblAlgn val="ctr"/>
        <c:lblOffset val="100"/>
        <c:noMultiLvlLbl val="0"/>
      </c:catAx>
      <c:valAx>
        <c:axId val="798848312"/>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798857736"/>
        <c:crosses val="autoZero"/>
        <c:crossBetween val="between"/>
      </c:valAx>
      <c:spPr>
        <a:effectLst/>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394778496138462"/>
          <c:y val="0.0355750150065322"/>
          <c:w val="0.941406389495167"/>
          <c:h val="0.909256308477802"/>
        </c:manualLayout>
      </c:layout>
      <c:barChart>
        <c:barDir val="col"/>
        <c:grouping val="clustered"/>
        <c:varyColors val="0"/>
        <c:ser>
          <c:idx val="0"/>
          <c:order val="0"/>
          <c:tx>
            <c:strRef>
              <c:f>Sheet1!$B$1</c:f>
              <c:strCache>
                <c:ptCount val="1"/>
                <c:pt idx="0">
                  <c:v>Series 1</c:v>
                </c:pt>
              </c:strCache>
            </c:strRef>
          </c:tx>
          <c:spPr>
            <a:solidFill>
              <a:srgbClr val="CDA627"/>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3.0</c:v>
                </c:pt>
                <c:pt idx="1">
                  <c:v>2.0</c:v>
                </c:pt>
                <c:pt idx="2">
                  <c:v>4.0</c:v>
                </c:pt>
                <c:pt idx="3">
                  <c:v>3.0</c:v>
                </c:pt>
              </c:numCache>
            </c:numRef>
          </c:val>
        </c:ser>
        <c:ser>
          <c:idx val="1"/>
          <c:order val="1"/>
          <c:tx>
            <c:strRef>
              <c:f>Sheet1!$C$1</c:f>
              <c:strCache>
                <c:ptCount val="1"/>
                <c:pt idx="0">
                  <c:v>Series 2</c:v>
                </c:pt>
              </c:strCache>
            </c:strRef>
          </c:tx>
          <c:spPr>
            <a:solidFill>
              <a:srgbClr val="FFFFFF"/>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1.0</c:v>
                </c:pt>
                <c:pt idx="1">
                  <c:v>5.0</c:v>
                </c:pt>
                <c:pt idx="2">
                  <c:v>4.6</c:v>
                </c:pt>
                <c:pt idx="3">
                  <c:v>5.0</c:v>
                </c:pt>
              </c:numCache>
            </c:numRef>
          </c:val>
        </c:ser>
        <c:ser>
          <c:idx val="2"/>
          <c:order val="2"/>
          <c:tx>
            <c:strRef>
              <c:f>Sheet1!$D$1</c:f>
              <c:strCache>
                <c:ptCount val="1"/>
                <c:pt idx="0">
                  <c:v>Series 3</c:v>
                </c:pt>
              </c:strCache>
            </c:strRef>
          </c:tx>
          <c:spPr>
            <a:solidFill>
              <a:srgbClr val="FFFFFF">
                <a:lumMod val="65000"/>
              </a:srgbClr>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5.4</c:v>
                </c:pt>
                <c:pt idx="1">
                  <c:v>4.0</c:v>
                </c:pt>
                <c:pt idx="2">
                  <c:v>3.0</c:v>
                </c:pt>
                <c:pt idx="3">
                  <c:v>5.8</c:v>
                </c:pt>
              </c:numCache>
            </c:numRef>
          </c:val>
        </c:ser>
        <c:dLbls>
          <c:showLegendKey val="0"/>
          <c:showVal val="0"/>
          <c:showCatName val="0"/>
          <c:showSerName val="0"/>
          <c:showPercent val="0"/>
          <c:showBubbleSize val="0"/>
        </c:dLbls>
        <c:gapWidth val="150"/>
        <c:axId val="798778312"/>
        <c:axId val="798773048"/>
      </c:barChart>
      <c:catAx>
        <c:axId val="798778312"/>
        <c:scaling>
          <c:orientation val="minMax"/>
        </c:scaling>
        <c:delete val="1"/>
        <c:axPos val="b"/>
        <c:majorTickMark val="out"/>
        <c:minorTickMark val="none"/>
        <c:tickLblPos val="nextTo"/>
        <c:crossAx val="798773048"/>
        <c:crosses val="autoZero"/>
        <c:auto val="1"/>
        <c:lblAlgn val="ctr"/>
        <c:lblOffset val="100"/>
        <c:noMultiLvlLbl val="0"/>
      </c:catAx>
      <c:valAx>
        <c:axId val="798773048"/>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7987783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barChart>
        <c:barDir val="col"/>
        <c:grouping val="stacked"/>
        <c:varyColors val="0"/>
        <c:ser>
          <c:idx val="0"/>
          <c:order val="0"/>
          <c:tx>
            <c:strRef>
              <c:f>Sheet1!$B$1</c:f>
              <c:strCache>
                <c:ptCount val="1"/>
                <c:pt idx="0">
                  <c:v>2011</c:v>
                </c:pt>
              </c:strCache>
            </c:strRef>
          </c:tx>
          <c:spPr>
            <a:solidFill>
              <a:schemeClr val="accent2"/>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5.2</c:v>
                </c:pt>
                <c:pt idx="5">
                  <c:v>5.6</c:v>
                </c:pt>
              </c:numCache>
            </c:numRef>
          </c:val>
        </c:ser>
        <c:ser>
          <c:idx val="1"/>
          <c:order val="1"/>
          <c:tx>
            <c:strRef>
              <c:f>Sheet1!$C$1</c:f>
              <c:strCache>
                <c:ptCount val="1"/>
                <c:pt idx="0">
                  <c:v>2012</c:v>
                </c:pt>
              </c:strCache>
            </c:strRef>
          </c:tx>
          <c:spPr>
            <a:solidFill>
              <a:schemeClr val="accent3"/>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c:v>
                </c:pt>
                <c:pt idx="2">
                  <c:v>1.8</c:v>
                </c:pt>
                <c:pt idx="3">
                  <c:v>2.8</c:v>
                </c:pt>
                <c:pt idx="4">
                  <c:v>1.7</c:v>
                </c:pt>
                <c:pt idx="5">
                  <c:v>7.3</c:v>
                </c:pt>
              </c:numCache>
            </c:numRef>
          </c:val>
        </c:ser>
        <c:ser>
          <c:idx val="2"/>
          <c:order val="2"/>
          <c:tx>
            <c:strRef>
              <c:f>Sheet1!$D$1</c:f>
              <c:strCache>
                <c:ptCount val="1"/>
                <c:pt idx="0">
                  <c:v>2013</c:v>
                </c:pt>
              </c:strCache>
            </c:strRef>
          </c:tx>
          <c:spPr>
            <a:solidFill>
              <a:schemeClr val="accent3">
                <a:lumMod val="65000"/>
              </a:schemeClr>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2.0</c:v>
                </c:pt>
                <c:pt idx="1">
                  <c:v>2.0</c:v>
                </c:pt>
                <c:pt idx="2">
                  <c:v>3.0</c:v>
                </c:pt>
                <c:pt idx="3">
                  <c:v>5.0</c:v>
                </c:pt>
                <c:pt idx="4">
                  <c:v>4.4</c:v>
                </c:pt>
                <c:pt idx="5">
                  <c:v>3.0</c:v>
                </c:pt>
              </c:numCache>
            </c:numRef>
          </c:val>
        </c:ser>
        <c:dLbls>
          <c:showLegendKey val="0"/>
          <c:showVal val="0"/>
          <c:showCatName val="0"/>
          <c:showSerName val="0"/>
          <c:showPercent val="0"/>
          <c:showBubbleSize val="0"/>
        </c:dLbls>
        <c:gapWidth val="150"/>
        <c:overlap val="100"/>
        <c:axId val="798912280"/>
        <c:axId val="798915416"/>
      </c:barChart>
      <c:catAx>
        <c:axId val="798912280"/>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798915416"/>
        <c:crosses val="autoZero"/>
        <c:auto val="1"/>
        <c:lblAlgn val="ctr"/>
        <c:lblOffset val="100"/>
        <c:noMultiLvlLbl val="0"/>
      </c:catAx>
      <c:valAx>
        <c:axId val="798915416"/>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798912280"/>
        <c:crosses val="autoZero"/>
        <c:crossBetween val="between"/>
      </c:valAx>
    </c:plotArea>
    <c:legend>
      <c:legendPos val="t"/>
      <c:layout>
        <c:manualLayout>
          <c:xMode val="edge"/>
          <c:yMode val="edge"/>
          <c:x val="0.344812809740635"/>
          <c:y val="0.934813271659428"/>
          <c:w val="0.309195995069306"/>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barChart>
        <c:barDir val="col"/>
        <c:grouping val="clustered"/>
        <c:varyColors val="0"/>
        <c:ser>
          <c:idx val="0"/>
          <c:order val="0"/>
          <c:tx>
            <c:strRef>
              <c:f>Sheet1!$B$1</c:f>
              <c:strCache>
                <c:ptCount val="1"/>
                <c:pt idx="0">
                  <c:v>2011</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2012</c:v>
                </c:pt>
              </c:strCache>
            </c:strRef>
          </c:tx>
          <c:spPr>
            <a:solidFill>
              <a:schemeClr val="accent3"/>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2013</c:v>
                </c:pt>
              </c:strCache>
            </c:strRef>
          </c:tx>
          <c:spPr>
            <a:solidFill>
              <a:schemeClr val="accent3">
                <a:lumMod val="65000"/>
              </a:schemeClr>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798607896"/>
        <c:axId val="798611032"/>
      </c:barChart>
      <c:catAx>
        <c:axId val="798607896"/>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798611032"/>
        <c:crosses val="autoZero"/>
        <c:auto val="1"/>
        <c:lblAlgn val="ctr"/>
        <c:lblOffset val="100"/>
        <c:noMultiLvlLbl val="0"/>
      </c:catAx>
      <c:valAx>
        <c:axId val="798611032"/>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798607896"/>
        <c:crosses val="autoZero"/>
        <c:crossBetween val="between"/>
      </c:valAx>
    </c:plotArea>
    <c:legend>
      <c:legendPos val="t"/>
      <c:layout>
        <c:manualLayout>
          <c:xMode val="edge"/>
          <c:yMode val="edge"/>
          <c:x val="0.396569998239038"/>
          <c:y val="0.934813271659428"/>
          <c:w val="0.217111317954265"/>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2411F-81D1-F140-9870-E1594FF2E987}" type="doc">
      <dgm:prSet loTypeId="urn:microsoft.com/office/officeart/2005/8/layout/radial6" loCatId="" qsTypeId="urn:microsoft.com/office/officeart/2005/8/quickstyle/simple4" qsCatId="simple" csTypeId="urn:microsoft.com/office/officeart/2005/8/colors/accent3_3" csCatId="accent3" phldr="1"/>
      <dgm:spPr/>
      <dgm:t>
        <a:bodyPr/>
        <a:lstStyle/>
        <a:p>
          <a:endParaRPr lang="en-US"/>
        </a:p>
      </dgm:t>
    </dgm:pt>
    <dgm:pt modelId="{1437B393-590D-674F-BDBD-02EC6C211668}">
      <dgm:prSet phldrT="[Text]"/>
      <dgm:spPr>
        <a:blipFill rotWithShape="1">
          <a:blip xmlns:r="http://schemas.openxmlformats.org/officeDocument/2006/relationships" r:embed="rId1">
            <a:duotone>
              <a:schemeClr val="bg2">
                <a:shade val="45000"/>
                <a:satMod val="135000"/>
              </a:schemeClr>
              <a:prstClr val="white"/>
            </a:duotone>
          </a:blip>
          <a:stretch>
            <a:fillRect/>
          </a:stretch>
        </a:blipFill>
        <a:ln w="57150" cmpd="sng">
          <a:noFill/>
        </a:ln>
        <a:effectLst/>
      </dgm:spPr>
      <dgm:t>
        <a:bodyPr/>
        <a:lstStyle/>
        <a:p>
          <a:r>
            <a:rPr lang="en-US" dirty="0" smtClean="0">
              <a:solidFill>
                <a:srgbClr val="FFFFFF"/>
              </a:solidFill>
              <a:latin typeface="nevis Bold"/>
              <a:cs typeface="nevis Bold"/>
            </a:rPr>
            <a:t>CORE</a:t>
          </a:r>
          <a:endParaRPr lang="en-US" dirty="0">
            <a:solidFill>
              <a:srgbClr val="FFFFFF"/>
            </a:solidFill>
            <a:latin typeface="nevis Bold"/>
            <a:cs typeface="nevis Bold"/>
          </a:endParaRPr>
        </a:p>
      </dgm:t>
    </dgm:pt>
    <dgm:pt modelId="{0084BA23-0C85-7E40-B649-E123AC62E7A0}" type="parTrans" cxnId="{92A6A0CF-2E0C-9F4E-9DAC-EAABA11C5A05}">
      <dgm:prSet/>
      <dgm:spPr/>
      <dgm:t>
        <a:bodyPr/>
        <a:lstStyle/>
        <a:p>
          <a:endParaRPr lang="en-US">
            <a:solidFill>
              <a:schemeClr val="bg1"/>
            </a:solidFill>
            <a:latin typeface="Bevan"/>
            <a:cs typeface="Bevan"/>
          </a:endParaRPr>
        </a:p>
      </dgm:t>
    </dgm:pt>
    <dgm:pt modelId="{A30B22C9-6C43-E147-913A-B34B3239C420}" type="sibTrans" cxnId="{92A6A0CF-2E0C-9F4E-9DAC-EAABA11C5A05}">
      <dgm:prSet/>
      <dgm:spPr/>
      <dgm:t>
        <a:bodyPr/>
        <a:lstStyle/>
        <a:p>
          <a:endParaRPr lang="en-US">
            <a:solidFill>
              <a:schemeClr val="bg1"/>
            </a:solidFill>
            <a:latin typeface="Bevan"/>
            <a:cs typeface="Bevan"/>
          </a:endParaRPr>
        </a:p>
      </dgm:t>
    </dgm:pt>
    <dgm:pt modelId="{C8735249-9E54-2B42-8177-CEBB47DBD160}">
      <dgm:prSet phldrT="[Text]" custT="1"/>
      <dgm:spPr>
        <a:blipFill rotWithShape="1">
          <a:blip xmlns:r="http://schemas.openxmlformats.org/officeDocument/2006/relationships" r:embed="rId1">
            <a:duotone>
              <a:schemeClr val="bg2">
                <a:shade val="45000"/>
                <a:satMod val="135000"/>
              </a:schemeClr>
              <a:prstClr val="white"/>
            </a:duotone>
          </a:blip>
          <a:stretch>
            <a:fillRect/>
          </a:stretch>
        </a:blipFill>
        <a:ln w="76200" cmpd="sng">
          <a:noFill/>
        </a:ln>
        <a:effectLst/>
      </dgm:spPr>
      <dgm:t>
        <a:bodyPr/>
        <a:lstStyle/>
        <a:p>
          <a:r>
            <a:rPr lang="en-US" sz="7200" dirty="0" smtClean="0">
              <a:solidFill>
                <a:srgbClr val="FFFFFF"/>
              </a:solidFill>
              <a:latin typeface="nevis Bold"/>
              <a:cs typeface="nevis Bold"/>
            </a:rPr>
            <a:t>1</a:t>
          </a:r>
          <a:endParaRPr lang="en-US" sz="7200" dirty="0">
            <a:solidFill>
              <a:srgbClr val="FFFFFF"/>
            </a:solidFill>
            <a:latin typeface="nevis Bold"/>
            <a:cs typeface="nevis Bold"/>
          </a:endParaRPr>
        </a:p>
      </dgm:t>
    </dgm:pt>
    <dgm:pt modelId="{6662B645-3A0A-7C4D-BDEA-667D8F73D08E}" type="parTrans" cxnId="{DC2359A2-223A-4E4E-8046-010CDD86C9EE}">
      <dgm:prSet/>
      <dgm:spPr/>
      <dgm:t>
        <a:bodyPr/>
        <a:lstStyle/>
        <a:p>
          <a:endParaRPr lang="en-US">
            <a:solidFill>
              <a:schemeClr val="bg1"/>
            </a:solidFill>
            <a:latin typeface="Bevan"/>
            <a:cs typeface="Bevan"/>
          </a:endParaRPr>
        </a:p>
      </dgm:t>
    </dgm:pt>
    <dgm:pt modelId="{340EEA54-F656-0C40-A5C9-E0DEF6E66CCC}" type="sibTrans" cxnId="{DC2359A2-223A-4E4E-8046-010CDD86C9EE}">
      <dgm:prSet/>
      <dgm:spPr>
        <a:solidFill>
          <a:srgbClr val="FFFFFF">
            <a:alpha val="49000"/>
          </a:srgbClr>
        </a:solidFill>
        <a:ln w="57150" cmpd="sng">
          <a:noFill/>
        </a:ln>
        <a:effectLst/>
      </dgm:spPr>
      <dgm:t>
        <a:bodyPr/>
        <a:lstStyle/>
        <a:p>
          <a:endParaRPr lang="en-US">
            <a:solidFill>
              <a:schemeClr val="bg1"/>
            </a:solidFill>
            <a:latin typeface="Bevan"/>
            <a:cs typeface="Bevan"/>
          </a:endParaRPr>
        </a:p>
      </dgm:t>
    </dgm:pt>
    <dgm:pt modelId="{5EDE05CC-7E66-924D-9D71-79D5BAD38585}">
      <dgm:prSet phldrT="[Tex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chemeClr val="bg2"/>
              </a:solidFill>
              <a:latin typeface="nevis Bold"/>
              <a:cs typeface="nevis Bold"/>
            </a:rPr>
            <a:t>3</a:t>
          </a:r>
          <a:endParaRPr lang="en-US" sz="7200" dirty="0">
            <a:solidFill>
              <a:schemeClr val="bg2"/>
            </a:solidFill>
            <a:latin typeface="nevis Bold"/>
            <a:cs typeface="nevis Bold"/>
          </a:endParaRPr>
        </a:p>
      </dgm:t>
    </dgm:pt>
    <dgm:pt modelId="{B8A9A1FF-680D-204B-95C2-F6BEEB0ABF0F}" type="parTrans" cxnId="{1B8BA59A-B2F7-7645-B91B-DAA7D90B7BEC}">
      <dgm:prSet/>
      <dgm:spPr/>
      <dgm:t>
        <a:bodyPr/>
        <a:lstStyle/>
        <a:p>
          <a:endParaRPr lang="en-US">
            <a:solidFill>
              <a:schemeClr val="bg1"/>
            </a:solidFill>
            <a:latin typeface="Bevan"/>
            <a:cs typeface="Bevan"/>
          </a:endParaRPr>
        </a:p>
      </dgm:t>
    </dgm:pt>
    <dgm:pt modelId="{EDF4C8C5-EFBB-6846-A600-77E575274171}" type="sibTrans" cxnId="{1B8BA59A-B2F7-7645-B91B-DAA7D90B7BEC}">
      <dgm:prSet/>
      <dgm:spPr>
        <a:solidFill>
          <a:srgbClr val="FFFFFF">
            <a:alpha val="45000"/>
          </a:srgbClr>
        </a:solidFill>
        <a:ln>
          <a:noFill/>
        </a:ln>
        <a:effectLst/>
      </dgm:spPr>
      <dgm:t>
        <a:bodyPr/>
        <a:lstStyle/>
        <a:p>
          <a:endParaRPr lang="en-US">
            <a:solidFill>
              <a:schemeClr val="bg1"/>
            </a:solidFill>
            <a:latin typeface="Bevan"/>
            <a:cs typeface="Bevan"/>
          </a:endParaRPr>
        </a:p>
      </dgm:t>
    </dgm:pt>
    <dgm:pt modelId="{DEDF1907-65E9-174D-B311-C51C521E3790}">
      <dgm:prSet phldrT="[Text]" custT="1"/>
      <dgm:spPr>
        <a:blipFill rotWithShape="1">
          <a:blip xmlns:r="http://schemas.openxmlformats.org/officeDocument/2006/relationships" r:embed="rId1">
            <a:duotone>
              <a:schemeClr val="bg2">
                <a:shade val="45000"/>
                <a:satMod val="135000"/>
              </a:schemeClr>
              <a:prstClr val="white"/>
            </a:duotone>
          </a:blip>
          <a:stretch>
            <a:fillRect/>
          </a:stretch>
        </a:blipFill>
        <a:ln w="76200" cmpd="sng">
          <a:noFill/>
        </a:ln>
        <a:effectLst/>
      </dgm:spPr>
      <dgm:t>
        <a:bodyPr/>
        <a:lstStyle/>
        <a:p>
          <a:r>
            <a:rPr lang="en-US" sz="7200" dirty="0" smtClean="0">
              <a:solidFill>
                <a:srgbClr val="FFFFFF"/>
              </a:solidFill>
              <a:latin typeface="nevis Bold"/>
              <a:cs typeface="nevis Bold"/>
            </a:rPr>
            <a:t>4</a:t>
          </a:r>
          <a:endParaRPr lang="en-US" sz="7200" dirty="0">
            <a:solidFill>
              <a:srgbClr val="FFFFFF"/>
            </a:solidFill>
            <a:latin typeface="nevis Bold"/>
            <a:cs typeface="nevis Bold"/>
          </a:endParaRPr>
        </a:p>
      </dgm:t>
    </dgm:pt>
    <dgm:pt modelId="{4A49699E-7277-0D4D-A329-E9490FBC38B2}" type="parTrans" cxnId="{CBFA4D4F-B0D7-5147-8416-054E27948458}">
      <dgm:prSet/>
      <dgm:spPr/>
      <dgm:t>
        <a:bodyPr/>
        <a:lstStyle/>
        <a:p>
          <a:endParaRPr lang="en-US">
            <a:solidFill>
              <a:schemeClr val="bg1"/>
            </a:solidFill>
            <a:latin typeface="Bevan"/>
            <a:cs typeface="Bevan"/>
          </a:endParaRPr>
        </a:p>
      </dgm:t>
    </dgm:pt>
    <dgm:pt modelId="{538A7DDA-B165-5749-A9AC-E5857E3E3B73}" type="sibTrans" cxnId="{CBFA4D4F-B0D7-5147-8416-054E27948458}">
      <dgm:prSet/>
      <dgm:spPr>
        <a:solidFill>
          <a:schemeClr val="tx2">
            <a:alpha val="43000"/>
          </a:schemeClr>
        </a:solidFill>
        <a:ln>
          <a:noFill/>
        </a:ln>
        <a:effectLst/>
      </dgm:spPr>
      <dgm:t>
        <a:bodyPr/>
        <a:lstStyle/>
        <a:p>
          <a:endParaRPr lang="en-US">
            <a:solidFill>
              <a:schemeClr val="bg1"/>
            </a:solidFill>
            <a:latin typeface="Bevan"/>
            <a:cs typeface="Bevan"/>
          </a:endParaRPr>
        </a:p>
      </dgm:t>
    </dgm:pt>
    <dgm:pt modelId="{1ADEACFA-0D27-2346-ABFD-8DAD43056E2B}">
      <dgm:prSet phldrT="[Text]" custT="1"/>
      <dgm:spPr>
        <a:blipFill rotWithShape="1">
          <a:blip xmlns:r="http://schemas.openxmlformats.org/officeDocument/2006/relationships" r:embed="rId3"/>
          <a:stretch>
            <a:fillRect/>
          </a:stretch>
        </a:blipFill>
        <a:ln w="76200" cmpd="sng">
          <a:noFill/>
        </a:ln>
        <a:effectLst/>
      </dgm:spPr>
      <dgm:t>
        <a:bodyPr/>
        <a:lstStyle/>
        <a:p>
          <a:r>
            <a:rPr lang="en-US" sz="7200" dirty="0" smtClean="0">
              <a:solidFill>
                <a:srgbClr val="FFFFFF"/>
              </a:solidFill>
              <a:latin typeface="nevis Bold"/>
              <a:cs typeface="nevis Bold"/>
            </a:rPr>
            <a:t>2</a:t>
          </a:r>
          <a:endParaRPr lang="en-US" sz="7200" dirty="0">
            <a:solidFill>
              <a:srgbClr val="FFFFFF"/>
            </a:solidFill>
            <a:latin typeface="nevis Bold"/>
            <a:cs typeface="nevis Bold"/>
          </a:endParaRPr>
        </a:p>
      </dgm:t>
    </dgm:pt>
    <dgm:pt modelId="{111A9A38-C3D2-384C-8572-B17BDE532E10}" type="sibTrans" cxnId="{8B1ABCE6-C1C8-8244-8773-3D61E6291D3E}">
      <dgm:prSet/>
      <dgm:spPr>
        <a:solidFill>
          <a:srgbClr val="FFFFFF">
            <a:alpha val="48000"/>
          </a:srgbClr>
        </a:solidFill>
        <a:ln w="57150" cmpd="sng">
          <a:noFill/>
        </a:ln>
        <a:effectLst/>
      </dgm:spPr>
      <dgm:t>
        <a:bodyPr/>
        <a:lstStyle/>
        <a:p>
          <a:endParaRPr lang="en-US">
            <a:solidFill>
              <a:schemeClr val="bg1"/>
            </a:solidFill>
            <a:latin typeface="Bevan"/>
            <a:cs typeface="Bevan"/>
          </a:endParaRPr>
        </a:p>
      </dgm:t>
    </dgm:pt>
    <dgm:pt modelId="{20D713CA-1E75-4043-A23F-E650C70DDC49}" type="parTrans" cxnId="{8B1ABCE6-C1C8-8244-8773-3D61E6291D3E}">
      <dgm:prSet/>
      <dgm:spPr/>
      <dgm:t>
        <a:bodyPr/>
        <a:lstStyle/>
        <a:p>
          <a:endParaRPr lang="en-US">
            <a:solidFill>
              <a:schemeClr val="bg1"/>
            </a:solidFill>
            <a:latin typeface="Bevan"/>
            <a:cs typeface="Bevan"/>
          </a:endParaRPr>
        </a:p>
      </dgm:t>
    </dgm:pt>
    <dgm:pt modelId="{DC1F3227-853D-ED49-AB73-A2663C1CEF52}">
      <dgm:prSet custT="1"/>
      <dgm:spPr>
        <a:blipFill rotWithShape="1">
          <a:blip xmlns:r="http://schemas.openxmlformats.org/officeDocument/2006/relationships" r:embed="rId3"/>
          <a:stretch>
            <a:fillRect/>
          </a:stretch>
        </a:blipFill>
        <a:ln w="76200" cmpd="sng">
          <a:noFill/>
        </a:ln>
        <a:effectLst/>
      </dgm:spPr>
      <dgm:t>
        <a:bodyPr/>
        <a:lstStyle/>
        <a:p>
          <a:r>
            <a:rPr lang="en-US" sz="7200" dirty="0" smtClean="0">
              <a:solidFill>
                <a:srgbClr val="FFFFFF"/>
              </a:solidFill>
              <a:latin typeface="nevis Bold"/>
              <a:cs typeface="nevis Bold"/>
            </a:rPr>
            <a:t>5</a:t>
          </a:r>
          <a:endParaRPr lang="en-US" sz="7200" dirty="0">
            <a:solidFill>
              <a:srgbClr val="FFFFFF"/>
            </a:solidFill>
            <a:latin typeface="nevis Bold"/>
            <a:cs typeface="nevis Bold"/>
          </a:endParaRPr>
        </a:p>
      </dgm:t>
    </dgm:pt>
    <dgm:pt modelId="{1578A29B-12BC-9D42-87BE-90656EDD4454}" type="parTrans" cxnId="{BBE030E8-147E-9642-830D-B4CB21193900}">
      <dgm:prSet/>
      <dgm:spPr/>
      <dgm:t>
        <a:bodyPr/>
        <a:lstStyle/>
        <a:p>
          <a:endParaRPr lang="en-US">
            <a:solidFill>
              <a:schemeClr val="bg1"/>
            </a:solidFill>
            <a:latin typeface="Bevan"/>
            <a:cs typeface="Bevan"/>
          </a:endParaRPr>
        </a:p>
      </dgm:t>
    </dgm:pt>
    <dgm:pt modelId="{96D026F2-D32C-3C41-BE0A-B256278AD637}" type="sibTrans" cxnId="{BBE030E8-147E-9642-830D-B4CB21193900}">
      <dgm:prSet/>
      <dgm:spPr>
        <a:solidFill>
          <a:srgbClr val="FFFFFF">
            <a:alpha val="42000"/>
          </a:srgbClr>
        </a:solidFill>
        <a:ln>
          <a:noFill/>
        </a:ln>
        <a:effectLst/>
      </dgm:spPr>
      <dgm:t>
        <a:bodyPr/>
        <a:lstStyle/>
        <a:p>
          <a:endParaRPr lang="en-US">
            <a:solidFill>
              <a:schemeClr val="bg1"/>
            </a:solidFill>
            <a:latin typeface="Bevan"/>
            <a:cs typeface="Bevan"/>
          </a:endParaRPr>
        </a:p>
      </dgm:t>
    </dgm:pt>
    <dgm:pt modelId="{0BF0AFF7-F919-B24A-83DB-702AB2C2969E}">
      <dgm:prSe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chemeClr val="bg2"/>
              </a:solidFill>
              <a:latin typeface="nevis Bold"/>
              <a:cs typeface="nevis Bold"/>
            </a:rPr>
            <a:t>6</a:t>
          </a:r>
          <a:endParaRPr lang="en-US" sz="7200" dirty="0">
            <a:solidFill>
              <a:schemeClr val="bg2"/>
            </a:solidFill>
            <a:latin typeface="nevis Bold"/>
            <a:cs typeface="nevis Bold"/>
          </a:endParaRPr>
        </a:p>
      </dgm:t>
    </dgm:pt>
    <dgm:pt modelId="{8EB8BE87-088F-E547-A085-CCC6A5A89382}" type="parTrans" cxnId="{A47A945B-36A9-014C-BBE4-6A6B7747EA81}">
      <dgm:prSet/>
      <dgm:spPr/>
      <dgm:t>
        <a:bodyPr/>
        <a:lstStyle/>
        <a:p>
          <a:endParaRPr lang="en-US">
            <a:solidFill>
              <a:schemeClr val="bg1"/>
            </a:solidFill>
            <a:latin typeface="Bevan"/>
            <a:cs typeface="Bevan"/>
          </a:endParaRPr>
        </a:p>
      </dgm:t>
    </dgm:pt>
    <dgm:pt modelId="{2A2E45F0-5A2F-9D46-BF33-B714B482CC3E}" type="sibTrans" cxnId="{A47A945B-36A9-014C-BBE4-6A6B7747EA81}">
      <dgm:prSet/>
      <dgm:spPr>
        <a:solidFill>
          <a:srgbClr val="FFFFFF">
            <a:alpha val="50000"/>
          </a:srgbClr>
        </a:solidFill>
        <a:ln>
          <a:noFill/>
        </a:ln>
        <a:effectLst/>
      </dgm:spPr>
      <dgm:t>
        <a:bodyPr/>
        <a:lstStyle/>
        <a:p>
          <a:endParaRPr lang="en-US">
            <a:solidFill>
              <a:schemeClr val="bg1"/>
            </a:solidFill>
            <a:latin typeface="Bevan"/>
            <a:cs typeface="Bevan"/>
          </a:endParaRPr>
        </a:p>
      </dgm:t>
    </dgm:pt>
    <dgm:pt modelId="{B7FE5D02-5EA1-3E44-8D86-63A4A089A5E8}" type="pres">
      <dgm:prSet presAssocID="{4462411F-81D1-F140-9870-E1594FF2E987}" presName="Name0" presStyleCnt="0">
        <dgm:presLayoutVars>
          <dgm:chMax val="1"/>
          <dgm:dir/>
          <dgm:animLvl val="ctr"/>
          <dgm:resizeHandles val="exact"/>
        </dgm:presLayoutVars>
      </dgm:prSet>
      <dgm:spPr/>
      <dgm:t>
        <a:bodyPr/>
        <a:lstStyle/>
        <a:p>
          <a:endParaRPr lang="en-US"/>
        </a:p>
      </dgm:t>
    </dgm:pt>
    <dgm:pt modelId="{D71D8FED-8EBE-F34B-9B7E-6AA95163518D}" type="pres">
      <dgm:prSet presAssocID="{1437B393-590D-674F-BDBD-02EC6C211668}" presName="centerShape" presStyleLbl="node0" presStyleIdx="0" presStyleCnt="1"/>
      <dgm:spPr/>
      <dgm:t>
        <a:bodyPr/>
        <a:lstStyle/>
        <a:p>
          <a:endParaRPr lang="en-US"/>
        </a:p>
      </dgm:t>
    </dgm:pt>
    <dgm:pt modelId="{265262F5-E82C-A947-9AC1-DEB0D3484ACB}" type="pres">
      <dgm:prSet presAssocID="{C8735249-9E54-2B42-8177-CEBB47DBD160}" presName="node" presStyleLbl="node1" presStyleIdx="0" presStyleCnt="6">
        <dgm:presLayoutVars>
          <dgm:bulletEnabled val="1"/>
        </dgm:presLayoutVars>
      </dgm:prSet>
      <dgm:spPr/>
      <dgm:t>
        <a:bodyPr/>
        <a:lstStyle/>
        <a:p>
          <a:endParaRPr lang="en-US"/>
        </a:p>
      </dgm:t>
    </dgm:pt>
    <dgm:pt modelId="{7F703E83-5FCF-E54A-A6AC-875F8BFD7640}" type="pres">
      <dgm:prSet presAssocID="{C8735249-9E54-2B42-8177-CEBB47DBD160}" presName="dummy" presStyleCnt="0"/>
      <dgm:spPr/>
      <dgm:t>
        <a:bodyPr/>
        <a:lstStyle/>
        <a:p>
          <a:endParaRPr lang="en-US"/>
        </a:p>
      </dgm:t>
    </dgm:pt>
    <dgm:pt modelId="{C73AE2F1-6066-4748-940D-7C9A152D6AB9}" type="pres">
      <dgm:prSet presAssocID="{340EEA54-F656-0C40-A5C9-E0DEF6E66CCC}" presName="sibTrans" presStyleLbl="sibTrans2D1" presStyleIdx="0" presStyleCnt="6"/>
      <dgm:spPr/>
      <dgm:t>
        <a:bodyPr/>
        <a:lstStyle/>
        <a:p>
          <a:endParaRPr lang="en-US"/>
        </a:p>
      </dgm:t>
    </dgm:pt>
    <dgm:pt modelId="{6701C2CA-E542-6F4F-9CA9-472AEA3A6079}" type="pres">
      <dgm:prSet presAssocID="{1ADEACFA-0D27-2346-ABFD-8DAD43056E2B}" presName="node" presStyleLbl="node1" presStyleIdx="1" presStyleCnt="6">
        <dgm:presLayoutVars>
          <dgm:bulletEnabled val="1"/>
        </dgm:presLayoutVars>
      </dgm:prSet>
      <dgm:spPr/>
      <dgm:t>
        <a:bodyPr/>
        <a:lstStyle/>
        <a:p>
          <a:endParaRPr lang="en-US"/>
        </a:p>
      </dgm:t>
    </dgm:pt>
    <dgm:pt modelId="{9A1229AE-F961-0D43-9C97-DAD44F472295}" type="pres">
      <dgm:prSet presAssocID="{1ADEACFA-0D27-2346-ABFD-8DAD43056E2B}" presName="dummy" presStyleCnt="0"/>
      <dgm:spPr/>
      <dgm:t>
        <a:bodyPr/>
        <a:lstStyle/>
        <a:p>
          <a:endParaRPr lang="en-US"/>
        </a:p>
      </dgm:t>
    </dgm:pt>
    <dgm:pt modelId="{BAB7DE8F-EBC2-B841-8548-6E4784A9136B}" type="pres">
      <dgm:prSet presAssocID="{111A9A38-C3D2-384C-8572-B17BDE532E10}" presName="sibTrans" presStyleLbl="sibTrans2D1" presStyleIdx="1" presStyleCnt="6"/>
      <dgm:spPr/>
      <dgm:t>
        <a:bodyPr/>
        <a:lstStyle/>
        <a:p>
          <a:endParaRPr lang="en-US"/>
        </a:p>
      </dgm:t>
    </dgm:pt>
    <dgm:pt modelId="{116B7554-2585-7144-B6D4-FA6D60682F76}" type="pres">
      <dgm:prSet presAssocID="{5EDE05CC-7E66-924D-9D71-79D5BAD38585}" presName="node" presStyleLbl="node1" presStyleIdx="2" presStyleCnt="6" custRadScaleRad="91172" custRadScaleInc="-113">
        <dgm:presLayoutVars>
          <dgm:bulletEnabled val="1"/>
        </dgm:presLayoutVars>
      </dgm:prSet>
      <dgm:spPr/>
      <dgm:t>
        <a:bodyPr/>
        <a:lstStyle/>
        <a:p>
          <a:endParaRPr lang="en-US"/>
        </a:p>
      </dgm:t>
    </dgm:pt>
    <dgm:pt modelId="{2A6D4BDB-1488-AF4C-B9BB-F768D01A0060}" type="pres">
      <dgm:prSet presAssocID="{5EDE05CC-7E66-924D-9D71-79D5BAD38585}" presName="dummy" presStyleCnt="0"/>
      <dgm:spPr/>
      <dgm:t>
        <a:bodyPr/>
        <a:lstStyle/>
        <a:p>
          <a:endParaRPr lang="en-US"/>
        </a:p>
      </dgm:t>
    </dgm:pt>
    <dgm:pt modelId="{E27DCEA6-E1ED-204E-BF63-A6C9B8C90EBD}" type="pres">
      <dgm:prSet presAssocID="{EDF4C8C5-EFBB-6846-A600-77E575274171}" presName="sibTrans" presStyleLbl="sibTrans2D1" presStyleIdx="2" presStyleCnt="6"/>
      <dgm:spPr/>
      <dgm:t>
        <a:bodyPr/>
        <a:lstStyle/>
        <a:p>
          <a:endParaRPr lang="en-US"/>
        </a:p>
      </dgm:t>
    </dgm:pt>
    <dgm:pt modelId="{89AB507E-127D-2547-A0C8-3C4104C795A1}" type="pres">
      <dgm:prSet presAssocID="{DEDF1907-65E9-174D-B311-C51C521E3790}" presName="node" presStyleLbl="node1" presStyleIdx="3" presStyleCnt="6">
        <dgm:presLayoutVars>
          <dgm:bulletEnabled val="1"/>
        </dgm:presLayoutVars>
      </dgm:prSet>
      <dgm:spPr/>
      <dgm:t>
        <a:bodyPr/>
        <a:lstStyle/>
        <a:p>
          <a:endParaRPr lang="en-US"/>
        </a:p>
      </dgm:t>
    </dgm:pt>
    <dgm:pt modelId="{0B2AA49E-52CF-C241-BF9D-91D50CABDEDC}" type="pres">
      <dgm:prSet presAssocID="{DEDF1907-65E9-174D-B311-C51C521E3790}" presName="dummy" presStyleCnt="0"/>
      <dgm:spPr/>
      <dgm:t>
        <a:bodyPr/>
        <a:lstStyle/>
        <a:p>
          <a:endParaRPr lang="en-US"/>
        </a:p>
      </dgm:t>
    </dgm:pt>
    <dgm:pt modelId="{C17A1F3A-F2C8-1346-9FA6-FCAB89C738F4}" type="pres">
      <dgm:prSet presAssocID="{538A7DDA-B165-5749-A9AC-E5857E3E3B73}" presName="sibTrans" presStyleLbl="sibTrans2D1" presStyleIdx="3" presStyleCnt="6"/>
      <dgm:spPr/>
      <dgm:t>
        <a:bodyPr/>
        <a:lstStyle/>
        <a:p>
          <a:endParaRPr lang="en-US"/>
        </a:p>
      </dgm:t>
    </dgm:pt>
    <dgm:pt modelId="{AD1FBFD9-AED5-2145-AB00-2ED3D8C1B024}" type="pres">
      <dgm:prSet presAssocID="{DC1F3227-853D-ED49-AB73-A2663C1CEF52}" presName="node" presStyleLbl="node1" presStyleIdx="4" presStyleCnt="6">
        <dgm:presLayoutVars>
          <dgm:bulletEnabled val="1"/>
        </dgm:presLayoutVars>
      </dgm:prSet>
      <dgm:spPr/>
      <dgm:t>
        <a:bodyPr/>
        <a:lstStyle/>
        <a:p>
          <a:endParaRPr lang="en-US"/>
        </a:p>
      </dgm:t>
    </dgm:pt>
    <dgm:pt modelId="{6F655469-9F67-0246-8790-E7BBAD063A31}" type="pres">
      <dgm:prSet presAssocID="{DC1F3227-853D-ED49-AB73-A2663C1CEF52}" presName="dummy" presStyleCnt="0"/>
      <dgm:spPr/>
    </dgm:pt>
    <dgm:pt modelId="{D9A1456B-1B00-714C-905C-A003EDF0A02F}" type="pres">
      <dgm:prSet presAssocID="{96D026F2-D32C-3C41-BE0A-B256278AD637}" presName="sibTrans" presStyleLbl="sibTrans2D1" presStyleIdx="4" presStyleCnt="6"/>
      <dgm:spPr/>
      <dgm:t>
        <a:bodyPr/>
        <a:lstStyle/>
        <a:p>
          <a:endParaRPr lang="en-US"/>
        </a:p>
      </dgm:t>
    </dgm:pt>
    <dgm:pt modelId="{61735602-24CF-4648-8E22-2059B9E99523}" type="pres">
      <dgm:prSet presAssocID="{0BF0AFF7-F919-B24A-83DB-702AB2C2969E}" presName="node" presStyleLbl="node1" presStyleIdx="5" presStyleCnt="6">
        <dgm:presLayoutVars>
          <dgm:bulletEnabled val="1"/>
        </dgm:presLayoutVars>
      </dgm:prSet>
      <dgm:spPr/>
      <dgm:t>
        <a:bodyPr/>
        <a:lstStyle/>
        <a:p>
          <a:endParaRPr lang="en-US"/>
        </a:p>
      </dgm:t>
    </dgm:pt>
    <dgm:pt modelId="{255A9532-C924-704F-913E-140849C5D638}" type="pres">
      <dgm:prSet presAssocID="{0BF0AFF7-F919-B24A-83DB-702AB2C2969E}" presName="dummy" presStyleCnt="0"/>
      <dgm:spPr/>
    </dgm:pt>
    <dgm:pt modelId="{53EDB32F-0487-9A4D-8176-573BCEE01B3D}" type="pres">
      <dgm:prSet presAssocID="{2A2E45F0-5A2F-9D46-BF33-B714B482CC3E}" presName="sibTrans" presStyleLbl="sibTrans2D1" presStyleIdx="5" presStyleCnt="6"/>
      <dgm:spPr/>
      <dgm:t>
        <a:bodyPr/>
        <a:lstStyle/>
        <a:p>
          <a:endParaRPr lang="en-US"/>
        </a:p>
      </dgm:t>
    </dgm:pt>
  </dgm:ptLst>
  <dgm:cxnLst>
    <dgm:cxn modelId="{0899A364-011D-4B40-A89D-D4328D2290B2}" type="presOf" srcId="{111A9A38-C3D2-384C-8572-B17BDE532E10}" destId="{BAB7DE8F-EBC2-B841-8548-6E4784A9136B}" srcOrd="0" destOrd="0" presId="urn:microsoft.com/office/officeart/2005/8/layout/radial6"/>
    <dgm:cxn modelId="{9C62112F-4FC9-D647-B527-9F7A266C27E4}" type="presOf" srcId="{1ADEACFA-0D27-2346-ABFD-8DAD43056E2B}" destId="{6701C2CA-E542-6F4F-9CA9-472AEA3A6079}" srcOrd="0" destOrd="0" presId="urn:microsoft.com/office/officeart/2005/8/layout/radial6"/>
    <dgm:cxn modelId="{4781F8F3-4710-5C40-9707-266E158A99D7}" type="presOf" srcId="{DC1F3227-853D-ED49-AB73-A2663C1CEF52}" destId="{AD1FBFD9-AED5-2145-AB00-2ED3D8C1B024}" srcOrd="0" destOrd="0" presId="urn:microsoft.com/office/officeart/2005/8/layout/radial6"/>
    <dgm:cxn modelId="{D4DD34A8-EE36-9D4A-B299-7994DEC11644}" type="presOf" srcId="{1437B393-590D-674F-BDBD-02EC6C211668}" destId="{D71D8FED-8EBE-F34B-9B7E-6AA95163518D}" srcOrd="0" destOrd="0" presId="urn:microsoft.com/office/officeart/2005/8/layout/radial6"/>
    <dgm:cxn modelId="{15092B88-195F-D34A-8980-405342D9FCF8}" type="presOf" srcId="{4462411F-81D1-F140-9870-E1594FF2E987}" destId="{B7FE5D02-5EA1-3E44-8D86-63A4A089A5E8}" srcOrd="0" destOrd="0" presId="urn:microsoft.com/office/officeart/2005/8/layout/radial6"/>
    <dgm:cxn modelId="{92A6A0CF-2E0C-9F4E-9DAC-EAABA11C5A05}" srcId="{4462411F-81D1-F140-9870-E1594FF2E987}" destId="{1437B393-590D-674F-BDBD-02EC6C211668}" srcOrd="0" destOrd="0" parTransId="{0084BA23-0C85-7E40-B649-E123AC62E7A0}" sibTransId="{A30B22C9-6C43-E147-913A-B34B3239C420}"/>
    <dgm:cxn modelId="{8B1ABCE6-C1C8-8244-8773-3D61E6291D3E}" srcId="{1437B393-590D-674F-BDBD-02EC6C211668}" destId="{1ADEACFA-0D27-2346-ABFD-8DAD43056E2B}" srcOrd="1" destOrd="0" parTransId="{20D713CA-1E75-4043-A23F-E650C70DDC49}" sibTransId="{111A9A38-C3D2-384C-8572-B17BDE532E10}"/>
    <dgm:cxn modelId="{A47A945B-36A9-014C-BBE4-6A6B7747EA81}" srcId="{1437B393-590D-674F-BDBD-02EC6C211668}" destId="{0BF0AFF7-F919-B24A-83DB-702AB2C2969E}" srcOrd="5" destOrd="0" parTransId="{8EB8BE87-088F-E547-A085-CCC6A5A89382}" sibTransId="{2A2E45F0-5A2F-9D46-BF33-B714B482CC3E}"/>
    <dgm:cxn modelId="{CBFA4D4F-B0D7-5147-8416-054E27948458}" srcId="{1437B393-590D-674F-BDBD-02EC6C211668}" destId="{DEDF1907-65E9-174D-B311-C51C521E3790}" srcOrd="3" destOrd="0" parTransId="{4A49699E-7277-0D4D-A329-E9490FBC38B2}" sibTransId="{538A7DDA-B165-5749-A9AC-E5857E3E3B73}"/>
    <dgm:cxn modelId="{45DD86E9-A5BA-A74A-99EC-D941E2FB1788}" type="presOf" srcId="{EDF4C8C5-EFBB-6846-A600-77E575274171}" destId="{E27DCEA6-E1ED-204E-BF63-A6C9B8C90EBD}" srcOrd="0" destOrd="0" presId="urn:microsoft.com/office/officeart/2005/8/layout/radial6"/>
    <dgm:cxn modelId="{DC2359A2-223A-4E4E-8046-010CDD86C9EE}" srcId="{1437B393-590D-674F-BDBD-02EC6C211668}" destId="{C8735249-9E54-2B42-8177-CEBB47DBD160}" srcOrd="0" destOrd="0" parTransId="{6662B645-3A0A-7C4D-BDEA-667D8F73D08E}" sibTransId="{340EEA54-F656-0C40-A5C9-E0DEF6E66CCC}"/>
    <dgm:cxn modelId="{BBE030E8-147E-9642-830D-B4CB21193900}" srcId="{1437B393-590D-674F-BDBD-02EC6C211668}" destId="{DC1F3227-853D-ED49-AB73-A2663C1CEF52}" srcOrd="4" destOrd="0" parTransId="{1578A29B-12BC-9D42-87BE-90656EDD4454}" sibTransId="{96D026F2-D32C-3C41-BE0A-B256278AD637}"/>
    <dgm:cxn modelId="{7F9CCA43-D188-6744-911F-48603E59A53C}" type="presOf" srcId="{5EDE05CC-7E66-924D-9D71-79D5BAD38585}" destId="{116B7554-2585-7144-B6D4-FA6D60682F76}" srcOrd="0" destOrd="0" presId="urn:microsoft.com/office/officeart/2005/8/layout/radial6"/>
    <dgm:cxn modelId="{BFED25CA-9904-FA47-ACA7-7C3C84746ADE}" type="presOf" srcId="{C8735249-9E54-2B42-8177-CEBB47DBD160}" destId="{265262F5-E82C-A947-9AC1-DEB0D3484ACB}" srcOrd="0" destOrd="0" presId="urn:microsoft.com/office/officeart/2005/8/layout/radial6"/>
    <dgm:cxn modelId="{780C5E94-5CF1-AB49-B825-FAA034388A36}" type="presOf" srcId="{340EEA54-F656-0C40-A5C9-E0DEF6E66CCC}" destId="{C73AE2F1-6066-4748-940D-7C9A152D6AB9}" srcOrd="0" destOrd="0" presId="urn:microsoft.com/office/officeart/2005/8/layout/radial6"/>
    <dgm:cxn modelId="{D864F831-4EB6-CC4B-839A-97FCFE6FFC7B}" type="presOf" srcId="{0BF0AFF7-F919-B24A-83DB-702AB2C2969E}" destId="{61735602-24CF-4648-8E22-2059B9E99523}" srcOrd="0" destOrd="0" presId="urn:microsoft.com/office/officeart/2005/8/layout/radial6"/>
    <dgm:cxn modelId="{22C11DE5-AF16-8344-BB33-65ADCF872BC5}" type="presOf" srcId="{DEDF1907-65E9-174D-B311-C51C521E3790}" destId="{89AB507E-127D-2547-A0C8-3C4104C795A1}" srcOrd="0" destOrd="0" presId="urn:microsoft.com/office/officeart/2005/8/layout/radial6"/>
    <dgm:cxn modelId="{38554350-F06D-8D4B-B505-500917D33F88}" type="presOf" srcId="{2A2E45F0-5A2F-9D46-BF33-B714B482CC3E}" destId="{53EDB32F-0487-9A4D-8176-573BCEE01B3D}" srcOrd="0" destOrd="0" presId="urn:microsoft.com/office/officeart/2005/8/layout/radial6"/>
    <dgm:cxn modelId="{624F1418-80A8-0345-94F8-7CFEDE3FE9DC}" type="presOf" srcId="{96D026F2-D32C-3C41-BE0A-B256278AD637}" destId="{D9A1456B-1B00-714C-905C-A003EDF0A02F}" srcOrd="0" destOrd="0" presId="urn:microsoft.com/office/officeart/2005/8/layout/radial6"/>
    <dgm:cxn modelId="{7155F984-B64C-BD4B-A484-FE1FD8012CEA}" type="presOf" srcId="{538A7DDA-B165-5749-A9AC-E5857E3E3B73}" destId="{C17A1F3A-F2C8-1346-9FA6-FCAB89C738F4}" srcOrd="0" destOrd="0" presId="urn:microsoft.com/office/officeart/2005/8/layout/radial6"/>
    <dgm:cxn modelId="{1B8BA59A-B2F7-7645-B91B-DAA7D90B7BEC}" srcId="{1437B393-590D-674F-BDBD-02EC6C211668}" destId="{5EDE05CC-7E66-924D-9D71-79D5BAD38585}" srcOrd="2" destOrd="0" parTransId="{B8A9A1FF-680D-204B-95C2-F6BEEB0ABF0F}" sibTransId="{EDF4C8C5-EFBB-6846-A600-77E575274171}"/>
    <dgm:cxn modelId="{9FD65080-73C6-9344-920A-3B7BF787FE37}" type="presParOf" srcId="{B7FE5D02-5EA1-3E44-8D86-63A4A089A5E8}" destId="{D71D8FED-8EBE-F34B-9B7E-6AA95163518D}" srcOrd="0" destOrd="0" presId="urn:microsoft.com/office/officeart/2005/8/layout/radial6"/>
    <dgm:cxn modelId="{B307C596-28A7-EA47-B564-15663CCD0904}" type="presParOf" srcId="{B7FE5D02-5EA1-3E44-8D86-63A4A089A5E8}" destId="{265262F5-E82C-A947-9AC1-DEB0D3484ACB}" srcOrd="1" destOrd="0" presId="urn:microsoft.com/office/officeart/2005/8/layout/radial6"/>
    <dgm:cxn modelId="{1D26D13B-3858-1D4C-AD2D-94622BCAEC1C}" type="presParOf" srcId="{B7FE5D02-5EA1-3E44-8D86-63A4A089A5E8}" destId="{7F703E83-5FCF-E54A-A6AC-875F8BFD7640}" srcOrd="2" destOrd="0" presId="urn:microsoft.com/office/officeart/2005/8/layout/radial6"/>
    <dgm:cxn modelId="{061BB973-3DDD-1840-965F-B6EFC5A3C544}" type="presParOf" srcId="{B7FE5D02-5EA1-3E44-8D86-63A4A089A5E8}" destId="{C73AE2F1-6066-4748-940D-7C9A152D6AB9}" srcOrd="3" destOrd="0" presId="urn:microsoft.com/office/officeart/2005/8/layout/radial6"/>
    <dgm:cxn modelId="{3723C3B0-29F3-C049-B12E-08FDF7D35CB6}" type="presParOf" srcId="{B7FE5D02-5EA1-3E44-8D86-63A4A089A5E8}" destId="{6701C2CA-E542-6F4F-9CA9-472AEA3A6079}" srcOrd="4" destOrd="0" presId="urn:microsoft.com/office/officeart/2005/8/layout/radial6"/>
    <dgm:cxn modelId="{EBA74A7F-FDF6-5E42-9804-8421A5DAF92B}" type="presParOf" srcId="{B7FE5D02-5EA1-3E44-8D86-63A4A089A5E8}" destId="{9A1229AE-F961-0D43-9C97-DAD44F472295}" srcOrd="5" destOrd="0" presId="urn:microsoft.com/office/officeart/2005/8/layout/radial6"/>
    <dgm:cxn modelId="{BC64B3BC-0BAA-8B45-B104-4111C274DB26}" type="presParOf" srcId="{B7FE5D02-5EA1-3E44-8D86-63A4A089A5E8}" destId="{BAB7DE8F-EBC2-B841-8548-6E4784A9136B}" srcOrd="6" destOrd="0" presId="urn:microsoft.com/office/officeart/2005/8/layout/radial6"/>
    <dgm:cxn modelId="{0DC05665-4331-4B46-AAE6-0BFAAEA5910B}" type="presParOf" srcId="{B7FE5D02-5EA1-3E44-8D86-63A4A089A5E8}" destId="{116B7554-2585-7144-B6D4-FA6D60682F76}" srcOrd="7" destOrd="0" presId="urn:microsoft.com/office/officeart/2005/8/layout/radial6"/>
    <dgm:cxn modelId="{0F4A8C19-BFB0-F647-BCE1-ABF0965E765D}" type="presParOf" srcId="{B7FE5D02-5EA1-3E44-8D86-63A4A089A5E8}" destId="{2A6D4BDB-1488-AF4C-B9BB-F768D01A0060}" srcOrd="8" destOrd="0" presId="urn:microsoft.com/office/officeart/2005/8/layout/radial6"/>
    <dgm:cxn modelId="{1D1C4C71-EB77-8F4A-9EDC-9E049962637C}" type="presParOf" srcId="{B7FE5D02-5EA1-3E44-8D86-63A4A089A5E8}" destId="{E27DCEA6-E1ED-204E-BF63-A6C9B8C90EBD}" srcOrd="9" destOrd="0" presId="urn:microsoft.com/office/officeart/2005/8/layout/radial6"/>
    <dgm:cxn modelId="{C2226DBB-5A56-5D4A-A2A5-AC24830D8579}" type="presParOf" srcId="{B7FE5D02-5EA1-3E44-8D86-63A4A089A5E8}" destId="{89AB507E-127D-2547-A0C8-3C4104C795A1}" srcOrd="10" destOrd="0" presId="urn:microsoft.com/office/officeart/2005/8/layout/radial6"/>
    <dgm:cxn modelId="{4BCBA49C-9160-CC4D-8C27-6E8338FD8DBE}" type="presParOf" srcId="{B7FE5D02-5EA1-3E44-8D86-63A4A089A5E8}" destId="{0B2AA49E-52CF-C241-BF9D-91D50CABDEDC}" srcOrd="11" destOrd="0" presId="urn:microsoft.com/office/officeart/2005/8/layout/radial6"/>
    <dgm:cxn modelId="{F32DB2CA-2970-5E41-A5D5-89B145CD6D71}" type="presParOf" srcId="{B7FE5D02-5EA1-3E44-8D86-63A4A089A5E8}" destId="{C17A1F3A-F2C8-1346-9FA6-FCAB89C738F4}" srcOrd="12" destOrd="0" presId="urn:microsoft.com/office/officeart/2005/8/layout/radial6"/>
    <dgm:cxn modelId="{C3B7C5C9-C580-9C42-85C4-DF0CC06A6427}" type="presParOf" srcId="{B7FE5D02-5EA1-3E44-8D86-63A4A089A5E8}" destId="{AD1FBFD9-AED5-2145-AB00-2ED3D8C1B024}" srcOrd="13" destOrd="0" presId="urn:microsoft.com/office/officeart/2005/8/layout/radial6"/>
    <dgm:cxn modelId="{11FFEABE-2811-A345-A6C7-587ED2365898}" type="presParOf" srcId="{B7FE5D02-5EA1-3E44-8D86-63A4A089A5E8}" destId="{6F655469-9F67-0246-8790-E7BBAD063A31}" srcOrd="14" destOrd="0" presId="urn:microsoft.com/office/officeart/2005/8/layout/radial6"/>
    <dgm:cxn modelId="{13478B80-F6B9-D544-B772-FE5C5462C1B0}" type="presParOf" srcId="{B7FE5D02-5EA1-3E44-8D86-63A4A089A5E8}" destId="{D9A1456B-1B00-714C-905C-A003EDF0A02F}" srcOrd="15" destOrd="0" presId="urn:microsoft.com/office/officeart/2005/8/layout/radial6"/>
    <dgm:cxn modelId="{538D856F-BA62-044B-993D-214EA2DFC52F}" type="presParOf" srcId="{B7FE5D02-5EA1-3E44-8D86-63A4A089A5E8}" destId="{61735602-24CF-4648-8E22-2059B9E99523}" srcOrd="16" destOrd="0" presId="urn:microsoft.com/office/officeart/2005/8/layout/radial6"/>
    <dgm:cxn modelId="{5FBAF7F1-203F-6843-9DBC-B753E42F220D}" type="presParOf" srcId="{B7FE5D02-5EA1-3E44-8D86-63A4A089A5E8}" destId="{255A9532-C924-704F-913E-140849C5D638}" srcOrd="17" destOrd="0" presId="urn:microsoft.com/office/officeart/2005/8/layout/radial6"/>
    <dgm:cxn modelId="{FA1EF22C-3F25-2142-93DD-014C83AFD648}" type="presParOf" srcId="{B7FE5D02-5EA1-3E44-8D86-63A4A089A5E8}" destId="{53EDB32F-0487-9A4D-8176-573BCEE01B3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3ED607-9642-AD4D-A04F-21E2437AC950}" type="datetimeFigureOut">
              <a:rPr lang="en-US" smtClean="0"/>
              <a:t>4/15/14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ABCE5-93B2-CA47-9C90-DC6DC90D60B6}" type="slidenum">
              <a:rPr lang="en-US" smtClean="0"/>
              <a:t>‹#›</a:t>
            </a:fld>
            <a:endParaRPr lang="en-US"/>
          </a:p>
        </p:txBody>
      </p:sp>
    </p:spTree>
    <p:extLst>
      <p:ext uri="{BB962C8B-B14F-4D97-AF65-F5344CB8AC3E}">
        <p14:creationId xmlns:p14="http://schemas.microsoft.com/office/powerpoint/2010/main" val="1559905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C9D8C-1FFA-1641-8B1B-36736A75A695}" type="datetimeFigureOut">
              <a:rPr lang="en-US" smtClean="0"/>
              <a:t>4/15/14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9B329-E67A-6D49-B442-03542797CA5D}" type="slidenum">
              <a:rPr lang="en-US" smtClean="0"/>
              <a:t>‹#›</a:t>
            </a:fld>
            <a:endParaRPr lang="en-US"/>
          </a:p>
        </p:txBody>
      </p:sp>
    </p:spTree>
    <p:extLst>
      <p:ext uri="{BB962C8B-B14F-4D97-AF65-F5344CB8AC3E}">
        <p14:creationId xmlns:p14="http://schemas.microsoft.com/office/powerpoint/2010/main" val="1629493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B329-E67A-6D49-B442-03542797CA5D}" type="slidenum">
              <a:rPr lang="en-US" smtClean="0"/>
              <a:t>17</a:t>
            </a:fld>
            <a:endParaRPr lang="en-US" dirty="0"/>
          </a:p>
        </p:txBody>
      </p:sp>
    </p:spTree>
    <p:extLst>
      <p:ext uri="{BB962C8B-B14F-4D97-AF65-F5344CB8AC3E}">
        <p14:creationId xmlns:p14="http://schemas.microsoft.com/office/powerpoint/2010/main" val="323042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5.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25.png"/><Relationship Id="rId6" Type="http://schemas.openxmlformats.org/officeDocument/2006/relationships/image" Target="../media/image8.png"/><Relationship Id="rId7" Type="http://schemas.openxmlformats.org/officeDocument/2006/relationships/image" Target="../media/image17.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9.png"/><Relationship Id="rId7" Type="http://schemas.openxmlformats.org/officeDocument/2006/relationships/image" Target="../media/image29.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31.png"/></Relationships>
</file>

<file path=ppt/slideLayouts/_rels/slideLayout4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Master" Target="../slideMasters/slideMaster2.xml"/><Relationship Id="rId2" Type="http://schemas.openxmlformats.org/officeDocument/2006/relationships/diagramData" Target="../diagrams/data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2.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Master" Target="../slideMasters/slideMaster2.xml"/><Relationship Id="rId2" Type="http://schemas.openxmlformats.org/officeDocument/2006/relationships/chart" Target="../charts/chart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29.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41.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39.png"/><Relationship Id="rId8" Type="http://schemas.openxmlformats.org/officeDocument/2006/relationships/image" Target="../media/image17.png"/><Relationship Id="rId9"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4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ntage Stamp Title Page ">
    <p:spTree>
      <p:nvGrpSpPr>
        <p:cNvPr id="1" name=""/>
        <p:cNvGrpSpPr/>
        <p:nvPr/>
      </p:nvGrpSpPr>
      <p:grpSpPr>
        <a:xfrm>
          <a:off x="0" y="0"/>
          <a:ext cx="0" cy="0"/>
          <a:chOff x="0" y="0"/>
          <a:chExt cx="0" cy="0"/>
        </a:xfrm>
      </p:grpSpPr>
      <p:pic>
        <p:nvPicPr>
          <p:cNvPr id="11" name="Picture 10" descr="BigSplat1_Mustar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32035">
            <a:off x="992247" y="9867155"/>
            <a:ext cx="3000703" cy="2443429"/>
          </a:xfrm>
          <a:prstGeom prst="rect">
            <a:avLst/>
          </a:prstGeom>
        </p:spPr>
      </p:pic>
      <p:sp>
        <p:nvSpPr>
          <p:cNvPr id="10" name="Content Placeholder 2"/>
          <p:cNvSpPr>
            <a:spLocks noGrp="1"/>
          </p:cNvSpPr>
          <p:nvPr>
            <p:ph idx="1" hasCustomPrompt="1"/>
          </p:nvPr>
        </p:nvSpPr>
        <p:spPr>
          <a:xfrm>
            <a:off x="2232025" y="8730208"/>
            <a:ext cx="19802476" cy="3023370"/>
          </a:xfrm>
          <a:prstGeom prst="rect">
            <a:avLst/>
          </a:prstGeom>
          <a:effectLst/>
        </p:spPr>
        <p:txBody>
          <a:bodyPr vert="horz"/>
          <a:lstStyle>
            <a:lvl1pPr algn="l">
              <a:defRPr sz="7200" spc="0">
                <a:solidFill>
                  <a:srgbClr val="FFFFFF"/>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smtClean="0"/>
              <a:t>CLICK TO EDIT MASTER TEXT STYLES</a:t>
            </a:r>
          </a:p>
        </p:txBody>
      </p:sp>
      <p:sp>
        <p:nvSpPr>
          <p:cNvPr id="15" name="Oval 14"/>
          <p:cNvSpPr/>
          <p:nvPr userDrawn="1"/>
        </p:nvSpPr>
        <p:spPr bwMode="auto">
          <a:xfrm>
            <a:off x="18402124" y="2897560"/>
            <a:ext cx="3654972" cy="3744416"/>
          </a:xfrm>
          <a:prstGeom prst="ellipse">
            <a:avLst/>
          </a:prstGeom>
          <a:solidFill>
            <a:schemeClr val="accent2">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Rectangle 5"/>
          <p:cNvSpPr/>
          <p:nvPr userDrawn="1"/>
        </p:nvSpPr>
        <p:spPr>
          <a:xfrm rot="20910396">
            <a:off x="17166843" y="409788"/>
            <a:ext cx="5825953" cy="8248412"/>
          </a:xfrm>
          <a:prstGeom prst="rect">
            <a:avLst/>
          </a:prstGeom>
          <a:noFill/>
        </p:spPr>
        <p:txBody>
          <a:bodyPr wrap="none">
            <a:spAutoFit/>
          </a:bodyPr>
          <a:lstStyle/>
          <a:p>
            <a:r>
              <a:rPr kumimoji="0" lang="en-US" sz="53000" b="0" i="0" u="none" strike="noStrike" kern="1200" cap="none" spc="600" normalizeH="0" baseline="0" noProof="0" dirty="0" smtClean="0">
                <a:ln>
                  <a:noFill/>
                </a:ln>
                <a:solidFill>
                  <a:schemeClr val="accent2"/>
                </a:solidFill>
                <a:effectLst/>
                <a:uLnTx/>
                <a:uFillTx/>
                <a:latin typeface="Veneer extras"/>
                <a:ea typeface="ヒラギノ角ゴ ProN W3" charset="0"/>
                <a:cs typeface="Veneer extras"/>
                <a:sym typeface="Gill Sans" charset="0"/>
              </a:rPr>
              <a:t>6</a:t>
            </a:r>
            <a:endParaRPr lang="en-US" sz="53000" dirty="0">
              <a:solidFill>
                <a:schemeClr val="accent2"/>
              </a:solidFill>
            </a:endParaRPr>
          </a:p>
        </p:txBody>
      </p:sp>
      <p:sp>
        <p:nvSpPr>
          <p:cNvPr id="2" name="Title 1"/>
          <p:cNvSpPr>
            <a:spLocks noGrp="1"/>
          </p:cNvSpPr>
          <p:nvPr>
            <p:ph type="title" hasCustomPrompt="1"/>
          </p:nvPr>
        </p:nvSpPr>
        <p:spPr>
          <a:xfrm>
            <a:off x="2228848" y="4401989"/>
            <a:ext cx="14427648" cy="4040187"/>
          </a:xfrm>
          <a:prstGeom prst="rect">
            <a:avLst/>
          </a:prstGeom>
          <a:effectLst/>
        </p:spPr>
        <p:txBody>
          <a:bodyPr anchor="b"/>
          <a:lstStyle>
            <a:lvl1pPr algn="l">
              <a:lnSpc>
                <a:spcPct val="80000"/>
              </a:lnSpc>
              <a:defRPr sz="35000" spc="0" baseline="0">
                <a:solidFill>
                  <a:srgbClr val="FFFFFF"/>
                </a:solidFill>
                <a:effectLst/>
                <a:latin typeface="Heavyweight"/>
                <a:cs typeface="Heavyweight"/>
              </a:defRPr>
            </a:lvl1pPr>
          </a:lstStyle>
          <a:p>
            <a:r>
              <a:rPr lang="en-US" dirty="0" err="1" smtClean="0"/>
              <a:t>clickedit</a:t>
            </a:r>
            <a:r>
              <a:rPr lang="en-US" dirty="0" smtClean="0"/>
              <a:t> master</a:t>
            </a:r>
            <a:endParaRPr lang="en-US" dirty="0"/>
          </a:p>
        </p:txBody>
      </p:sp>
      <p:sp>
        <p:nvSpPr>
          <p:cNvPr id="13" name="Rectangle 12"/>
          <p:cNvSpPr/>
          <p:nvPr userDrawn="1"/>
        </p:nvSpPr>
        <p:spPr>
          <a:xfrm>
            <a:off x="2222921" y="7334761"/>
            <a:ext cx="15047809" cy="1461939"/>
          </a:xfrm>
          <a:prstGeom prst="rect">
            <a:avLst/>
          </a:prstGeom>
        </p:spPr>
        <p:txBody>
          <a:bodyPr wrap="none">
            <a:spAutoFit/>
          </a:bodyPr>
          <a:lstStyle/>
          <a:p>
            <a:pPr algn="l"/>
            <a:r>
              <a:rPr kumimoji="0" lang="en-US" sz="8900" b="0" i="0" u="none" strike="noStrike" kern="1200" cap="none" spc="600" normalizeH="0" baseline="0" noProof="0" dirty="0" err="1" smtClean="0">
                <a:ln>
                  <a:noFill/>
                </a:ln>
                <a:solidFill>
                  <a:schemeClr val="accent2"/>
                </a:solidFill>
                <a:effectLst/>
                <a:uLnTx/>
                <a:uFillTx/>
                <a:latin typeface="Veneer extras"/>
                <a:ea typeface="ヒラギノ角ゴ ProN W3" charset="0"/>
                <a:cs typeface="Veneer extras"/>
                <a:sym typeface="Gill Sans" charset="0"/>
              </a:rPr>
              <a:t>zzzzzzzzzzzzzzzzzzzzzzzz</a:t>
            </a:r>
            <a:endParaRPr lang="en-US" sz="8900" dirty="0">
              <a:solidFill>
                <a:schemeClr val="accent2"/>
              </a:solidFill>
            </a:endParaRPr>
          </a:p>
        </p:txBody>
      </p:sp>
      <p:sp>
        <p:nvSpPr>
          <p:cNvPr id="16" name="Rectangle 15"/>
          <p:cNvSpPr/>
          <p:nvPr userDrawn="1"/>
        </p:nvSpPr>
        <p:spPr>
          <a:xfrm rot="20790549">
            <a:off x="16828184" y="2002444"/>
            <a:ext cx="6407860" cy="4231927"/>
          </a:xfrm>
          <a:prstGeom prst="rect">
            <a:avLst/>
          </a:prstGeom>
        </p:spPr>
        <p:txBody>
          <a:bodyPr wrap="none">
            <a:spAutoFit/>
          </a:bodyPr>
          <a:lstStyle/>
          <a:p>
            <a:r>
              <a:rPr lang="en-US" sz="26900" spc="600" dirty="0" smtClean="0">
                <a:solidFill>
                  <a:srgbClr val="FFFFFF"/>
                </a:solidFill>
                <a:latin typeface="Adhesive Nr. Seven Banners"/>
                <a:cs typeface="Adhesive Nr. Seven Banners"/>
              </a:rPr>
              <a:t>g</a:t>
            </a:r>
            <a:endParaRPr lang="en-US" sz="26900" dirty="0">
              <a:solidFill>
                <a:srgbClr val="FFFFFF"/>
              </a:solidFill>
            </a:endParaRPr>
          </a:p>
        </p:txBody>
      </p:sp>
      <p:sp>
        <p:nvSpPr>
          <p:cNvPr id="8" name="Rectangle 7"/>
          <p:cNvSpPr/>
          <p:nvPr userDrawn="1"/>
        </p:nvSpPr>
        <p:spPr>
          <a:xfrm rot="20910396">
            <a:off x="18716899" y="3185084"/>
            <a:ext cx="2814029" cy="3122393"/>
          </a:xfrm>
          <a:prstGeom prst="rect">
            <a:avLst/>
          </a:prstGeom>
        </p:spPr>
        <p:txBody>
          <a:bodyPr wrap="none">
            <a:spAutoFit/>
          </a:bodyPr>
          <a:lstStyle/>
          <a:p>
            <a:pPr algn="ctr">
              <a:lnSpc>
                <a:spcPct val="120000"/>
              </a:lnSpc>
            </a:pPr>
            <a:r>
              <a:rPr lang="en-US" sz="3300" spc="600" dirty="0" smtClean="0">
                <a:solidFill>
                  <a:srgbClr val="FFFFFF"/>
                </a:solidFill>
                <a:latin typeface="nevis Bold"/>
                <a:cs typeface="nevis Bold"/>
              </a:rPr>
              <a:t>CLASSIC</a:t>
            </a:r>
          </a:p>
          <a:p>
            <a:pPr algn="ctr">
              <a:lnSpc>
                <a:spcPct val="120000"/>
              </a:lnSpc>
            </a:pPr>
            <a:endParaRPr lang="en-US" sz="3300" spc="600" dirty="0" smtClean="0">
              <a:solidFill>
                <a:srgbClr val="FFFFFF"/>
              </a:solidFill>
              <a:latin typeface="nevis Bold"/>
              <a:cs typeface="nevis Bold"/>
            </a:endParaRPr>
          </a:p>
          <a:p>
            <a:pPr algn="ctr">
              <a:lnSpc>
                <a:spcPct val="120000"/>
              </a:lnSpc>
            </a:pPr>
            <a:endParaRPr lang="en-US" sz="3300" spc="600" dirty="0" smtClean="0">
              <a:solidFill>
                <a:srgbClr val="FFFFFF"/>
              </a:solidFill>
              <a:latin typeface="nevis Bold"/>
              <a:cs typeface="nevis Bold"/>
            </a:endParaRPr>
          </a:p>
          <a:p>
            <a:pPr algn="ctr">
              <a:lnSpc>
                <a:spcPct val="120000"/>
              </a:lnSpc>
            </a:pPr>
            <a:endParaRPr lang="en-US" sz="3300" spc="600" dirty="0" smtClean="0">
              <a:solidFill>
                <a:srgbClr val="FFFFFF"/>
              </a:solidFill>
              <a:latin typeface="nevis Bold"/>
              <a:cs typeface="nevis Bold"/>
            </a:endParaRPr>
          </a:p>
          <a:p>
            <a:pPr algn="ctr">
              <a:lnSpc>
                <a:spcPct val="120000"/>
              </a:lnSpc>
            </a:pPr>
            <a:r>
              <a:rPr lang="en-US" sz="3300" spc="600" dirty="0" smtClean="0">
                <a:solidFill>
                  <a:srgbClr val="FFFFFF"/>
                </a:solidFill>
                <a:latin typeface="nevis Bold"/>
                <a:cs typeface="nevis Bold"/>
              </a:rPr>
              <a:t> STYLING</a:t>
            </a:r>
          </a:p>
        </p:txBody>
      </p:sp>
      <p:sp>
        <p:nvSpPr>
          <p:cNvPr id="14" name="Rectangle 13"/>
          <p:cNvSpPr/>
          <p:nvPr userDrawn="1"/>
        </p:nvSpPr>
        <p:spPr>
          <a:xfrm rot="20826097">
            <a:off x="18210786" y="4152994"/>
            <a:ext cx="3938498" cy="1043875"/>
          </a:xfrm>
          <a:prstGeom prst="rect">
            <a:avLst/>
          </a:prstGeom>
        </p:spPr>
        <p:txBody>
          <a:bodyPr wrap="none">
            <a:spAutoFit/>
          </a:bodyPr>
          <a:lstStyle/>
          <a:p>
            <a:pPr algn="ctr">
              <a:lnSpc>
                <a:spcPct val="120000"/>
              </a:lnSpc>
            </a:pPr>
            <a:r>
              <a:rPr lang="en-US" sz="5300" spc="600" dirty="0" smtClean="0">
                <a:solidFill>
                  <a:schemeClr val="bg2"/>
                </a:solidFill>
                <a:latin typeface="nevis Bold"/>
                <a:cs typeface="nevis Bold"/>
              </a:rPr>
              <a:t>VINTAGE</a:t>
            </a:r>
          </a:p>
        </p:txBody>
      </p:sp>
    </p:spTree>
    <p:extLst>
      <p:ext uri="{BB962C8B-B14F-4D97-AF65-F5344CB8AC3E}">
        <p14:creationId xmlns:p14="http://schemas.microsoft.com/office/powerpoint/2010/main" val="2264494104"/>
      </p:ext>
    </p:extLst>
  </p:cSld>
  <p:clrMapOvr>
    <a:masterClrMapping/>
  </p:clrMapOvr>
  <p:transition xmlns:p14="http://schemas.microsoft.com/office/powerpoint/2010/mai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753063" cy="8067675"/>
          </a:xfrm>
          <a:prstGeom prst="rect">
            <a:avLst/>
          </a:prstGeom>
        </p:spPr>
        <p:txBody>
          <a:bodyPr/>
          <a:lstStyle>
            <a:lvl1pPr marL="1371600" indent="-1371600" algn="l">
              <a:lnSpc>
                <a:spcPct val="100000"/>
              </a:lnSpc>
              <a:buSzPct val="80000"/>
              <a:buFont typeface="+mj-lt"/>
              <a:buAutoNum type="arabicPeriod"/>
              <a:defRPr sz="6000" spc="0">
                <a:solidFill>
                  <a:srgbClr val="FFFFFF"/>
                </a:solidFill>
                <a:effectLst/>
                <a:latin typeface="nevis Bold"/>
                <a:cs typeface="nevis Bold"/>
              </a:defRPr>
            </a:lvl1pPr>
            <a:lvl2pPr marL="1816100" indent="-1371600" algn="l">
              <a:lnSpc>
                <a:spcPct val="100000"/>
              </a:lnSpc>
              <a:buSzPct val="80000"/>
              <a:buFont typeface="+mj-lt"/>
              <a:buAutoNum type="arabicPeriod"/>
              <a:defRPr sz="6000" spc="0">
                <a:solidFill>
                  <a:srgbClr val="FFFFFF"/>
                </a:solidFill>
                <a:effectLst/>
                <a:latin typeface="nevis Bold"/>
                <a:cs typeface="nevis Bold"/>
              </a:defRPr>
            </a:lvl2pPr>
            <a:lvl3pPr marL="1905000" indent="-1143000" algn="l">
              <a:lnSpc>
                <a:spcPct val="100000"/>
              </a:lnSpc>
              <a:buSzPct val="80000"/>
              <a:buFont typeface="+mj-lt"/>
              <a:buAutoNum type="arabicPeriod"/>
              <a:defRPr sz="6000" spc="0">
                <a:solidFill>
                  <a:srgbClr val="FFFFFF"/>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170325662"/>
      </p:ext>
    </p:extLst>
  </p:cSld>
  <p:clrMapOvr>
    <a:masterClrMapping/>
  </p:clrMapOvr>
  <p:transition xmlns:p14="http://schemas.microsoft.com/office/powerpoint/2010/mai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825071" cy="8067675"/>
          </a:xfrm>
          <a:prstGeom prst="rect">
            <a:avLst/>
          </a:prstGeom>
        </p:spPr>
        <p:txBody>
          <a:bodyPr/>
          <a:lstStyle>
            <a:lvl1pPr marL="1371600" indent="-1371600" algn="l">
              <a:lnSpc>
                <a:spcPct val="100000"/>
              </a:lnSpc>
              <a:buClr>
                <a:schemeClr val="accent2"/>
              </a:buClr>
              <a:buSzPct val="107000"/>
              <a:buFont typeface="Wingdings" charset="2"/>
              <a:buChar char=""/>
              <a:defRPr sz="6000" spc="0">
                <a:solidFill>
                  <a:srgbClr val="FFFFFF"/>
                </a:solidFill>
                <a:effectLst/>
                <a:latin typeface="nevis Bold"/>
                <a:cs typeface="nevis Bold"/>
              </a:defRPr>
            </a:lvl1pPr>
            <a:lvl2pPr marL="1816100" indent="-1371600" algn="l">
              <a:lnSpc>
                <a:spcPct val="100000"/>
              </a:lnSpc>
              <a:buClr>
                <a:schemeClr val="accent2"/>
              </a:buClr>
              <a:buSzPct val="107000"/>
              <a:buFont typeface="Wingdings" charset="2"/>
              <a:buChar char=""/>
              <a:defRPr sz="6000" spc="0">
                <a:solidFill>
                  <a:srgbClr val="FFFFFF"/>
                </a:solidFill>
                <a:effectLst/>
                <a:latin typeface="nevis Bold"/>
                <a:cs typeface="nevis Bold"/>
              </a:defRPr>
            </a:lvl2pPr>
            <a:lvl3pPr marL="1905000" indent="-1143000" algn="l">
              <a:lnSpc>
                <a:spcPct val="100000"/>
              </a:lnSpc>
              <a:buClr>
                <a:schemeClr val="accent2"/>
              </a:buClr>
              <a:buSzPct val="107000"/>
              <a:buFont typeface="Wingdings" charset="2"/>
              <a:buChar char=""/>
              <a:defRPr sz="6000" spc="0">
                <a:solidFill>
                  <a:srgbClr val="FFFFFF"/>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318530016"/>
      </p:ext>
    </p:extLst>
  </p:cSld>
  <p:clrMapOvr>
    <a:masterClrMapping/>
  </p:clrMapOvr>
  <p:transition xmlns:p14="http://schemas.microsoft.com/office/powerpoint/2010/mai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with Intro Text">
    <p:spTree>
      <p:nvGrpSpPr>
        <p:cNvPr id="1" name=""/>
        <p:cNvGrpSpPr/>
        <p:nvPr/>
      </p:nvGrpSpPr>
      <p:grpSpPr>
        <a:xfrm>
          <a:off x="0" y="0"/>
          <a:ext cx="0" cy="0"/>
          <a:chOff x="0" y="0"/>
          <a:chExt cx="0" cy="0"/>
        </a:xfrm>
      </p:grpSpPr>
      <p:sp>
        <p:nvSpPr>
          <p:cNvPr id="15" name="Text Placeholder 12"/>
          <p:cNvSpPr>
            <a:spLocks noGrp="1"/>
          </p:cNvSpPr>
          <p:nvPr>
            <p:ph type="body" sz="quarter" idx="12"/>
          </p:nvPr>
        </p:nvSpPr>
        <p:spPr>
          <a:xfrm>
            <a:off x="2242855" y="6175559"/>
            <a:ext cx="9661113" cy="5434969"/>
          </a:xfrm>
          <a:prstGeom prst="rect">
            <a:avLst/>
          </a:prstGeom>
        </p:spPr>
        <p:txBody>
          <a:bodyPr vert="horz" anchor="t"/>
          <a:lstStyle>
            <a:lvl1pPr marL="0" indent="0" algn="l">
              <a:lnSpc>
                <a:spcPct val="110000"/>
              </a:lnSpc>
              <a:spcBef>
                <a:spcPts val="3500"/>
              </a:spcBef>
              <a:buNone/>
              <a:defRPr sz="40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Text Placeholder 12"/>
          <p:cNvSpPr>
            <a:spLocks noGrp="1"/>
          </p:cNvSpPr>
          <p:nvPr>
            <p:ph type="body" sz="quarter" idx="13"/>
          </p:nvPr>
        </p:nvSpPr>
        <p:spPr>
          <a:xfrm>
            <a:off x="12480033" y="6209928"/>
            <a:ext cx="9554468" cy="5381751"/>
          </a:xfrm>
          <a:prstGeom prst="rect">
            <a:avLst/>
          </a:prstGeom>
        </p:spPr>
        <p:txBody>
          <a:bodyPr vert="horz" anchor="t"/>
          <a:lstStyle>
            <a:lvl1pPr marL="571500" indent="-571500" algn="l">
              <a:lnSpc>
                <a:spcPct val="110000"/>
              </a:lnSpc>
              <a:spcBef>
                <a:spcPts val="3500"/>
              </a:spcBef>
              <a:buClr>
                <a:schemeClr val="accent2"/>
              </a:buClr>
              <a:buSzPct val="107000"/>
              <a:buFont typeface="Wingdings" charset="2"/>
              <a:buChar char=""/>
              <a:defRPr sz="4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14" hasCustomPrompt="1"/>
          </p:nvPr>
        </p:nvSpPr>
        <p:spPr>
          <a:xfrm>
            <a:off x="2232025" y="3041576"/>
            <a:ext cx="19802475" cy="2483433"/>
          </a:xfrm>
          <a:prstGeom prst="rect">
            <a:avLst/>
          </a:prstGeom>
        </p:spPr>
        <p:txBody>
          <a:bodyPr vert="horz" anchor="t"/>
          <a:lstStyle>
            <a:lvl1pPr marL="0" indent="0" algn="l">
              <a:lnSpc>
                <a:spcPct val="110000"/>
              </a:lnSpc>
              <a:spcBef>
                <a:spcPts val="3500"/>
              </a:spcBef>
              <a:buNone/>
              <a:defRPr sz="4800" spc="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1" name="Straight Connector 20"/>
          <p:cNvCxnSpPr/>
          <p:nvPr userDrawn="1"/>
        </p:nvCxnSpPr>
        <p:spPr bwMode="auto">
          <a:xfrm>
            <a:off x="2110880" y="5705872"/>
            <a:ext cx="20066495"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89550402"/>
      </p:ext>
    </p:extLst>
  </p:cSld>
  <p:clrMapOvr>
    <a:masterClrMapping/>
  </p:clrMapOvr>
  <p:transition xmlns:p14="http://schemas.microsoft.com/office/powerpoint/2010/mai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with Header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300836" y="2825552"/>
            <a:ext cx="9528000" cy="1079500"/>
          </a:xfrm>
          <a:prstGeom prst="rect">
            <a:avLst/>
          </a:prstGeom>
        </p:spPr>
        <p:txBody>
          <a:bodyPr vert="horz" anchor="b"/>
          <a:lstStyle>
            <a:lvl1pPr marL="0" indent="0" algn="l">
              <a:buNone/>
              <a:defRPr sz="4800" spc="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Text Placeholder 12"/>
          <p:cNvSpPr>
            <a:spLocks noGrp="1"/>
          </p:cNvSpPr>
          <p:nvPr>
            <p:ph type="body" sz="quarter" idx="12"/>
          </p:nvPr>
        </p:nvSpPr>
        <p:spPr>
          <a:xfrm>
            <a:off x="2300836" y="4265712"/>
            <a:ext cx="9528000" cy="6621141"/>
          </a:xfrm>
          <a:prstGeom prst="rect">
            <a:avLst/>
          </a:prstGeom>
        </p:spPr>
        <p:txBody>
          <a:bodyPr vert="horz" anchor="t"/>
          <a:lstStyle>
            <a:lvl1pPr marL="0" indent="0" algn="l">
              <a:lnSpc>
                <a:spcPct val="110000"/>
              </a:lnSpc>
              <a:spcBef>
                <a:spcPts val="3500"/>
              </a:spcBef>
              <a:buNone/>
              <a:defRPr sz="36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cxnSp>
        <p:nvCxnSpPr>
          <p:cNvPr id="19" name="Straight Connector 18"/>
          <p:cNvCxnSpPr/>
          <p:nvPr userDrawn="1"/>
        </p:nvCxnSpPr>
        <p:spPr bwMode="auto">
          <a:xfrm>
            <a:off x="2326904" y="4049688"/>
            <a:ext cx="9484964" cy="0"/>
          </a:xfrm>
          <a:prstGeom prst="line">
            <a:avLst/>
          </a:prstGeom>
          <a:solidFill>
            <a:srgbClr val="ECB100"/>
          </a:solidFill>
          <a:ln w="101600" cap="flat" cmpd="sng" algn="ctr">
            <a:solidFill>
              <a:schemeClr val="accent3"/>
            </a:solidFill>
            <a:prstDash val="solid"/>
            <a:round/>
            <a:headEnd type="none" w="med" len="med"/>
            <a:tailEnd type="none" w="med" len="med"/>
          </a:ln>
          <a:effectLst/>
          <a:extLst/>
        </p:spPr>
      </p:cxnSp>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13" hasCustomPrompt="1"/>
          </p:nvPr>
        </p:nvSpPr>
        <p:spPr>
          <a:xfrm>
            <a:off x="12577938" y="2825552"/>
            <a:ext cx="9456562" cy="1079500"/>
          </a:xfrm>
          <a:prstGeom prst="rect">
            <a:avLst/>
          </a:prstGeom>
        </p:spPr>
        <p:txBody>
          <a:bodyPr vert="horz" anchor="b"/>
          <a:lstStyle>
            <a:lvl1pPr marL="0" indent="0" algn="l">
              <a:buNone/>
              <a:defRPr sz="4800" spc="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14"/>
          </p:nvPr>
        </p:nvSpPr>
        <p:spPr>
          <a:xfrm>
            <a:off x="12577938" y="4265712"/>
            <a:ext cx="9456562" cy="6621141"/>
          </a:xfrm>
          <a:prstGeom prst="rect">
            <a:avLst/>
          </a:prstGeom>
        </p:spPr>
        <p:txBody>
          <a:bodyPr vert="horz" anchor="t"/>
          <a:lstStyle>
            <a:lvl1pPr marL="0" indent="0" algn="l">
              <a:lnSpc>
                <a:spcPct val="110000"/>
              </a:lnSpc>
              <a:spcBef>
                <a:spcPts val="3500"/>
              </a:spcBef>
              <a:buNone/>
              <a:defRPr sz="36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2" name="Straight Connector 21"/>
          <p:cNvCxnSpPr/>
          <p:nvPr userDrawn="1"/>
        </p:nvCxnSpPr>
        <p:spPr bwMode="auto">
          <a:xfrm>
            <a:off x="12552040" y="4049688"/>
            <a:ext cx="9484964" cy="0"/>
          </a:xfrm>
          <a:prstGeom prst="line">
            <a:avLst/>
          </a:prstGeom>
          <a:solidFill>
            <a:srgbClr val="ECB100"/>
          </a:solidFill>
          <a:ln w="101600" cap="flat" cmpd="sng" algn="ctr">
            <a:solidFill>
              <a:schemeClr val="accent3"/>
            </a:solidFill>
            <a:prstDash val="solid"/>
            <a:round/>
            <a:headEnd type="none" w="med" len="med"/>
            <a:tailEnd type="none" w="med" len="med"/>
          </a:ln>
          <a:effectLst/>
          <a:extLst/>
        </p:spPr>
      </p:cxnSp>
    </p:spTree>
    <p:extLst>
      <p:ext uri="{BB962C8B-B14F-4D97-AF65-F5344CB8AC3E}">
        <p14:creationId xmlns:p14="http://schemas.microsoft.com/office/powerpoint/2010/main" val="948092764"/>
      </p:ext>
    </p:extLst>
  </p:cSld>
  <p:clrMapOvr>
    <a:masterClrMapping/>
  </p:clrMapOvr>
  <p:transition xmlns:p14="http://schemas.microsoft.com/office/powerpoint/2010/mai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aragraph and 2 columns">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Text Placeholder 12"/>
          <p:cNvSpPr>
            <a:spLocks noGrp="1"/>
          </p:cNvSpPr>
          <p:nvPr>
            <p:ph type="body" sz="quarter" idx="10" hasCustomPrompt="1"/>
          </p:nvPr>
        </p:nvSpPr>
        <p:spPr>
          <a:xfrm>
            <a:off x="2232024" y="6209928"/>
            <a:ext cx="9599935" cy="863476"/>
          </a:xfrm>
          <a:prstGeom prst="rect">
            <a:avLst/>
          </a:prstGeom>
        </p:spPr>
        <p:txBody>
          <a:bodyPr vert="horz" anchor="b"/>
          <a:lstStyle>
            <a:lvl1pPr marL="0" indent="0" algn="l">
              <a:buNone/>
              <a:defRPr sz="4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2"/>
          </p:nvPr>
        </p:nvSpPr>
        <p:spPr>
          <a:xfrm>
            <a:off x="2232024" y="7146032"/>
            <a:ext cx="9599935" cy="4594547"/>
          </a:xfrm>
          <a:prstGeom prst="rect">
            <a:avLst/>
          </a:prstGeom>
        </p:spPr>
        <p:txBody>
          <a:bodyPr vert="horz" anchor="t"/>
          <a:lstStyle>
            <a:lvl1pPr marL="0" indent="0" algn="l">
              <a:lnSpc>
                <a:spcPct val="11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4" hasCustomPrompt="1"/>
          </p:nvPr>
        </p:nvSpPr>
        <p:spPr>
          <a:xfrm>
            <a:off x="2232025" y="2790391"/>
            <a:ext cx="19802475" cy="2483433"/>
          </a:xfrm>
          <a:prstGeom prst="rect">
            <a:avLst/>
          </a:prstGeom>
        </p:spPr>
        <p:txBody>
          <a:bodyPr vert="horz" anchor="t"/>
          <a:lstStyle>
            <a:lvl1pPr marL="0" indent="0" algn="l">
              <a:lnSpc>
                <a:spcPct val="110000"/>
              </a:lnSpc>
              <a:spcBef>
                <a:spcPts val="3500"/>
              </a:spcBef>
              <a:buNone/>
              <a:defRPr sz="4800" spc="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5" hasCustomPrompt="1"/>
          </p:nvPr>
        </p:nvSpPr>
        <p:spPr>
          <a:xfrm>
            <a:off x="12478707" y="6209928"/>
            <a:ext cx="9555793" cy="863476"/>
          </a:xfrm>
          <a:prstGeom prst="rect">
            <a:avLst/>
          </a:prstGeom>
        </p:spPr>
        <p:txBody>
          <a:bodyPr vert="horz" anchor="b"/>
          <a:lstStyle>
            <a:lvl1pPr marL="0" indent="0" algn="l">
              <a:buNone/>
              <a:defRPr sz="4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Text Placeholder 12"/>
          <p:cNvSpPr>
            <a:spLocks noGrp="1"/>
          </p:cNvSpPr>
          <p:nvPr>
            <p:ph type="body" sz="quarter" idx="16"/>
          </p:nvPr>
        </p:nvSpPr>
        <p:spPr>
          <a:xfrm>
            <a:off x="12478707" y="7146032"/>
            <a:ext cx="9555793" cy="4594547"/>
          </a:xfrm>
          <a:prstGeom prst="rect">
            <a:avLst/>
          </a:prstGeom>
        </p:spPr>
        <p:txBody>
          <a:bodyPr vert="horz" anchor="t"/>
          <a:lstStyle>
            <a:lvl1pPr marL="0" indent="0" algn="l">
              <a:lnSpc>
                <a:spcPct val="11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17" name="Straight Connector 16"/>
          <p:cNvCxnSpPr/>
          <p:nvPr userDrawn="1"/>
        </p:nvCxnSpPr>
        <p:spPr bwMode="auto">
          <a:xfrm>
            <a:off x="2110880" y="5705872"/>
            <a:ext cx="20066495"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Tree>
    <p:extLst>
      <p:ext uri="{BB962C8B-B14F-4D97-AF65-F5344CB8AC3E}">
        <p14:creationId xmlns:p14="http://schemas.microsoft.com/office/powerpoint/2010/main" val="4008271568"/>
      </p:ext>
    </p:extLst>
  </p:cSld>
  <p:clrMapOvr>
    <a:masterClrMapping/>
  </p:clrMapOvr>
  <p:transition xmlns:p14="http://schemas.microsoft.com/office/powerpoint/2010/mai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of running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84053"/>
            <a:ext cx="19873913" cy="8626475"/>
          </a:xfrm>
          <a:prstGeom prst="rect">
            <a:avLst/>
          </a:prstGeom>
        </p:spPr>
        <p:txBody>
          <a:bodyPr numCol="3" spcCol="540000"/>
          <a:lstStyle>
            <a:lvl1pPr marL="0" indent="0" algn="l">
              <a:lnSpc>
                <a:spcPct val="100000"/>
              </a:lnSpc>
              <a:buClr>
                <a:schemeClr val="accent3"/>
              </a:buClr>
              <a:buSzPct val="107000"/>
              <a:buFontTx/>
              <a:buNone/>
              <a:defRPr sz="3600" spc="0">
                <a:solidFill>
                  <a:schemeClr val="tx1"/>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Intro "/>
                <a:cs typeface="Intro "/>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2677447655"/>
      </p:ext>
    </p:extLst>
  </p:cSld>
  <p:clrMapOvr>
    <a:masterClrMapping/>
  </p:clrMapOvr>
  <p:transition xmlns:p14="http://schemas.microsoft.com/office/powerpoint/2010/mai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of running text and one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51163"/>
            <a:ext cx="12192224" cy="8628861"/>
          </a:xfrm>
          <a:prstGeom prst="rect">
            <a:avLst/>
          </a:prstGeom>
        </p:spPr>
        <p:txBody>
          <a:bodyPr numCol="2" spcCol="540000"/>
          <a:lstStyle>
            <a:lvl1pPr marL="0" indent="0" algn="l">
              <a:lnSpc>
                <a:spcPct val="100000"/>
              </a:lnSpc>
              <a:buClr>
                <a:schemeClr val="accent3"/>
              </a:buClr>
              <a:buSzPct val="107000"/>
              <a:buFontTx/>
              <a:buNone/>
              <a:defRPr sz="3600" spc="0">
                <a:solidFill>
                  <a:schemeClr val="tx1"/>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 name="Picture Placeholder 3"/>
          <p:cNvSpPr>
            <a:spLocks noGrp="1"/>
          </p:cNvSpPr>
          <p:nvPr>
            <p:ph type="pic" sz="quarter" idx="10"/>
          </p:nvPr>
        </p:nvSpPr>
        <p:spPr>
          <a:xfrm>
            <a:off x="14712950" y="2953619"/>
            <a:ext cx="7392988" cy="8570043"/>
          </a:xfrm>
          <a:prstGeom prst="rect">
            <a:avLst/>
          </a:prstGeom>
        </p:spPr>
        <p:txBody>
          <a:bodyPr vert="horz"/>
          <a:lstStyle>
            <a:lvl1pPr>
              <a:defRPr>
                <a:solidFill>
                  <a:srgbClr val="252F53"/>
                </a:solidFill>
              </a:defRPr>
            </a:lvl1pPr>
          </a:lstStyle>
          <a:p>
            <a:endParaRPr lang="en-US" dirty="0"/>
          </a:p>
        </p:txBody>
      </p:sp>
    </p:spTree>
    <p:extLst>
      <p:ext uri="{BB962C8B-B14F-4D97-AF65-F5344CB8AC3E}">
        <p14:creationId xmlns:p14="http://schemas.microsoft.com/office/powerpoint/2010/main" val="2429215949"/>
      </p:ext>
    </p:extLst>
  </p:cSld>
  <p:clrMapOvr>
    <a:masterClrMapping/>
  </p:clrMapOvr>
  <p:transition xmlns:p14="http://schemas.microsoft.com/office/powerpoint/2010/mai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Image Case Study">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Picture Placeholder 11"/>
          <p:cNvSpPr>
            <a:spLocks noGrp="1"/>
          </p:cNvSpPr>
          <p:nvPr>
            <p:ph type="pic" sz="quarter" idx="18"/>
          </p:nvPr>
        </p:nvSpPr>
        <p:spPr>
          <a:xfrm>
            <a:off x="2253309" y="2969828"/>
            <a:ext cx="10658771" cy="8406197"/>
          </a:xfrm>
          <a:prstGeom prst="rect">
            <a:avLst/>
          </a:prstGeom>
          <a:effectLst>
            <a:outerShdw blurRad="457200" dir="18900000" sy="23000" kx="-1200000" algn="bl" rotWithShape="0">
              <a:prstClr val="black">
                <a:alpha val="11000"/>
              </a:prstClr>
            </a:outerShdw>
          </a:effectLst>
        </p:spPr>
        <p:txBody>
          <a:bodyPr vert="horz"/>
          <a:lstStyle>
            <a:lvl1pPr>
              <a:defRPr>
                <a:solidFill>
                  <a:srgbClr val="636463"/>
                </a:solidFill>
                <a:latin typeface="Lato Regular"/>
                <a:cs typeface="Lato Regular"/>
              </a:defRPr>
            </a:lvl1pPr>
          </a:lstStyle>
          <a:p>
            <a:endParaRPr lang="en-US"/>
          </a:p>
        </p:txBody>
      </p:sp>
      <p:sp>
        <p:nvSpPr>
          <p:cNvPr id="6" name="Text Placeholder 12"/>
          <p:cNvSpPr>
            <a:spLocks noGrp="1"/>
          </p:cNvSpPr>
          <p:nvPr>
            <p:ph type="body" sz="quarter" idx="14" hasCustomPrompt="1"/>
          </p:nvPr>
        </p:nvSpPr>
        <p:spPr>
          <a:xfrm>
            <a:off x="13416136" y="2898080"/>
            <a:ext cx="8645425" cy="1079500"/>
          </a:xfrm>
          <a:prstGeom prst="rect">
            <a:avLst/>
          </a:prstGeom>
        </p:spPr>
        <p:txBody>
          <a:bodyPr vert="horz" anchor="t"/>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5"/>
          </p:nvPr>
        </p:nvSpPr>
        <p:spPr>
          <a:xfrm>
            <a:off x="13416136" y="6209927"/>
            <a:ext cx="8712967" cy="5166097"/>
          </a:xfrm>
          <a:prstGeom prst="rect">
            <a:avLst/>
          </a:prstGeom>
        </p:spPr>
        <p:txBody>
          <a:bodyPr vert="horz" anchor="t"/>
          <a:lstStyle>
            <a:lvl1pPr marL="0" indent="0" algn="l">
              <a:lnSpc>
                <a:spcPct val="10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Text Placeholder 12"/>
          <p:cNvSpPr>
            <a:spLocks noGrp="1"/>
          </p:cNvSpPr>
          <p:nvPr>
            <p:ph type="body" sz="quarter" idx="16" hasCustomPrompt="1"/>
          </p:nvPr>
        </p:nvSpPr>
        <p:spPr>
          <a:xfrm>
            <a:off x="13416136" y="4049688"/>
            <a:ext cx="8645425" cy="1079500"/>
          </a:xfrm>
          <a:prstGeom prst="rect">
            <a:avLst/>
          </a:prstGeom>
        </p:spPr>
        <p:txBody>
          <a:bodyPr vert="horz" anchor="t"/>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7" hasCustomPrompt="1"/>
          </p:nvPr>
        </p:nvSpPr>
        <p:spPr>
          <a:xfrm>
            <a:off x="13416136" y="5129808"/>
            <a:ext cx="8645425" cy="1079500"/>
          </a:xfrm>
          <a:prstGeom prst="rect">
            <a:avLst/>
          </a:prstGeom>
        </p:spPr>
        <p:txBody>
          <a:bodyPr vert="horz" anchor="t"/>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993412838"/>
      </p:ext>
    </p:extLst>
  </p:cSld>
  <p:clrMapOvr>
    <a:masterClrMapping/>
  </p:clrMapOvr>
  <p:transition xmlns:p14="http://schemas.microsoft.com/office/powerpoint/2010/mai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 Portfolio Page">
    <p:spTree>
      <p:nvGrpSpPr>
        <p:cNvPr id="1" name=""/>
        <p:cNvGrpSpPr/>
        <p:nvPr/>
      </p:nvGrpSpPr>
      <p:grpSpPr>
        <a:xfrm>
          <a:off x="0" y="0"/>
          <a:ext cx="0" cy="0"/>
          <a:chOff x="0" y="0"/>
          <a:chExt cx="0" cy="0"/>
        </a:xfrm>
      </p:grpSpPr>
      <p:sp>
        <p:nvSpPr>
          <p:cNvPr id="20" name="Text Placeholder 12"/>
          <p:cNvSpPr>
            <a:spLocks noGrp="1"/>
          </p:cNvSpPr>
          <p:nvPr>
            <p:ph type="body" sz="quarter" idx="15"/>
          </p:nvPr>
        </p:nvSpPr>
        <p:spPr>
          <a:xfrm>
            <a:off x="9095657" y="3689648"/>
            <a:ext cx="12938843" cy="2088232"/>
          </a:xfrm>
          <a:prstGeom prst="rect">
            <a:avLst/>
          </a:prstGeom>
        </p:spPr>
        <p:txBody>
          <a:bodyPr vert="horz" numCol="3" spcCol="360000" anchor="t"/>
          <a:lstStyle>
            <a:lvl1pPr marL="0" indent="0" algn="just">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17" hasCustomPrompt="1"/>
          </p:nvPr>
        </p:nvSpPr>
        <p:spPr>
          <a:xfrm>
            <a:off x="9095657" y="2901522"/>
            <a:ext cx="12909426" cy="788126"/>
          </a:xfrm>
          <a:prstGeom prst="rect">
            <a:avLst/>
          </a:prstGeom>
        </p:spPr>
        <p:txBody>
          <a:bodyPr vert="horz" anchor="t"/>
          <a:lstStyle>
            <a:lvl1pPr marL="0" indent="0" algn="l">
              <a:buNone/>
              <a:defRPr sz="40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23"/>
          </p:nvPr>
        </p:nvSpPr>
        <p:spPr>
          <a:xfrm>
            <a:off x="9095657" y="10530408"/>
            <a:ext cx="3888431" cy="1008112"/>
          </a:xfrm>
          <a:prstGeom prst="rect">
            <a:avLst/>
          </a:prstGeom>
        </p:spPr>
        <p:txBody>
          <a:bodyPr vert="horz" anchor="t"/>
          <a:lstStyle>
            <a:lvl1pPr marL="0" indent="0" algn="l">
              <a:lnSpc>
                <a:spcPct val="100000"/>
              </a:lnSpc>
              <a:spcBef>
                <a:spcPts val="3500"/>
              </a:spcBef>
              <a:buNone/>
              <a:defRPr sz="200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4"/>
          </p:nvPr>
        </p:nvSpPr>
        <p:spPr>
          <a:xfrm>
            <a:off x="13632161" y="10530408"/>
            <a:ext cx="3888432" cy="1008112"/>
          </a:xfrm>
          <a:prstGeom prst="rect">
            <a:avLst/>
          </a:prstGeom>
        </p:spPr>
        <p:txBody>
          <a:bodyPr vert="horz" anchor="t"/>
          <a:lstStyle>
            <a:lvl1pPr marL="0" indent="0" algn="l">
              <a:lnSpc>
                <a:spcPct val="100000"/>
              </a:lnSpc>
              <a:spcBef>
                <a:spcPts val="3500"/>
              </a:spcBef>
              <a:buNone/>
              <a:defRPr sz="200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Picture Placeholder 11"/>
          <p:cNvSpPr>
            <a:spLocks noGrp="1"/>
          </p:cNvSpPr>
          <p:nvPr>
            <p:ph type="pic" sz="quarter" idx="20"/>
          </p:nvPr>
        </p:nvSpPr>
        <p:spPr>
          <a:xfrm>
            <a:off x="2232024" y="2897560"/>
            <a:ext cx="6287567" cy="7557715"/>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dirty="0"/>
          </a:p>
        </p:txBody>
      </p:sp>
      <p:sp>
        <p:nvSpPr>
          <p:cNvPr id="31" name="Picture Placeholder 11"/>
          <p:cNvSpPr>
            <a:spLocks noGrp="1"/>
          </p:cNvSpPr>
          <p:nvPr>
            <p:ph type="pic" sz="quarter" idx="28"/>
          </p:nvPr>
        </p:nvSpPr>
        <p:spPr>
          <a:xfrm>
            <a:off x="18240672"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1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
        <p:nvSpPr>
          <p:cNvPr id="1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1" name="Picture Placeholder 11"/>
          <p:cNvSpPr>
            <a:spLocks noGrp="1"/>
          </p:cNvSpPr>
          <p:nvPr>
            <p:ph type="pic" sz="quarter" idx="29"/>
          </p:nvPr>
        </p:nvSpPr>
        <p:spPr>
          <a:xfrm>
            <a:off x="9095656"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23" name="Picture Placeholder 11"/>
          <p:cNvSpPr>
            <a:spLocks noGrp="1"/>
          </p:cNvSpPr>
          <p:nvPr>
            <p:ph type="pic" sz="quarter" idx="30"/>
          </p:nvPr>
        </p:nvSpPr>
        <p:spPr>
          <a:xfrm>
            <a:off x="13668164"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24" name="Text Placeholder 12"/>
          <p:cNvSpPr>
            <a:spLocks noGrp="1"/>
          </p:cNvSpPr>
          <p:nvPr>
            <p:ph type="body" sz="quarter" idx="31"/>
          </p:nvPr>
        </p:nvSpPr>
        <p:spPr>
          <a:xfrm>
            <a:off x="18214508" y="10530408"/>
            <a:ext cx="3888432" cy="1008112"/>
          </a:xfrm>
          <a:prstGeom prst="rect">
            <a:avLst/>
          </a:prstGeom>
        </p:spPr>
        <p:txBody>
          <a:bodyPr vert="horz" anchor="t"/>
          <a:lstStyle>
            <a:lvl1pPr marL="0" indent="0" algn="l">
              <a:lnSpc>
                <a:spcPct val="100000"/>
              </a:lnSpc>
              <a:spcBef>
                <a:spcPts val="3500"/>
              </a:spcBef>
              <a:buNone/>
              <a:defRPr sz="2000">
                <a:solidFill>
                  <a:srgbClr val="FFFFFF"/>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5" name="Straight Connector 14"/>
          <p:cNvCxnSpPr/>
          <p:nvPr userDrawn="1"/>
        </p:nvCxnSpPr>
        <p:spPr bwMode="auto">
          <a:xfrm>
            <a:off x="9095656" y="5993904"/>
            <a:ext cx="13103913"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Tree>
    <p:extLst>
      <p:ext uri="{BB962C8B-B14F-4D97-AF65-F5344CB8AC3E}">
        <p14:creationId xmlns:p14="http://schemas.microsoft.com/office/powerpoint/2010/main" val="2455012536"/>
      </p:ext>
    </p:extLst>
  </p:cSld>
  <p:clrMapOvr>
    <a:masterClrMapping/>
  </p:clrMapOvr>
  <p:transition xmlns:p14="http://schemas.microsoft.com/office/powerpoint/2010/mai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a Case Study">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6" name="Text Placeholder 12"/>
          <p:cNvSpPr>
            <a:spLocks noGrp="1"/>
          </p:cNvSpPr>
          <p:nvPr>
            <p:ph type="body" sz="quarter" idx="14" hasCustomPrompt="1"/>
          </p:nvPr>
        </p:nvSpPr>
        <p:spPr>
          <a:xfrm>
            <a:off x="13416137" y="2898080"/>
            <a:ext cx="8645425" cy="1079500"/>
          </a:xfrm>
          <a:prstGeom prst="rect">
            <a:avLst/>
          </a:prstGeom>
        </p:spPr>
        <p:txBody>
          <a:bodyPr vert="horz" anchor="t"/>
          <a:lstStyle>
            <a:lvl1pPr marL="0" indent="0" algn="l">
              <a:buNone/>
              <a:defRPr sz="3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5"/>
          </p:nvPr>
        </p:nvSpPr>
        <p:spPr>
          <a:xfrm>
            <a:off x="13416137" y="6209927"/>
            <a:ext cx="8712967" cy="5166097"/>
          </a:xfrm>
          <a:prstGeom prst="rect">
            <a:avLst/>
          </a:prstGeom>
        </p:spPr>
        <p:txBody>
          <a:bodyPr vert="horz" anchor="t"/>
          <a:lstStyle>
            <a:lvl1pPr marL="0" indent="0" algn="l">
              <a:lnSpc>
                <a:spcPct val="100000"/>
              </a:lnSpc>
              <a:spcBef>
                <a:spcPts val="3500"/>
              </a:spcBef>
              <a:buNone/>
              <a:defRPr sz="3600">
                <a:solidFill>
                  <a:schemeClr val="tx1"/>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Text Placeholder 12"/>
          <p:cNvSpPr>
            <a:spLocks noGrp="1"/>
          </p:cNvSpPr>
          <p:nvPr>
            <p:ph type="body" sz="quarter" idx="16" hasCustomPrompt="1"/>
          </p:nvPr>
        </p:nvSpPr>
        <p:spPr>
          <a:xfrm>
            <a:off x="13416137" y="4049688"/>
            <a:ext cx="8645425" cy="1079500"/>
          </a:xfrm>
          <a:prstGeom prst="rect">
            <a:avLst/>
          </a:prstGeom>
        </p:spPr>
        <p:txBody>
          <a:bodyPr vert="horz" anchor="t"/>
          <a:lstStyle>
            <a:lvl1pPr marL="0" indent="0" algn="l">
              <a:buNone/>
              <a:defRPr sz="3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7" hasCustomPrompt="1"/>
          </p:nvPr>
        </p:nvSpPr>
        <p:spPr>
          <a:xfrm>
            <a:off x="13416137" y="5129808"/>
            <a:ext cx="8645425" cy="1079500"/>
          </a:xfrm>
          <a:prstGeom prst="rect">
            <a:avLst/>
          </a:prstGeom>
        </p:spPr>
        <p:txBody>
          <a:bodyPr vert="horz" anchor="t"/>
          <a:lstStyle>
            <a:lvl1pPr marL="0" indent="0" algn="l">
              <a:buNone/>
              <a:defRPr sz="3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 name="Media Placeholder 2"/>
          <p:cNvSpPr>
            <a:spLocks noGrp="1"/>
          </p:cNvSpPr>
          <p:nvPr>
            <p:ph type="media" sz="quarter" idx="19"/>
          </p:nvPr>
        </p:nvSpPr>
        <p:spPr>
          <a:xfrm>
            <a:off x="2016124" y="3002592"/>
            <a:ext cx="10967963" cy="8405812"/>
          </a:xfrm>
          <a:prstGeom prst="rect">
            <a:avLst/>
          </a:prstGeom>
        </p:spPr>
        <p:txBody>
          <a:bodyPr vert="horz"/>
          <a:lstStyle/>
          <a:p>
            <a:endParaRPr lang="en-US" dirty="0"/>
          </a:p>
        </p:txBody>
      </p:sp>
      <p:sp>
        <p:nvSpPr>
          <p:cNvPr id="1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207874855"/>
      </p:ext>
    </p:extLst>
  </p:cSld>
  <p:clrMapOvr>
    <a:masterClrMapping/>
  </p:clrMapOvr>
  <p:transition xmlns:p14="http://schemas.microsoft.com/office/powerpoint/2010/mai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raightforward Title Page ">
    <p:spTree>
      <p:nvGrpSpPr>
        <p:cNvPr id="1" name=""/>
        <p:cNvGrpSpPr/>
        <p:nvPr/>
      </p:nvGrpSpPr>
      <p:grpSpPr>
        <a:xfrm>
          <a:off x="0" y="0"/>
          <a:ext cx="0" cy="0"/>
          <a:chOff x="0" y="0"/>
          <a:chExt cx="0" cy="0"/>
        </a:xfrm>
      </p:grpSpPr>
      <p:pic>
        <p:nvPicPr>
          <p:cNvPr id="7" name="Picture 6" descr="9Stars_Mustar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9512" y="6442018"/>
            <a:ext cx="8784976" cy="972252"/>
          </a:xfrm>
          <a:prstGeom prst="rect">
            <a:avLst/>
          </a:prstGeom>
        </p:spPr>
      </p:pic>
      <p:sp>
        <p:nvSpPr>
          <p:cNvPr id="2" name="Title 1"/>
          <p:cNvSpPr>
            <a:spLocks noGrp="1"/>
          </p:cNvSpPr>
          <p:nvPr>
            <p:ph type="title" hasCustomPrompt="1"/>
          </p:nvPr>
        </p:nvSpPr>
        <p:spPr>
          <a:xfrm>
            <a:off x="1606824" y="1913384"/>
            <a:ext cx="21170352" cy="4800600"/>
          </a:xfrm>
          <a:prstGeom prst="rect">
            <a:avLst/>
          </a:prstGeom>
          <a:effectLst/>
        </p:spPr>
        <p:txBody>
          <a:bodyPr anchor="b"/>
          <a:lstStyle>
            <a:lvl1pPr algn="ctr">
              <a:lnSpc>
                <a:spcPct val="80000"/>
              </a:lnSpc>
              <a:defRPr sz="23500" spc="0" baseline="0">
                <a:solidFill>
                  <a:srgbClr val="FFFFFF"/>
                </a:solidFill>
                <a:effectLst/>
                <a:latin typeface="Heavyweight"/>
                <a:cs typeface="Heavyweigh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678832" y="7578080"/>
            <a:ext cx="21170352" cy="3023370"/>
          </a:xfrm>
          <a:prstGeom prst="rect">
            <a:avLst/>
          </a:prstGeom>
          <a:effectLst/>
        </p:spPr>
        <p:txBody>
          <a:bodyPr vert="horz"/>
          <a:lstStyle>
            <a:lvl1pPr>
              <a:defRPr sz="6000" spc="0">
                <a:solidFill>
                  <a:srgbClr val="FFFFFF"/>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smtClean="0"/>
              <a:t>CLICK TO EDIT MASTER TEXT STYLES</a:t>
            </a:r>
          </a:p>
        </p:txBody>
      </p:sp>
      <p:pic>
        <p:nvPicPr>
          <p:cNvPr id="9" name="Picture 8" descr="BigSplat1_Must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427242">
            <a:off x="21972259" y="12026344"/>
            <a:ext cx="3577627" cy="2913210"/>
          </a:xfrm>
          <a:prstGeom prst="rect">
            <a:avLst/>
          </a:prstGeom>
        </p:spPr>
      </p:pic>
    </p:spTree>
    <p:extLst>
      <p:ext uri="{BB962C8B-B14F-4D97-AF65-F5344CB8AC3E}">
        <p14:creationId xmlns:p14="http://schemas.microsoft.com/office/powerpoint/2010/main" val="1953668469"/>
      </p:ext>
    </p:extLst>
  </p:cSld>
  <p:clrMapOvr>
    <a:masterClrMapping/>
  </p:clrMapOvr>
  <p:transition xmlns:p14="http://schemas.microsoft.com/office/powerpoint/2010/mai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Picture Placeholder 11"/>
          <p:cNvSpPr>
            <a:spLocks noGrp="1"/>
          </p:cNvSpPr>
          <p:nvPr>
            <p:ph type="pic" sz="quarter" idx="19"/>
          </p:nvPr>
        </p:nvSpPr>
        <p:spPr>
          <a:xfrm>
            <a:off x="11975976" y="6785992"/>
            <a:ext cx="5833169" cy="3744417"/>
          </a:xfrm>
          <a:prstGeom prst="rect">
            <a:avLst/>
          </a:prstGeom>
          <a:effectLst/>
        </p:spPr>
        <p:txBody>
          <a:bodyPr vert="horz"/>
          <a:lstStyle>
            <a:lvl1pPr>
              <a:defRPr sz="3600">
                <a:solidFill>
                  <a:srgbClr val="636463"/>
                </a:solidFill>
                <a:latin typeface="Lato Regular"/>
                <a:cs typeface="Lato Regular"/>
              </a:defRPr>
            </a:lvl1pPr>
          </a:lstStyle>
          <a:p>
            <a:endParaRPr lang="en-US"/>
          </a:p>
        </p:txBody>
      </p:sp>
      <p:sp>
        <p:nvSpPr>
          <p:cNvPr id="6" name="Picture Placeholder 11"/>
          <p:cNvSpPr>
            <a:spLocks noGrp="1"/>
          </p:cNvSpPr>
          <p:nvPr>
            <p:ph type="pic" sz="quarter" idx="20"/>
          </p:nvPr>
        </p:nvSpPr>
        <p:spPr>
          <a:xfrm>
            <a:off x="2232025" y="3041576"/>
            <a:ext cx="9311903" cy="7557715"/>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4" name="Picture Placeholder 11"/>
          <p:cNvSpPr>
            <a:spLocks noGrp="1"/>
          </p:cNvSpPr>
          <p:nvPr>
            <p:ph type="pic" sz="quarter" idx="25"/>
          </p:nvPr>
        </p:nvSpPr>
        <p:spPr>
          <a:xfrm>
            <a:off x="15072320" y="2969569"/>
            <a:ext cx="2736825" cy="3528392"/>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7" name="Picture Placeholder 11"/>
          <p:cNvSpPr>
            <a:spLocks noGrp="1"/>
          </p:cNvSpPr>
          <p:nvPr>
            <p:ph type="pic" sz="quarter" idx="26"/>
          </p:nvPr>
        </p:nvSpPr>
        <p:spPr>
          <a:xfrm>
            <a:off x="18168665" y="2969568"/>
            <a:ext cx="3937274" cy="7560839"/>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9" name="Picture Placeholder 11"/>
          <p:cNvSpPr>
            <a:spLocks noGrp="1"/>
          </p:cNvSpPr>
          <p:nvPr>
            <p:ph type="pic" sz="quarter" idx="27"/>
          </p:nvPr>
        </p:nvSpPr>
        <p:spPr>
          <a:xfrm>
            <a:off x="11975977" y="2969569"/>
            <a:ext cx="2736304" cy="3528392"/>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Tree>
    <p:extLst>
      <p:ext uri="{BB962C8B-B14F-4D97-AF65-F5344CB8AC3E}">
        <p14:creationId xmlns:p14="http://schemas.microsoft.com/office/powerpoint/2010/main" val="3416037707"/>
      </p:ext>
    </p:extLst>
  </p:cSld>
  <p:clrMapOvr>
    <a:masterClrMapping/>
  </p:clrMapOvr>
  <p:transition xmlns:p14="http://schemas.microsoft.com/office/powerpoint/2010/mai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video">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 name="Media Placeholder 2"/>
          <p:cNvSpPr>
            <a:spLocks noGrp="1"/>
          </p:cNvSpPr>
          <p:nvPr>
            <p:ph type="media" sz="quarter" idx="19"/>
          </p:nvPr>
        </p:nvSpPr>
        <p:spPr>
          <a:xfrm>
            <a:off x="3335016" y="3002592"/>
            <a:ext cx="17569952" cy="8405812"/>
          </a:xfrm>
          <a:prstGeom prst="rect">
            <a:avLst/>
          </a:prstGeom>
        </p:spPr>
        <p:txBody>
          <a:bodyPr vert="horz"/>
          <a:lstStyle>
            <a:lvl1pPr>
              <a:defRPr>
                <a:solidFill>
                  <a:srgbClr val="252F53"/>
                </a:solidFill>
              </a:defRPr>
            </a:lvl1pPr>
          </a:lstStyle>
          <a:p>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504382486"/>
      </p:ext>
    </p:extLst>
  </p:cSld>
  <p:clrMapOvr>
    <a:masterClrMapping/>
  </p:clrMapOvr>
  <p:transition xmlns:p14="http://schemas.microsoft.com/office/powerpoint/2010/mai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 name="Picture Placeholder 3"/>
          <p:cNvSpPr>
            <a:spLocks noGrp="1"/>
          </p:cNvSpPr>
          <p:nvPr>
            <p:ph type="pic" sz="quarter" idx="10"/>
          </p:nvPr>
        </p:nvSpPr>
        <p:spPr>
          <a:xfrm>
            <a:off x="1462508" y="2593975"/>
            <a:ext cx="21602700" cy="8782050"/>
          </a:xfrm>
          <a:prstGeom prst="rect">
            <a:avLst/>
          </a:prstGeom>
          <a:effectLst/>
        </p:spPr>
        <p:txBody>
          <a:bodyPr vert="horz"/>
          <a:lstStyle>
            <a:lvl1pPr>
              <a:defRPr>
                <a:solidFill>
                  <a:srgbClr val="252F53"/>
                </a:solidFill>
              </a:defRPr>
            </a:lvl1pPr>
          </a:lstStyle>
          <a:p>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139305502"/>
      </p:ext>
    </p:extLst>
  </p:cSld>
  <p:clrMapOvr>
    <a:masterClrMapping/>
  </p:clrMapOvr>
  <p:transition xmlns:p14="http://schemas.microsoft.com/office/powerpoint/2010/mai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Intro "/>
                <a:cs typeface="Intro "/>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4" name="Picture Placeholder 3"/>
          <p:cNvSpPr>
            <a:spLocks noGrp="1"/>
          </p:cNvSpPr>
          <p:nvPr>
            <p:ph type="pic" sz="quarter" idx="10"/>
          </p:nvPr>
        </p:nvSpPr>
        <p:spPr>
          <a:xfrm>
            <a:off x="7231" y="0"/>
            <a:ext cx="24384000" cy="13746112"/>
          </a:xfrm>
          <a:prstGeom prst="rect">
            <a:avLst/>
          </a:prstGeom>
          <a:effectLst>
            <a:outerShdw blurRad="152400" dist="101600" dir="2760000" algn="tl" rotWithShape="0">
              <a:srgbClr val="000000">
                <a:alpha val="20000"/>
              </a:srgbClr>
            </a:outerShdw>
          </a:effectLst>
        </p:spPr>
        <p:txBody>
          <a:bodyPr vert="horz"/>
          <a:lstStyle>
            <a:lvl1pPr>
              <a:defRPr>
                <a:solidFill>
                  <a:srgbClr val="252F53"/>
                </a:solidFill>
              </a:defRPr>
            </a:lvl1pPr>
          </a:lstStyle>
          <a:p>
            <a:endParaRPr lang="en-US" dirty="0"/>
          </a:p>
        </p:txBody>
      </p:sp>
    </p:spTree>
    <p:extLst>
      <p:ext uri="{BB962C8B-B14F-4D97-AF65-F5344CB8AC3E}">
        <p14:creationId xmlns:p14="http://schemas.microsoft.com/office/powerpoint/2010/main" val="3537339575"/>
      </p:ext>
    </p:extLst>
  </p:cSld>
  <p:clrMapOvr>
    <a:masterClrMapping/>
  </p:clrMapOvr>
  <p:transition xmlns:p14="http://schemas.microsoft.com/office/powerpoint/2010/mai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round images and text">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a:xfrm>
            <a:off x="1986454" y="2789046"/>
            <a:ext cx="4357820" cy="4356986"/>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33" name="Picture Placeholder 8"/>
          <p:cNvSpPr>
            <a:spLocks noGrp="1"/>
          </p:cNvSpPr>
          <p:nvPr>
            <p:ph type="pic" sz="quarter" idx="23"/>
          </p:nvPr>
        </p:nvSpPr>
        <p:spPr>
          <a:xfrm>
            <a:off x="7295456"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5" name="Picture Placeholder 8"/>
          <p:cNvSpPr>
            <a:spLocks noGrp="1"/>
          </p:cNvSpPr>
          <p:nvPr>
            <p:ph type="pic" sz="quarter" idx="24"/>
          </p:nvPr>
        </p:nvSpPr>
        <p:spPr>
          <a:xfrm>
            <a:off x="12658716"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6" name="Picture Placeholder 8"/>
          <p:cNvSpPr>
            <a:spLocks noGrp="1"/>
          </p:cNvSpPr>
          <p:nvPr>
            <p:ph type="pic" sz="quarter" idx="25"/>
          </p:nvPr>
        </p:nvSpPr>
        <p:spPr>
          <a:xfrm>
            <a:off x="17987308"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15" name="Text Placeholder 12"/>
          <p:cNvSpPr>
            <a:spLocks noGrp="1"/>
          </p:cNvSpPr>
          <p:nvPr>
            <p:ph type="body" sz="quarter" idx="12"/>
          </p:nvPr>
        </p:nvSpPr>
        <p:spPr>
          <a:xfrm>
            <a:off x="2221148"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4"/>
          </p:nvPr>
        </p:nvSpPr>
        <p:spPr>
          <a:xfrm>
            <a:off x="7530150"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16"/>
          </p:nvPr>
        </p:nvSpPr>
        <p:spPr>
          <a:xfrm>
            <a:off x="12893410"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18"/>
          </p:nvPr>
        </p:nvSpPr>
        <p:spPr>
          <a:xfrm>
            <a:off x="18222002"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0" hasCustomPrompt="1"/>
          </p:nvPr>
        </p:nvSpPr>
        <p:spPr>
          <a:xfrm>
            <a:off x="2221148" y="8298160"/>
            <a:ext cx="3888432" cy="504056"/>
          </a:xfrm>
          <a:prstGeom prst="rect">
            <a:avLst/>
          </a:prstGeom>
        </p:spPr>
        <p:txBody>
          <a:bodyPr vert="horz" anchor="ctr"/>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6" hasCustomPrompt="1"/>
          </p:nvPr>
        </p:nvSpPr>
        <p:spPr>
          <a:xfrm>
            <a:off x="7530150" y="8298160"/>
            <a:ext cx="3888432" cy="504056"/>
          </a:xfrm>
          <a:prstGeom prst="rect">
            <a:avLst/>
          </a:prstGeom>
        </p:spPr>
        <p:txBody>
          <a:bodyPr vert="horz" anchor="ctr"/>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7" hasCustomPrompt="1"/>
          </p:nvPr>
        </p:nvSpPr>
        <p:spPr>
          <a:xfrm>
            <a:off x="12893410" y="8298160"/>
            <a:ext cx="3888432" cy="504056"/>
          </a:xfrm>
          <a:prstGeom prst="rect">
            <a:avLst/>
          </a:prstGeom>
        </p:spPr>
        <p:txBody>
          <a:bodyPr vert="horz" anchor="ctr"/>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8" hasCustomPrompt="1"/>
          </p:nvPr>
        </p:nvSpPr>
        <p:spPr>
          <a:xfrm>
            <a:off x="18222002" y="8298160"/>
            <a:ext cx="3888432" cy="504056"/>
          </a:xfrm>
          <a:prstGeom prst="rect">
            <a:avLst/>
          </a:prstGeom>
        </p:spPr>
        <p:txBody>
          <a:bodyPr vert="horz" anchor="ctr"/>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Date Placeholder 5"/>
          <p:cNvSpPr>
            <a:spLocks noGrp="1"/>
          </p:cNvSpPr>
          <p:nvPr>
            <p:ph type="dt" sz="half" idx="2"/>
          </p:nvPr>
        </p:nvSpPr>
        <p:spPr>
          <a:xfrm>
            <a:off x="454696" y="1332148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24"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6" name="Text Placeholder 12"/>
          <p:cNvSpPr>
            <a:spLocks noGrp="1"/>
          </p:cNvSpPr>
          <p:nvPr>
            <p:ph type="body" sz="quarter" idx="29" hasCustomPrompt="1"/>
          </p:nvPr>
        </p:nvSpPr>
        <p:spPr>
          <a:xfrm>
            <a:off x="2221148" y="7650088"/>
            <a:ext cx="3888432"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0" hasCustomPrompt="1"/>
          </p:nvPr>
        </p:nvSpPr>
        <p:spPr>
          <a:xfrm>
            <a:off x="7530150" y="7650088"/>
            <a:ext cx="3888432"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31" hasCustomPrompt="1"/>
          </p:nvPr>
        </p:nvSpPr>
        <p:spPr>
          <a:xfrm>
            <a:off x="12893410" y="7650088"/>
            <a:ext cx="3888432"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2" hasCustomPrompt="1"/>
          </p:nvPr>
        </p:nvSpPr>
        <p:spPr>
          <a:xfrm>
            <a:off x="18222002" y="7650088"/>
            <a:ext cx="3888432"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78269297"/>
      </p:ext>
    </p:extLst>
  </p:cSld>
  <p:clrMapOvr>
    <a:masterClrMapping/>
  </p:clrMapOvr>
  <p:transition xmlns:p14="http://schemas.microsoft.com/office/powerpoint/2010/mai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round images and text">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a:xfrm>
            <a:off x="958380" y="3041575"/>
            <a:ext cx="3889176" cy="3888433"/>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33" name="Picture Placeholder 8"/>
          <p:cNvSpPr>
            <a:spLocks noGrp="1"/>
          </p:cNvSpPr>
          <p:nvPr>
            <p:ph type="pic" sz="quarter" idx="23"/>
          </p:nvPr>
        </p:nvSpPr>
        <p:spPr>
          <a:xfrm>
            <a:off x="5494977"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5" name="Picture Placeholder 8"/>
          <p:cNvSpPr>
            <a:spLocks noGrp="1"/>
          </p:cNvSpPr>
          <p:nvPr>
            <p:ph type="pic" sz="quarter" idx="24"/>
          </p:nvPr>
        </p:nvSpPr>
        <p:spPr>
          <a:xfrm>
            <a:off x="14928211"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6" name="Picture Placeholder 8"/>
          <p:cNvSpPr>
            <a:spLocks noGrp="1"/>
          </p:cNvSpPr>
          <p:nvPr>
            <p:ph type="pic" sz="quarter" idx="25"/>
          </p:nvPr>
        </p:nvSpPr>
        <p:spPr>
          <a:xfrm>
            <a:off x="19536816"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15" name="Text Placeholder 12"/>
          <p:cNvSpPr>
            <a:spLocks noGrp="1"/>
          </p:cNvSpPr>
          <p:nvPr>
            <p:ph type="body" sz="quarter" idx="12"/>
          </p:nvPr>
        </p:nvSpPr>
        <p:spPr>
          <a:xfrm>
            <a:off x="958752"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4"/>
          </p:nvPr>
        </p:nvSpPr>
        <p:spPr>
          <a:xfrm>
            <a:off x="5639272"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16"/>
          </p:nvPr>
        </p:nvSpPr>
        <p:spPr>
          <a:xfrm>
            <a:off x="10247784"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18"/>
          </p:nvPr>
        </p:nvSpPr>
        <p:spPr>
          <a:xfrm>
            <a:off x="19536816"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0" hasCustomPrompt="1"/>
          </p:nvPr>
        </p:nvSpPr>
        <p:spPr>
          <a:xfrm>
            <a:off x="958752"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6" hasCustomPrompt="1"/>
          </p:nvPr>
        </p:nvSpPr>
        <p:spPr>
          <a:xfrm>
            <a:off x="5639272"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7" hasCustomPrompt="1"/>
          </p:nvPr>
        </p:nvSpPr>
        <p:spPr>
          <a:xfrm>
            <a:off x="10247784"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8" hasCustomPrompt="1"/>
          </p:nvPr>
        </p:nvSpPr>
        <p:spPr>
          <a:xfrm>
            <a:off x="19536816"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Date Placeholder 5"/>
          <p:cNvSpPr>
            <a:spLocks noGrp="1"/>
          </p:cNvSpPr>
          <p:nvPr>
            <p:ph type="dt" sz="half" idx="2"/>
          </p:nvPr>
        </p:nvSpPr>
        <p:spPr>
          <a:xfrm>
            <a:off x="454696" y="1332148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24"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1" name="Picture Placeholder 8"/>
          <p:cNvSpPr>
            <a:spLocks noGrp="1"/>
          </p:cNvSpPr>
          <p:nvPr>
            <p:ph type="pic" sz="quarter" idx="29"/>
          </p:nvPr>
        </p:nvSpPr>
        <p:spPr>
          <a:xfrm>
            <a:off x="10247598"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28" name="Text Placeholder 12"/>
          <p:cNvSpPr>
            <a:spLocks noGrp="1"/>
          </p:cNvSpPr>
          <p:nvPr>
            <p:ph type="body" sz="quarter" idx="30" hasCustomPrompt="1"/>
          </p:nvPr>
        </p:nvSpPr>
        <p:spPr>
          <a:xfrm>
            <a:off x="14928304" y="8154144"/>
            <a:ext cx="3888432" cy="504056"/>
          </a:xfrm>
          <a:prstGeom prst="rect">
            <a:avLst/>
          </a:prstGeom>
        </p:spPr>
        <p:txBody>
          <a:bodyPr vert="horz" anchor="b"/>
          <a:lstStyle>
            <a:lvl1pPr marL="0" indent="0" algn="ctr">
              <a:buNone/>
              <a:defRPr sz="2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1"/>
          </p:nvPr>
        </p:nvSpPr>
        <p:spPr>
          <a:xfrm>
            <a:off x="14928304"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6" name="Text Placeholder 12"/>
          <p:cNvSpPr>
            <a:spLocks noGrp="1"/>
          </p:cNvSpPr>
          <p:nvPr>
            <p:ph type="body" sz="quarter" idx="32" hasCustomPrompt="1"/>
          </p:nvPr>
        </p:nvSpPr>
        <p:spPr>
          <a:xfrm>
            <a:off x="958752" y="7434064"/>
            <a:ext cx="3888432" cy="792088"/>
          </a:xfrm>
          <a:prstGeom prst="rect">
            <a:avLst/>
          </a:prstGeom>
        </p:spPr>
        <p:txBody>
          <a:bodyPr vert="horz" anchor="b"/>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33" hasCustomPrompt="1"/>
          </p:nvPr>
        </p:nvSpPr>
        <p:spPr>
          <a:xfrm>
            <a:off x="5639272" y="7434064"/>
            <a:ext cx="3888432" cy="792088"/>
          </a:xfrm>
          <a:prstGeom prst="rect">
            <a:avLst/>
          </a:prstGeom>
        </p:spPr>
        <p:txBody>
          <a:bodyPr vert="horz" anchor="b"/>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34" hasCustomPrompt="1"/>
          </p:nvPr>
        </p:nvSpPr>
        <p:spPr>
          <a:xfrm>
            <a:off x="10247784" y="7434064"/>
            <a:ext cx="3888432" cy="792088"/>
          </a:xfrm>
          <a:prstGeom prst="rect">
            <a:avLst/>
          </a:prstGeom>
        </p:spPr>
        <p:txBody>
          <a:bodyPr vert="horz" anchor="b"/>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p:ph type="body" sz="quarter" idx="35" hasCustomPrompt="1"/>
          </p:nvPr>
        </p:nvSpPr>
        <p:spPr>
          <a:xfrm>
            <a:off x="19536816" y="7434064"/>
            <a:ext cx="3888432" cy="792088"/>
          </a:xfrm>
          <a:prstGeom prst="rect">
            <a:avLst/>
          </a:prstGeom>
        </p:spPr>
        <p:txBody>
          <a:bodyPr vert="horz" anchor="b"/>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Text Placeholder 12"/>
          <p:cNvSpPr>
            <a:spLocks noGrp="1"/>
          </p:cNvSpPr>
          <p:nvPr>
            <p:ph type="body" sz="quarter" idx="36" hasCustomPrompt="1"/>
          </p:nvPr>
        </p:nvSpPr>
        <p:spPr>
          <a:xfrm>
            <a:off x="14928304" y="7434064"/>
            <a:ext cx="3888432" cy="792088"/>
          </a:xfrm>
          <a:prstGeom prst="rect">
            <a:avLst/>
          </a:prstGeom>
        </p:spPr>
        <p:txBody>
          <a:bodyPr vert="horz" anchor="b"/>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657726"/>
      </p:ext>
    </p:extLst>
  </p:cSld>
  <p:clrMapOvr>
    <a:masterClrMapping/>
  </p:clrMapOvr>
  <p:transition xmlns:p14="http://schemas.microsoft.com/office/powerpoint/2010/mai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4 circle icons stacked">
    <p:spTree>
      <p:nvGrpSpPr>
        <p:cNvPr id="1" name=""/>
        <p:cNvGrpSpPr/>
        <p:nvPr/>
      </p:nvGrpSpPr>
      <p:grpSpPr>
        <a:xfrm>
          <a:off x="0" y="0"/>
          <a:ext cx="0" cy="0"/>
          <a:chOff x="0" y="0"/>
          <a:chExt cx="0" cy="0"/>
        </a:xfrm>
      </p:grpSpPr>
      <p:sp>
        <p:nvSpPr>
          <p:cNvPr id="42" name="Picture Placeholder 8"/>
          <p:cNvSpPr>
            <a:spLocks noGrp="1"/>
          </p:cNvSpPr>
          <p:nvPr>
            <p:ph type="pic" sz="quarter" idx="19"/>
          </p:nvPr>
        </p:nvSpPr>
        <p:spPr>
          <a:xfrm>
            <a:off x="2254152" y="289744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3" name="Picture Placeholder 8"/>
          <p:cNvSpPr>
            <a:spLocks noGrp="1"/>
          </p:cNvSpPr>
          <p:nvPr>
            <p:ph type="pic" sz="quarter" idx="28"/>
          </p:nvPr>
        </p:nvSpPr>
        <p:spPr>
          <a:xfrm>
            <a:off x="2254152" y="7002016"/>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4" name="Picture Placeholder 8"/>
          <p:cNvSpPr>
            <a:spLocks noGrp="1"/>
          </p:cNvSpPr>
          <p:nvPr>
            <p:ph type="pic" sz="quarter" idx="29"/>
          </p:nvPr>
        </p:nvSpPr>
        <p:spPr>
          <a:xfrm>
            <a:off x="12480032" y="289744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5" name="Picture Placeholder 8"/>
          <p:cNvSpPr>
            <a:spLocks noGrp="1"/>
          </p:cNvSpPr>
          <p:nvPr>
            <p:ph type="pic" sz="quarter" idx="30"/>
          </p:nvPr>
        </p:nvSpPr>
        <p:spPr>
          <a:xfrm>
            <a:off x="12480032" y="693000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9" name="Text Placeholder 12"/>
          <p:cNvSpPr>
            <a:spLocks noGrp="1"/>
          </p:cNvSpPr>
          <p:nvPr>
            <p:ph type="body" sz="quarter" idx="20"/>
          </p:nvPr>
        </p:nvSpPr>
        <p:spPr>
          <a:xfrm>
            <a:off x="1608043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1" hasCustomPrompt="1"/>
          </p:nvPr>
        </p:nvSpPr>
        <p:spPr>
          <a:xfrm>
            <a:off x="16124526" y="2825552"/>
            <a:ext cx="5787434" cy="1079500"/>
          </a:xfrm>
          <a:prstGeom prst="rect">
            <a:avLst/>
          </a:prstGeom>
        </p:spPr>
        <p:txBody>
          <a:bodyPr vert="horz" anchor="t"/>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2"/>
          </p:nvPr>
        </p:nvSpPr>
        <p:spPr>
          <a:xfrm>
            <a:off x="1608043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3" hasCustomPrompt="1"/>
          </p:nvPr>
        </p:nvSpPr>
        <p:spPr>
          <a:xfrm>
            <a:off x="16124526" y="7002016"/>
            <a:ext cx="5787434" cy="1079500"/>
          </a:xfrm>
          <a:prstGeom prst="rect">
            <a:avLst/>
          </a:prstGeom>
        </p:spPr>
        <p:txBody>
          <a:bodyPr vert="horz" anchor="t"/>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24"/>
          </p:nvPr>
        </p:nvSpPr>
        <p:spPr>
          <a:xfrm>
            <a:off x="581120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5" hasCustomPrompt="1"/>
          </p:nvPr>
        </p:nvSpPr>
        <p:spPr>
          <a:xfrm>
            <a:off x="5855296" y="2825552"/>
            <a:ext cx="5787434" cy="1079500"/>
          </a:xfrm>
          <a:prstGeom prst="rect">
            <a:avLst/>
          </a:prstGeom>
        </p:spPr>
        <p:txBody>
          <a:bodyPr vert="horz" anchor="t"/>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26"/>
          </p:nvPr>
        </p:nvSpPr>
        <p:spPr>
          <a:xfrm>
            <a:off x="581120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27" hasCustomPrompt="1"/>
          </p:nvPr>
        </p:nvSpPr>
        <p:spPr>
          <a:xfrm>
            <a:off x="5855296" y="7002016"/>
            <a:ext cx="5787434" cy="1079500"/>
          </a:xfrm>
          <a:prstGeom prst="rect">
            <a:avLst/>
          </a:prstGeom>
        </p:spPr>
        <p:txBody>
          <a:bodyPr vert="horz" anchor="t"/>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2543884024"/>
      </p:ext>
    </p:extLst>
  </p:cSld>
  <p:clrMapOvr>
    <a:masterClrMapping/>
  </p:clrMapOvr>
  <p:transition xmlns:p14="http://schemas.microsoft.com/office/powerpoint/2010/mai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Horizontal photos and captions">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Picture Placeholder 11"/>
          <p:cNvSpPr>
            <a:spLocks noGrp="1"/>
          </p:cNvSpPr>
          <p:nvPr>
            <p:ph type="pic" sz="quarter" idx="20"/>
          </p:nvPr>
        </p:nvSpPr>
        <p:spPr>
          <a:xfrm>
            <a:off x="2232025" y="3329237"/>
            <a:ext cx="9433668" cy="6769123"/>
          </a:xfrm>
          <a:prstGeom prst="rect">
            <a:avLst/>
          </a:prstGeom>
          <a:effectLst/>
        </p:spPr>
        <p:txBody>
          <a:bodyPr vert="horz"/>
          <a:lstStyle>
            <a:lvl1pPr>
              <a:defRPr>
                <a:solidFill>
                  <a:srgbClr val="636463"/>
                </a:solidFill>
                <a:latin typeface="Lato Regular"/>
                <a:cs typeface="Lato Regular"/>
              </a:defRPr>
            </a:lvl1pPr>
          </a:lstStyle>
          <a:p>
            <a:endParaRPr lang="en-US"/>
          </a:p>
        </p:txBody>
      </p:sp>
      <p:sp>
        <p:nvSpPr>
          <p:cNvPr id="6" name="Picture Placeholder 11"/>
          <p:cNvSpPr>
            <a:spLocks noGrp="1"/>
          </p:cNvSpPr>
          <p:nvPr>
            <p:ph type="pic" sz="quarter" idx="21"/>
          </p:nvPr>
        </p:nvSpPr>
        <p:spPr>
          <a:xfrm>
            <a:off x="12696056" y="3329609"/>
            <a:ext cx="9409882" cy="6768752"/>
          </a:xfrm>
          <a:prstGeom prst="rect">
            <a:avLst/>
          </a:prstGeom>
          <a:effectLst/>
        </p:spPr>
        <p:txBody>
          <a:bodyPr vert="horz"/>
          <a:lstStyle>
            <a:lvl1pPr>
              <a:defRPr>
                <a:solidFill>
                  <a:srgbClr val="636463"/>
                </a:solidFill>
                <a:latin typeface="Lato Regular"/>
                <a:cs typeface="Lato Regular"/>
              </a:defRPr>
            </a:lvl1pPr>
          </a:lstStyle>
          <a:p>
            <a:endParaRPr lang="en-US" dirty="0"/>
          </a:p>
        </p:txBody>
      </p:sp>
      <p:sp>
        <p:nvSpPr>
          <p:cNvPr id="7" name="Text Placeholder 12"/>
          <p:cNvSpPr>
            <a:spLocks noGrp="1"/>
          </p:cNvSpPr>
          <p:nvPr>
            <p:ph type="body" sz="quarter" idx="23" hasCustomPrompt="1"/>
          </p:nvPr>
        </p:nvSpPr>
        <p:spPr>
          <a:xfrm>
            <a:off x="2232025" y="10314384"/>
            <a:ext cx="9433668" cy="1008112"/>
          </a:xfrm>
          <a:prstGeom prst="rect">
            <a:avLst/>
          </a:prstGeom>
        </p:spPr>
        <p:txBody>
          <a:bodyPr vert="horz" anchor="t"/>
          <a:lstStyle>
            <a:lvl1pPr marL="0" indent="0" algn="ctr">
              <a:lnSpc>
                <a:spcPct val="100000"/>
              </a:lnSpc>
              <a:spcBef>
                <a:spcPts val="3500"/>
              </a:spcBef>
              <a:buNone/>
              <a:defRPr sz="24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Text Placeholder 12"/>
          <p:cNvSpPr>
            <a:spLocks noGrp="1"/>
          </p:cNvSpPr>
          <p:nvPr>
            <p:ph type="body" sz="quarter" idx="24" hasCustomPrompt="1"/>
          </p:nvPr>
        </p:nvSpPr>
        <p:spPr>
          <a:xfrm>
            <a:off x="12696056" y="10314384"/>
            <a:ext cx="9409882" cy="1008112"/>
          </a:xfrm>
          <a:prstGeom prst="rect">
            <a:avLst/>
          </a:prstGeom>
        </p:spPr>
        <p:txBody>
          <a:bodyPr vert="horz" anchor="t"/>
          <a:lstStyle>
            <a:lvl1pPr marL="0" indent="0" algn="ctr">
              <a:lnSpc>
                <a:spcPct val="100000"/>
              </a:lnSpc>
              <a:spcBef>
                <a:spcPts val="3500"/>
              </a:spcBef>
              <a:buNone/>
              <a:defRPr sz="24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309655466"/>
      </p:ext>
    </p:extLst>
  </p:cSld>
  <p:clrMapOvr>
    <a:masterClrMapping/>
  </p:clrMapOvr>
  <p:transition xmlns:p14="http://schemas.microsoft.com/office/powerpoint/2010/mai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nd Map">
    <p:spTree>
      <p:nvGrpSpPr>
        <p:cNvPr id="1" name=""/>
        <p:cNvGrpSpPr/>
        <p:nvPr/>
      </p:nvGrpSpPr>
      <p:grpSpPr>
        <a:xfrm>
          <a:off x="0" y="0"/>
          <a:ext cx="0" cy="0"/>
          <a:chOff x="0" y="0"/>
          <a:chExt cx="0" cy="0"/>
        </a:xfrm>
      </p:grpSpPr>
      <p:sp>
        <p:nvSpPr>
          <p:cNvPr id="20" name="Line 11"/>
          <p:cNvSpPr>
            <a:spLocks noChangeShapeType="1"/>
          </p:cNvSpPr>
          <p:nvPr userDrawn="1"/>
        </p:nvSpPr>
        <p:spPr bwMode="auto">
          <a:xfrm rot="10800000">
            <a:off x="13848184" y="3905671"/>
            <a:ext cx="216024" cy="3585741"/>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1" name="Line 13"/>
          <p:cNvSpPr>
            <a:spLocks noChangeShapeType="1"/>
          </p:cNvSpPr>
          <p:nvPr userDrawn="1"/>
        </p:nvSpPr>
        <p:spPr bwMode="auto">
          <a:xfrm>
            <a:off x="2470920" y="4121696"/>
            <a:ext cx="2952328" cy="1296144"/>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47" name="Line 8"/>
          <p:cNvSpPr>
            <a:spLocks noChangeShapeType="1"/>
          </p:cNvSpPr>
          <p:nvPr userDrawn="1"/>
        </p:nvSpPr>
        <p:spPr bwMode="auto">
          <a:xfrm rot="10800000" flipH="1">
            <a:off x="14136216" y="6281934"/>
            <a:ext cx="2880320" cy="1080121"/>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44" name="Oval 20"/>
          <p:cNvSpPr>
            <a:spLocks/>
          </p:cNvSpPr>
          <p:nvPr userDrawn="1"/>
        </p:nvSpPr>
        <p:spPr bwMode="auto">
          <a:xfrm>
            <a:off x="12881579" y="2897560"/>
            <a:ext cx="2001788" cy="2001788"/>
          </a:xfrm>
          <a:prstGeom prst="ellipse">
            <a:avLst/>
          </a:prstGeom>
          <a:blipFill rotWithShape="1">
            <a:blip r:embed="rId2">
              <a:duotone>
                <a:schemeClr val="accent1">
                  <a:shade val="45000"/>
                  <a:satMod val="135000"/>
                </a:schemeClr>
                <a:prstClr val="white"/>
              </a:duotone>
            </a:blip>
            <a:stretch>
              <a:fillRect/>
            </a:stretch>
          </a:blipFill>
          <a:ln w="127000">
            <a:noFill/>
          </a:ln>
          <a:effectLst/>
          <a:extLst/>
        </p:spPr>
        <p:txBody>
          <a:bodyPr lIns="0" tIns="0" rIns="0" bIns="0"/>
          <a:lstStyle/>
          <a:p>
            <a:endParaRPr lang="en-US">
              <a:latin typeface="nevis Bold"/>
              <a:cs typeface="nevis Bold"/>
            </a:endParaRPr>
          </a:p>
        </p:txBody>
      </p:sp>
      <p:sp>
        <p:nvSpPr>
          <p:cNvPr id="45" name="Oval 20"/>
          <p:cNvSpPr>
            <a:spLocks/>
          </p:cNvSpPr>
          <p:nvPr userDrawn="1"/>
        </p:nvSpPr>
        <p:spPr bwMode="auto">
          <a:xfrm>
            <a:off x="1462808" y="3070448"/>
            <a:ext cx="2001788" cy="2001788"/>
          </a:xfrm>
          <a:prstGeom prst="ellipse">
            <a:avLst/>
          </a:prstGeom>
          <a:blipFill rotWithShape="1">
            <a:blip r:embed="rId2">
              <a:duotone>
                <a:schemeClr val="accent1">
                  <a:shade val="45000"/>
                  <a:satMod val="135000"/>
                </a:schemeClr>
                <a:prstClr val="white"/>
              </a:duotone>
            </a:blip>
            <a:stretch>
              <a:fillRect/>
            </a:stretch>
          </a:blipFill>
          <a:ln w="127000">
            <a:noFill/>
          </a:ln>
          <a:effectLst/>
          <a:extLst/>
        </p:spPr>
        <p:txBody>
          <a:bodyPr lIns="0" tIns="0" rIns="0" bIns="0"/>
          <a:lstStyle/>
          <a:p>
            <a:endParaRPr lang="en-US">
              <a:latin typeface="nevis Bold"/>
              <a:cs typeface="nevis Bold"/>
            </a:endParaRPr>
          </a:p>
        </p:txBody>
      </p:sp>
      <p:sp>
        <p:nvSpPr>
          <p:cNvPr id="46" name="Oval 20"/>
          <p:cNvSpPr>
            <a:spLocks/>
          </p:cNvSpPr>
          <p:nvPr userDrawn="1"/>
        </p:nvSpPr>
        <p:spPr bwMode="auto">
          <a:xfrm>
            <a:off x="16008424" y="5301828"/>
            <a:ext cx="2001788" cy="2001788"/>
          </a:xfrm>
          <a:prstGeom prst="ellipse">
            <a:avLst/>
          </a:prstGeom>
          <a:blipFill rotWithShape="1">
            <a:blip r:embed="rId2">
              <a:duotone>
                <a:schemeClr val="accent1">
                  <a:shade val="45000"/>
                  <a:satMod val="135000"/>
                </a:schemeClr>
                <a:prstClr val="white"/>
              </a:duotone>
            </a:blip>
            <a:stretch>
              <a:fillRect/>
            </a:stretch>
          </a:blipFill>
          <a:ln w="127000">
            <a:noFill/>
          </a:ln>
          <a:effectLst/>
          <a:extLst/>
        </p:spPr>
        <p:txBody>
          <a:bodyPr lIns="0" tIns="0" rIns="0" bIns="0"/>
          <a:lstStyle/>
          <a:p>
            <a:endParaRPr lang="en-US"/>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4" name="Line 9"/>
          <p:cNvSpPr>
            <a:spLocks noChangeShapeType="1"/>
          </p:cNvSpPr>
          <p:nvPr userDrawn="1"/>
        </p:nvSpPr>
        <p:spPr bwMode="auto">
          <a:xfrm>
            <a:off x="9815736" y="6137920"/>
            <a:ext cx="4248472" cy="1296144"/>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5" name="Line 12"/>
          <p:cNvSpPr>
            <a:spLocks noChangeShapeType="1"/>
          </p:cNvSpPr>
          <p:nvPr userDrawn="1"/>
        </p:nvSpPr>
        <p:spPr bwMode="auto">
          <a:xfrm>
            <a:off x="5423248" y="5417840"/>
            <a:ext cx="4392488" cy="936104"/>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6" name="Oval 15"/>
          <p:cNvSpPr/>
          <p:nvPr userDrawn="1"/>
        </p:nvSpPr>
        <p:spPr bwMode="auto">
          <a:xfrm>
            <a:off x="7544014" y="3916573"/>
            <a:ext cx="4577566" cy="4577566"/>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nevis Bold"/>
              <a:ea typeface="ヒラギノ角ゴ ProN W3" charset="0"/>
              <a:cs typeface="nevis Bold"/>
              <a:sym typeface="Gill Sans" charset="0"/>
            </a:endParaRPr>
          </a:p>
        </p:txBody>
      </p:sp>
      <p:sp>
        <p:nvSpPr>
          <p:cNvPr id="17" name="Line 7"/>
          <p:cNvSpPr>
            <a:spLocks noChangeShapeType="1"/>
          </p:cNvSpPr>
          <p:nvPr userDrawn="1"/>
        </p:nvSpPr>
        <p:spPr bwMode="auto">
          <a:xfrm rot="10800000">
            <a:off x="14064208" y="7434064"/>
            <a:ext cx="1728192" cy="2952328"/>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8" name="Line 8"/>
          <p:cNvSpPr>
            <a:spLocks noChangeShapeType="1"/>
          </p:cNvSpPr>
          <p:nvPr userDrawn="1"/>
        </p:nvSpPr>
        <p:spPr bwMode="auto">
          <a:xfrm rot="10800000" flipH="1">
            <a:off x="11183888" y="7491412"/>
            <a:ext cx="2952328" cy="2678955"/>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9" name="Line 10"/>
          <p:cNvSpPr>
            <a:spLocks noChangeShapeType="1"/>
          </p:cNvSpPr>
          <p:nvPr userDrawn="1"/>
        </p:nvSpPr>
        <p:spPr bwMode="auto">
          <a:xfrm rot="10800000">
            <a:off x="5423248" y="5417838"/>
            <a:ext cx="1584176" cy="4032449"/>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2" name="Line 14"/>
          <p:cNvSpPr>
            <a:spLocks noChangeShapeType="1"/>
          </p:cNvSpPr>
          <p:nvPr userDrawn="1"/>
        </p:nvSpPr>
        <p:spPr bwMode="auto">
          <a:xfrm rot="10800000" flipH="1">
            <a:off x="3191000" y="5417839"/>
            <a:ext cx="2232247" cy="2736303"/>
          </a:xfrm>
          <a:prstGeom prst="line">
            <a:avLst/>
          </a:prstGeom>
          <a:noFill/>
          <a:ln w="44450" cap="sq" cmpd="sng">
            <a:solidFill>
              <a:srgbClr val="FFFFF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3" name="Oval 20"/>
          <p:cNvSpPr>
            <a:spLocks/>
          </p:cNvSpPr>
          <p:nvPr userDrawn="1"/>
        </p:nvSpPr>
        <p:spPr bwMode="auto">
          <a:xfrm>
            <a:off x="3972942" y="3924002"/>
            <a:ext cx="3009900" cy="3009900"/>
          </a:xfrm>
          <a:prstGeom prst="ellipse">
            <a:avLst/>
          </a:prstGeom>
          <a:blipFill rotWithShape="1">
            <a:blip r:embed="rId4"/>
            <a:stretch>
              <a:fillRect/>
            </a:stretch>
          </a:blipFill>
          <a:ln w="127000">
            <a:noFill/>
          </a:ln>
          <a:effectLst/>
          <a:extLst/>
        </p:spPr>
        <p:txBody>
          <a:bodyPr lIns="0" tIns="0" rIns="0" bIns="0"/>
          <a:lstStyle/>
          <a:p>
            <a:endParaRPr lang="en-US">
              <a:latin typeface="nevis Bold"/>
              <a:cs typeface="nevis Bold"/>
            </a:endParaRPr>
          </a:p>
        </p:txBody>
      </p:sp>
      <p:sp>
        <p:nvSpPr>
          <p:cNvPr id="24" name="Oval 21"/>
          <p:cNvSpPr>
            <a:spLocks/>
          </p:cNvSpPr>
          <p:nvPr userDrawn="1"/>
        </p:nvSpPr>
        <p:spPr bwMode="auto">
          <a:xfrm>
            <a:off x="12545442" y="5905202"/>
            <a:ext cx="3009900" cy="3009900"/>
          </a:xfrm>
          <a:prstGeom prst="ellipse">
            <a:avLst/>
          </a:prstGeom>
          <a:blipFill rotWithShape="1">
            <a:blip r:embed="rId4"/>
            <a:stretch>
              <a:fillRect/>
            </a:stretch>
          </a:blipFill>
          <a:ln w="127000">
            <a:noFill/>
          </a:ln>
          <a:effectLst/>
          <a:extLst/>
        </p:spPr>
        <p:txBody>
          <a:bodyPr lIns="0" tIns="0" rIns="0" bIns="0"/>
          <a:lstStyle/>
          <a:p>
            <a:endParaRPr lang="en-US">
              <a:latin typeface="nevis Bold"/>
              <a:cs typeface="nevis Bold"/>
            </a:endParaRPr>
          </a:p>
        </p:txBody>
      </p:sp>
      <p:sp>
        <p:nvSpPr>
          <p:cNvPr id="25" name="Text Placeholder 12"/>
          <p:cNvSpPr>
            <a:spLocks noGrp="1"/>
          </p:cNvSpPr>
          <p:nvPr>
            <p:ph type="body" sz="quarter" idx="27" hasCustomPrompt="1"/>
          </p:nvPr>
        </p:nvSpPr>
        <p:spPr>
          <a:xfrm>
            <a:off x="7799512" y="4568180"/>
            <a:ext cx="4032448" cy="3096344"/>
          </a:xfrm>
          <a:prstGeom prst="rect">
            <a:avLst/>
          </a:prstGeom>
        </p:spPr>
        <p:txBody>
          <a:bodyPr vert="horz" anchor="ctr"/>
          <a:lstStyle>
            <a:lvl1pPr marL="0" indent="0" algn="ctr">
              <a:buNone/>
              <a:defRPr sz="60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8" hasCustomPrompt="1"/>
          </p:nvPr>
        </p:nvSpPr>
        <p:spPr>
          <a:xfrm>
            <a:off x="12624049" y="6296372"/>
            <a:ext cx="2880320" cy="2160240"/>
          </a:xfrm>
          <a:prstGeom prst="rect">
            <a:avLst/>
          </a:prstGeom>
        </p:spPr>
        <p:txBody>
          <a:bodyPr vert="horz" anchor="ctr"/>
          <a:lstStyle>
            <a:lvl1pPr marL="0" indent="0" algn="ctr">
              <a:buNone/>
              <a:defRPr sz="4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29" hasCustomPrompt="1"/>
          </p:nvPr>
        </p:nvSpPr>
        <p:spPr>
          <a:xfrm>
            <a:off x="4055096" y="4265712"/>
            <a:ext cx="2808313" cy="2160240"/>
          </a:xfrm>
          <a:prstGeom prst="rect">
            <a:avLst/>
          </a:prstGeom>
        </p:spPr>
        <p:txBody>
          <a:bodyPr vert="horz" anchor="ctr"/>
          <a:lstStyle>
            <a:lvl1pPr marL="0" indent="0" algn="ctr">
              <a:buNone/>
              <a:defRPr sz="4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Oval 20"/>
          <p:cNvSpPr>
            <a:spLocks/>
          </p:cNvSpPr>
          <p:nvPr userDrawn="1"/>
        </p:nvSpPr>
        <p:spPr bwMode="auto">
          <a:xfrm>
            <a:off x="2197324" y="7246912"/>
            <a:ext cx="2001788" cy="2001788"/>
          </a:xfrm>
          <a:prstGeom prst="ellipse">
            <a:avLst/>
          </a:prstGeom>
          <a:blipFill rotWithShape="1">
            <a:blip r:embed="rId2">
              <a:duotone>
                <a:schemeClr val="accent1">
                  <a:shade val="45000"/>
                  <a:satMod val="135000"/>
                </a:schemeClr>
                <a:prstClr val="white"/>
              </a:duotone>
            </a:blip>
            <a:stretch>
              <a:fillRect/>
            </a:stretch>
          </a:blipFill>
          <a:ln w="127000">
            <a:noFill/>
          </a:ln>
          <a:effectLst/>
          <a:extLst/>
        </p:spPr>
        <p:txBody>
          <a:bodyPr lIns="0" tIns="0" rIns="0" bIns="0"/>
          <a:lstStyle/>
          <a:p>
            <a:endParaRPr lang="en-US">
              <a:latin typeface="nevis Bold"/>
              <a:cs typeface="nevis Bold"/>
            </a:endParaRPr>
          </a:p>
        </p:txBody>
      </p:sp>
      <p:sp>
        <p:nvSpPr>
          <p:cNvPr id="29" name="Oval 20"/>
          <p:cNvSpPr>
            <a:spLocks/>
          </p:cNvSpPr>
          <p:nvPr userDrawn="1"/>
        </p:nvSpPr>
        <p:spPr bwMode="auto">
          <a:xfrm>
            <a:off x="5999312" y="8456612"/>
            <a:ext cx="2001788" cy="2001788"/>
          </a:xfrm>
          <a:prstGeom prst="ellipse">
            <a:avLst/>
          </a:prstGeom>
          <a:blipFill rotWithShape="1">
            <a:blip r:embed="rId2">
              <a:duotone>
                <a:schemeClr val="accent1">
                  <a:shade val="45000"/>
                  <a:satMod val="135000"/>
                </a:schemeClr>
                <a:prstClr val="white"/>
              </a:duotone>
            </a:blip>
            <a:stretch>
              <a:fillRect/>
            </a:stretch>
          </a:blipFill>
          <a:ln w="127000">
            <a:noFill/>
          </a:ln>
          <a:effectLst/>
          <a:extLst/>
        </p:spPr>
        <p:txBody>
          <a:bodyPr lIns="0" tIns="0" rIns="0" bIns="0"/>
          <a:lstStyle/>
          <a:p>
            <a:endParaRPr lang="en-US">
              <a:latin typeface="nevis Bold"/>
              <a:cs typeface="nevis Bold"/>
            </a:endParaRPr>
          </a:p>
        </p:txBody>
      </p:sp>
      <p:sp>
        <p:nvSpPr>
          <p:cNvPr id="30" name="Oval 20"/>
          <p:cNvSpPr>
            <a:spLocks/>
          </p:cNvSpPr>
          <p:nvPr userDrawn="1"/>
        </p:nvSpPr>
        <p:spPr bwMode="auto">
          <a:xfrm>
            <a:off x="10190212" y="9162256"/>
            <a:ext cx="2001788" cy="2001788"/>
          </a:xfrm>
          <a:prstGeom prst="ellipse">
            <a:avLst/>
          </a:prstGeom>
          <a:blipFill rotWithShape="1">
            <a:blip r:embed="rId2">
              <a:duotone>
                <a:schemeClr val="accent1">
                  <a:shade val="45000"/>
                  <a:satMod val="135000"/>
                </a:schemeClr>
                <a:prstClr val="white"/>
              </a:duotone>
            </a:blip>
            <a:stretch>
              <a:fillRect/>
            </a:stretch>
          </a:blipFill>
          <a:ln w="127000">
            <a:noFill/>
          </a:ln>
          <a:effectLst/>
          <a:extLst/>
        </p:spPr>
        <p:txBody>
          <a:bodyPr lIns="0" tIns="0" rIns="0" bIns="0"/>
          <a:lstStyle/>
          <a:p>
            <a:endParaRPr lang="en-US">
              <a:latin typeface="nevis Bold"/>
              <a:cs typeface="nevis Bold"/>
            </a:endParaRPr>
          </a:p>
        </p:txBody>
      </p:sp>
      <p:sp>
        <p:nvSpPr>
          <p:cNvPr id="31" name="Oval 20"/>
          <p:cNvSpPr>
            <a:spLocks/>
          </p:cNvSpPr>
          <p:nvPr userDrawn="1"/>
        </p:nvSpPr>
        <p:spPr bwMode="auto">
          <a:xfrm>
            <a:off x="14825795" y="9394359"/>
            <a:ext cx="2001788" cy="2001788"/>
          </a:xfrm>
          <a:prstGeom prst="ellipse">
            <a:avLst/>
          </a:prstGeom>
          <a:blipFill rotWithShape="1">
            <a:blip r:embed="rId2">
              <a:duotone>
                <a:schemeClr val="accent1">
                  <a:shade val="45000"/>
                  <a:satMod val="135000"/>
                </a:schemeClr>
                <a:prstClr val="white"/>
              </a:duotone>
            </a:blip>
            <a:stretch>
              <a:fillRect/>
            </a:stretch>
          </a:blipFill>
          <a:ln w="127000">
            <a:noFill/>
          </a:ln>
          <a:effectLst/>
          <a:extLst/>
        </p:spPr>
        <p:txBody>
          <a:bodyPr lIns="0" tIns="0" rIns="0" bIns="0"/>
          <a:lstStyle/>
          <a:p>
            <a:endParaRPr lang="en-US">
              <a:latin typeface="nevis Bold"/>
              <a:cs typeface="nevis Bold"/>
            </a:endParaRPr>
          </a:p>
        </p:txBody>
      </p:sp>
      <p:sp>
        <p:nvSpPr>
          <p:cNvPr id="32" name="Text Placeholder 12"/>
          <p:cNvSpPr>
            <a:spLocks noGrp="1"/>
          </p:cNvSpPr>
          <p:nvPr>
            <p:ph type="body" sz="quarter" idx="21" hasCustomPrompt="1"/>
          </p:nvPr>
        </p:nvSpPr>
        <p:spPr>
          <a:xfrm>
            <a:off x="1579753" y="3620399"/>
            <a:ext cx="1796771" cy="1019789"/>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22" hasCustomPrompt="1"/>
          </p:nvPr>
        </p:nvSpPr>
        <p:spPr>
          <a:xfrm>
            <a:off x="2299833" y="7750968"/>
            <a:ext cx="1796771" cy="1019789"/>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Text Placeholder 12"/>
          <p:cNvSpPr>
            <a:spLocks noGrp="1"/>
          </p:cNvSpPr>
          <p:nvPr>
            <p:ph type="body" sz="quarter" idx="23" hasCustomPrompt="1"/>
          </p:nvPr>
        </p:nvSpPr>
        <p:spPr>
          <a:xfrm>
            <a:off x="6101821" y="9032676"/>
            <a:ext cx="1796771" cy="1019789"/>
          </a:xfrm>
          <a:prstGeom prst="rect">
            <a:avLst/>
          </a:prstGeom>
          <a:ln>
            <a:noFill/>
          </a:ln>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5" name="Text Placeholder 12"/>
          <p:cNvSpPr>
            <a:spLocks noGrp="1"/>
          </p:cNvSpPr>
          <p:nvPr>
            <p:ph type="body" sz="quarter" idx="24" hasCustomPrompt="1"/>
          </p:nvPr>
        </p:nvSpPr>
        <p:spPr>
          <a:xfrm>
            <a:off x="10292721" y="9738320"/>
            <a:ext cx="1796771" cy="1019789"/>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25" hasCustomPrompt="1"/>
          </p:nvPr>
        </p:nvSpPr>
        <p:spPr>
          <a:xfrm>
            <a:off x="14928304" y="9886738"/>
            <a:ext cx="1796771" cy="1019789"/>
          </a:xfrm>
          <a:prstGeom prst="rect">
            <a:avLst/>
          </a:prstGeom>
          <a:noFill/>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6" hasCustomPrompt="1"/>
          </p:nvPr>
        </p:nvSpPr>
        <p:spPr>
          <a:xfrm>
            <a:off x="16080432" y="5777880"/>
            <a:ext cx="1796771" cy="1019789"/>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30"/>
          </p:nvPr>
        </p:nvSpPr>
        <p:spPr>
          <a:xfrm>
            <a:off x="18672720" y="3545632"/>
            <a:ext cx="4774652" cy="2880320"/>
          </a:xfrm>
          <a:prstGeom prst="rect">
            <a:avLst/>
          </a:prstGeom>
        </p:spPr>
        <p:txBody>
          <a:bodyPr vert="horz" anchor="t"/>
          <a:lstStyle>
            <a:lvl1pPr marL="457200" indent="-457200" algn="l">
              <a:lnSpc>
                <a:spcPct val="100000"/>
              </a:lnSpc>
              <a:spcBef>
                <a:spcPts val="3500"/>
              </a:spcBef>
              <a:buClr>
                <a:schemeClr val="accent2"/>
              </a:buClr>
              <a:buSzPct val="107000"/>
              <a:buFont typeface="Wingdings" charset="2"/>
              <a:buChar char=""/>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17" hasCustomPrompt="1"/>
          </p:nvPr>
        </p:nvSpPr>
        <p:spPr>
          <a:xfrm>
            <a:off x="18672720" y="2465512"/>
            <a:ext cx="4711574" cy="1079500"/>
          </a:xfrm>
          <a:prstGeom prst="rect">
            <a:avLst/>
          </a:prstGeom>
        </p:spPr>
        <p:txBody>
          <a:bodyPr vert="horz" anchor="b"/>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p:ph type="body" sz="quarter" idx="33" hasCustomPrompt="1"/>
          </p:nvPr>
        </p:nvSpPr>
        <p:spPr>
          <a:xfrm>
            <a:off x="12984088" y="3329608"/>
            <a:ext cx="1796771" cy="1019789"/>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0" name="Text Placeholder 12"/>
          <p:cNvSpPr>
            <a:spLocks noGrp="1"/>
          </p:cNvSpPr>
          <p:nvPr>
            <p:ph type="body" sz="quarter" idx="34"/>
          </p:nvPr>
        </p:nvSpPr>
        <p:spPr>
          <a:xfrm>
            <a:off x="18672720" y="8227663"/>
            <a:ext cx="4774652" cy="2880320"/>
          </a:xfrm>
          <a:prstGeom prst="rect">
            <a:avLst/>
          </a:prstGeom>
        </p:spPr>
        <p:txBody>
          <a:bodyPr vert="horz" anchor="t"/>
          <a:lstStyle>
            <a:lvl1pPr marL="457200" indent="-457200" algn="l">
              <a:lnSpc>
                <a:spcPct val="100000"/>
              </a:lnSpc>
              <a:spcBef>
                <a:spcPts val="3500"/>
              </a:spcBef>
              <a:buClr>
                <a:schemeClr val="accent2"/>
              </a:buClr>
              <a:buSzPct val="107000"/>
              <a:buFont typeface="Wingdings" charset="2"/>
              <a:buChar char=""/>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1" name="Text Placeholder 12"/>
          <p:cNvSpPr>
            <a:spLocks noGrp="1"/>
          </p:cNvSpPr>
          <p:nvPr>
            <p:ph type="body" sz="quarter" idx="35" hasCustomPrompt="1"/>
          </p:nvPr>
        </p:nvSpPr>
        <p:spPr>
          <a:xfrm>
            <a:off x="18672720" y="7147543"/>
            <a:ext cx="4711574" cy="1079500"/>
          </a:xfrm>
          <a:prstGeom prst="rect">
            <a:avLst/>
          </a:prstGeom>
        </p:spPr>
        <p:txBody>
          <a:bodyPr vert="horz" anchor="b"/>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2751592158"/>
      </p:ext>
    </p:extLst>
  </p:cSld>
  <p:clrMapOvr>
    <a:masterClrMapping/>
  </p:clrMapOvr>
  <p:transition xmlns:p14="http://schemas.microsoft.com/office/powerpoint/2010/mai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age with Title">
    <p:spTree>
      <p:nvGrpSpPr>
        <p:cNvPr id="1" name=""/>
        <p:cNvGrpSpPr/>
        <p:nvPr/>
      </p:nvGrpSpPr>
      <p:grpSpPr>
        <a:xfrm>
          <a:off x="0" y="0"/>
          <a:ext cx="0" cy="0"/>
          <a:chOff x="0" y="0"/>
          <a:chExt cx="0" cy="0"/>
        </a:xfrm>
      </p:grpSpPr>
      <p:sp>
        <p:nvSpPr>
          <p:cNvPr id="10" name="Oval 9"/>
          <p:cNvSpPr/>
          <p:nvPr userDrawn="1"/>
        </p:nvSpPr>
        <p:spPr bwMode="auto">
          <a:xfrm>
            <a:off x="2254896" y="2969569"/>
            <a:ext cx="5616624" cy="5616624"/>
          </a:xfrm>
          <a:prstGeom prst="ellipse">
            <a:avLst/>
          </a:prstGeom>
          <a:blipFill dpi="0" rotWithShape="1">
            <a:blip r:embed="rId2">
              <a:duotone>
                <a:schemeClr val="accent1">
                  <a:shade val="45000"/>
                  <a:satMod val="135000"/>
                </a:schemeClr>
                <a:prstClr val="white"/>
              </a:duotone>
            </a:blip>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3" name="Text Placeholder 12"/>
          <p:cNvSpPr>
            <a:spLocks noGrp="1"/>
          </p:cNvSpPr>
          <p:nvPr>
            <p:ph type="body" sz="quarter" idx="26" hasCustomPrompt="1"/>
          </p:nvPr>
        </p:nvSpPr>
        <p:spPr>
          <a:xfrm>
            <a:off x="2682590" y="9378280"/>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Text Placeholder 12"/>
          <p:cNvSpPr>
            <a:spLocks noGrp="1"/>
          </p:cNvSpPr>
          <p:nvPr>
            <p:ph type="body" sz="quarter" idx="27"/>
          </p:nvPr>
        </p:nvSpPr>
        <p:spPr>
          <a:xfrm>
            <a:off x="2682590"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Oval 27"/>
          <p:cNvSpPr/>
          <p:nvPr userDrawn="1"/>
        </p:nvSpPr>
        <p:spPr bwMode="auto">
          <a:xfrm>
            <a:off x="9385276" y="2969569"/>
            <a:ext cx="5616624" cy="5616624"/>
          </a:xfrm>
          <a:prstGeom prst="ellipse">
            <a:avLst/>
          </a:prstGeom>
          <a:blipFill dpi="0" rotWithShape="1">
            <a:blip r:embed="rId2">
              <a:duotone>
                <a:schemeClr val="accent1">
                  <a:shade val="45000"/>
                  <a:satMod val="135000"/>
                </a:schemeClr>
                <a:prstClr val="white"/>
              </a:duotone>
            </a:blip>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29" name="Text Placeholder 12"/>
          <p:cNvSpPr>
            <a:spLocks noGrp="1"/>
          </p:cNvSpPr>
          <p:nvPr>
            <p:ph type="body" sz="quarter" idx="29" hasCustomPrompt="1"/>
          </p:nvPr>
        </p:nvSpPr>
        <p:spPr>
          <a:xfrm>
            <a:off x="9887744" y="9378280"/>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30"/>
          </p:nvPr>
        </p:nvSpPr>
        <p:spPr>
          <a:xfrm>
            <a:off x="9887744"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grpSp>
        <p:nvGrpSpPr>
          <p:cNvPr id="33" name="Group 32"/>
          <p:cNvGrpSpPr/>
          <p:nvPr userDrawn="1"/>
        </p:nvGrpSpPr>
        <p:grpSpPr>
          <a:xfrm>
            <a:off x="10681420" y="3689649"/>
            <a:ext cx="3083445" cy="3357103"/>
            <a:chOff x="9095656" y="3545632"/>
            <a:chExt cx="1587317" cy="1728192"/>
          </a:xfrm>
        </p:grpSpPr>
        <p:pic>
          <p:nvPicPr>
            <p:cNvPr id="34" name="Picture 33" descr="Cog_Blu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35" name="Picture 34" descr="Cog_Blu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sp>
        <p:nvSpPr>
          <p:cNvPr id="36" name="Oval 35"/>
          <p:cNvSpPr/>
          <p:nvPr userDrawn="1"/>
        </p:nvSpPr>
        <p:spPr bwMode="auto">
          <a:xfrm>
            <a:off x="16489314" y="2969569"/>
            <a:ext cx="5616624" cy="5616624"/>
          </a:xfrm>
          <a:prstGeom prst="ellipse">
            <a:avLst/>
          </a:prstGeom>
          <a:blipFill dpi="0" rotWithShape="1">
            <a:blip r:embed="rId2">
              <a:duotone>
                <a:schemeClr val="accent1">
                  <a:shade val="45000"/>
                  <a:satMod val="135000"/>
                </a:schemeClr>
                <a:prstClr val="white"/>
              </a:duotone>
            </a:blip>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37" name="Text Placeholder 12"/>
          <p:cNvSpPr>
            <a:spLocks noGrp="1"/>
          </p:cNvSpPr>
          <p:nvPr>
            <p:ph type="body" sz="quarter" idx="32" hasCustomPrompt="1"/>
          </p:nvPr>
        </p:nvSpPr>
        <p:spPr>
          <a:xfrm>
            <a:off x="16917008" y="9378280"/>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3"/>
          </p:nvPr>
        </p:nvSpPr>
        <p:spPr>
          <a:xfrm>
            <a:off x="16917008"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27" name="Picture 26" descr="2Heads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204084" y="3185593"/>
            <a:ext cx="4348956" cy="4335452"/>
          </a:xfrm>
          <a:prstGeom prst="rect">
            <a:avLst/>
          </a:prstGeom>
        </p:spPr>
      </p:pic>
      <p:pic>
        <p:nvPicPr>
          <p:cNvPr id="44" name="Picture 43" descr="lightbulb_RedWir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83088" y="3748064"/>
            <a:ext cx="2111814" cy="3332802"/>
          </a:xfrm>
          <a:prstGeom prst="rect">
            <a:avLst/>
          </a:prstGeom>
          <a:noFill/>
          <a:effectLst/>
        </p:spPr>
      </p:pic>
      <p:pic>
        <p:nvPicPr>
          <p:cNvPr id="39" name="Picture 38" descr="Banner2_Mustar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152440" y="7141076"/>
            <a:ext cx="6192688" cy="1805156"/>
          </a:xfrm>
          <a:prstGeom prst="rect">
            <a:avLst/>
          </a:prstGeom>
        </p:spPr>
      </p:pic>
      <p:pic>
        <p:nvPicPr>
          <p:cNvPr id="2" name="Picture 1" descr="Banner2_Mustar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4857" y="7141076"/>
            <a:ext cx="6192688" cy="1805156"/>
          </a:xfrm>
          <a:prstGeom prst="rect">
            <a:avLst/>
          </a:prstGeom>
        </p:spPr>
      </p:pic>
      <p:pic>
        <p:nvPicPr>
          <p:cNvPr id="32" name="Picture 31" descr="Banner2_Mustar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95656" y="7141076"/>
            <a:ext cx="6192688" cy="1805156"/>
          </a:xfrm>
          <a:prstGeom prst="rect">
            <a:avLst/>
          </a:prstGeom>
        </p:spPr>
      </p:pic>
      <p:sp>
        <p:nvSpPr>
          <p:cNvPr id="43" name="Rectangle 2"/>
          <p:cNvSpPr>
            <a:spLocks noGrp="1" noChangeArrowheads="1"/>
          </p:cNvSpPr>
          <p:nvPr>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8" name="Text Placeholder 12"/>
          <p:cNvSpPr>
            <a:spLocks noGrp="1"/>
          </p:cNvSpPr>
          <p:nvPr>
            <p:ph type="body" sz="quarter" idx="35" hasCustomPrompt="1"/>
          </p:nvPr>
        </p:nvSpPr>
        <p:spPr>
          <a:xfrm>
            <a:off x="17304568"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6" name="Text Placeholder 12"/>
          <p:cNvSpPr>
            <a:spLocks noGrp="1"/>
          </p:cNvSpPr>
          <p:nvPr>
            <p:ph type="body" sz="quarter" idx="34" hasCustomPrompt="1"/>
          </p:nvPr>
        </p:nvSpPr>
        <p:spPr>
          <a:xfrm>
            <a:off x="10225436"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28" hasCustomPrompt="1"/>
          </p:nvPr>
        </p:nvSpPr>
        <p:spPr>
          <a:xfrm>
            <a:off x="3046984"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68079399"/>
      </p:ext>
    </p:extLst>
  </p:cSld>
  <p:clrMapOvr>
    <a:masterClrMapping/>
  </p:clrMapOvr>
  <p:transition xmlns:p14="http://schemas.microsoft.com/office/powerpoint/2010/mai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Chapter Page ">
    <p:spTree>
      <p:nvGrpSpPr>
        <p:cNvPr id="1" name=""/>
        <p:cNvGrpSpPr/>
        <p:nvPr/>
      </p:nvGrpSpPr>
      <p:grpSpPr>
        <a:xfrm>
          <a:off x="0" y="0"/>
          <a:ext cx="0" cy="0"/>
          <a:chOff x="0" y="0"/>
          <a:chExt cx="0" cy="0"/>
        </a:xfrm>
      </p:grpSpPr>
      <p:pic>
        <p:nvPicPr>
          <p:cNvPr id="12" name="Picture 11" descr="BigSplat1_Mustar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27242">
            <a:off x="21972259" y="12026344"/>
            <a:ext cx="3577627" cy="2913210"/>
          </a:xfrm>
          <a:prstGeom prst="rect">
            <a:avLst/>
          </a:prstGeom>
        </p:spPr>
      </p:pic>
      <p:pic>
        <p:nvPicPr>
          <p:cNvPr id="11" name="Picture 10" descr="9Stars_Must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372870" y="6939827"/>
            <a:ext cx="8280920" cy="916467"/>
          </a:xfrm>
          <a:prstGeom prst="rect">
            <a:avLst/>
          </a:prstGeom>
        </p:spPr>
      </p:pic>
      <p:sp>
        <p:nvSpPr>
          <p:cNvPr id="8" name="Text Placeholder 7"/>
          <p:cNvSpPr>
            <a:spLocks noGrp="1"/>
          </p:cNvSpPr>
          <p:nvPr>
            <p:ph type="body" sz="quarter" idx="10" hasCustomPrompt="1"/>
          </p:nvPr>
        </p:nvSpPr>
        <p:spPr>
          <a:xfrm rot="16200000">
            <a:off x="418692" y="-450814"/>
            <a:ext cx="3888433" cy="4968553"/>
          </a:xfrm>
          <a:prstGeom prst="rect">
            <a:avLst/>
          </a:prstGeom>
        </p:spPr>
        <p:txBody>
          <a:bodyPr vert="horz"/>
          <a:lstStyle>
            <a:lvl1pPr>
              <a:defRPr sz="44000">
                <a:solidFill>
                  <a:srgbClr val="CDA627"/>
                </a:solidFill>
                <a:latin typeface="Heavyweight"/>
                <a:cs typeface="Heavyweight"/>
              </a:defRPr>
            </a:lvl1pPr>
          </a:lstStyle>
          <a:p>
            <a:pPr lvl="0"/>
            <a:r>
              <a:rPr lang="en-US" dirty="0" smtClean="0"/>
              <a:t>1</a:t>
            </a:r>
            <a:endParaRPr lang="en-US" dirty="0"/>
          </a:p>
        </p:txBody>
      </p:sp>
      <p:sp>
        <p:nvSpPr>
          <p:cNvPr id="2" name="Title 1"/>
          <p:cNvSpPr>
            <a:spLocks noGrp="1"/>
          </p:cNvSpPr>
          <p:nvPr>
            <p:ph type="title" hasCustomPrompt="1"/>
          </p:nvPr>
        </p:nvSpPr>
        <p:spPr>
          <a:xfrm>
            <a:off x="5829050" y="3416920"/>
            <a:ext cx="16300054" cy="8394080"/>
          </a:xfrm>
          <a:prstGeom prst="rect">
            <a:avLst/>
          </a:prstGeom>
          <a:effectLst/>
        </p:spPr>
        <p:txBody>
          <a:bodyPr anchor="ctr"/>
          <a:lstStyle>
            <a:lvl1pPr algn="l">
              <a:lnSpc>
                <a:spcPct val="80000"/>
              </a:lnSpc>
              <a:defRPr sz="23500" spc="0" baseline="0">
                <a:solidFill>
                  <a:srgbClr val="FFFFFF"/>
                </a:solidFill>
                <a:effectLst/>
                <a:latin typeface="Heavyweight"/>
                <a:cs typeface="Heavyweight"/>
              </a:defRPr>
            </a:lvl1pPr>
          </a:lstStyle>
          <a:p>
            <a:r>
              <a:rPr lang="en-US" dirty="0" smtClean="0"/>
              <a:t>click to edit master title style</a:t>
            </a:r>
            <a:endParaRPr lang="en-US" dirty="0"/>
          </a:p>
        </p:txBody>
      </p:sp>
      <p:sp>
        <p:nvSpPr>
          <p:cNvPr id="4" name="TextBox 3"/>
          <p:cNvSpPr txBox="1"/>
          <p:nvPr userDrawn="1"/>
        </p:nvSpPr>
        <p:spPr>
          <a:xfrm rot="16200000">
            <a:off x="-2192181" y="7523492"/>
            <a:ext cx="10153128" cy="1477328"/>
          </a:xfrm>
          <a:prstGeom prst="rect">
            <a:avLst/>
          </a:prstGeom>
          <a:noFill/>
        </p:spPr>
        <p:txBody>
          <a:bodyPr wrap="square" rtlCol="0">
            <a:spAutoFit/>
          </a:bodyPr>
          <a:lstStyle/>
          <a:p>
            <a:pPr algn="r"/>
            <a:r>
              <a:rPr lang="en-US" sz="9000" dirty="0" smtClean="0">
                <a:solidFill>
                  <a:srgbClr val="FFFFFF"/>
                </a:solidFill>
                <a:latin typeface="nevis Bold"/>
                <a:cs typeface="nevis Bold"/>
              </a:rPr>
              <a:t>CHAPTER No.</a:t>
            </a:r>
            <a:endParaRPr lang="en-US" sz="9000" dirty="0">
              <a:solidFill>
                <a:srgbClr val="FFFFFF"/>
              </a:solidFill>
              <a:latin typeface="nevis Bold"/>
              <a:cs typeface="nevis Bold"/>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7595992"/>
      </p:ext>
    </p:extLst>
  </p:cSld>
  <p:clrMapOvr>
    <a:masterClrMapping/>
  </p:clrMapOvr>
  <p:transition xmlns:p14="http://schemas.microsoft.com/office/powerpoint/2010/mai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cial Media Bubbles">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5" name="Rectangular Callout 3"/>
          <p:cNvSpPr/>
          <p:nvPr userDrawn="1"/>
        </p:nvSpPr>
        <p:spPr bwMode="auto">
          <a:xfrm>
            <a:off x="16440472" y="4193704"/>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 Placeholder 8"/>
          <p:cNvSpPr>
            <a:spLocks noGrp="1"/>
          </p:cNvSpPr>
          <p:nvPr>
            <p:ph type="body" sz="quarter" idx="55" hasCustomPrompt="1"/>
          </p:nvPr>
        </p:nvSpPr>
        <p:spPr>
          <a:xfrm>
            <a:off x="16728504" y="4425281"/>
            <a:ext cx="2736304" cy="1152128"/>
          </a:xfrm>
          <a:prstGeom prst="rect">
            <a:avLst/>
          </a:prstGeom>
        </p:spPr>
        <p:txBody>
          <a:bodyPr vert="horz" anchor="ctr"/>
          <a:lstStyle>
            <a:lvl1pPr marL="0" indent="0" algn="ctr">
              <a:buFontTx/>
              <a:buNone/>
              <a:defRPr sz="3200" baseline="0">
                <a:solidFill>
                  <a:schemeClr val="accent1"/>
                </a:solidFill>
                <a:latin typeface="nevis Bold"/>
                <a:cs typeface="nevis Bold"/>
              </a:defRPr>
            </a:lvl1pPr>
          </a:lstStyle>
          <a:p>
            <a:pPr lvl="0"/>
            <a:r>
              <a:rPr lang="en-US" dirty="0" smtClean="0"/>
              <a:t>INSERT TEXT</a:t>
            </a:r>
            <a:endParaRPr lang="en-US" dirty="0"/>
          </a:p>
        </p:txBody>
      </p:sp>
      <p:sp>
        <p:nvSpPr>
          <p:cNvPr id="2" name="Oval 1"/>
          <p:cNvSpPr/>
          <p:nvPr userDrawn="1"/>
        </p:nvSpPr>
        <p:spPr bwMode="auto">
          <a:xfrm>
            <a:off x="9976223" y="4409728"/>
            <a:ext cx="4431554" cy="4431554"/>
          </a:xfrm>
          <a:prstGeom prst="ellipse">
            <a:avLst/>
          </a:prstGeom>
          <a:blipFill dpi="0" rotWithShape="1">
            <a:blip r:embed="rId2">
              <a:alphaModFix/>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Oval 19"/>
          <p:cNvSpPr/>
          <p:nvPr userDrawn="1"/>
        </p:nvSpPr>
        <p:spPr bwMode="auto">
          <a:xfrm>
            <a:off x="6935416" y="3563899"/>
            <a:ext cx="3134097" cy="3134097"/>
          </a:xfrm>
          <a:prstGeom prst="ellipse">
            <a:avLst/>
          </a:prstGeom>
          <a:blipFill dpi="0" rotWithShape="1">
            <a:blip r:embed="rId2">
              <a:alphaModFix amt="59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Oval 20"/>
          <p:cNvSpPr/>
          <p:nvPr userDrawn="1"/>
        </p:nvSpPr>
        <p:spPr bwMode="auto">
          <a:xfrm>
            <a:off x="8538555" y="8600293"/>
            <a:ext cx="3370276" cy="3370276"/>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Oval 21"/>
          <p:cNvSpPr/>
          <p:nvPr userDrawn="1"/>
        </p:nvSpPr>
        <p:spPr bwMode="auto">
          <a:xfrm>
            <a:off x="12192000" y="9052060"/>
            <a:ext cx="2016224" cy="2016224"/>
          </a:xfrm>
          <a:prstGeom prst="ellipse">
            <a:avLst/>
          </a:prstGeom>
          <a:blipFill dpi="0" rotWithShape="1">
            <a:blip r:embed="rId2">
              <a:alphaModFix amt="59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Oval 22"/>
          <p:cNvSpPr/>
          <p:nvPr userDrawn="1"/>
        </p:nvSpPr>
        <p:spPr bwMode="auto">
          <a:xfrm>
            <a:off x="14712280" y="5561856"/>
            <a:ext cx="1584176" cy="1584176"/>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Oval 23"/>
          <p:cNvSpPr/>
          <p:nvPr userDrawn="1"/>
        </p:nvSpPr>
        <p:spPr bwMode="auto">
          <a:xfrm>
            <a:off x="6575376" y="6930008"/>
            <a:ext cx="2376264" cy="2376264"/>
          </a:xfrm>
          <a:prstGeom prst="ellipse">
            <a:avLst/>
          </a:prstGeom>
          <a:blipFill dpi="0" rotWithShape="1">
            <a:blip r:embed="rId3">
              <a:duotone>
                <a:schemeClr val="bg2">
                  <a:shade val="45000"/>
                  <a:satMod val="135000"/>
                </a:schemeClr>
                <a:prstClr val="white"/>
              </a:duotone>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Oval 24"/>
          <p:cNvSpPr/>
          <p:nvPr userDrawn="1"/>
        </p:nvSpPr>
        <p:spPr bwMode="auto">
          <a:xfrm>
            <a:off x="14208224" y="7362056"/>
            <a:ext cx="2664296" cy="2664296"/>
          </a:xfrm>
          <a:prstGeom prst="ellipse">
            <a:avLst/>
          </a:prstGeom>
          <a:blipFill dpi="0" rotWithShape="1">
            <a:blip r:embed="rId3">
              <a:duotone>
                <a:schemeClr val="bg2">
                  <a:shade val="45000"/>
                  <a:satMod val="135000"/>
                </a:schemeClr>
                <a:prstClr val="white"/>
              </a:duotone>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Rectangular Callout 3"/>
          <p:cNvSpPr/>
          <p:nvPr userDrawn="1"/>
        </p:nvSpPr>
        <p:spPr bwMode="auto">
          <a:xfrm flipV="1">
            <a:off x="17088544" y="8730208"/>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Text Placeholder 8"/>
          <p:cNvSpPr>
            <a:spLocks noGrp="1"/>
          </p:cNvSpPr>
          <p:nvPr>
            <p:ph type="body" sz="quarter" idx="56" hasCustomPrompt="1"/>
          </p:nvPr>
        </p:nvSpPr>
        <p:spPr>
          <a:xfrm>
            <a:off x="17376576" y="9378280"/>
            <a:ext cx="2736304" cy="1152128"/>
          </a:xfrm>
          <a:prstGeom prst="rect">
            <a:avLst/>
          </a:prstGeom>
        </p:spPr>
        <p:txBody>
          <a:bodyPr vert="horz" anchor="ctr"/>
          <a:lstStyle>
            <a:lvl1pPr marL="0" indent="0" algn="ctr">
              <a:buFontTx/>
              <a:buNone/>
              <a:defRPr sz="3200" baseline="0">
                <a:solidFill>
                  <a:schemeClr val="accent1"/>
                </a:solidFill>
                <a:latin typeface="nevis Bold"/>
                <a:cs typeface="nevis Bold"/>
              </a:defRPr>
            </a:lvl1pPr>
          </a:lstStyle>
          <a:p>
            <a:pPr lvl="0"/>
            <a:r>
              <a:rPr lang="en-US" dirty="0" smtClean="0"/>
              <a:t>INSERT TEXT</a:t>
            </a:r>
            <a:endParaRPr lang="en-US" dirty="0"/>
          </a:p>
        </p:txBody>
      </p:sp>
      <p:sp>
        <p:nvSpPr>
          <p:cNvPr id="28" name="Rectangular Callout 3"/>
          <p:cNvSpPr/>
          <p:nvPr userDrawn="1"/>
        </p:nvSpPr>
        <p:spPr bwMode="auto">
          <a:xfrm flipH="1">
            <a:off x="3118992" y="5824732"/>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Text Placeholder 8"/>
          <p:cNvSpPr>
            <a:spLocks noGrp="1"/>
          </p:cNvSpPr>
          <p:nvPr>
            <p:ph type="body" sz="quarter" idx="57" hasCustomPrompt="1"/>
          </p:nvPr>
        </p:nvSpPr>
        <p:spPr>
          <a:xfrm>
            <a:off x="3407024" y="6056309"/>
            <a:ext cx="2736304" cy="1152128"/>
          </a:xfrm>
          <a:prstGeom prst="rect">
            <a:avLst/>
          </a:prstGeom>
        </p:spPr>
        <p:txBody>
          <a:bodyPr vert="horz" anchor="ctr"/>
          <a:lstStyle>
            <a:lvl1pPr marL="0" indent="0" algn="ctr">
              <a:buFontTx/>
              <a:buNone/>
              <a:defRPr sz="3200" baseline="0">
                <a:solidFill>
                  <a:schemeClr val="accent1"/>
                </a:solidFill>
                <a:latin typeface="nevis Bold"/>
                <a:cs typeface="nevis Bold"/>
              </a:defRPr>
            </a:lvl1pPr>
          </a:lstStyle>
          <a:p>
            <a:pPr lvl="0"/>
            <a:r>
              <a:rPr lang="en-US" dirty="0" smtClean="0"/>
              <a:t>INSERT TEXT</a:t>
            </a:r>
            <a:endParaRPr lang="en-US" dirty="0"/>
          </a:p>
        </p:txBody>
      </p:sp>
      <p:sp>
        <p:nvSpPr>
          <p:cNvPr id="30" name="Rectangular Callout 3"/>
          <p:cNvSpPr/>
          <p:nvPr userDrawn="1"/>
        </p:nvSpPr>
        <p:spPr bwMode="auto">
          <a:xfrm flipV="1">
            <a:off x="13416136" y="10865292"/>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Text Placeholder 8"/>
          <p:cNvSpPr>
            <a:spLocks noGrp="1"/>
          </p:cNvSpPr>
          <p:nvPr>
            <p:ph type="body" sz="quarter" idx="58" hasCustomPrompt="1"/>
          </p:nvPr>
        </p:nvSpPr>
        <p:spPr>
          <a:xfrm>
            <a:off x="13704168" y="11466512"/>
            <a:ext cx="2736304" cy="1152128"/>
          </a:xfrm>
          <a:prstGeom prst="rect">
            <a:avLst/>
          </a:prstGeom>
        </p:spPr>
        <p:txBody>
          <a:bodyPr vert="horz" anchor="ctr"/>
          <a:lstStyle>
            <a:lvl1pPr marL="0" indent="0" algn="ctr">
              <a:buFontTx/>
              <a:buNone/>
              <a:defRPr sz="3200" baseline="0">
                <a:solidFill>
                  <a:schemeClr val="accent1"/>
                </a:solidFill>
                <a:latin typeface="nevis Bold"/>
                <a:cs typeface="nevis Bold"/>
              </a:defRPr>
            </a:lvl1pPr>
          </a:lstStyle>
          <a:p>
            <a:pPr lvl="0"/>
            <a:r>
              <a:rPr lang="en-US" dirty="0" smtClean="0"/>
              <a:t>INSERT TEXT</a:t>
            </a:r>
            <a:endParaRPr lang="en-US" dirty="0"/>
          </a:p>
        </p:txBody>
      </p:sp>
      <p:sp>
        <p:nvSpPr>
          <p:cNvPr id="32" name="Rectangular Callout 3"/>
          <p:cNvSpPr/>
          <p:nvPr userDrawn="1"/>
        </p:nvSpPr>
        <p:spPr bwMode="auto">
          <a:xfrm flipH="1" flipV="1">
            <a:off x="4991200" y="10458400"/>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Text Placeholder 8"/>
          <p:cNvSpPr>
            <a:spLocks noGrp="1"/>
          </p:cNvSpPr>
          <p:nvPr>
            <p:ph type="body" sz="quarter" idx="59" hasCustomPrompt="1"/>
          </p:nvPr>
        </p:nvSpPr>
        <p:spPr>
          <a:xfrm>
            <a:off x="5279232" y="11059620"/>
            <a:ext cx="2736304" cy="1152128"/>
          </a:xfrm>
          <a:prstGeom prst="rect">
            <a:avLst/>
          </a:prstGeom>
        </p:spPr>
        <p:txBody>
          <a:bodyPr vert="horz" anchor="ctr"/>
          <a:lstStyle>
            <a:lvl1pPr marL="0" indent="0" algn="ctr">
              <a:buFontTx/>
              <a:buNone/>
              <a:defRPr sz="3200" baseline="0">
                <a:solidFill>
                  <a:schemeClr val="accent1"/>
                </a:solidFill>
                <a:latin typeface="nevis Bold"/>
                <a:cs typeface="nevis Bold"/>
              </a:defRPr>
            </a:lvl1pPr>
          </a:lstStyle>
          <a:p>
            <a:pPr lvl="0"/>
            <a:r>
              <a:rPr lang="en-US" dirty="0" smtClean="0"/>
              <a:t>INSERT TEXT</a:t>
            </a:r>
            <a:endParaRPr lang="en-US" dirty="0"/>
          </a:p>
        </p:txBody>
      </p:sp>
      <p:sp>
        <p:nvSpPr>
          <p:cNvPr id="34" name="Rectangular Callout 3"/>
          <p:cNvSpPr/>
          <p:nvPr userDrawn="1"/>
        </p:nvSpPr>
        <p:spPr bwMode="auto">
          <a:xfrm flipH="1">
            <a:off x="3407024" y="3329608"/>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Text Placeholder 8"/>
          <p:cNvSpPr>
            <a:spLocks noGrp="1"/>
          </p:cNvSpPr>
          <p:nvPr>
            <p:ph type="body" sz="quarter" idx="60" hasCustomPrompt="1"/>
          </p:nvPr>
        </p:nvSpPr>
        <p:spPr>
          <a:xfrm>
            <a:off x="3695056" y="3561185"/>
            <a:ext cx="2736304" cy="1152128"/>
          </a:xfrm>
          <a:prstGeom prst="rect">
            <a:avLst/>
          </a:prstGeom>
        </p:spPr>
        <p:txBody>
          <a:bodyPr vert="horz" anchor="ctr"/>
          <a:lstStyle>
            <a:lvl1pPr marL="0" indent="0" algn="ctr">
              <a:buFontTx/>
              <a:buNone/>
              <a:defRPr sz="3200" baseline="0">
                <a:solidFill>
                  <a:schemeClr val="accent1"/>
                </a:solidFill>
                <a:latin typeface="nevis Bold"/>
                <a:cs typeface="nevis Bold"/>
              </a:defRPr>
            </a:lvl1pPr>
          </a:lstStyle>
          <a:p>
            <a:pPr lvl="0"/>
            <a:r>
              <a:rPr lang="en-US" dirty="0" smtClean="0"/>
              <a:t>INSERT TEXT</a:t>
            </a:r>
            <a:endParaRPr lang="en-US" dirty="0"/>
          </a:p>
        </p:txBody>
      </p:sp>
      <p:pic>
        <p:nvPicPr>
          <p:cNvPr id="37" name="Picture 36" descr="YouTube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7202" y="4093786"/>
            <a:ext cx="2050502" cy="2044134"/>
          </a:xfrm>
          <a:prstGeom prst="rect">
            <a:avLst/>
          </a:prstGeom>
        </p:spPr>
      </p:pic>
      <p:pic>
        <p:nvPicPr>
          <p:cNvPr id="38" name="Picture 37" descr="GooglePlus_Square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9842" y="7390630"/>
            <a:ext cx="1415984" cy="1411586"/>
          </a:xfrm>
          <a:prstGeom prst="rect">
            <a:avLst/>
          </a:prstGeom>
        </p:spPr>
      </p:pic>
      <p:pic>
        <p:nvPicPr>
          <p:cNvPr id="41" name="Picture 40" descr="LinkedInSquare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57960" y="7939108"/>
            <a:ext cx="1443656" cy="1439172"/>
          </a:xfrm>
          <a:prstGeom prst="rect">
            <a:avLst/>
          </a:prstGeom>
        </p:spPr>
      </p:pic>
      <p:pic>
        <p:nvPicPr>
          <p:cNvPr id="42" name="Picture 41" descr="RSS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072320" y="5849888"/>
            <a:ext cx="939020" cy="936104"/>
          </a:xfrm>
          <a:prstGeom prst="rect">
            <a:avLst/>
          </a:prstGeom>
        </p:spPr>
      </p:pic>
      <p:pic>
        <p:nvPicPr>
          <p:cNvPr id="43" name="Picture 42" descr="Facebook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99912" y="5014246"/>
            <a:ext cx="1379572" cy="2923874"/>
          </a:xfrm>
          <a:prstGeom prst="rect">
            <a:avLst/>
          </a:prstGeom>
          <a:noFill/>
          <a:ln>
            <a:noFill/>
          </a:ln>
        </p:spPr>
      </p:pic>
      <p:pic>
        <p:nvPicPr>
          <p:cNvPr id="44" name="Picture 43" descr="Pinterest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552040" y="9378542"/>
            <a:ext cx="1333080" cy="1337926"/>
          </a:xfrm>
          <a:prstGeom prst="rect">
            <a:avLst/>
          </a:prstGeom>
          <a:effectLst/>
        </p:spPr>
      </p:pic>
      <p:sp>
        <p:nvSpPr>
          <p:cNvPr id="45" name="Rectangular Callout 3"/>
          <p:cNvSpPr/>
          <p:nvPr userDrawn="1"/>
        </p:nvSpPr>
        <p:spPr bwMode="auto">
          <a:xfrm>
            <a:off x="12912080" y="2753544"/>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Text Placeholder 8"/>
          <p:cNvSpPr>
            <a:spLocks noGrp="1"/>
          </p:cNvSpPr>
          <p:nvPr>
            <p:ph type="body" sz="quarter" idx="61" hasCustomPrompt="1"/>
          </p:nvPr>
        </p:nvSpPr>
        <p:spPr>
          <a:xfrm>
            <a:off x="13200112" y="2985121"/>
            <a:ext cx="2736304" cy="1152128"/>
          </a:xfrm>
          <a:prstGeom prst="rect">
            <a:avLst/>
          </a:prstGeom>
        </p:spPr>
        <p:txBody>
          <a:bodyPr vert="horz" anchor="ctr"/>
          <a:lstStyle>
            <a:lvl1pPr marL="0" indent="0" algn="ctr">
              <a:buFontTx/>
              <a:buNone/>
              <a:defRPr sz="3200" baseline="0">
                <a:solidFill>
                  <a:schemeClr val="accent1"/>
                </a:solidFill>
                <a:latin typeface="nevis Bold"/>
                <a:cs typeface="nevis Bold"/>
              </a:defRPr>
            </a:lvl1pPr>
          </a:lstStyle>
          <a:p>
            <a:pPr lvl="0"/>
            <a:r>
              <a:rPr lang="en-US" dirty="0" smtClean="0"/>
              <a:t>INSERT TEXT</a:t>
            </a:r>
            <a:endParaRPr lang="en-US" dirty="0"/>
          </a:p>
        </p:txBody>
      </p:sp>
      <p:sp>
        <p:nvSpPr>
          <p:cNvPr id="3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40" name="Picture 39" descr="twitter-White_New.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67664" y="9420045"/>
            <a:ext cx="2232248" cy="1830443"/>
          </a:xfrm>
          <a:prstGeom prst="rect">
            <a:avLst/>
          </a:prstGeom>
        </p:spPr>
      </p:pic>
    </p:spTree>
    <p:extLst>
      <p:ext uri="{BB962C8B-B14F-4D97-AF65-F5344CB8AC3E}">
        <p14:creationId xmlns:p14="http://schemas.microsoft.com/office/powerpoint/2010/main" val="908091253"/>
      </p:ext>
    </p:extLst>
  </p:cSld>
  <p:clrMapOvr>
    <a:masterClrMapping/>
  </p:clrMapOvr>
  <p:transition xmlns:p14="http://schemas.microsoft.com/office/powerpoint/2010/mai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Social Media Dots">
    <p:spTree>
      <p:nvGrpSpPr>
        <p:cNvPr id="1" name=""/>
        <p:cNvGrpSpPr/>
        <p:nvPr/>
      </p:nvGrpSpPr>
      <p:grpSpPr>
        <a:xfrm>
          <a:off x="0" y="0"/>
          <a:ext cx="0" cy="0"/>
          <a:chOff x="0" y="0"/>
          <a:chExt cx="0" cy="0"/>
        </a:xfrm>
      </p:grpSpPr>
      <p:sp>
        <p:nvSpPr>
          <p:cNvPr id="52" name="Oval 51"/>
          <p:cNvSpPr/>
          <p:nvPr userDrawn="1"/>
        </p:nvSpPr>
        <p:spPr bwMode="auto">
          <a:xfrm>
            <a:off x="1459000"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295456"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3056096"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Intro "/>
                <a:cs typeface="Intro "/>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pic>
        <p:nvPicPr>
          <p:cNvPr id="28" name="Picture 27" descr="twitter-White_Ne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1222" y="4049688"/>
            <a:ext cx="2616708" cy="2145700"/>
          </a:xfrm>
          <a:prstGeom prst="rect">
            <a:avLst/>
          </a:prstGeom>
        </p:spPr>
      </p:pic>
      <p:pic>
        <p:nvPicPr>
          <p:cNvPr id="29" name="Picture 28" descr="Pinteres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59099" y="3864824"/>
            <a:ext cx="2664298" cy="2673984"/>
          </a:xfrm>
          <a:prstGeom prst="rect">
            <a:avLst/>
          </a:prstGeom>
        </p:spPr>
      </p:pic>
      <p:pic>
        <p:nvPicPr>
          <p:cNvPr id="30" name="Picture 29"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94638" y="3735424"/>
            <a:ext cx="1337424" cy="2834544"/>
          </a:xfrm>
          <a:prstGeom prst="rect">
            <a:avLst/>
          </a:prstGeom>
        </p:spPr>
      </p:pic>
      <p:pic>
        <p:nvPicPr>
          <p:cNvPr id="31" name="Picture 30" descr="YouTube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535919" y="3905672"/>
            <a:ext cx="2628360" cy="2620198"/>
          </a:xfrm>
          <a:prstGeom prst="rect">
            <a:avLst/>
          </a:prstGeom>
        </p:spPr>
      </p:pic>
      <p:sp>
        <p:nvSpPr>
          <p:cNvPr id="3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667091369"/>
      </p:ext>
    </p:extLst>
  </p:cSld>
  <p:clrMapOvr>
    <a:masterClrMapping/>
  </p:clrMapOvr>
  <p:transition xmlns:p14="http://schemas.microsoft.com/office/powerpoint/2010/mai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Step Bubble Process">
    <p:spTree>
      <p:nvGrpSpPr>
        <p:cNvPr id="1" name=""/>
        <p:cNvGrpSpPr/>
        <p:nvPr/>
      </p:nvGrpSpPr>
      <p:grpSpPr>
        <a:xfrm>
          <a:off x="0" y="0"/>
          <a:ext cx="0" cy="0"/>
          <a:chOff x="0" y="0"/>
          <a:chExt cx="0" cy="0"/>
        </a:xfrm>
      </p:grpSpPr>
      <p:sp>
        <p:nvSpPr>
          <p:cNvPr id="52" name="Oval 51"/>
          <p:cNvSpPr/>
          <p:nvPr userDrawn="1"/>
        </p:nvSpPr>
        <p:spPr bwMode="auto">
          <a:xfrm>
            <a:off x="1247330"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026002"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7" name="Text Placeholder 12"/>
          <p:cNvSpPr>
            <a:spLocks noGrp="1"/>
          </p:cNvSpPr>
          <p:nvPr>
            <p:ph type="body" sz="quarter" idx="28" hasCustomPrompt="1"/>
          </p:nvPr>
        </p:nvSpPr>
        <p:spPr>
          <a:xfrm>
            <a:off x="730139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 Placeholder 12"/>
          <p:cNvSpPr>
            <a:spLocks noGrp="1"/>
          </p:cNvSpPr>
          <p:nvPr>
            <p:ph type="body" sz="quarter" idx="31" hasCustomPrompt="1"/>
          </p:nvPr>
        </p:nvSpPr>
        <p:spPr>
          <a:xfrm>
            <a:off x="18800957"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2804674"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5" name="Text Placeholder 12"/>
          <p:cNvSpPr>
            <a:spLocks noGrp="1"/>
          </p:cNvSpPr>
          <p:nvPr>
            <p:ph type="body" sz="quarter" idx="34" hasCustomPrompt="1"/>
          </p:nvPr>
        </p:nvSpPr>
        <p:spPr>
          <a:xfrm>
            <a:off x="1306203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 name="Rectangle 1"/>
          <p:cNvSpPr/>
          <p:nvPr userDrawn="1"/>
        </p:nvSpPr>
        <p:spPr>
          <a:xfrm>
            <a:off x="581400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chemeClr val="tx2"/>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chemeClr val="tx2"/>
              </a:solidFill>
              <a:effectLst/>
              <a:uLnTx/>
              <a:uFillTx/>
              <a:latin typeface="Gill Sans" charset="0"/>
              <a:ea typeface="ヒラギノ角ゴ ProN W3" charset="0"/>
              <a:cs typeface="ヒラギノ角ゴ ProN W3" charset="0"/>
              <a:sym typeface="Gill Sans" charset="0"/>
            </a:endParaRPr>
          </a:p>
        </p:txBody>
      </p:sp>
      <p:sp>
        <p:nvSpPr>
          <p:cNvPr id="32" name="Rectangle 31"/>
          <p:cNvSpPr/>
          <p:nvPr userDrawn="1"/>
        </p:nvSpPr>
        <p:spPr>
          <a:xfrm>
            <a:off x="1161593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chemeClr val="tx2"/>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chemeClr val="tx2"/>
              </a:solidFill>
              <a:effectLst/>
              <a:uLnTx/>
              <a:uFillTx/>
              <a:latin typeface="Gill Sans" charset="0"/>
              <a:ea typeface="ヒラギノ角ゴ ProN W3" charset="0"/>
              <a:cs typeface="ヒラギノ角ゴ ProN W3" charset="0"/>
              <a:sym typeface="Gill Sans" charset="0"/>
            </a:endParaRPr>
          </a:p>
        </p:txBody>
      </p:sp>
      <p:sp>
        <p:nvSpPr>
          <p:cNvPr id="33" name="Rectangle 32"/>
          <p:cNvSpPr/>
          <p:nvPr userDrawn="1"/>
        </p:nvSpPr>
        <p:spPr>
          <a:xfrm>
            <a:off x="1737657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chemeClr val="tx2"/>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chemeClr val="tx2"/>
              </a:solidFill>
              <a:effectLst/>
              <a:uLnTx/>
              <a:uFillTx/>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491493286"/>
      </p:ext>
    </p:extLst>
  </p:cSld>
  <p:clrMapOvr>
    <a:masterClrMapping/>
  </p:clrMapOvr>
  <p:transition xmlns:p14="http://schemas.microsoft.com/office/powerpoint/2010/mai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Step Bubbles with banners">
    <p:spTree>
      <p:nvGrpSpPr>
        <p:cNvPr id="1" name=""/>
        <p:cNvGrpSpPr/>
        <p:nvPr/>
      </p:nvGrpSpPr>
      <p:grpSpPr>
        <a:xfrm>
          <a:off x="0" y="0"/>
          <a:ext cx="0" cy="0"/>
          <a:chOff x="0" y="0"/>
          <a:chExt cx="0" cy="0"/>
        </a:xfrm>
      </p:grpSpPr>
      <p:sp>
        <p:nvSpPr>
          <p:cNvPr id="52" name="Oval 51"/>
          <p:cNvSpPr/>
          <p:nvPr userDrawn="1"/>
        </p:nvSpPr>
        <p:spPr bwMode="auto">
          <a:xfrm>
            <a:off x="1247330"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Oval 65"/>
          <p:cNvSpPr/>
          <p:nvPr userDrawn="1"/>
        </p:nvSpPr>
        <p:spPr bwMode="auto">
          <a:xfrm>
            <a:off x="6982884"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0" name="Oval 69"/>
          <p:cNvSpPr/>
          <p:nvPr userDrawn="1"/>
        </p:nvSpPr>
        <p:spPr bwMode="auto">
          <a:xfrm>
            <a:off x="18511337"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4" name="Oval 73"/>
          <p:cNvSpPr/>
          <p:nvPr userDrawn="1"/>
        </p:nvSpPr>
        <p:spPr bwMode="auto">
          <a:xfrm>
            <a:off x="12768064"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7" name="Text Placeholder 12"/>
          <p:cNvSpPr>
            <a:spLocks noGrp="1"/>
          </p:cNvSpPr>
          <p:nvPr>
            <p:ph type="body" sz="quarter" idx="28" hasCustomPrompt="1"/>
          </p:nvPr>
        </p:nvSpPr>
        <p:spPr>
          <a:xfrm>
            <a:off x="7258280"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6964306"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1" name="Text Placeholder 12"/>
          <p:cNvSpPr>
            <a:spLocks noGrp="1"/>
          </p:cNvSpPr>
          <p:nvPr>
            <p:ph type="body" sz="quarter" idx="31" hasCustomPrompt="1"/>
          </p:nvPr>
        </p:nvSpPr>
        <p:spPr>
          <a:xfrm>
            <a:off x="18728949"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5" name="Text Placeholder 12"/>
          <p:cNvSpPr>
            <a:spLocks noGrp="1"/>
          </p:cNvSpPr>
          <p:nvPr>
            <p:ph type="body" sz="quarter" idx="34" hasCustomPrompt="1"/>
          </p:nvPr>
        </p:nvSpPr>
        <p:spPr>
          <a:xfrm>
            <a:off x="13025428"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888416"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30" name="Picture 29" descr="Banner1_Must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5376" y="6497960"/>
            <a:ext cx="5760640" cy="1679216"/>
          </a:xfrm>
          <a:prstGeom prst="rect">
            <a:avLst/>
          </a:prstGeom>
        </p:spPr>
      </p:pic>
      <p:pic>
        <p:nvPicPr>
          <p:cNvPr id="33" name="Picture 32" descr="Banner1_Must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96656" y="6497960"/>
            <a:ext cx="5760640" cy="1679216"/>
          </a:xfrm>
          <a:prstGeom prst="rect">
            <a:avLst/>
          </a:prstGeom>
        </p:spPr>
      </p:pic>
      <p:pic>
        <p:nvPicPr>
          <p:cNvPr id="32" name="Picture 31" descr="Banner1_Must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36016" y="6497960"/>
            <a:ext cx="5760640" cy="1679216"/>
          </a:xfrm>
          <a:prstGeom prst="rect">
            <a:avLst/>
          </a:prstGeom>
        </p:spPr>
      </p:pic>
      <p:pic>
        <p:nvPicPr>
          <p:cNvPr id="2" name="Picture 1" descr="Banner1_Must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736" y="6497960"/>
            <a:ext cx="5760640" cy="1679216"/>
          </a:xfrm>
          <a:prstGeom prst="rect">
            <a:avLst/>
          </a:prstGeom>
        </p:spPr>
      </p:pic>
      <p:sp>
        <p:nvSpPr>
          <p:cNvPr id="76" name="Text Placeholder 12"/>
          <p:cNvSpPr>
            <a:spLocks noGrp="1"/>
          </p:cNvSpPr>
          <p:nvPr>
            <p:ph type="body" sz="quarter" idx="35" hasCustomPrompt="1"/>
          </p:nvPr>
        </p:nvSpPr>
        <p:spPr>
          <a:xfrm rot="21088643">
            <a:off x="13146537" y="6930301"/>
            <a:ext cx="3950037"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4" name="Text Placeholder 12"/>
          <p:cNvSpPr>
            <a:spLocks noGrp="1"/>
          </p:cNvSpPr>
          <p:nvPr>
            <p:ph type="body" sz="quarter" idx="26" hasCustomPrompt="1"/>
          </p:nvPr>
        </p:nvSpPr>
        <p:spPr>
          <a:xfrm rot="21088643">
            <a:off x="1604415" y="6930301"/>
            <a:ext cx="3950037"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8" name="Text Placeholder 12"/>
          <p:cNvSpPr>
            <a:spLocks noGrp="1"/>
          </p:cNvSpPr>
          <p:nvPr>
            <p:ph type="body" sz="quarter" idx="29" hasCustomPrompt="1"/>
          </p:nvPr>
        </p:nvSpPr>
        <p:spPr>
          <a:xfrm rot="21088643">
            <a:off x="7366443" y="6930301"/>
            <a:ext cx="3950037"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rot="21088643">
            <a:off x="18796414" y="6930301"/>
            <a:ext cx="3950037"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617330247"/>
      </p:ext>
    </p:extLst>
  </p:cSld>
  <p:clrMapOvr>
    <a:masterClrMapping/>
  </p:clrMapOvr>
  <p:transition xmlns:p14="http://schemas.microsoft.com/office/powerpoint/2010/mai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ice dots">
    <p:spTree>
      <p:nvGrpSpPr>
        <p:cNvPr id="1" name=""/>
        <p:cNvGrpSpPr/>
        <p:nvPr/>
      </p:nvGrpSpPr>
      <p:grpSpPr>
        <a:xfrm>
          <a:off x="0" y="0"/>
          <a:ext cx="0" cy="0"/>
          <a:chOff x="0" y="0"/>
          <a:chExt cx="0" cy="0"/>
        </a:xfrm>
      </p:grpSpPr>
      <p:sp>
        <p:nvSpPr>
          <p:cNvPr id="52" name="Oval 51"/>
          <p:cNvSpPr/>
          <p:nvPr userDrawn="1"/>
        </p:nvSpPr>
        <p:spPr bwMode="auto">
          <a:xfrm>
            <a:off x="1247330"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Oval 24"/>
          <p:cNvSpPr/>
          <p:nvPr userDrawn="1"/>
        </p:nvSpPr>
        <p:spPr bwMode="auto">
          <a:xfrm>
            <a:off x="18600712" y="3257600"/>
            <a:ext cx="4464496" cy="4464496"/>
          </a:xfrm>
          <a:prstGeom prst="ellipse">
            <a:avLst/>
          </a:prstGeom>
          <a:blipFill rotWithShape="1">
            <a:blip r:embed="rId3">
              <a:duotone>
                <a:schemeClr val="accent1">
                  <a:shade val="45000"/>
                  <a:satMod val="135000"/>
                </a:schemeClr>
                <a:prstClr val="white"/>
              </a:duotone>
            </a:blip>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Oval 65"/>
          <p:cNvSpPr/>
          <p:nvPr userDrawn="1"/>
        </p:nvSpPr>
        <p:spPr bwMode="auto">
          <a:xfrm>
            <a:off x="7083786" y="3257600"/>
            <a:ext cx="4464496" cy="4464496"/>
          </a:xfrm>
          <a:prstGeom prst="ellipse">
            <a:avLst/>
          </a:prstGeom>
          <a:blipFill rotWithShape="1">
            <a:blip r:embed="rId3">
              <a:duotone>
                <a:schemeClr val="accent1">
                  <a:shade val="45000"/>
                  <a:satMod val="135000"/>
                </a:schemeClr>
                <a:prstClr val="white"/>
              </a:duotone>
            </a:blip>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Oval 27"/>
          <p:cNvSpPr/>
          <p:nvPr userDrawn="1"/>
        </p:nvSpPr>
        <p:spPr bwMode="auto">
          <a:xfrm>
            <a:off x="12840072"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pic>
        <p:nvPicPr>
          <p:cNvPr id="35" name="Picture 3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77274" y="4350952"/>
            <a:ext cx="370661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0840" y="4206936"/>
            <a:ext cx="3456384" cy="26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 name="Text Placeholder 12"/>
          <p:cNvSpPr>
            <a:spLocks noGrp="1"/>
          </p:cNvSpPr>
          <p:nvPr>
            <p:ph type="body" sz="quarter" idx="21"/>
          </p:nvPr>
        </p:nvSpPr>
        <p:spPr>
          <a:xfrm>
            <a:off x="1894856" y="4353221"/>
            <a:ext cx="3179320" cy="1804478"/>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22"/>
          </p:nvPr>
        </p:nvSpPr>
        <p:spPr>
          <a:xfrm>
            <a:off x="8126910" y="4566976"/>
            <a:ext cx="2390902" cy="1511140"/>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9" name="Picture 3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594186" y="3846896"/>
            <a:ext cx="2376264" cy="309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0" name="Text Placeholder 12"/>
          <p:cNvSpPr>
            <a:spLocks noGrp="1"/>
          </p:cNvSpPr>
          <p:nvPr>
            <p:ph type="body" sz="quarter" idx="38"/>
          </p:nvPr>
        </p:nvSpPr>
        <p:spPr>
          <a:xfrm>
            <a:off x="19594186" y="4159780"/>
            <a:ext cx="2390902" cy="2592288"/>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41" name="Picture 4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170862" y="3702880"/>
            <a:ext cx="1765554" cy="344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2" name="Text Placeholder 12"/>
          <p:cNvSpPr>
            <a:spLocks noGrp="1"/>
          </p:cNvSpPr>
          <p:nvPr>
            <p:ph type="body" sz="quarter" idx="37"/>
          </p:nvPr>
        </p:nvSpPr>
        <p:spPr>
          <a:xfrm>
            <a:off x="14208224" y="4142123"/>
            <a:ext cx="1656184" cy="2520280"/>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87538942"/>
      </p:ext>
    </p:extLst>
  </p:cSld>
  <p:clrMapOvr>
    <a:masterClrMapping/>
  </p:clrMapOvr>
  <p:transition xmlns:p14="http://schemas.microsoft.com/office/powerpoint/2010/mai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dered Network ">
    <p:spTree>
      <p:nvGrpSpPr>
        <p:cNvPr id="1" name=""/>
        <p:cNvGrpSpPr/>
        <p:nvPr/>
      </p:nvGrpSpPr>
      <p:grpSpPr>
        <a:xfrm>
          <a:off x="0" y="0"/>
          <a:ext cx="0" cy="0"/>
          <a:chOff x="0" y="0"/>
          <a:chExt cx="0" cy="0"/>
        </a:xfrm>
      </p:grpSpPr>
      <p:grpSp>
        <p:nvGrpSpPr>
          <p:cNvPr id="10" name="Group 9"/>
          <p:cNvGrpSpPr/>
          <p:nvPr userDrawn="1"/>
        </p:nvGrpSpPr>
        <p:grpSpPr>
          <a:xfrm>
            <a:off x="2202834" y="2753544"/>
            <a:ext cx="6631475" cy="2840436"/>
            <a:chOff x="2202834" y="2753544"/>
            <a:chExt cx="6631475" cy="2840436"/>
          </a:xfrm>
        </p:grpSpPr>
        <p:pic>
          <p:nvPicPr>
            <p:cNvPr id="57" name="Picture 56"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4110" y="2753544"/>
              <a:ext cx="1126751" cy="2833951"/>
            </a:xfrm>
            <a:prstGeom prst="rect">
              <a:avLst/>
            </a:prstGeom>
          </p:spPr>
        </p:pic>
        <p:pic>
          <p:nvPicPr>
            <p:cNvPr id="59" name="Picture 58"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2834" y="2768565"/>
              <a:ext cx="927578" cy="2825415"/>
            </a:xfrm>
            <a:prstGeom prst="rect">
              <a:avLst/>
            </a:prstGeom>
          </p:spPr>
        </p:pic>
        <p:pic>
          <p:nvPicPr>
            <p:cNvPr id="60" name="Picture 59"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835" y="2753544"/>
              <a:ext cx="1126751" cy="2833951"/>
            </a:xfrm>
            <a:prstGeom prst="rect">
              <a:avLst/>
            </a:prstGeom>
          </p:spPr>
        </p:pic>
        <p:pic>
          <p:nvPicPr>
            <p:cNvPr id="61" name="Picture 60"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4559" y="2768565"/>
              <a:ext cx="927578" cy="2825415"/>
            </a:xfrm>
            <a:prstGeom prst="rect">
              <a:avLst/>
            </a:prstGeom>
          </p:spPr>
        </p:pic>
        <p:pic>
          <p:nvPicPr>
            <p:cNvPr id="63" name="Picture 62"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7558" y="2753544"/>
              <a:ext cx="1126751" cy="2833951"/>
            </a:xfrm>
            <a:prstGeom prst="rect">
              <a:avLst/>
            </a:prstGeom>
          </p:spPr>
        </p:pic>
        <p:pic>
          <p:nvPicPr>
            <p:cNvPr id="65" name="Picture 64"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6284" y="2768565"/>
              <a:ext cx="927578" cy="2825415"/>
            </a:xfrm>
            <a:prstGeom prst="rect">
              <a:avLst/>
            </a:prstGeom>
          </p:spPr>
        </p:pic>
      </p:grpSp>
      <p:grpSp>
        <p:nvGrpSpPr>
          <p:cNvPr id="84" name="Group 83"/>
          <p:cNvGrpSpPr/>
          <p:nvPr userDrawn="1"/>
        </p:nvGrpSpPr>
        <p:grpSpPr>
          <a:xfrm>
            <a:off x="2202834" y="5777880"/>
            <a:ext cx="6631475" cy="2840436"/>
            <a:chOff x="2202834" y="2753544"/>
            <a:chExt cx="6631475" cy="2840436"/>
          </a:xfrm>
        </p:grpSpPr>
        <p:pic>
          <p:nvPicPr>
            <p:cNvPr id="85" name="Picture 84"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4110" y="2753544"/>
              <a:ext cx="1126751" cy="2833951"/>
            </a:xfrm>
            <a:prstGeom prst="rect">
              <a:avLst/>
            </a:prstGeom>
          </p:spPr>
        </p:pic>
        <p:pic>
          <p:nvPicPr>
            <p:cNvPr id="86" name="Picture 85"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2834" y="2768565"/>
              <a:ext cx="927578" cy="2825415"/>
            </a:xfrm>
            <a:prstGeom prst="rect">
              <a:avLst/>
            </a:prstGeom>
          </p:spPr>
        </p:pic>
        <p:pic>
          <p:nvPicPr>
            <p:cNvPr id="87" name="Picture 86"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835" y="2753544"/>
              <a:ext cx="1126751" cy="2833951"/>
            </a:xfrm>
            <a:prstGeom prst="rect">
              <a:avLst/>
            </a:prstGeom>
          </p:spPr>
        </p:pic>
        <p:pic>
          <p:nvPicPr>
            <p:cNvPr id="88" name="Picture 87"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4559" y="2768565"/>
              <a:ext cx="927578" cy="2825415"/>
            </a:xfrm>
            <a:prstGeom prst="rect">
              <a:avLst/>
            </a:prstGeom>
          </p:spPr>
        </p:pic>
        <p:pic>
          <p:nvPicPr>
            <p:cNvPr id="89" name="Picture 88"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7558" y="2753544"/>
              <a:ext cx="1126751" cy="2833951"/>
            </a:xfrm>
            <a:prstGeom prst="rect">
              <a:avLst/>
            </a:prstGeom>
          </p:spPr>
        </p:pic>
        <p:pic>
          <p:nvPicPr>
            <p:cNvPr id="90" name="Picture 89"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6284" y="2768565"/>
              <a:ext cx="927578" cy="2825415"/>
            </a:xfrm>
            <a:prstGeom prst="rect">
              <a:avLst/>
            </a:prstGeom>
          </p:spPr>
        </p:pic>
      </p:grpSp>
      <p:grpSp>
        <p:nvGrpSpPr>
          <p:cNvPr id="91" name="Group 90"/>
          <p:cNvGrpSpPr/>
          <p:nvPr userDrawn="1"/>
        </p:nvGrpSpPr>
        <p:grpSpPr>
          <a:xfrm>
            <a:off x="15403025" y="5777880"/>
            <a:ext cx="6631475" cy="2840436"/>
            <a:chOff x="2202834" y="2753544"/>
            <a:chExt cx="6631475" cy="2840436"/>
          </a:xfrm>
        </p:grpSpPr>
        <p:pic>
          <p:nvPicPr>
            <p:cNvPr id="92" name="Picture 91"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4110" y="2753544"/>
              <a:ext cx="1126751" cy="2833951"/>
            </a:xfrm>
            <a:prstGeom prst="rect">
              <a:avLst/>
            </a:prstGeom>
          </p:spPr>
        </p:pic>
        <p:pic>
          <p:nvPicPr>
            <p:cNvPr id="93" name="Picture 92"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2834" y="2768565"/>
              <a:ext cx="927578" cy="2825415"/>
            </a:xfrm>
            <a:prstGeom prst="rect">
              <a:avLst/>
            </a:prstGeom>
          </p:spPr>
        </p:pic>
        <p:pic>
          <p:nvPicPr>
            <p:cNvPr id="94" name="Picture 93"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835" y="2753544"/>
              <a:ext cx="1126751" cy="2833951"/>
            </a:xfrm>
            <a:prstGeom prst="rect">
              <a:avLst/>
            </a:prstGeom>
          </p:spPr>
        </p:pic>
        <p:pic>
          <p:nvPicPr>
            <p:cNvPr id="95" name="Picture 94"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4559" y="2768565"/>
              <a:ext cx="927578" cy="2825415"/>
            </a:xfrm>
            <a:prstGeom prst="rect">
              <a:avLst/>
            </a:prstGeom>
          </p:spPr>
        </p:pic>
        <p:pic>
          <p:nvPicPr>
            <p:cNvPr id="96" name="Picture 95"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7558" y="2753544"/>
              <a:ext cx="1126751" cy="2833951"/>
            </a:xfrm>
            <a:prstGeom prst="rect">
              <a:avLst/>
            </a:prstGeom>
          </p:spPr>
        </p:pic>
        <p:pic>
          <p:nvPicPr>
            <p:cNvPr id="97" name="Picture 96"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6284" y="2768565"/>
              <a:ext cx="927578" cy="2825415"/>
            </a:xfrm>
            <a:prstGeom prst="rect">
              <a:avLst/>
            </a:prstGeom>
          </p:spPr>
        </p:pic>
      </p:grpSp>
      <p:grpSp>
        <p:nvGrpSpPr>
          <p:cNvPr id="98" name="Group 97"/>
          <p:cNvGrpSpPr/>
          <p:nvPr userDrawn="1"/>
        </p:nvGrpSpPr>
        <p:grpSpPr>
          <a:xfrm>
            <a:off x="15403025" y="2808288"/>
            <a:ext cx="6631475" cy="2840436"/>
            <a:chOff x="2202834" y="2753544"/>
            <a:chExt cx="6631475" cy="2840436"/>
          </a:xfrm>
        </p:grpSpPr>
        <p:pic>
          <p:nvPicPr>
            <p:cNvPr id="99" name="Picture 98"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4110" y="2753544"/>
              <a:ext cx="1126751" cy="2833951"/>
            </a:xfrm>
            <a:prstGeom prst="rect">
              <a:avLst/>
            </a:prstGeom>
          </p:spPr>
        </p:pic>
        <p:pic>
          <p:nvPicPr>
            <p:cNvPr id="100" name="Picture 99"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2834" y="2768565"/>
              <a:ext cx="927578" cy="2825415"/>
            </a:xfrm>
            <a:prstGeom prst="rect">
              <a:avLst/>
            </a:prstGeom>
          </p:spPr>
        </p:pic>
        <p:pic>
          <p:nvPicPr>
            <p:cNvPr id="101" name="Picture 100"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835" y="2753544"/>
              <a:ext cx="1126751" cy="2833951"/>
            </a:xfrm>
            <a:prstGeom prst="rect">
              <a:avLst/>
            </a:prstGeom>
          </p:spPr>
        </p:pic>
        <p:pic>
          <p:nvPicPr>
            <p:cNvPr id="102" name="Picture 101"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4559" y="2768565"/>
              <a:ext cx="927578" cy="2825415"/>
            </a:xfrm>
            <a:prstGeom prst="rect">
              <a:avLst/>
            </a:prstGeom>
          </p:spPr>
        </p:pic>
        <p:pic>
          <p:nvPicPr>
            <p:cNvPr id="103" name="Picture 102"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7558" y="2753544"/>
              <a:ext cx="1126751" cy="2833951"/>
            </a:xfrm>
            <a:prstGeom prst="rect">
              <a:avLst/>
            </a:prstGeom>
          </p:spPr>
        </p:pic>
        <p:pic>
          <p:nvPicPr>
            <p:cNvPr id="104" name="Picture 103"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6284" y="2768565"/>
              <a:ext cx="927578" cy="2825415"/>
            </a:xfrm>
            <a:prstGeom prst="rect">
              <a:avLst/>
            </a:prstGeom>
          </p:spPr>
        </p:pic>
      </p:grpSp>
      <p:pic>
        <p:nvPicPr>
          <p:cNvPr id="4" name="Picture 3" descr="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558" y="2808288"/>
            <a:ext cx="2023334" cy="6163101"/>
          </a:xfrm>
          <a:prstGeom prst="rect">
            <a:avLst/>
          </a:prstGeom>
        </p:spPr>
      </p:pic>
      <p:pic>
        <p:nvPicPr>
          <p:cNvPr id="9" name="Picture 8"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84036" y="2764511"/>
            <a:ext cx="2457792" cy="6181721"/>
          </a:xfrm>
          <a:prstGeom prst="rect">
            <a:avLst/>
          </a:prstGeom>
        </p:spPr>
      </p:pic>
      <p:sp>
        <p:nvSpPr>
          <p:cNvPr id="6" name="Rectangle 5"/>
          <p:cNvSpPr/>
          <p:nvPr userDrawn="1"/>
        </p:nvSpPr>
        <p:spPr>
          <a:xfrm>
            <a:off x="10835218" y="1441450"/>
            <a:ext cx="2713563" cy="4093428"/>
          </a:xfrm>
          <a:prstGeom prst="rect">
            <a:avLst/>
          </a:prstGeom>
        </p:spPr>
        <p:txBody>
          <a:bodyPr wrap="none">
            <a:spAutoFit/>
          </a:bodyPr>
          <a:lstStyle/>
          <a:p>
            <a:r>
              <a:rPr lang="en-US" sz="26000" spc="-300" dirty="0" smtClean="0">
                <a:solidFill>
                  <a:srgbClr val="CDA627"/>
                </a:solidFill>
                <a:latin typeface="Veneer extras"/>
                <a:cs typeface="Veneer extras"/>
              </a:rPr>
              <a:t>$%</a:t>
            </a:r>
            <a:endParaRPr lang="en-US" sz="26000" spc="-300" dirty="0">
              <a:solidFill>
                <a:srgbClr val="CDA627"/>
              </a:solidFill>
            </a:endParaRPr>
          </a:p>
        </p:txBody>
      </p:sp>
      <p:sp>
        <p:nvSpPr>
          <p:cNvPr id="13" name="Text Placeholder 12"/>
          <p:cNvSpPr>
            <a:spLocks noGrp="1"/>
          </p:cNvSpPr>
          <p:nvPr>
            <p:ph type="body" sz="quarter" idx="27" hasCustomPrompt="1"/>
          </p:nvPr>
        </p:nvSpPr>
        <p:spPr>
          <a:xfrm>
            <a:off x="2232025" y="8514184"/>
            <a:ext cx="9095879" cy="1384522"/>
          </a:xfrm>
          <a:prstGeom prst="rect">
            <a:avLst/>
          </a:prstGeom>
        </p:spPr>
        <p:txBody>
          <a:bodyPr vert="horz" anchor="b"/>
          <a:lstStyle>
            <a:lvl1pPr marL="0" indent="0" algn="l">
              <a:lnSpc>
                <a:spcPct val="100000"/>
              </a:lnSpc>
              <a:buNone/>
              <a:defRPr sz="32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28" hasCustomPrompt="1"/>
          </p:nvPr>
        </p:nvSpPr>
        <p:spPr>
          <a:xfrm>
            <a:off x="13010059" y="8514184"/>
            <a:ext cx="9095879" cy="1384522"/>
          </a:xfrm>
          <a:prstGeom prst="rect">
            <a:avLst/>
          </a:prstGeom>
        </p:spPr>
        <p:txBody>
          <a:bodyPr vert="horz" anchor="b"/>
          <a:lstStyle>
            <a:lvl1pPr marL="0" indent="0" algn="l">
              <a:lnSpc>
                <a:spcPct val="100000"/>
              </a:lnSpc>
              <a:buNone/>
              <a:defRPr sz="32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3" name="Text Placeholder 12"/>
          <p:cNvSpPr>
            <a:spLocks noGrp="1"/>
          </p:cNvSpPr>
          <p:nvPr>
            <p:ph type="body" sz="quarter" idx="12"/>
          </p:nvPr>
        </p:nvSpPr>
        <p:spPr>
          <a:xfrm>
            <a:off x="2232024" y="9954344"/>
            <a:ext cx="9095879" cy="1800199"/>
          </a:xfrm>
          <a:prstGeom prst="rect">
            <a:avLst/>
          </a:prstGeom>
        </p:spPr>
        <p:txBody>
          <a:bodyPr vert="horz" anchor="t"/>
          <a:lstStyle>
            <a:lvl1pPr marL="0" indent="0" algn="l">
              <a:lnSpc>
                <a:spcPct val="100000"/>
              </a:lnSpc>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4" name="Text Placeholder 12"/>
          <p:cNvSpPr>
            <a:spLocks noGrp="1"/>
          </p:cNvSpPr>
          <p:nvPr>
            <p:ph type="body" sz="quarter" idx="29"/>
          </p:nvPr>
        </p:nvSpPr>
        <p:spPr>
          <a:xfrm>
            <a:off x="13010059" y="9954344"/>
            <a:ext cx="9095879" cy="1800199"/>
          </a:xfrm>
          <a:prstGeom prst="rect">
            <a:avLst/>
          </a:prstGeom>
        </p:spPr>
        <p:txBody>
          <a:bodyPr vert="horz" anchor="t"/>
          <a:lstStyle>
            <a:lvl1pPr marL="0" indent="0" algn="l">
              <a:lnSpc>
                <a:spcPct val="100000"/>
              </a:lnSpc>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3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990422522"/>
      </p:ext>
    </p:extLst>
  </p:cSld>
  <p:clrMapOvr>
    <a:masterClrMapping/>
  </p:clrMapOvr>
  <p:transition xmlns:p14="http://schemas.microsoft.com/office/powerpoint/2010/mai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dered checklist">
    <p:spTree>
      <p:nvGrpSpPr>
        <p:cNvPr id="1" name=""/>
        <p:cNvGrpSpPr/>
        <p:nvPr/>
      </p:nvGrpSpPr>
      <p:grpSpPr>
        <a:xfrm>
          <a:off x="0" y="0"/>
          <a:ext cx="0" cy="0"/>
          <a:chOff x="0" y="0"/>
          <a:chExt cx="0" cy="0"/>
        </a:xfrm>
      </p:grpSpPr>
      <p:sp>
        <p:nvSpPr>
          <p:cNvPr id="18" name="Rectangle 17"/>
          <p:cNvSpPr/>
          <p:nvPr userDrawn="1"/>
        </p:nvSpPr>
        <p:spPr>
          <a:xfrm>
            <a:off x="10463808" y="3239011"/>
            <a:ext cx="2880320" cy="4555093"/>
          </a:xfrm>
          <a:prstGeom prst="rect">
            <a:avLst/>
          </a:prstGeom>
        </p:spPr>
        <p:txBody>
          <a:bodyPr wrap="square">
            <a:spAutoFit/>
          </a:bodyPr>
          <a:lstStyle/>
          <a:p>
            <a:r>
              <a:rPr lang="en-US" sz="29000" spc="600" dirty="0">
                <a:solidFill>
                  <a:schemeClr val="accent2"/>
                </a:solidFill>
                <a:latin typeface="Veneer extras"/>
                <a:cs typeface="Veneer extras"/>
              </a:rPr>
              <a:t>O</a:t>
            </a:r>
            <a:endParaRPr lang="en-US" sz="29000" dirty="0">
              <a:solidFill>
                <a:schemeClr val="accent2"/>
              </a:solidFill>
            </a:endParaRPr>
          </a:p>
        </p:txBody>
      </p:sp>
      <p:pic>
        <p:nvPicPr>
          <p:cNvPr id="16" name="Picture 15" descr="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599" y="2609528"/>
            <a:ext cx="2438607" cy="7428028"/>
          </a:xfrm>
          <a:prstGeom prst="rect">
            <a:avLst/>
          </a:prstGeom>
        </p:spPr>
      </p:pic>
      <p:pic>
        <p:nvPicPr>
          <p:cNvPr id="17" name="Picture 16" descr="Woman_White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52525" y="2808288"/>
            <a:ext cx="2865804" cy="7207932"/>
          </a:xfrm>
          <a:prstGeom prst="rect">
            <a:avLst/>
          </a:prstGeom>
        </p:spPr>
      </p:pic>
      <p:sp>
        <p:nvSpPr>
          <p:cNvPr id="13" name="Text Placeholder 12"/>
          <p:cNvSpPr>
            <a:spLocks noGrp="1"/>
          </p:cNvSpPr>
          <p:nvPr>
            <p:ph type="body" sz="quarter" idx="27" hasCustomPrompt="1"/>
          </p:nvPr>
        </p:nvSpPr>
        <p:spPr>
          <a:xfrm>
            <a:off x="2232025" y="9609162"/>
            <a:ext cx="9815959" cy="2145382"/>
          </a:xfrm>
          <a:prstGeom prst="rect">
            <a:avLst/>
          </a:prstGeom>
        </p:spPr>
        <p:txBody>
          <a:bodyPr vert="horz" anchor="ctr"/>
          <a:lstStyle>
            <a:lvl1pPr marL="0" indent="0" algn="l">
              <a:lnSpc>
                <a:spcPct val="100000"/>
              </a:lnSpc>
              <a:buNone/>
              <a:defRPr sz="9800" b="0" i="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28" hasCustomPrompt="1"/>
          </p:nvPr>
        </p:nvSpPr>
        <p:spPr>
          <a:xfrm>
            <a:off x="12336016" y="9609162"/>
            <a:ext cx="9697914" cy="2145382"/>
          </a:xfrm>
          <a:prstGeom prst="rect">
            <a:avLst/>
          </a:prstGeom>
        </p:spPr>
        <p:txBody>
          <a:bodyPr vert="horz" anchor="ctr"/>
          <a:lstStyle>
            <a:lvl1pPr marL="0" indent="0" algn="r">
              <a:lnSpc>
                <a:spcPct val="100000"/>
              </a:lnSpc>
              <a:buNone/>
              <a:defRPr sz="9800" b="0" i="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3" name="Text Placeholder 12"/>
          <p:cNvSpPr>
            <a:spLocks noGrp="1"/>
          </p:cNvSpPr>
          <p:nvPr>
            <p:ph type="body" sz="quarter" idx="12"/>
          </p:nvPr>
        </p:nvSpPr>
        <p:spPr>
          <a:xfrm>
            <a:off x="2232025" y="2808288"/>
            <a:ext cx="6791623" cy="6281959"/>
          </a:xfrm>
          <a:prstGeom prst="rect">
            <a:avLst/>
          </a:prstGeom>
        </p:spPr>
        <p:txBody>
          <a:bodyPr vert="horz" anchor="t"/>
          <a:lstStyle>
            <a:lvl1pPr marL="571500" indent="-571500" algn="l">
              <a:lnSpc>
                <a:spcPct val="140000"/>
              </a:lnSpc>
              <a:buClr>
                <a:schemeClr val="accent2"/>
              </a:buClr>
              <a:buSzPct val="107000"/>
              <a:buFont typeface="Wingdings" charset="2"/>
              <a:buChar char=""/>
              <a:defRPr sz="3600">
                <a:solidFill>
                  <a:schemeClr val="tx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30"/>
          </p:nvPr>
        </p:nvSpPr>
        <p:spPr>
          <a:xfrm>
            <a:off x="15864408" y="2808288"/>
            <a:ext cx="6170092" cy="6281959"/>
          </a:xfrm>
          <a:prstGeom prst="rect">
            <a:avLst/>
          </a:prstGeom>
        </p:spPr>
        <p:txBody>
          <a:bodyPr vert="horz" anchor="t"/>
          <a:lstStyle>
            <a:lvl1pPr marL="571500" indent="-571500" algn="l">
              <a:lnSpc>
                <a:spcPct val="140000"/>
              </a:lnSpc>
              <a:buClr>
                <a:schemeClr val="accent2"/>
              </a:buClr>
              <a:buSzPct val="107000"/>
              <a:buFont typeface="Wingdings" charset="2"/>
              <a:buChar char=""/>
              <a:defRPr sz="3600">
                <a:solidFill>
                  <a:schemeClr val="tx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1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850581910"/>
      </p:ext>
    </p:extLst>
  </p:cSld>
  <p:clrMapOvr>
    <a:masterClrMapping/>
  </p:clrMapOvr>
  <p:transition xmlns:p14="http://schemas.microsoft.com/office/powerpoint/2010/mai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dea woman">
    <p:spTree>
      <p:nvGrpSpPr>
        <p:cNvPr id="1" name=""/>
        <p:cNvGrpSpPr/>
        <p:nvPr/>
      </p:nvGrpSpPr>
      <p:grpSpPr>
        <a:xfrm>
          <a:off x="0" y="0"/>
          <a:ext cx="0" cy="0"/>
          <a:chOff x="0" y="0"/>
          <a:chExt cx="0" cy="0"/>
        </a:xfrm>
      </p:grpSpPr>
      <p:pic>
        <p:nvPicPr>
          <p:cNvPr id="22" name="Picture 21" descr="Wo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9392" y="2969568"/>
            <a:ext cx="3456384" cy="8693330"/>
          </a:xfrm>
          <a:prstGeom prst="rect">
            <a:avLst/>
          </a:prstGeom>
        </p:spPr>
      </p:pic>
      <p:sp>
        <p:nvSpPr>
          <p:cNvPr id="38" name="Rectangle 37"/>
          <p:cNvSpPr/>
          <p:nvPr userDrawn="1"/>
        </p:nvSpPr>
        <p:spPr>
          <a:xfrm>
            <a:off x="2110880" y="1529408"/>
            <a:ext cx="3910045" cy="5478423"/>
          </a:xfrm>
          <a:prstGeom prst="rect">
            <a:avLst/>
          </a:prstGeom>
        </p:spPr>
        <p:txBody>
          <a:bodyPr wrap="none">
            <a:spAutoFit/>
          </a:bodyPr>
          <a:lstStyle/>
          <a:p>
            <a:r>
              <a:rPr kumimoji="0" lang="en-US" sz="35000" b="0" i="0" u="none" strike="noStrike" kern="1200" cap="none" spc="600" normalizeH="0" baseline="0" noProof="0" dirty="0" smtClean="0">
                <a:ln>
                  <a:noFill/>
                </a:ln>
                <a:solidFill>
                  <a:schemeClr val="accent2"/>
                </a:solidFill>
                <a:effectLst/>
                <a:uLnTx/>
                <a:uFillTx/>
                <a:latin typeface="Veneer extras"/>
                <a:ea typeface="ヒラギノ角ゴ ProN W3" charset="0"/>
                <a:cs typeface="Veneer extras"/>
                <a:sym typeface="Gill Sans" charset="0"/>
              </a:rPr>
              <a:t>6</a:t>
            </a:r>
            <a:endParaRPr lang="en-US" dirty="0">
              <a:solidFill>
                <a:schemeClr val="accent2"/>
              </a:solidFill>
            </a:endParaRPr>
          </a:p>
        </p:txBody>
      </p:sp>
      <p:sp>
        <p:nvSpPr>
          <p:cNvPr id="21" name="Freeform 20"/>
          <p:cNvSpPr>
            <a:spLocks/>
          </p:cNvSpPr>
          <p:nvPr userDrawn="1"/>
        </p:nvSpPr>
        <p:spPr bwMode="auto">
          <a:xfrm rot="19855731">
            <a:off x="5553803" y="2624981"/>
            <a:ext cx="2270765"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 name="connsiteX0" fmla="*/ 9991 w 9991"/>
              <a:gd name="connsiteY0" fmla="*/ 10206 h 10206"/>
              <a:gd name="connsiteX1" fmla="*/ 0 w 9991"/>
              <a:gd name="connsiteY1" fmla="*/ 718 h 10206"/>
              <a:gd name="connsiteX0" fmla="*/ 10000 w 10000"/>
              <a:gd name="connsiteY0" fmla="*/ 10413 h 10413"/>
              <a:gd name="connsiteX1" fmla="*/ 0 w 10000"/>
              <a:gd name="connsiteY1" fmla="*/ 1117 h 10413"/>
              <a:gd name="connsiteX0" fmla="*/ 9607 w 9607"/>
              <a:gd name="connsiteY0" fmla="*/ 9562 h 9562"/>
              <a:gd name="connsiteX1" fmla="*/ 0 w 9607"/>
              <a:gd name="connsiteY1" fmla="*/ 1255 h 9562"/>
              <a:gd name="connsiteX0" fmla="*/ 10000 w 10000"/>
              <a:gd name="connsiteY0" fmla="*/ 9890 h 9890"/>
              <a:gd name="connsiteX1" fmla="*/ 0 w 10000"/>
              <a:gd name="connsiteY1" fmla="*/ 1202 h 9890"/>
            </a:gdLst>
            <a:ahLst/>
            <a:cxnLst>
              <a:cxn ang="0">
                <a:pos x="connsiteX0" y="connsiteY0"/>
              </a:cxn>
              <a:cxn ang="0">
                <a:pos x="connsiteX1" y="connsiteY1"/>
              </a:cxn>
            </a:cxnLst>
            <a:rect l="l" t="t" r="r" b="b"/>
            <a:pathLst>
              <a:path w="10000" h="9890">
                <a:moveTo>
                  <a:pt x="10000" y="9890"/>
                </a:moveTo>
                <a:cubicBezTo>
                  <a:pt x="9339" y="2596"/>
                  <a:pt x="4804" y="-2409"/>
                  <a:pt x="0" y="1202"/>
                </a:cubicBezTo>
              </a:path>
            </a:pathLst>
          </a:custGeom>
          <a:ln w="44450" cap="rnd" cmpd="sng">
            <a:solidFill>
              <a:schemeClr val="tx2"/>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pic>
        <p:nvPicPr>
          <p:cNvPr id="23" name="Picture 22"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467" y="3545632"/>
            <a:ext cx="1154693" cy="1822302"/>
          </a:xfrm>
          <a:prstGeom prst="rect">
            <a:avLst/>
          </a:prstGeom>
          <a:noFill/>
          <a:effectLst/>
        </p:spPr>
      </p:pic>
      <p:sp>
        <p:nvSpPr>
          <p:cNvPr id="18" name="Text Placeholder 12"/>
          <p:cNvSpPr>
            <a:spLocks noGrp="1"/>
          </p:cNvSpPr>
          <p:nvPr userDrawn="1">
            <p:ph type="body" sz="quarter" idx="14" hasCustomPrompt="1"/>
          </p:nvPr>
        </p:nvSpPr>
        <p:spPr>
          <a:xfrm>
            <a:off x="11219844" y="2393504"/>
            <a:ext cx="10909260" cy="1079500"/>
          </a:xfrm>
          <a:prstGeom prst="rect">
            <a:avLst/>
          </a:prstGeom>
        </p:spPr>
        <p:txBody>
          <a:bodyPr vert="horz" anchor="b"/>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userDrawn="1">
            <p:ph type="body" sz="quarter" idx="25" hasCustomPrompt="1"/>
          </p:nvPr>
        </p:nvSpPr>
        <p:spPr>
          <a:xfrm>
            <a:off x="11195040" y="6282454"/>
            <a:ext cx="3443643" cy="107960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userDrawn="1">
            <p:ph type="body" sz="quarter" idx="27" hasCustomPrompt="1"/>
          </p:nvPr>
        </p:nvSpPr>
        <p:spPr>
          <a:xfrm>
            <a:off x="14937867" y="6282454"/>
            <a:ext cx="3443643" cy="107960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userDrawn="1">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userDrawn="1">
            <p:ph type="body" sz="quarter" idx="29" hasCustomPrompt="1"/>
          </p:nvPr>
        </p:nvSpPr>
        <p:spPr>
          <a:xfrm>
            <a:off x="18683258" y="6282454"/>
            <a:ext cx="3443643" cy="107960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userDrawn="1">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35"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5" name="Text Placeholder 12"/>
          <p:cNvSpPr>
            <a:spLocks noGrp="1"/>
          </p:cNvSpPr>
          <p:nvPr userDrawn="1">
            <p:ph type="body" sz="quarter" idx="32"/>
          </p:nvPr>
        </p:nvSpPr>
        <p:spPr>
          <a:xfrm>
            <a:off x="2220873" y="7578080"/>
            <a:ext cx="3994463" cy="4032448"/>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Rectangle 2"/>
          <p:cNvSpPr>
            <a:spLocks noGrp="1" noChangeArrowheads="1"/>
          </p:cNvSpPr>
          <p:nvPr userDrawn="1">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6" name="Text Placeholder 12"/>
          <p:cNvSpPr>
            <a:spLocks noGrp="1"/>
          </p:cNvSpPr>
          <p:nvPr userDrawn="1">
            <p:ph type="body" sz="quarter" idx="15"/>
          </p:nvPr>
        </p:nvSpPr>
        <p:spPr>
          <a:xfrm>
            <a:off x="11208692" y="3473105"/>
            <a:ext cx="10920412" cy="2520799"/>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32" name="Straight Connector 31"/>
          <p:cNvCxnSpPr/>
          <p:nvPr userDrawn="1"/>
        </p:nvCxnSpPr>
        <p:spPr bwMode="auto">
          <a:xfrm>
            <a:off x="11183938" y="6281936"/>
            <a:ext cx="11015631"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
        <p:nvSpPr>
          <p:cNvPr id="33" name="Text Placeholder 12"/>
          <p:cNvSpPr>
            <a:spLocks noGrp="1"/>
          </p:cNvSpPr>
          <p:nvPr userDrawn="1">
            <p:ph type="body" sz="quarter" idx="33" hasCustomPrompt="1"/>
          </p:nvPr>
        </p:nvSpPr>
        <p:spPr>
          <a:xfrm>
            <a:off x="2244105" y="6498478"/>
            <a:ext cx="3971231" cy="1079602"/>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80617197"/>
      </p:ext>
    </p:extLst>
  </p:cSld>
  <p:clrMapOvr>
    <a:masterClrMapping/>
  </p:clrMapOvr>
  <p:transition xmlns:p14="http://schemas.microsoft.com/office/powerpoint/2010/mai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dea Guy">
    <p:spTree>
      <p:nvGrpSpPr>
        <p:cNvPr id="1" name=""/>
        <p:cNvGrpSpPr/>
        <p:nvPr/>
      </p:nvGrpSpPr>
      <p:grpSpPr>
        <a:xfrm>
          <a:off x="0" y="0"/>
          <a:ext cx="0" cy="0"/>
          <a:chOff x="0" y="0"/>
          <a:chExt cx="0" cy="0"/>
        </a:xfrm>
      </p:grpSpPr>
      <p:pic>
        <p:nvPicPr>
          <p:cNvPr id="22" name="Picture 21" descr="Man_White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448" y="2753544"/>
            <a:ext cx="2880320" cy="8773491"/>
          </a:xfrm>
          <a:prstGeom prst="rect">
            <a:avLst/>
          </a:prstGeom>
        </p:spPr>
      </p:pic>
      <p:sp>
        <p:nvSpPr>
          <p:cNvPr id="6" name="Rectangle 5"/>
          <p:cNvSpPr/>
          <p:nvPr userDrawn="1"/>
        </p:nvSpPr>
        <p:spPr>
          <a:xfrm>
            <a:off x="2110880" y="1529408"/>
            <a:ext cx="3910045" cy="5478423"/>
          </a:xfrm>
          <a:prstGeom prst="rect">
            <a:avLst/>
          </a:prstGeom>
        </p:spPr>
        <p:txBody>
          <a:bodyPr wrap="none">
            <a:spAutoFit/>
          </a:bodyPr>
          <a:lstStyle/>
          <a:p>
            <a:r>
              <a:rPr kumimoji="0" lang="en-US" sz="35000" b="0" i="0" u="none" strike="noStrike" kern="1200" cap="none" spc="600" normalizeH="0" baseline="0" noProof="0" dirty="0" smtClean="0">
                <a:ln>
                  <a:noFill/>
                </a:ln>
                <a:solidFill>
                  <a:srgbClr val="CDA627"/>
                </a:solidFill>
                <a:effectLst/>
                <a:uLnTx/>
                <a:uFillTx/>
                <a:latin typeface="Veneer extras"/>
                <a:ea typeface="ヒラギノ角ゴ ProN W3" charset="0"/>
                <a:cs typeface="Veneer extras"/>
                <a:sym typeface="Gill Sans" charset="0"/>
              </a:rPr>
              <a:t>6</a:t>
            </a:r>
            <a:endParaRPr lang="en-US" dirty="0">
              <a:solidFill>
                <a:srgbClr val="CDA627"/>
              </a:solidFill>
            </a:endParaRPr>
          </a:p>
        </p:txBody>
      </p:sp>
      <p:sp>
        <p:nvSpPr>
          <p:cNvPr id="21" name="Freeform 20"/>
          <p:cNvSpPr>
            <a:spLocks/>
          </p:cNvSpPr>
          <p:nvPr userDrawn="1"/>
        </p:nvSpPr>
        <p:spPr bwMode="auto">
          <a:xfrm rot="19855731">
            <a:off x="5398193" y="2624981"/>
            <a:ext cx="2270765"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 name="connsiteX0" fmla="*/ 9991 w 9991"/>
              <a:gd name="connsiteY0" fmla="*/ 10206 h 10206"/>
              <a:gd name="connsiteX1" fmla="*/ 0 w 9991"/>
              <a:gd name="connsiteY1" fmla="*/ 718 h 10206"/>
              <a:gd name="connsiteX0" fmla="*/ 10000 w 10000"/>
              <a:gd name="connsiteY0" fmla="*/ 10413 h 10413"/>
              <a:gd name="connsiteX1" fmla="*/ 0 w 10000"/>
              <a:gd name="connsiteY1" fmla="*/ 1117 h 10413"/>
              <a:gd name="connsiteX0" fmla="*/ 9607 w 9607"/>
              <a:gd name="connsiteY0" fmla="*/ 9562 h 9562"/>
              <a:gd name="connsiteX1" fmla="*/ 0 w 9607"/>
              <a:gd name="connsiteY1" fmla="*/ 1255 h 9562"/>
              <a:gd name="connsiteX0" fmla="*/ 10000 w 10000"/>
              <a:gd name="connsiteY0" fmla="*/ 9890 h 9890"/>
              <a:gd name="connsiteX1" fmla="*/ 0 w 10000"/>
              <a:gd name="connsiteY1" fmla="*/ 1202 h 9890"/>
            </a:gdLst>
            <a:ahLst/>
            <a:cxnLst>
              <a:cxn ang="0">
                <a:pos x="connsiteX0" y="connsiteY0"/>
              </a:cxn>
              <a:cxn ang="0">
                <a:pos x="connsiteX1" y="connsiteY1"/>
              </a:cxn>
            </a:cxnLst>
            <a:rect l="l" t="t" r="r" b="b"/>
            <a:pathLst>
              <a:path w="10000" h="9890">
                <a:moveTo>
                  <a:pt x="10000" y="9890"/>
                </a:moveTo>
                <a:cubicBezTo>
                  <a:pt x="9339" y="2596"/>
                  <a:pt x="4804" y="-2409"/>
                  <a:pt x="0" y="1202"/>
                </a:cubicBezTo>
              </a:path>
            </a:pathLst>
          </a:custGeom>
          <a:ln w="44450" cap="rnd" cmpd="sng">
            <a:solidFill>
              <a:srgbClr val="FFFFFF"/>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sp>
        <p:nvSpPr>
          <p:cNvPr id="18" name="Text Placeholder 12"/>
          <p:cNvSpPr>
            <a:spLocks noGrp="1"/>
          </p:cNvSpPr>
          <p:nvPr userDrawn="1">
            <p:ph type="body" sz="quarter" idx="14" hasCustomPrompt="1"/>
          </p:nvPr>
        </p:nvSpPr>
        <p:spPr>
          <a:xfrm>
            <a:off x="11219844" y="2393504"/>
            <a:ext cx="10909260" cy="1079500"/>
          </a:xfrm>
          <a:prstGeom prst="rect">
            <a:avLst/>
          </a:prstGeom>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userDrawn="1">
            <p:ph type="body" sz="quarter" idx="25" hasCustomPrompt="1"/>
          </p:nvPr>
        </p:nvSpPr>
        <p:spPr>
          <a:xfrm>
            <a:off x="11195040"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userDrawn="1">
            <p:ph type="body" sz="quarter" idx="27" hasCustomPrompt="1"/>
          </p:nvPr>
        </p:nvSpPr>
        <p:spPr>
          <a:xfrm>
            <a:off x="14937867"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userDrawn="1">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userDrawn="1">
            <p:ph type="body" sz="quarter" idx="29" hasCustomPrompt="1"/>
          </p:nvPr>
        </p:nvSpPr>
        <p:spPr>
          <a:xfrm>
            <a:off x="18683258"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userDrawn="1">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35"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5" name="Text Placeholder 12"/>
          <p:cNvSpPr>
            <a:spLocks noGrp="1"/>
          </p:cNvSpPr>
          <p:nvPr userDrawn="1">
            <p:ph type="body" sz="quarter" idx="32"/>
          </p:nvPr>
        </p:nvSpPr>
        <p:spPr>
          <a:xfrm>
            <a:off x="2220873" y="7578080"/>
            <a:ext cx="3994463" cy="4032448"/>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6" name="Text Placeholder 12"/>
          <p:cNvSpPr>
            <a:spLocks noGrp="1"/>
          </p:cNvSpPr>
          <p:nvPr userDrawn="1">
            <p:ph type="body" sz="quarter" idx="15"/>
          </p:nvPr>
        </p:nvSpPr>
        <p:spPr>
          <a:xfrm>
            <a:off x="11208692" y="3473105"/>
            <a:ext cx="10920412" cy="2520799"/>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32" name="Straight Connector 31"/>
          <p:cNvCxnSpPr/>
          <p:nvPr userDrawn="1"/>
        </p:nvCxnSpPr>
        <p:spPr bwMode="auto">
          <a:xfrm>
            <a:off x="11183938" y="6281936"/>
            <a:ext cx="11015631"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
        <p:nvSpPr>
          <p:cNvPr id="33" name="Text Placeholder 12"/>
          <p:cNvSpPr>
            <a:spLocks noGrp="1"/>
          </p:cNvSpPr>
          <p:nvPr userDrawn="1">
            <p:ph type="body" sz="quarter" idx="33" hasCustomPrompt="1"/>
          </p:nvPr>
        </p:nvSpPr>
        <p:spPr>
          <a:xfrm>
            <a:off x="2244105" y="6498478"/>
            <a:ext cx="3971231" cy="1079602"/>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7" name="Picture 36"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467" y="3545632"/>
            <a:ext cx="1154693" cy="1822302"/>
          </a:xfrm>
          <a:prstGeom prst="rect">
            <a:avLst/>
          </a:prstGeom>
          <a:noFill/>
          <a:effectLst/>
        </p:spPr>
      </p:pic>
    </p:spTree>
    <p:extLst>
      <p:ext uri="{BB962C8B-B14F-4D97-AF65-F5344CB8AC3E}">
        <p14:creationId xmlns:p14="http://schemas.microsoft.com/office/powerpoint/2010/main" val="3846116259"/>
      </p:ext>
    </p:extLst>
  </p:cSld>
  <p:clrMapOvr>
    <a:masterClrMapping/>
  </p:clrMapOvr>
  <p:transition xmlns:p14="http://schemas.microsoft.com/office/powerpoint/2010/mai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cial media comparison">
    <p:spTree>
      <p:nvGrpSpPr>
        <p:cNvPr id="1" name=""/>
        <p:cNvGrpSpPr/>
        <p:nvPr/>
      </p:nvGrpSpPr>
      <p:grpSpPr>
        <a:xfrm>
          <a:off x="0" y="0"/>
          <a:ext cx="0" cy="0"/>
          <a:chOff x="0" y="0"/>
          <a:chExt cx="0" cy="0"/>
        </a:xfrm>
      </p:grpSpPr>
      <p:sp>
        <p:nvSpPr>
          <p:cNvPr id="44" name="Oval 43"/>
          <p:cNvSpPr/>
          <p:nvPr userDrawn="1"/>
        </p:nvSpPr>
        <p:spPr bwMode="auto">
          <a:xfrm>
            <a:off x="13272120" y="3257600"/>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3" name="Oval 42"/>
          <p:cNvSpPr/>
          <p:nvPr userDrawn="1"/>
        </p:nvSpPr>
        <p:spPr bwMode="auto">
          <a:xfrm>
            <a:off x="1822848" y="3257600"/>
            <a:ext cx="3134097" cy="3134097"/>
          </a:xfrm>
          <a:prstGeom prst="ellipse">
            <a:avLst/>
          </a:prstGeom>
          <a:blipFill rotWithShape="1">
            <a:blip r:embed="rId3">
              <a:duotone>
                <a:schemeClr val="bg2">
                  <a:shade val="45000"/>
                  <a:satMod val="135000"/>
                </a:schemeClr>
                <a:prstClr val="white"/>
              </a:duotone>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pic>
        <p:nvPicPr>
          <p:cNvPr id="9" name="Picture 8"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8236" y="4094582"/>
            <a:ext cx="1802957" cy="1478425"/>
          </a:xfrm>
          <a:prstGeom prst="rect">
            <a:avLst/>
          </a:prstGeom>
          <a:noFill/>
          <a:ln>
            <a:noFill/>
          </a:ln>
        </p:spPr>
      </p:pic>
      <p:pic>
        <p:nvPicPr>
          <p:cNvPr id="13" name="Picture 12"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41252" y="3818378"/>
            <a:ext cx="921508" cy="1953050"/>
          </a:xfrm>
          <a:prstGeom prst="rect">
            <a:avLst/>
          </a:prstGeom>
          <a:noFill/>
          <a:ln>
            <a:noFill/>
          </a:ln>
        </p:spPr>
      </p:pic>
      <p:cxnSp>
        <p:nvCxnSpPr>
          <p:cNvPr id="14" name="Straight Connector 13"/>
          <p:cNvCxnSpPr/>
          <p:nvPr userDrawn="1"/>
        </p:nvCxnSpPr>
        <p:spPr bwMode="auto">
          <a:xfrm>
            <a:off x="19896856" y="3417540"/>
            <a:ext cx="0" cy="360040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
        <p:nvSpPr>
          <p:cNvPr id="15" name="Text Placeholder 12"/>
          <p:cNvSpPr>
            <a:spLocks noGrp="1"/>
          </p:cNvSpPr>
          <p:nvPr userDrawn="1">
            <p:ph type="body" sz="quarter" idx="43" hasCustomPrompt="1"/>
          </p:nvPr>
        </p:nvSpPr>
        <p:spPr>
          <a:xfrm>
            <a:off x="16800512" y="3395165"/>
            <a:ext cx="2952328"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6" name="Text Placeholder 12"/>
          <p:cNvSpPr>
            <a:spLocks noGrp="1"/>
          </p:cNvSpPr>
          <p:nvPr userDrawn="1">
            <p:ph type="body" sz="quarter" idx="44" hasCustomPrompt="1"/>
          </p:nvPr>
        </p:nvSpPr>
        <p:spPr>
          <a:xfrm>
            <a:off x="20207533" y="3395165"/>
            <a:ext cx="2929683"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cxnSp>
        <p:nvCxnSpPr>
          <p:cNvPr id="17" name="Straight Connector 16"/>
          <p:cNvCxnSpPr/>
          <p:nvPr userDrawn="1"/>
        </p:nvCxnSpPr>
        <p:spPr bwMode="auto">
          <a:xfrm>
            <a:off x="8447584" y="3395164"/>
            <a:ext cx="0" cy="3622776"/>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
        <p:nvSpPr>
          <p:cNvPr id="18" name="Text Placeholder 12"/>
          <p:cNvSpPr>
            <a:spLocks noGrp="1"/>
          </p:cNvSpPr>
          <p:nvPr userDrawn="1">
            <p:ph type="body" sz="quarter" idx="45" hasCustomPrompt="1"/>
          </p:nvPr>
        </p:nvSpPr>
        <p:spPr>
          <a:xfrm>
            <a:off x="5351240" y="3395165"/>
            <a:ext cx="2952328"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9" name="Text Placeholder 12"/>
          <p:cNvSpPr>
            <a:spLocks noGrp="1"/>
          </p:cNvSpPr>
          <p:nvPr userDrawn="1">
            <p:ph type="body" sz="quarter" idx="46" hasCustomPrompt="1"/>
          </p:nvPr>
        </p:nvSpPr>
        <p:spPr>
          <a:xfrm>
            <a:off x="8735616" y="3395165"/>
            <a:ext cx="2929683"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20" name="Text Placeholder 12"/>
          <p:cNvSpPr>
            <a:spLocks noGrp="1"/>
          </p:cNvSpPr>
          <p:nvPr userDrawn="1">
            <p:ph type="body" sz="quarter" idx="10" hasCustomPrompt="1"/>
          </p:nvPr>
        </p:nvSpPr>
        <p:spPr>
          <a:xfrm>
            <a:off x="1750840" y="7161956"/>
            <a:ext cx="9793088" cy="863476"/>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userDrawn="1">
            <p:ph type="body" sz="quarter" idx="15" hasCustomPrompt="1"/>
          </p:nvPr>
        </p:nvSpPr>
        <p:spPr>
          <a:xfrm>
            <a:off x="13200111" y="7161956"/>
            <a:ext cx="9842452" cy="863476"/>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userDrawn="1">
            <p:ph type="body" sz="quarter" idx="41"/>
          </p:nvPr>
        </p:nvSpPr>
        <p:spPr>
          <a:xfrm>
            <a:off x="1678832" y="8076827"/>
            <a:ext cx="9865096" cy="3821733"/>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47"/>
          </p:nvPr>
        </p:nvSpPr>
        <p:spPr>
          <a:xfrm>
            <a:off x="13200112" y="8076827"/>
            <a:ext cx="9827950" cy="3821733"/>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21" name="Straight Connector 20"/>
          <p:cNvCxnSpPr/>
          <p:nvPr userDrawn="1"/>
        </p:nvCxnSpPr>
        <p:spPr bwMode="auto">
          <a:xfrm>
            <a:off x="12913673" y="7002016"/>
            <a:ext cx="10151535"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cxnSp>
        <p:nvCxnSpPr>
          <p:cNvPr id="24" name="Straight Connector 23"/>
          <p:cNvCxnSpPr/>
          <p:nvPr userDrawn="1"/>
        </p:nvCxnSpPr>
        <p:spPr bwMode="auto">
          <a:xfrm>
            <a:off x="1606824" y="7002016"/>
            <a:ext cx="10151535"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
        <p:nvSpPr>
          <p:cNvPr id="31" name="Text Placeholder 12"/>
          <p:cNvSpPr>
            <a:spLocks noGrp="1"/>
          </p:cNvSpPr>
          <p:nvPr>
            <p:ph type="body" sz="quarter" idx="48" hasCustomPrompt="1"/>
          </p:nvPr>
        </p:nvSpPr>
        <p:spPr>
          <a:xfrm>
            <a:off x="16800512" y="5057800"/>
            <a:ext cx="2952328"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2" name="Text Placeholder 12"/>
          <p:cNvSpPr>
            <a:spLocks noGrp="1"/>
          </p:cNvSpPr>
          <p:nvPr>
            <p:ph type="body" sz="quarter" idx="49" hasCustomPrompt="1"/>
          </p:nvPr>
        </p:nvSpPr>
        <p:spPr>
          <a:xfrm>
            <a:off x="20207533" y="5057800"/>
            <a:ext cx="2929683"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3" name="Text Placeholder 12"/>
          <p:cNvSpPr>
            <a:spLocks noGrp="1"/>
          </p:cNvSpPr>
          <p:nvPr>
            <p:ph type="body" sz="quarter" idx="50" hasCustomPrompt="1"/>
          </p:nvPr>
        </p:nvSpPr>
        <p:spPr>
          <a:xfrm>
            <a:off x="5351240" y="5057800"/>
            <a:ext cx="2952328"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4" name="Text Placeholder 12"/>
          <p:cNvSpPr>
            <a:spLocks noGrp="1"/>
          </p:cNvSpPr>
          <p:nvPr>
            <p:ph type="body" sz="quarter" idx="51" hasCustomPrompt="1"/>
          </p:nvPr>
        </p:nvSpPr>
        <p:spPr>
          <a:xfrm>
            <a:off x="8735616" y="5057800"/>
            <a:ext cx="2929683" cy="720080"/>
          </a:xfrm>
          <a:prstGeom prst="rect">
            <a:avLst/>
          </a:prstGeom>
        </p:spPr>
        <p:txBody>
          <a:bodyPr vert="horz" anchor="t"/>
          <a:lstStyle>
            <a:lvl1pPr marL="0" indent="0" algn="l">
              <a:spcBef>
                <a:spcPts val="2600"/>
              </a:spcBef>
              <a:buNone/>
              <a:defRPr sz="2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5" name="Text Placeholder 12"/>
          <p:cNvSpPr>
            <a:spLocks noGrp="1"/>
          </p:cNvSpPr>
          <p:nvPr>
            <p:ph type="body" sz="quarter" idx="26"/>
          </p:nvPr>
        </p:nvSpPr>
        <p:spPr>
          <a:xfrm>
            <a:off x="5351241"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52"/>
          </p:nvPr>
        </p:nvSpPr>
        <p:spPr>
          <a:xfrm>
            <a:off x="8735616"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53"/>
          </p:nvPr>
        </p:nvSpPr>
        <p:spPr>
          <a:xfrm>
            <a:off x="16800512"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54"/>
          </p:nvPr>
        </p:nvSpPr>
        <p:spPr>
          <a:xfrm>
            <a:off x="20184887"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55"/>
          </p:nvPr>
        </p:nvSpPr>
        <p:spPr>
          <a:xfrm>
            <a:off x="5351241"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56"/>
          </p:nvPr>
        </p:nvSpPr>
        <p:spPr>
          <a:xfrm>
            <a:off x="8735616"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57"/>
          </p:nvPr>
        </p:nvSpPr>
        <p:spPr>
          <a:xfrm>
            <a:off x="16800512"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58"/>
          </p:nvPr>
        </p:nvSpPr>
        <p:spPr>
          <a:xfrm>
            <a:off x="20184887"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02051717"/>
      </p:ext>
    </p:extLst>
  </p:cSld>
  <p:clrMapOvr>
    <a:masterClrMapping/>
  </p:clrMapOvr>
  <p:transition xmlns:p14="http://schemas.microsoft.com/office/powerpoint/2010/mai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nd Numbered Chapter Page ">
    <p:spTree>
      <p:nvGrpSpPr>
        <p:cNvPr id="1" name=""/>
        <p:cNvGrpSpPr/>
        <p:nvPr/>
      </p:nvGrpSpPr>
      <p:grpSpPr>
        <a:xfrm>
          <a:off x="0" y="0"/>
          <a:ext cx="0" cy="0"/>
          <a:chOff x="0" y="0"/>
          <a:chExt cx="0" cy="0"/>
        </a:xfrm>
      </p:grpSpPr>
      <p:pic>
        <p:nvPicPr>
          <p:cNvPr id="3" name="Picture 2" descr="BigSplat1_Mustar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27242">
            <a:off x="21972259" y="12026344"/>
            <a:ext cx="3577627" cy="2913210"/>
          </a:xfrm>
          <a:prstGeom prst="rect">
            <a:avLst/>
          </a:prstGeom>
        </p:spPr>
      </p:pic>
      <p:pic>
        <p:nvPicPr>
          <p:cNvPr id="11" name="Picture 10" descr="9Stars_Must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80832" y="6697530"/>
            <a:ext cx="4703168" cy="520510"/>
          </a:xfrm>
          <a:prstGeom prst="rect">
            <a:avLst/>
          </a:prstGeom>
        </p:spPr>
      </p:pic>
      <p:sp>
        <p:nvSpPr>
          <p:cNvPr id="8" name="Text Placeholder 7"/>
          <p:cNvSpPr>
            <a:spLocks noGrp="1"/>
          </p:cNvSpPr>
          <p:nvPr>
            <p:ph type="body" sz="quarter" idx="10" hasCustomPrompt="1"/>
          </p:nvPr>
        </p:nvSpPr>
        <p:spPr>
          <a:xfrm>
            <a:off x="19176775" y="305272"/>
            <a:ext cx="6120681" cy="6552728"/>
          </a:xfrm>
          <a:prstGeom prst="rect">
            <a:avLst/>
          </a:prstGeom>
        </p:spPr>
        <p:txBody>
          <a:bodyPr vert="horz"/>
          <a:lstStyle>
            <a:lvl1pPr>
              <a:defRPr sz="50000">
                <a:solidFill>
                  <a:srgbClr val="CDA627"/>
                </a:solidFill>
                <a:latin typeface="Heavyweight"/>
                <a:cs typeface="Heavyweight"/>
              </a:defRPr>
            </a:lvl1pPr>
          </a:lstStyle>
          <a:p>
            <a:pPr lvl="0"/>
            <a:r>
              <a:rPr lang="en-US" dirty="0" smtClean="0"/>
              <a:t>1</a:t>
            </a:r>
            <a:endParaRPr lang="en-US" dirty="0"/>
          </a:p>
        </p:txBody>
      </p:sp>
      <p:sp>
        <p:nvSpPr>
          <p:cNvPr id="2" name="Title 1"/>
          <p:cNvSpPr>
            <a:spLocks noGrp="1"/>
          </p:cNvSpPr>
          <p:nvPr>
            <p:ph type="title" hasCustomPrompt="1"/>
          </p:nvPr>
        </p:nvSpPr>
        <p:spPr>
          <a:xfrm>
            <a:off x="2204417" y="2897560"/>
            <a:ext cx="16684327" cy="8212138"/>
          </a:xfrm>
          <a:prstGeom prst="rect">
            <a:avLst/>
          </a:prstGeom>
          <a:effectLst/>
        </p:spPr>
        <p:txBody>
          <a:bodyPr anchor="ctr"/>
          <a:lstStyle>
            <a:lvl1pPr algn="l">
              <a:lnSpc>
                <a:spcPct val="80000"/>
              </a:lnSpc>
              <a:defRPr sz="23500" spc="0" baseline="0">
                <a:solidFill>
                  <a:srgbClr val="FFFFFF"/>
                </a:solidFill>
                <a:effectLst/>
                <a:latin typeface="Heavyweight"/>
                <a:cs typeface="Heavyweight"/>
              </a:defRPr>
            </a:lvl1pPr>
          </a:lstStyle>
          <a:p>
            <a:r>
              <a:rPr lang="en-US" dirty="0" smtClean="0"/>
              <a:t>click to edit master title style</a:t>
            </a:r>
            <a:endParaRPr lang="en-US" dirty="0"/>
          </a:p>
        </p:txBody>
      </p:sp>
      <p:sp>
        <p:nvSpPr>
          <p:cNvPr id="4" name="TextBox 3"/>
          <p:cNvSpPr txBox="1"/>
          <p:nvPr userDrawn="1"/>
        </p:nvSpPr>
        <p:spPr>
          <a:xfrm rot="16200000">
            <a:off x="17337870" y="2899216"/>
            <a:ext cx="5461743" cy="1015663"/>
          </a:xfrm>
          <a:prstGeom prst="rect">
            <a:avLst/>
          </a:prstGeom>
          <a:noFill/>
        </p:spPr>
        <p:txBody>
          <a:bodyPr wrap="square" rtlCol="0">
            <a:spAutoFit/>
          </a:bodyPr>
          <a:lstStyle/>
          <a:p>
            <a:pPr algn="l"/>
            <a:r>
              <a:rPr lang="en-US" sz="6000" dirty="0" smtClean="0">
                <a:solidFill>
                  <a:srgbClr val="FFFFFF"/>
                </a:solidFill>
                <a:latin typeface="nevis Bold"/>
                <a:cs typeface="nevis Bold"/>
              </a:rPr>
              <a:t>SECTION No.</a:t>
            </a:r>
            <a:endParaRPr lang="en-US" sz="6000" dirty="0">
              <a:solidFill>
                <a:srgbClr val="FFFFFF"/>
              </a:solidFill>
              <a:latin typeface="nevis Bold"/>
              <a:cs typeface="nevis Bold"/>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165602030"/>
      </p:ext>
    </p:extLst>
  </p:cSld>
  <p:clrMapOvr>
    <a:masterClrMapping/>
  </p:clrMapOvr>
  <p:transition xmlns:p14="http://schemas.microsoft.com/office/powerpoint/2010/mai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cial Media Chart">
    <p:spTree>
      <p:nvGrpSpPr>
        <p:cNvPr id="1" name=""/>
        <p:cNvGrpSpPr/>
        <p:nvPr/>
      </p:nvGrpSpPr>
      <p:grpSpPr>
        <a:xfrm>
          <a:off x="0" y="0"/>
          <a:ext cx="0" cy="0"/>
          <a:chOff x="0" y="0"/>
          <a:chExt cx="0" cy="0"/>
        </a:xfrm>
      </p:grpSpPr>
      <p:grpSp>
        <p:nvGrpSpPr>
          <p:cNvPr id="65" name="Group 64"/>
          <p:cNvGrpSpPr/>
          <p:nvPr userDrawn="1"/>
        </p:nvGrpSpPr>
        <p:grpSpPr>
          <a:xfrm>
            <a:off x="10967864" y="6497960"/>
            <a:ext cx="1044912" cy="1338300"/>
            <a:chOff x="10895856" y="8752481"/>
            <a:chExt cx="1366936" cy="1338300"/>
          </a:xfrm>
        </p:grpSpPr>
        <p:sp>
          <p:nvSpPr>
            <p:cNvPr id="71" name="Line 5"/>
            <p:cNvSpPr>
              <a:spLocks noChangeShapeType="1"/>
            </p:cNvSpPr>
            <p:nvPr userDrawn="1"/>
          </p:nvSpPr>
          <p:spPr bwMode="auto">
            <a:xfrm rot="10800000" flipH="1">
              <a:off x="10967864" y="8752481"/>
              <a:ext cx="1294928" cy="625798"/>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72" name="Line 5"/>
            <p:cNvSpPr>
              <a:spLocks noChangeShapeType="1"/>
            </p:cNvSpPr>
            <p:nvPr userDrawn="1"/>
          </p:nvSpPr>
          <p:spPr bwMode="auto">
            <a:xfrm rot="10800000" flipH="1">
              <a:off x="11039872" y="9437438"/>
              <a:ext cx="1222920" cy="12849"/>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73" name="Line 5"/>
            <p:cNvSpPr>
              <a:spLocks noChangeShapeType="1"/>
            </p:cNvSpPr>
            <p:nvPr userDrawn="1"/>
          </p:nvSpPr>
          <p:spPr bwMode="auto">
            <a:xfrm rot="10800000" flipH="1" flipV="1">
              <a:off x="10895856" y="9450288"/>
              <a:ext cx="1366402" cy="640493"/>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grpSp>
      <p:grpSp>
        <p:nvGrpSpPr>
          <p:cNvPr id="74" name="Group 73"/>
          <p:cNvGrpSpPr/>
          <p:nvPr userDrawn="1"/>
        </p:nvGrpSpPr>
        <p:grpSpPr>
          <a:xfrm>
            <a:off x="10967864" y="9450288"/>
            <a:ext cx="1044912" cy="1338300"/>
            <a:chOff x="10895856" y="8752481"/>
            <a:chExt cx="1366936" cy="1338300"/>
          </a:xfrm>
        </p:grpSpPr>
        <p:sp>
          <p:nvSpPr>
            <p:cNvPr id="75" name="Line 5"/>
            <p:cNvSpPr>
              <a:spLocks noChangeShapeType="1"/>
            </p:cNvSpPr>
            <p:nvPr userDrawn="1"/>
          </p:nvSpPr>
          <p:spPr bwMode="auto">
            <a:xfrm rot="10800000" flipH="1">
              <a:off x="10967864" y="8752481"/>
              <a:ext cx="1294928" cy="625798"/>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76" name="Line 5"/>
            <p:cNvSpPr>
              <a:spLocks noChangeShapeType="1"/>
            </p:cNvSpPr>
            <p:nvPr userDrawn="1"/>
          </p:nvSpPr>
          <p:spPr bwMode="auto">
            <a:xfrm rot="10800000" flipH="1">
              <a:off x="11039872" y="9437438"/>
              <a:ext cx="1222920" cy="12849"/>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81" name="Line 5"/>
            <p:cNvSpPr>
              <a:spLocks noChangeShapeType="1"/>
            </p:cNvSpPr>
            <p:nvPr userDrawn="1"/>
          </p:nvSpPr>
          <p:spPr bwMode="auto">
            <a:xfrm rot="10800000" flipH="1" flipV="1">
              <a:off x="10895856" y="9450288"/>
              <a:ext cx="1366402" cy="640493"/>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grpSp>
      <p:sp>
        <p:nvSpPr>
          <p:cNvPr id="83" name="Oval 82"/>
          <p:cNvSpPr/>
          <p:nvPr userDrawn="1"/>
        </p:nvSpPr>
        <p:spPr bwMode="auto">
          <a:xfrm>
            <a:off x="8770866" y="6097127"/>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6" name="Oval 85"/>
          <p:cNvSpPr/>
          <p:nvPr userDrawn="1"/>
        </p:nvSpPr>
        <p:spPr bwMode="auto">
          <a:xfrm>
            <a:off x="8770866" y="9018574"/>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92" name="Group 91"/>
          <p:cNvGrpSpPr/>
          <p:nvPr userDrawn="1"/>
        </p:nvGrpSpPr>
        <p:grpSpPr>
          <a:xfrm>
            <a:off x="10967864" y="3617640"/>
            <a:ext cx="1044912" cy="1338300"/>
            <a:chOff x="10895856" y="8752481"/>
            <a:chExt cx="1366936" cy="1338300"/>
          </a:xfrm>
        </p:grpSpPr>
        <p:sp>
          <p:nvSpPr>
            <p:cNvPr id="93" name="Line 5"/>
            <p:cNvSpPr>
              <a:spLocks noChangeShapeType="1"/>
            </p:cNvSpPr>
            <p:nvPr userDrawn="1"/>
          </p:nvSpPr>
          <p:spPr bwMode="auto">
            <a:xfrm rot="10800000" flipH="1">
              <a:off x="10967864" y="8752481"/>
              <a:ext cx="1294928" cy="625798"/>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94" name="Line 5"/>
            <p:cNvSpPr>
              <a:spLocks noChangeShapeType="1"/>
            </p:cNvSpPr>
            <p:nvPr userDrawn="1"/>
          </p:nvSpPr>
          <p:spPr bwMode="auto">
            <a:xfrm rot="10800000" flipH="1">
              <a:off x="11039872" y="9437438"/>
              <a:ext cx="1222920" cy="12849"/>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95" name="Line 5"/>
            <p:cNvSpPr>
              <a:spLocks noChangeShapeType="1"/>
            </p:cNvSpPr>
            <p:nvPr userDrawn="1"/>
          </p:nvSpPr>
          <p:spPr bwMode="auto">
            <a:xfrm rot="10800000" flipH="1" flipV="1">
              <a:off x="10895856" y="9450288"/>
              <a:ext cx="1366402" cy="640493"/>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grpSp>
      <p:sp>
        <p:nvSpPr>
          <p:cNvPr id="77" name="Oval 76"/>
          <p:cNvSpPr/>
          <p:nvPr userDrawn="1"/>
        </p:nvSpPr>
        <p:spPr bwMode="auto">
          <a:xfrm>
            <a:off x="8770866" y="3226532"/>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Line 5"/>
          <p:cNvSpPr>
            <a:spLocks noChangeShapeType="1"/>
          </p:cNvSpPr>
          <p:nvPr userDrawn="1"/>
        </p:nvSpPr>
        <p:spPr bwMode="auto">
          <a:xfrm rot="10800000" flipH="1">
            <a:off x="6469377" y="4769767"/>
            <a:ext cx="1872208" cy="1054261"/>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7" name="Line 5"/>
          <p:cNvSpPr>
            <a:spLocks noChangeShapeType="1"/>
          </p:cNvSpPr>
          <p:nvPr userDrawn="1"/>
        </p:nvSpPr>
        <p:spPr bwMode="auto">
          <a:xfrm rot="10800000" flipH="1">
            <a:off x="6757408" y="6992938"/>
            <a:ext cx="1618167" cy="11906"/>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8" name="Line 5"/>
          <p:cNvSpPr>
            <a:spLocks noChangeShapeType="1"/>
          </p:cNvSpPr>
          <p:nvPr userDrawn="1"/>
        </p:nvSpPr>
        <p:spPr bwMode="auto">
          <a:xfrm rot="10800000" flipH="1" flipV="1">
            <a:off x="6469377" y="8174254"/>
            <a:ext cx="1872208" cy="1060010"/>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9" name="Oval 68"/>
          <p:cNvSpPr/>
          <p:nvPr userDrawn="1"/>
        </p:nvSpPr>
        <p:spPr bwMode="auto">
          <a:xfrm>
            <a:off x="2687035" y="4980360"/>
            <a:ext cx="4176466" cy="4176464"/>
          </a:xfrm>
          <a:prstGeom prst="ellipse">
            <a:avLst/>
          </a:prstGeom>
          <a:blipFill rotWithShape="1">
            <a:blip r:embed="rId3">
              <a:duotone>
                <a:schemeClr val="bg2">
                  <a:shade val="45000"/>
                  <a:satMod val="135000"/>
                </a:schemeClr>
                <a:prstClr val="white"/>
              </a:duotone>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Oval 2"/>
          <p:cNvSpPr>
            <a:spLocks/>
          </p:cNvSpPr>
          <p:nvPr userDrawn="1"/>
        </p:nvSpPr>
        <p:spPr bwMode="auto">
          <a:xfrm>
            <a:off x="12309665" y="88713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8" name="Oval 3"/>
          <p:cNvSpPr>
            <a:spLocks/>
          </p:cNvSpPr>
          <p:nvPr userDrawn="1"/>
        </p:nvSpPr>
        <p:spPr bwMode="auto">
          <a:xfrm>
            <a:off x="12309665" y="97095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9" name="Oval 4"/>
          <p:cNvSpPr>
            <a:spLocks/>
          </p:cNvSpPr>
          <p:nvPr userDrawn="1"/>
        </p:nvSpPr>
        <p:spPr bwMode="auto">
          <a:xfrm>
            <a:off x="12309665" y="105731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11" name="Oval 6"/>
          <p:cNvSpPr>
            <a:spLocks/>
          </p:cNvSpPr>
          <p:nvPr userDrawn="1"/>
        </p:nvSpPr>
        <p:spPr bwMode="auto">
          <a:xfrm>
            <a:off x="12296965" y="5851500"/>
            <a:ext cx="749300" cy="749300"/>
          </a:xfrm>
          <a:prstGeom prst="ellipse">
            <a:avLst/>
          </a:prstGeom>
          <a:solidFill>
            <a:srgbClr val="CDA627"/>
          </a:solidFill>
          <a:ln w="57150" cap="flat" cmpd="sng">
            <a:noFill/>
            <a:miter lim="800000"/>
            <a:headEnd type="none" w="med" len="med"/>
            <a:tailEnd type="none" w="med" len="med"/>
          </a:ln>
          <a:effectLst/>
          <a:extLst/>
        </p:spPr>
        <p:txBody>
          <a:bodyPr lIns="0" tIns="0" rIns="0" bIns="0"/>
          <a:lstStyle/>
          <a:p>
            <a:endParaRPr lang="en-US"/>
          </a:p>
        </p:txBody>
      </p:sp>
      <p:sp>
        <p:nvSpPr>
          <p:cNvPr id="12" name="Oval 7"/>
          <p:cNvSpPr>
            <a:spLocks/>
          </p:cNvSpPr>
          <p:nvPr userDrawn="1"/>
        </p:nvSpPr>
        <p:spPr bwMode="auto">
          <a:xfrm>
            <a:off x="12296965" y="6689700"/>
            <a:ext cx="749300" cy="749300"/>
          </a:xfrm>
          <a:prstGeom prst="ellipse">
            <a:avLst/>
          </a:prstGeom>
          <a:solidFill>
            <a:srgbClr val="CDA627"/>
          </a:solidFill>
          <a:ln w="57150" cap="flat" cmpd="sng">
            <a:noFill/>
            <a:miter lim="800000"/>
            <a:headEnd type="none" w="med" len="med"/>
            <a:tailEnd type="none" w="med" len="med"/>
          </a:ln>
          <a:effectLst/>
          <a:extLst/>
        </p:spPr>
        <p:txBody>
          <a:bodyPr lIns="0" tIns="0" rIns="0" bIns="0"/>
          <a:lstStyle/>
          <a:p>
            <a:endParaRPr lang="en-US"/>
          </a:p>
        </p:txBody>
      </p:sp>
      <p:sp>
        <p:nvSpPr>
          <p:cNvPr id="13" name="Oval 8"/>
          <p:cNvSpPr>
            <a:spLocks/>
          </p:cNvSpPr>
          <p:nvPr userDrawn="1"/>
        </p:nvSpPr>
        <p:spPr bwMode="auto">
          <a:xfrm>
            <a:off x="12296965" y="7553300"/>
            <a:ext cx="749300" cy="749300"/>
          </a:xfrm>
          <a:prstGeom prst="ellipse">
            <a:avLst/>
          </a:prstGeom>
          <a:solidFill>
            <a:srgbClr val="CDA627"/>
          </a:solidFill>
          <a:ln w="57150" cap="flat" cmpd="sng">
            <a:noFill/>
            <a:miter lim="800000"/>
            <a:headEnd type="none" w="med" len="med"/>
            <a:tailEnd type="none" w="med" len="med"/>
          </a:ln>
          <a:effectLst/>
          <a:extLst/>
        </p:spPr>
        <p:txBody>
          <a:bodyPr lIns="0" tIns="0" rIns="0" bIns="0"/>
          <a:lstStyle/>
          <a:p>
            <a:endParaRPr lang="en-US"/>
          </a:p>
        </p:txBody>
      </p:sp>
      <p:sp>
        <p:nvSpPr>
          <p:cNvPr id="15" name="Oval 10"/>
          <p:cNvSpPr>
            <a:spLocks/>
          </p:cNvSpPr>
          <p:nvPr userDrawn="1"/>
        </p:nvSpPr>
        <p:spPr bwMode="auto">
          <a:xfrm>
            <a:off x="12284265" y="3041576"/>
            <a:ext cx="749300" cy="749300"/>
          </a:xfrm>
          <a:prstGeom prst="ellipse">
            <a:avLst/>
          </a:prstGeom>
          <a:solidFill>
            <a:srgbClr val="CDA627"/>
          </a:solidFill>
          <a:ln w="57150" cmpd="sng">
            <a:noFill/>
          </a:ln>
          <a:effectLst/>
          <a:extLst/>
        </p:spPr>
        <p:txBody>
          <a:bodyPr lIns="0" tIns="0" rIns="0" bIns="0"/>
          <a:lstStyle/>
          <a:p>
            <a:endParaRPr lang="en-US"/>
          </a:p>
        </p:txBody>
      </p:sp>
      <p:sp>
        <p:nvSpPr>
          <p:cNvPr id="16" name="Oval 11"/>
          <p:cNvSpPr>
            <a:spLocks/>
          </p:cNvSpPr>
          <p:nvPr userDrawn="1"/>
        </p:nvSpPr>
        <p:spPr bwMode="auto">
          <a:xfrm>
            <a:off x="12284265" y="3879776"/>
            <a:ext cx="749300" cy="749300"/>
          </a:xfrm>
          <a:prstGeom prst="ellipse">
            <a:avLst/>
          </a:prstGeom>
          <a:solidFill>
            <a:srgbClr val="CDA627"/>
          </a:solidFill>
          <a:ln w="57150" cmpd="sng">
            <a:noFill/>
          </a:ln>
          <a:effectLst/>
          <a:extLst/>
        </p:spPr>
        <p:txBody>
          <a:bodyPr lIns="0" tIns="0" rIns="0" bIns="0"/>
          <a:lstStyle/>
          <a:p>
            <a:endParaRPr lang="en-US"/>
          </a:p>
        </p:txBody>
      </p:sp>
      <p:sp>
        <p:nvSpPr>
          <p:cNvPr id="17" name="Oval 12"/>
          <p:cNvSpPr>
            <a:spLocks/>
          </p:cNvSpPr>
          <p:nvPr userDrawn="1"/>
        </p:nvSpPr>
        <p:spPr bwMode="auto">
          <a:xfrm>
            <a:off x="12284265" y="4743376"/>
            <a:ext cx="749300" cy="749300"/>
          </a:xfrm>
          <a:prstGeom prst="ellipse">
            <a:avLst/>
          </a:prstGeom>
          <a:solidFill>
            <a:srgbClr val="CDA627"/>
          </a:solidFill>
          <a:ln w="57150" cmpd="sng">
            <a:noFill/>
          </a:ln>
          <a:effectLst/>
          <a:extLst/>
        </p:spPr>
        <p:txBody>
          <a:bodyPr lIns="0" tIns="0" rIns="0" bIns="0"/>
          <a:lstStyle/>
          <a:p>
            <a:endParaRPr lang="en-US"/>
          </a:p>
        </p:txBody>
      </p:sp>
      <p:pic>
        <p:nvPicPr>
          <p:cNvPr id="31" name="Picture 3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98484" y="6421041"/>
            <a:ext cx="74930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2" name="Picture 3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277688" y="9483229"/>
            <a:ext cx="11811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52040" y="5993904"/>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7" name="Picture 3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52040" y="6785992"/>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8" name="Picture 3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52040" y="7650088"/>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9" name="Picture 3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80032" y="106920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0" name="Picture 3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80032" y="98157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 name="Picture 4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80032" y="90029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7" name="Text Placeholder 12"/>
          <p:cNvSpPr>
            <a:spLocks noGrp="1"/>
          </p:cNvSpPr>
          <p:nvPr userDrawn="1">
            <p:ph type="body" sz="quarter" idx="14" hasCustomPrompt="1"/>
          </p:nvPr>
        </p:nvSpPr>
        <p:spPr>
          <a:xfrm>
            <a:off x="13776176" y="3113584"/>
            <a:ext cx="8265190" cy="864096"/>
          </a:xfrm>
          <a:prstGeom prst="rect">
            <a:avLst/>
          </a:prstGeom>
          <a:effectLst/>
        </p:spPr>
        <p:txBody>
          <a:bodyPr vert="horz" anchor="b"/>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9" name="Text Placeholder 12"/>
          <p:cNvSpPr>
            <a:spLocks noGrp="1"/>
          </p:cNvSpPr>
          <p:nvPr userDrawn="1">
            <p:ph type="body" sz="quarter" idx="15"/>
          </p:nvPr>
        </p:nvSpPr>
        <p:spPr>
          <a:xfrm>
            <a:off x="13776176" y="3905672"/>
            <a:ext cx="8329762" cy="1440160"/>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0" name="Text Placeholder 12"/>
          <p:cNvSpPr>
            <a:spLocks noGrp="1"/>
          </p:cNvSpPr>
          <p:nvPr userDrawn="1">
            <p:ph type="body" sz="quarter" idx="22" hasCustomPrompt="1"/>
          </p:nvPr>
        </p:nvSpPr>
        <p:spPr>
          <a:xfrm>
            <a:off x="13776176" y="5921896"/>
            <a:ext cx="8265190" cy="936104"/>
          </a:xfrm>
          <a:prstGeom prst="rect">
            <a:avLst/>
          </a:prstGeom>
          <a:effectLst/>
        </p:spPr>
        <p:txBody>
          <a:bodyPr vert="horz" anchor="b"/>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1" name="Text Placeholder 12"/>
          <p:cNvSpPr>
            <a:spLocks noGrp="1"/>
          </p:cNvSpPr>
          <p:nvPr userDrawn="1">
            <p:ph type="body" sz="quarter" idx="23"/>
          </p:nvPr>
        </p:nvSpPr>
        <p:spPr>
          <a:xfrm>
            <a:off x="13776176" y="6858000"/>
            <a:ext cx="8329762" cy="1440160"/>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2" name="Text Placeholder 12"/>
          <p:cNvSpPr>
            <a:spLocks noGrp="1"/>
          </p:cNvSpPr>
          <p:nvPr userDrawn="1">
            <p:ph type="body" sz="quarter" idx="24" hasCustomPrompt="1"/>
          </p:nvPr>
        </p:nvSpPr>
        <p:spPr>
          <a:xfrm>
            <a:off x="13776176" y="8802216"/>
            <a:ext cx="8265190" cy="936104"/>
          </a:xfrm>
          <a:prstGeom prst="rect">
            <a:avLst/>
          </a:prstGeom>
          <a:effectLst/>
        </p:spPr>
        <p:txBody>
          <a:bodyPr vert="horz" anchor="b"/>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3" name="Text Placeholder 12"/>
          <p:cNvSpPr>
            <a:spLocks noGrp="1"/>
          </p:cNvSpPr>
          <p:nvPr userDrawn="1">
            <p:ph type="body" sz="quarter" idx="25"/>
          </p:nvPr>
        </p:nvSpPr>
        <p:spPr>
          <a:xfrm>
            <a:off x="13776176" y="9738320"/>
            <a:ext cx="8329762" cy="1512168"/>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 name="Picture 2" descr="2Heads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08352" y="5273824"/>
            <a:ext cx="3133832" cy="3124100"/>
          </a:xfrm>
          <a:prstGeom prst="rect">
            <a:avLst/>
          </a:prstGeom>
        </p:spPr>
      </p:pic>
      <p:sp>
        <p:nvSpPr>
          <p:cNvPr id="55"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56"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2"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53" name="Picture 52"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39672" y="3787579"/>
            <a:ext cx="1424448" cy="1168046"/>
          </a:xfrm>
          <a:prstGeom prst="rect">
            <a:avLst/>
          </a:prstGeom>
        </p:spPr>
      </p:pic>
      <p:pic>
        <p:nvPicPr>
          <p:cNvPr id="54" name="Picture 53"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41966" y="3257600"/>
            <a:ext cx="433898" cy="355796"/>
          </a:xfrm>
          <a:prstGeom prst="rect">
            <a:avLst/>
          </a:prstGeom>
        </p:spPr>
      </p:pic>
      <p:pic>
        <p:nvPicPr>
          <p:cNvPr id="58" name="Picture 57"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41966" y="4076528"/>
            <a:ext cx="433898" cy="355796"/>
          </a:xfrm>
          <a:prstGeom prst="rect">
            <a:avLst/>
          </a:prstGeom>
        </p:spPr>
      </p:pic>
      <p:pic>
        <p:nvPicPr>
          <p:cNvPr id="64" name="Picture 63"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41966" y="4940128"/>
            <a:ext cx="433898" cy="355796"/>
          </a:xfrm>
          <a:prstGeom prst="rect">
            <a:avLst/>
          </a:prstGeom>
        </p:spPr>
      </p:pic>
    </p:spTree>
    <p:extLst>
      <p:ext uri="{BB962C8B-B14F-4D97-AF65-F5344CB8AC3E}">
        <p14:creationId xmlns:p14="http://schemas.microsoft.com/office/powerpoint/2010/main" val="1070635745"/>
      </p:ext>
    </p:extLst>
  </p:cSld>
  <p:clrMapOvr>
    <a:masterClrMapping/>
  </p:clrMapOvr>
  <p:transition xmlns:p14="http://schemas.microsoft.com/office/powerpoint/2010/mai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ircle icons stacked">
    <p:spTree>
      <p:nvGrpSpPr>
        <p:cNvPr id="1" name=""/>
        <p:cNvGrpSpPr/>
        <p:nvPr/>
      </p:nvGrpSpPr>
      <p:grpSpPr>
        <a:xfrm>
          <a:off x="0" y="0"/>
          <a:ext cx="0" cy="0"/>
          <a:chOff x="0" y="0"/>
          <a:chExt cx="0" cy="0"/>
        </a:xfrm>
      </p:grpSpPr>
      <p:sp>
        <p:nvSpPr>
          <p:cNvPr id="43" name="Oval 42"/>
          <p:cNvSpPr/>
          <p:nvPr userDrawn="1"/>
        </p:nvSpPr>
        <p:spPr bwMode="auto">
          <a:xfrm>
            <a:off x="12480032" y="743406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Oval 43"/>
          <p:cNvSpPr/>
          <p:nvPr userDrawn="1"/>
        </p:nvSpPr>
        <p:spPr bwMode="auto">
          <a:xfrm>
            <a:off x="12480032" y="347362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2" name="Oval 41"/>
          <p:cNvSpPr/>
          <p:nvPr userDrawn="1"/>
        </p:nvSpPr>
        <p:spPr bwMode="auto">
          <a:xfrm>
            <a:off x="2289151" y="743406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Oval 49"/>
          <p:cNvSpPr/>
          <p:nvPr userDrawn="1"/>
        </p:nvSpPr>
        <p:spPr bwMode="auto">
          <a:xfrm>
            <a:off x="2289151" y="347362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grpSp>
        <p:nvGrpSpPr>
          <p:cNvPr id="26" name="Group 25"/>
          <p:cNvGrpSpPr/>
          <p:nvPr userDrawn="1"/>
        </p:nvGrpSpPr>
        <p:grpSpPr>
          <a:xfrm>
            <a:off x="2860908" y="8010128"/>
            <a:ext cx="1901612" cy="1981968"/>
            <a:chOff x="3460407" y="7764832"/>
            <a:chExt cx="1704081" cy="1776089"/>
          </a:xfrm>
        </p:grpSpPr>
        <p:pic>
          <p:nvPicPr>
            <p:cNvPr id="27" name="Picture 26" descr="WhiteHollowCog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530705" flipH="1">
              <a:off x="3460407" y="8376414"/>
              <a:ext cx="1164507" cy="1164507"/>
            </a:xfrm>
            <a:prstGeom prst="rect">
              <a:avLst/>
            </a:prstGeom>
            <a:effectLst/>
          </p:spPr>
        </p:pic>
        <p:pic>
          <p:nvPicPr>
            <p:cNvPr id="28" name="Picture 27" descr="WhiteHollowCog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530705" flipH="1">
              <a:off x="4275236" y="7764832"/>
              <a:ext cx="889252" cy="889252"/>
            </a:xfrm>
            <a:prstGeom prst="rect">
              <a:avLst/>
            </a:prstGeom>
            <a:effectLst/>
          </p:spPr>
        </p:pic>
      </p:grpSp>
      <p:sp>
        <p:nvSpPr>
          <p:cNvPr id="29" name="Text Placeholder 12"/>
          <p:cNvSpPr>
            <a:spLocks noGrp="1"/>
          </p:cNvSpPr>
          <p:nvPr>
            <p:ph type="body" sz="quarter" idx="20"/>
          </p:nvPr>
        </p:nvSpPr>
        <p:spPr>
          <a:xfrm>
            <a:off x="16080432" y="41937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1" hasCustomPrompt="1"/>
          </p:nvPr>
        </p:nvSpPr>
        <p:spPr>
          <a:xfrm>
            <a:off x="16124526" y="3329608"/>
            <a:ext cx="5787434" cy="1079500"/>
          </a:xfrm>
          <a:prstGeom prst="rect">
            <a:avLst/>
          </a:prstGeom>
        </p:spPr>
        <p:txBody>
          <a:bodyPr vert="horz" anchor="ctr"/>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2"/>
          </p:nvPr>
        </p:nvSpPr>
        <p:spPr>
          <a:xfrm>
            <a:off x="16080432" y="8370168"/>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3" hasCustomPrompt="1"/>
          </p:nvPr>
        </p:nvSpPr>
        <p:spPr>
          <a:xfrm>
            <a:off x="16124526" y="7506072"/>
            <a:ext cx="5787434" cy="1079500"/>
          </a:xfrm>
          <a:prstGeom prst="rect">
            <a:avLst/>
          </a:prstGeom>
        </p:spPr>
        <p:txBody>
          <a:bodyPr vert="horz" anchor="ctr"/>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grpSp>
        <p:nvGrpSpPr>
          <p:cNvPr id="33" name="Group 32"/>
          <p:cNvGrpSpPr/>
          <p:nvPr userDrawn="1"/>
        </p:nvGrpSpPr>
        <p:grpSpPr>
          <a:xfrm>
            <a:off x="13344128" y="4052840"/>
            <a:ext cx="1462898" cy="1725040"/>
            <a:chOff x="13416136" y="3608777"/>
            <a:chExt cx="2160240" cy="2547342"/>
          </a:xfrm>
        </p:grpSpPr>
        <p:pic>
          <p:nvPicPr>
            <p:cNvPr id="34" name="Picture 33" descr="WomanIcon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4424248" y="3617640"/>
              <a:ext cx="1152128" cy="2538479"/>
            </a:xfrm>
            <a:prstGeom prst="rect">
              <a:avLst/>
            </a:prstGeom>
          </p:spPr>
        </p:pic>
        <p:pic>
          <p:nvPicPr>
            <p:cNvPr id="35" name="Picture 34" descr="ManIcon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416136" y="3608777"/>
              <a:ext cx="964244" cy="2520900"/>
            </a:xfrm>
            <a:prstGeom prst="rect">
              <a:avLst/>
            </a:prstGeom>
          </p:spPr>
        </p:pic>
      </p:grpSp>
      <p:pic>
        <p:nvPicPr>
          <p:cNvPr id="36" name="Picture 35" descr="lightbulb_RedWi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63008" y="4065809"/>
            <a:ext cx="1142976" cy="1803812"/>
          </a:xfrm>
          <a:prstGeom prst="rect">
            <a:avLst/>
          </a:prstGeom>
          <a:noFill/>
          <a:effectLst/>
        </p:spPr>
      </p:pic>
      <p:pic>
        <p:nvPicPr>
          <p:cNvPr id="37" name="Picture 36" descr="ShopingCard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200112" y="8154144"/>
            <a:ext cx="1689558" cy="1684312"/>
          </a:xfrm>
          <a:prstGeom prst="rect">
            <a:avLst/>
          </a:prstGeom>
        </p:spPr>
      </p:pic>
      <p:sp>
        <p:nvSpPr>
          <p:cNvPr id="38" name="Text Placeholder 12"/>
          <p:cNvSpPr>
            <a:spLocks noGrp="1"/>
          </p:cNvSpPr>
          <p:nvPr>
            <p:ph type="body" sz="quarter" idx="24"/>
          </p:nvPr>
        </p:nvSpPr>
        <p:spPr>
          <a:xfrm>
            <a:off x="5811202" y="41937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5" hasCustomPrompt="1"/>
          </p:nvPr>
        </p:nvSpPr>
        <p:spPr>
          <a:xfrm>
            <a:off x="5855296" y="3329608"/>
            <a:ext cx="5787434" cy="1079500"/>
          </a:xfrm>
          <a:prstGeom prst="rect">
            <a:avLst/>
          </a:prstGeom>
        </p:spPr>
        <p:txBody>
          <a:bodyPr vert="horz" anchor="ctr"/>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26"/>
          </p:nvPr>
        </p:nvSpPr>
        <p:spPr>
          <a:xfrm>
            <a:off x="5811202" y="8370168"/>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27" hasCustomPrompt="1"/>
          </p:nvPr>
        </p:nvSpPr>
        <p:spPr>
          <a:xfrm>
            <a:off x="5855296" y="7506072"/>
            <a:ext cx="5787434" cy="1079500"/>
          </a:xfrm>
          <a:prstGeom prst="rect">
            <a:avLst/>
          </a:prstGeom>
        </p:spPr>
        <p:txBody>
          <a:bodyPr vert="horz" anchor="ctr"/>
          <a:lstStyle>
            <a:lvl1pPr marL="0" indent="0" algn="l">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820601495"/>
      </p:ext>
    </p:extLst>
  </p:cSld>
  <p:clrMapOvr>
    <a:masterClrMapping/>
  </p:clrMapOvr>
  <p:transition xmlns:p14="http://schemas.microsoft.com/office/powerpoint/2010/mai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7" name="Rectangular Callout 3"/>
          <p:cNvSpPr/>
          <p:nvPr userDrawn="1"/>
        </p:nvSpPr>
        <p:spPr bwMode="auto">
          <a:xfrm>
            <a:off x="5906056" y="2741880"/>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ular Callout 3"/>
          <p:cNvSpPr/>
          <p:nvPr userDrawn="1"/>
        </p:nvSpPr>
        <p:spPr bwMode="auto">
          <a:xfrm>
            <a:off x="13704168" y="2741880"/>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Rectangular Callout 3"/>
          <p:cNvSpPr/>
          <p:nvPr userDrawn="1"/>
        </p:nvSpPr>
        <p:spPr bwMode="auto">
          <a:xfrm rot="10800000">
            <a:off x="1894856"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Rectangular Callout 3"/>
          <p:cNvSpPr/>
          <p:nvPr userDrawn="1"/>
        </p:nvSpPr>
        <p:spPr bwMode="auto">
          <a:xfrm rot="10800000">
            <a:off x="98067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tx1">
                  <a:lumMod val="75000"/>
                  <a:lumOff val="25000"/>
                </a:schemeClr>
              </a:solidFill>
              <a:effectLst/>
              <a:latin typeface="Gill Sans" charset="0"/>
              <a:ea typeface="ヒラギノ角ゴ ProN W3" charset="0"/>
              <a:cs typeface="ヒラギノ角ゴ ProN W3" charset="0"/>
              <a:sym typeface="Gill Sans" charset="0"/>
            </a:endParaRPr>
          </a:p>
        </p:txBody>
      </p:sp>
      <p:sp>
        <p:nvSpPr>
          <p:cNvPr id="42" name="Rectangular Callout 3"/>
          <p:cNvSpPr/>
          <p:nvPr userDrawn="1"/>
        </p:nvSpPr>
        <p:spPr bwMode="auto">
          <a:xfrm rot="10800000">
            <a:off x="175926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Line 5"/>
          <p:cNvSpPr>
            <a:spLocks noChangeShapeType="1"/>
          </p:cNvSpPr>
          <p:nvPr userDrawn="1"/>
        </p:nvSpPr>
        <p:spPr bwMode="auto">
          <a:xfrm rot="10800000" flipH="1">
            <a:off x="1317029" y="6850286"/>
            <a:ext cx="21820187" cy="11113"/>
          </a:xfrm>
          <a:prstGeom prst="line">
            <a:avLst/>
          </a:prstGeom>
          <a:noFill/>
          <a:ln w="44450" cap="rnd" cmpd="sng">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val 9"/>
          <p:cNvSpPr>
            <a:spLocks/>
          </p:cNvSpPr>
          <p:nvPr userDrawn="1"/>
        </p:nvSpPr>
        <p:spPr bwMode="auto">
          <a:xfrm>
            <a:off x="3767064" y="6179792"/>
            <a:ext cx="1254272" cy="1254272"/>
          </a:xfrm>
          <a:prstGeom prst="ellipse">
            <a:avLst/>
          </a:prstGeom>
          <a:solidFill>
            <a:schemeClr val="accent2"/>
          </a:solidFill>
          <a:ln w="76200" cmpd="sng">
            <a:noFill/>
          </a:ln>
          <a:effectLst/>
          <a:extLst/>
        </p:spPr>
        <p:txBody>
          <a:bodyPr lIns="0" tIns="0" rIns="0" bIns="0"/>
          <a:lstStyle/>
          <a:p>
            <a:endParaRPr lang="en-US">
              <a:solidFill>
                <a:schemeClr val="accent4"/>
              </a:solidFill>
            </a:endParaRPr>
          </a:p>
        </p:txBody>
      </p:sp>
      <p:sp>
        <p:nvSpPr>
          <p:cNvPr id="11" name="Oval 10"/>
          <p:cNvSpPr>
            <a:spLocks/>
          </p:cNvSpPr>
          <p:nvPr userDrawn="1"/>
        </p:nvSpPr>
        <p:spPr bwMode="auto">
          <a:xfrm>
            <a:off x="11564864" y="6179792"/>
            <a:ext cx="1254272" cy="1254272"/>
          </a:xfrm>
          <a:prstGeom prst="ellipse">
            <a:avLst/>
          </a:prstGeom>
          <a:solidFill>
            <a:schemeClr val="accent2"/>
          </a:solidFill>
          <a:ln w="76200" cmpd="sng">
            <a:noFill/>
          </a:ln>
          <a:effectLst/>
          <a:extLst/>
        </p:spPr>
        <p:txBody>
          <a:bodyPr lIns="0" tIns="0" rIns="0" bIns="0"/>
          <a:lstStyle/>
          <a:p>
            <a:endParaRPr lang="en-US">
              <a:solidFill>
                <a:schemeClr val="accent4"/>
              </a:solidFill>
            </a:endParaRPr>
          </a:p>
        </p:txBody>
      </p:sp>
      <p:sp>
        <p:nvSpPr>
          <p:cNvPr id="12" name="Oval 11"/>
          <p:cNvSpPr>
            <a:spLocks/>
          </p:cNvSpPr>
          <p:nvPr userDrawn="1"/>
        </p:nvSpPr>
        <p:spPr bwMode="auto">
          <a:xfrm>
            <a:off x="19362664" y="6179792"/>
            <a:ext cx="1254272" cy="1254272"/>
          </a:xfrm>
          <a:prstGeom prst="ellipse">
            <a:avLst/>
          </a:prstGeom>
          <a:solidFill>
            <a:schemeClr val="accent2"/>
          </a:solidFill>
          <a:ln w="76200" cmpd="sng">
            <a:noFill/>
          </a:ln>
          <a:effectLst/>
          <a:extLst/>
        </p:spPr>
        <p:txBody>
          <a:bodyPr lIns="0" tIns="0" rIns="0" bIns="0"/>
          <a:lstStyle/>
          <a:p>
            <a:endParaRPr lang="en-US">
              <a:solidFill>
                <a:schemeClr val="accent4"/>
              </a:solidFill>
            </a:endParaRPr>
          </a:p>
        </p:txBody>
      </p:sp>
      <p:sp>
        <p:nvSpPr>
          <p:cNvPr id="15" name="Oval 14"/>
          <p:cNvSpPr>
            <a:spLocks/>
          </p:cNvSpPr>
          <p:nvPr userDrawn="1"/>
        </p:nvSpPr>
        <p:spPr bwMode="auto">
          <a:xfrm>
            <a:off x="7663608" y="6179792"/>
            <a:ext cx="1254272" cy="1254272"/>
          </a:xfrm>
          <a:prstGeom prst="ellipse">
            <a:avLst/>
          </a:prstGeom>
          <a:solidFill>
            <a:schemeClr val="accent2"/>
          </a:solidFill>
          <a:ln w="76200" cmpd="sng">
            <a:noFill/>
          </a:ln>
          <a:effectLst/>
          <a:extLst/>
        </p:spPr>
        <p:txBody>
          <a:bodyPr lIns="0" tIns="0" rIns="0" bIns="0"/>
          <a:lstStyle/>
          <a:p>
            <a:endParaRPr lang="en-US">
              <a:solidFill>
                <a:schemeClr val="accent4"/>
              </a:solidFill>
            </a:endParaRPr>
          </a:p>
        </p:txBody>
      </p:sp>
      <p:sp>
        <p:nvSpPr>
          <p:cNvPr id="16" name="Oval 15"/>
          <p:cNvSpPr>
            <a:spLocks/>
          </p:cNvSpPr>
          <p:nvPr userDrawn="1"/>
        </p:nvSpPr>
        <p:spPr bwMode="auto">
          <a:xfrm>
            <a:off x="15463764" y="6179792"/>
            <a:ext cx="1254272" cy="1254272"/>
          </a:xfrm>
          <a:prstGeom prst="ellipse">
            <a:avLst/>
          </a:prstGeom>
          <a:solidFill>
            <a:schemeClr val="accent2"/>
          </a:solidFill>
          <a:ln w="76200" cmpd="sng">
            <a:noFill/>
          </a:ln>
          <a:effectLst/>
          <a:extLst/>
        </p:spPr>
        <p:txBody>
          <a:bodyPr lIns="0" tIns="0" rIns="0" bIns="0"/>
          <a:lstStyle/>
          <a:p>
            <a:endParaRPr lang="en-US">
              <a:solidFill>
                <a:schemeClr val="accent4"/>
              </a:solidFill>
            </a:endParaRPr>
          </a:p>
        </p:txBody>
      </p:sp>
      <p:sp>
        <p:nvSpPr>
          <p:cNvPr id="22" name="Text Placeholder 12"/>
          <p:cNvSpPr>
            <a:spLocks noGrp="1"/>
          </p:cNvSpPr>
          <p:nvPr>
            <p:ph type="body" sz="quarter" idx="23" hasCustomPrompt="1"/>
          </p:nvPr>
        </p:nvSpPr>
        <p:spPr>
          <a:xfrm>
            <a:off x="3479032" y="6342267"/>
            <a:ext cx="1796771" cy="1019789"/>
          </a:xfrm>
          <a:prstGeom prst="rect">
            <a:avLst/>
          </a:prstGeom>
        </p:spPr>
        <p:txBody>
          <a:bodyPr vert="horz" anchor="ctr"/>
          <a:lstStyle>
            <a:lvl1pPr marL="0" indent="0" algn="ctr">
              <a:buNone/>
              <a:defRPr sz="2800" spc="-15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p:ph type="body" sz="quarter" idx="29" hasCustomPrompt="1"/>
          </p:nvPr>
        </p:nvSpPr>
        <p:spPr>
          <a:xfrm>
            <a:off x="1246784" y="5561856"/>
            <a:ext cx="2592288" cy="1080120"/>
          </a:xfrm>
          <a:prstGeom prst="rect">
            <a:avLst/>
          </a:prstGeom>
        </p:spPr>
        <p:txBody>
          <a:bodyPr vert="horz" anchor="b"/>
          <a:lstStyle>
            <a:lvl1pPr marL="0" indent="0" algn="l">
              <a:buNone/>
              <a:defRPr sz="4000" b="0" i="0">
                <a:solidFill>
                  <a:srgbClr val="CDA62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25" name="Text Placeholder 12"/>
          <p:cNvSpPr>
            <a:spLocks noGrp="1"/>
          </p:cNvSpPr>
          <p:nvPr>
            <p:ph type="body" sz="quarter" idx="30" hasCustomPrompt="1"/>
          </p:nvPr>
        </p:nvSpPr>
        <p:spPr>
          <a:xfrm>
            <a:off x="7367464" y="6342267"/>
            <a:ext cx="1796771" cy="1019789"/>
          </a:xfrm>
          <a:prstGeom prst="rect">
            <a:avLst/>
          </a:prstGeom>
        </p:spPr>
        <p:txBody>
          <a:bodyPr vert="horz" anchor="ctr"/>
          <a:lstStyle>
            <a:lvl1pPr marL="0" indent="0" algn="ctr">
              <a:buNone/>
              <a:defRPr sz="2800" spc="-15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31" hasCustomPrompt="1"/>
          </p:nvPr>
        </p:nvSpPr>
        <p:spPr>
          <a:xfrm>
            <a:off x="11259325" y="6342267"/>
            <a:ext cx="1796771" cy="1019789"/>
          </a:xfrm>
          <a:prstGeom prst="rect">
            <a:avLst/>
          </a:prstGeom>
        </p:spPr>
        <p:txBody>
          <a:bodyPr vert="horz" anchor="ctr"/>
          <a:lstStyle>
            <a:lvl1pPr marL="0" indent="0" algn="ctr">
              <a:buNone/>
              <a:defRPr sz="2800" spc="-15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32" hasCustomPrompt="1"/>
          </p:nvPr>
        </p:nvSpPr>
        <p:spPr>
          <a:xfrm>
            <a:off x="15216336" y="6342267"/>
            <a:ext cx="1796771" cy="1019789"/>
          </a:xfrm>
          <a:prstGeom prst="rect">
            <a:avLst/>
          </a:prstGeom>
        </p:spPr>
        <p:txBody>
          <a:bodyPr vert="horz" anchor="ctr"/>
          <a:lstStyle>
            <a:lvl1pPr marL="0" indent="0" algn="ctr">
              <a:buNone/>
              <a:defRPr sz="2800" spc="-15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3" hasCustomPrompt="1"/>
          </p:nvPr>
        </p:nvSpPr>
        <p:spPr>
          <a:xfrm>
            <a:off x="19032760" y="6342267"/>
            <a:ext cx="1796771" cy="1019789"/>
          </a:xfrm>
          <a:prstGeom prst="rect">
            <a:avLst/>
          </a:prstGeom>
        </p:spPr>
        <p:txBody>
          <a:bodyPr vert="horz" anchor="ctr"/>
          <a:lstStyle>
            <a:lvl1pPr marL="0" indent="0" algn="ctr">
              <a:buNone/>
              <a:defRPr sz="2800" spc="-15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5" name="Text Placeholder 12"/>
          <p:cNvSpPr>
            <a:spLocks noGrp="1"/>
          </p:cNvSpPr>
          <p:nvPr>
            <p:ph type="body" sz="quarter" idx="39" hasCustomPrompt="1"/>
          </p:nvPr>
        </p:nvSpPr>
        <p:spPr>
          <a:xfrm>
            <a:off x="13848184" y="3072009"/>
            <a:ext cx="4536504" cy="711608"/>
          </a:xfrm>
          <a:prstGeom prst="rect">
            <a:avLst/>
          </a:prstGeom>
        </p:spPr>
        <p:txBody>
          <a:bodyPr vert="horz" anchor="t"/>
          <a:lstStyle>
            <a:lvl1pPr marL="0" indent="0" algn="ctr">
              <a:buNone/>
              <a:defRPr sz="32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6" name="Text Placeholder 12"/>
          <p:cNvSpPr>
            <a:spLocks noGrp="1"/>
          </p:cNvSpPr>
          <p:nvPr>
            <p:ph type="body" sz="quarter" idx="40"/>
          </p:nvPr>
        </p:nvSpPr>
        <p:spPr>
          <a:xfrm>
            <a:off x="13867855" y="3689648"/>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41" name="Text Placeholder 12"/>
          <p:cNvSpPr>
            <a:spLocks noGrp="1"/>
          </p:cNvSpPr>
          <p:nvPr>
            <p:ph type="body" sz="quarter" idx="41" hasCustomPrompt="1"/>
          </p:nvPr>
        </p:nvSpPr>
        <p:spPr>
          <a:xfrm>
            <a:off x="6103986" y="3080219"/>
            <a:ext cx="4431830" cy="695188"/>
          </a:xfrm>
          <a:prstGeom prst="rect">
            <a:avLst/>
          </a:prstGeom>
        </p:spPr>
        <p:txBody>
          <a:bodyPr vert="horz" anchor="t"/>
          <a:lstStyle>
            <a:lvl1pPr marL="0" indent="0" algn="ctr">
              <a:buNone/>
              <a:defRPr sz="32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43" name="Text Placeholder 12"/>
          <p:cNvSpPr>
            <a:spLocks noGrp="1"/>
          </p:cNvSpPr>
          <p:nvPr>
            <p:ph type="body" sz="quarter" idx="42"/>
          </p:nvPr>
        </p:nvSpPr>
        <p:spPr>
          <a:xfrm>
            <a:off x="6071320" y="3689648"/>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3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0" name="Text Placeholder 12"/>
          <p:cNvSpPr>
            <a:spLocks noGrp="1"/>
          </p:cNvSpPr>
          <p:nvPr>
            <p:ph type="body" sz="quarter" idx="43" hasCustomPrompt="1"/>
          </p:nvPr>
        </p:nvSpPr>
        <p:spPr>
          <a:xfrm>
            <a:off x="9959752" y="8148751"/>
            <a:ext cx="4429226" cy="694780"/>
          </a:xfrm>
          <a:prstGeom prst="rect">
            <a:avLst/>
          </a:prstGeom>
        </p:spPr>
        <p:txBody>
          <a:bodyPr vert="horz" anchor="t"/>
          <a:lstStyle>
            <a:lvl1pPr marL="0" indent="0" algn="ctr">
              <a:buNone/>
              <a:defRPr sz="32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1" name="Text Placeholder 12"/>
          <p:cNvSpPr>
            <a:spLocks noGrp="1"/>
          </p:cNvSpPr>
          <p:nvPr>
            <p:ph type="body" sz="quarter" idx="44"/>
          </p:nvPr>
        </p:nvSpPr>
        <p:spPr>
          <a:xfrm>
            <a:off x="9925784" y="8757976"/>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2" name="Text Placeholder 12"/>
          <p:cNvSpPr>
            <a:spLocks noGrp="1"/>
          </p:cNvSpPr>
          <p:nvPr>
            <p:ph type="body" sz="quarter" idx="45" hasCustomPrompt="1"/>
          </p:nvPr>
        </p:nvSpPr>
        <p:spPr>
          <a:xfrm>
            <a:off x="2002134" y="8137455"/>
            <a:ext cx="4573242" cy="717372"/>
          </a:xfrm>
          <a:prstGeom prst="rect">
            <a:avLst/>
          </a:prstGeom>
        </p:spPr>
        <p:txBody>
          <a:bodyPr vert="horz" anchor="t"/>
          <a:lstStyle>
            <a:lvl1pPr marL="0" indent="0" algn="ctr">
              <a:buNone/>
              <a:defRPr sz="32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3" name="Text Placeholder 12"/>
          <p:cNvSpPr>
            <a:spLocks noGrp="1"/>
          </p:cNvSpPr>
          <p:nvPr>
            <p:ph type="body" sz="quarter" idx="46"/>
          </p:nvPr>
        </p:nvSpPr>
        <p:spPr>
          <a:xfrm>
            <a:off x="2040174" y="8757976"/>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4" name="Text Placeholder 12"/>
          <p:cNvSpPr>
            <a:spLocks noGrp="1"/>
          </p:cNvSpPr>
          <p:nvPr>
            <p:ph type="body" sz="quarter" idx="47" hasCustomPrompt="1"/>
          </p:nvPr>
        </p:nvSpPr>
        <p:spPr>
          <a:xfrm>
            <a:off x="17736616" y="8146591"/>
            <a:ext cx="4456768" cy="699100"/>
          </a:xfrm>
          <a:prstGeom prst="rect">
            <a:avLst/>
          </a:prstGeom>
        </p:spPr>
        <p:txBody>
          <a:bodyPr vert="horz" anchor="t"/>
          <a:lstStyle>
            <a:lvl1pPr marL="0" indent="0" algn="ctr">
              <a:buNone/>
              <a:defRPr sz="32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5" name="Text Placeholder 12"/>
          <p:cNvSpPr>
            <a:spLocks noGrp="1"/>
          </p:cNvSpPr>
          <p:nvPr>
            <p:ph type="body" sz="quarter" idx="48"/>
          </p:nvPr>
        </p:nvSpPr>
        <p:spPr>
          <a:xfrm>
            <a:off x="17716419" y="8757976"/>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397158702"/>
      </p:ext>
    </p:extLst>
  </p:cSld>
  <p:clrMapOvr>
    <a:masterClrMapping/>
  </p:clrMapOvr>
  <p:transition xmlns:p14="http://schemas.microsoft.com/office/powerpoint/2010/mai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testimonials">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7" name="Rectangular Callout 3"/>
          <p:cNvSpPr/>
          <p:nvPr userDrawn="1"/>
        </p:nvSpPr>
        <p:spPr bwMode="auto">
          <a:xfrm>
            <a:off x="1390800"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80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Rectangular Callout 3"/>
          <p:cNvSpPr/>
          <p:nvPr userDrawn="1"/>
        </p:nvSpPr>
        <p:spPr bwMode="auto">
          <a:xfrm>
            <a:off x="8809212"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80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Rectangular Callout 3"/>
          <p:cNvSpPr/>
          <p:nvPr userDrawn="1"/>
        </p:nvSpPr>
        <p:spPr bwMode="auto">
          <a:xfrm>
            <a:off x="16224448"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80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1" name="Text Placeholder 12"/>
          <p:cNvSpPr>
            <a:spLocks noGrp="1"/>
          </p:cNvSpPr>
          <p:nvPr>
            <p:ph type="body" sz="quarter" idx="26" hasCustomPrompt="1"/>
          </p:nvPr>
        </p:nvSpPr>
        <p:spPr>
          <a:xfrm>
            <a:off x="1368425" y="9018240"/>
            <a:ext cx="6863135" cy="792088"/>
          </a:xfrm>
          <a:prstGeom prst="rect">
            <a:avLst/>
          </a:prstGeom>
        </p:spPr>
        <p:txBody>
          <a:bodyPr vert="horz" anchor="b"/>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27"/>
          </p:nvPr>
        </p:nvSpPr>
        <p:spPr>
          <a:xfrm>
            <a:off x="1368425" y="9882335"/>
            <a:ext cx="6863135" cy="1641327"/>
          </a:xfrm>
          <a:prstGeom prst="rect">
            <a:avLst/>
          </a:prstGeom>
        </p:spPr>
        <p:txBody>
          <a:bodyPr vert="horz" anchor="t"/>
          <a:lstStyle>
            <a:lvl1pPr marL="0" indent="0" algn="ctr">
              <a:lnSpc>
                <a:spcPct val="100000"/>
              </a:lnSpc>
              <a:buNone/>
              <a:defRPr sz="28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p:ph type="body" sz="quarter" idx="28" hasCustomPrompt="1"/>
          </p:nvPr>
        </p:nvSpPr>
        <p:spPr>
          <a:xfrm>
            <a:off x="8762020" y="9018240"/>
            <a:ext cx="6863135" cy="792088"/>
          </a:xfrm>
          <a:prstGeom prst="rect">
            <a:avLst/>
          </a:prstGeom>
        </p:spPr>
        <p:txBody>
          <a:bodyPr vert="horz" anchor="b"/>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9" name="Text Placeholder 12"/>
          <p:cNvSpPr>
            <a:spLocks noGrp="1"/>
          </p:cNvSpPr>
          <p:nvPr>
            <p:ph type="body" sz="quarter" idx="29"/>
          </p:nvPr>
        </p:nvSpPr>
        <p:spPr>
          <a:xfrm>
            <a:off x="8762020" y="9882335"/>
            <a:ext cx="6863135" cy="1641327"/>
          </a:xfrm>
          <a:prstGeom prst="rect">
            <a:avLst/>
          </a:prstGeom>
        </p:spPr>
        <p:txBody>
          <a:bodyPr vert="horz" anchor="t"/>
          <a:lstStyle>
            <a:lvl1pPr marL="0" indent="0" algn="ctr">
              <a:lnSpc>
                <a:spcPct val="100000"/>
              </a:lnSpc>
              <a:buNone/>
              <a:defRPr sz="28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1" name="Text Placeholder 12"/>
          <p:cNvSpPr>
            <a:spLocks noGrp="1"/>
          </p:cNvSpPr>
          <p:nvPr>
            <p:ph type="body" sz="quarter" idx="30" hasCustomPrompt="1"/>
          </p:nvPr>
        </p:nvSpPr>
        <p:spPr>
          <a:xfrm>
            <a:off x="16179428" y="9018240"/>
            <a:ext cx="6863135" cy="792088"/>
          </a:xfrm>
          <a:prstGeom prst="rect">
            <a:avLst/>
          </a:prstGeom>
        </p:spPr>
        <p:txBody>
          <a:bodyPr vert="horz" anchor="b"/>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31"/>
          </p:nvPr>
        </p:nvSpPr>
        <p:spPr>
          <a:xfrm>
            <a:off x="16179428" y="9882335"/>
            <a:ext cx="6863135" cy="1641327"/>
          </a:xfrm>
          <a:prstGeom prst="rect">
            <a:avLst/>
          </a:prstGeom>
        </p:spPr>
        <p:txBody>
          <a:bodyPr vert="horz" anchor="t"/>
          <a:lstStyle>
            <a:lvl1pPr marL="0" indent="0" algn="ctr">
              <a:lnSpc>
                <a:spcPct val="100000"/>
              </a:lnSpc>
              <a:buNone/>
              <a:defRPr sz="28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4" name="Text Placeholder 12"/>
          <p:cNvSpPr>
            <a:spLocks noGrp="1"/>
          </p:cNvSpPr>
          <p:nvPr>
            <p:ph type="body" sz="quarter" idx="41" hasCustomPrompt="1"/>
          </p:nvPr>
        </p:nvSpPr>
        <p:spPr>
          <a:xfrm>
            <a:off x="1750840" y="3617640"/>
            <a:ext cx="6192688" cy="3960440"/>
          </a:xfrm>
          <a:prstGeom prst="rect">
            <a:avLst/>
          </a:prstGeom>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5" name="Text Placeholder 12"/>
          <p:cNvSpPr>
            <a:spLocks noGrp="1"/>
          </p:cNvSpPr>
          <p:nvPr>
            <p:ph type="body" sz="quarter" idx="42" hasCustomPrompt="1"/>
          </p:nvPr>
        </p:nvSpPr>
        <p:spPr>
          <a:xfrm>
            <a:off x="9097244" y="3617640"/>
            <a:ext cx="6192688" cy="3960440"/>
          </a:xfrm>
          <a:prstGeom prst="rect">
            <a:avLst/>
          </a:prstGeom>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6" name="Text Placeholder 12"/>
          <p:cNvSpPr>
            <a:spLocks noGrp="1"/>
          </p:cNvSpPr>
          <p:nvPr>
            <p:ph type="body" sz="quarter" idx="43" hasCustomPrompt="1"/>
          </p:nvPr>
        </p:nvSpPr>
        <p:spPr>
          <a:xfrm>
            <a:off x="16584488" y="3617640"/>
            <a:ext cx="6192688" cy="3960440"/>
          </a:xfrm>
          <a:prstGeom prst="rect">
            <a:avLst/>
          </a:prstGeom>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2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016141099"/>
      </p:ext>
    </p:extLst>
  </p:cSld>
  <p:clrMapOvr>
    <a:masterClrMapping/>
  </p:clrMapOvr>
  <p:transition xmlns:p14="http://schemas.microsoft.com/office/powerpoint/2010/mai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ricing plans">
    <p:spTree>
      <p:nvGrpSpPr>
        <p:cNvPr id="1" name=""/>
        <p:cNvGrpSpPr/>
        <p:nvPr/>
      </p:nvGrpSpPr>
      <p:grpSpPr>
        <a:xfrm>
          <a:off x="0" y="0"/>
          <a:ext cx="0" cy="0"/>
          <a:chOff x="0" y="0"/>
          <a:chExt cx="0" cy="0"/>
        </a:xfrm>
      </p:grpSpPr>
      <p:sp>
        <p:nvSpPr>
          <p:cNvPr id="26" name="Rectangle 25"/>
          <p:cNvSpPr/>
          <p:nvPr userDrawn="1"/>
        </p:nvSpPr>
        <p:spPr bwMode="auto">
          <a:xfrm>
            <a:off x="8830269" y="2593975"/>
            <a:ext cx="6818115" cy="8782050"/>
          </a:xfrm>
          <a:prstGeom prst="rect">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Rectangle 26"/>
          <p:cNvSpPr/>
          <p:nvPr userDrawn="1"/>
        </p:nvSpPr>
        <p:spPr bwMode="auto">
          <a:xfrm>
            <a:off x="1379747" y="2593975"/>
            <a:ext cx="6818115" cy="8782050"/>
          </a:xfrm>
          <a:prstGeom prst="rect">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Rectangle 3"/>
          <p:cNvSpPr/>
          <p:nvPr userDrawn="1"/>
        </p:nvSpPr>
        <p:spPr bwMode="auto">
          <a:xfrm>
            <a:off x="16235770" y="2593975"/>
            <a:ext cx="6818115" cy="8782050"/>
          </a:xfrm>
          <a:prstGeom prst="rect">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2"/>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6" name="Rectangular Callout 3"/>
          <p:cNvSpPr/>
          <p:nvPr userDrawn="1"/>
        </p:nvSpPr>
        <p:spPr bwMode="auto">
          <a:xfrm rot="10800000">
            <a:off x="16224447"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2">
              <a:duotone>
                <a:schemeClr val="bg2">
                  <a:shade val="45000"/>
                  <a:satMod val="135000"/>
                </a:schemeClr>
                <a:prstClr val="white"/>
              </a:duotone>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 Placeholder 12"/>
          <p:cNvSpPr>
            <a:spLocks noGrp="1"/>
          </p:cNvSpPr>
          <p:nvPr>
            <p:ph type="body" sz="quarter" idx="19" hasCustomPrompt="1"/>
          </p:nvPr>
        </p:nvSpPr>
        <p:spPr>
          <a:xfrm>
            <a:off x="16656496" y="9915248"/>
            <a:ext cx="5976664" cy="1872208"/>
          </a:xfrm>
          <a:prstGeom prst="rect">
            <a:avLst/>
          </a:prstGeom>
        </p:spPr>
        <p:txBody>
          <a:bodyPr vert="horz" anchor="ctr"/>
          <a:lstStyle>
            <a:lvl1pPr marL="0" indent="0" algn="ctr">
              <a:lnSpc>
                <a:spcPct val="100000"/>
              </a:lnSpc>
              <a:buNone/>
              <a:defRPr sz="12000" spc="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10" name="Text Placeholder 12"/>
          <p:cNvSpPr>
            <a:spLocks noGrp="1"/>
          </p:cNvSpPr>
          <p:nvPr>
            <p:ph type="body" sz="quarter" idx="36"/>
          </p:nvPr>
        </p:nvSpPr>
        <p:spPr>
          <a:xfrm>
            <a:off x="16584488"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37" hasCustomPrompt="1"/>
          </p:nvPr>
        </p:nvSpPr>
        <p:spPr>
          <a:xfrm>
            <a:off x="16584488" y="2609528"/>
            <a:ext cx="6133890" cy="792088"/>
          </a:xfrm>
          <a:prstGeom prst="rect">
            <a:avLst/>
          </a:prstGeom>
        </p:spPr>
        <p:txBody>
          <a:bodyPr vert="horz" anchor="b"/>
          <a:lstStyle>
            <a:lvl1pPr marL="0" indent="0">
              <a:buNone/>
              <a:defRPr sz="4400">
                <a:solidFill>
                  <a:schemeClr val="bg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Rectangular Callout 3"/>
          <p:cNvSpPr/>
          <p:nvPr userDrawn="1"/>
        </p:nvSpPr>
        <p:spPr bwMode="auto">
          <a:xfrm rot="10800000">
            <a:off x="8807624"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1"/>
              </a:solidFill>
              <a:effectLst/>
              <a:latin typeface="Gill Sans" charset="0"/>
              <a:ea typeface="ヒラギノ角ゴ ProN W3" charset="0"/>
              <a:cs typeface="ヒラギノ角ゴ ProN W3" charset="0"/>
              <a:sym typeface="Gill Sans" charset="0"/>
            </a:endParaRPr>
          </a:p>
        </p:txBody>
      </p:sp>
      <p:sp>
        <p:nvSpPr>
          <p:cNvPr id="15" name="Text Placeholder 12"/>
          <p:cNvSpPr>
            <a:spLocks noGrp="1"/>
          </p:cNvSpPr>
          <p:nvPr>
            <p:ph type="body" sz="quarter" idx="38" hasCustomPrompt="1"/>
          </p:nvPr>
        </p:nvSpPr>
        <p:spPr>
          <a:xfrm>
            <a:off x="9167664" y="2609528"/>
            <a:ext cx="6133890" cy="792088"/>
          </a:xfrm>
          <a:prstGeom prst="rect">
            <a:avLst/>
          </a:prstGeom>
        </p:spPr>
        <p:txBody>
          <a:bodyPr vert="horz" anchor="b"/>
          <a:lstStyle>
            <a:lvl1pPr marL="0" indent="0">
              <a:buNone/>
              <a:defRPr sz="4400">
                <a:solidFill>
                  <a:schemeClr val="bg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Rectangular Callout 3"/>
          <p:cNvSpPr/>
          <p:nvPr userDrawn="1"/>
        </p:nvSpPr>
        <p:spPr bwMode="auto">
          <a:xfrm rot="10800000">
            <a:off x="1368425"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2">
              <a:duotone>
                <a:schemeClr val="bg2">
                  <a:shade val="45000"/>
                  <a:satMod val="135000"/>
                </a:schemeClr>
                <a:prstClr val="white"/>
              </a:duotone>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 Placeholder 12"/>
          <p:cNvSpPr>
            <a:spLocks noGrp="1"/>
          </p:cNvSpPr>
          <p:nvPr>
            <p:ph type="body" sz="quarter" idx="39" hasCustomPrompt="1"/>
          </p:nvPr>
        </p:nvSpPr>
        <p:spPr>
          <a:xfrm>
            <a:off x="1728465" y="2609528"/>
            <a:ext cx="6133890" cy="792088"/>
          </a:xfrm>
          <a:prstGeom prst="rect">
            <a:avLst/>
          </a:prstGeom>
        </p:spPr>
        <p:txBody>
          <a:bodyPr vert="horz" anchor="b"/>
          <a:lstStyle>
            <a:lvl1pPr marL="0" indent="0">
              <a:buNone/>
              <a:defRPr sz="4400">
                <a:solidFill>
                  <a:schemeClr val="bg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9" name="Text Placeholder 12"/>
          <p:cNvSpPr>
            <a:spLocks noGrp="1"/>
          </p:cNvSpPr>
          <p:nvPr>
            <p:ph type="body" sz="quarter" idx="40"/>
          </p:nvPr>
        </p:nvSpPr>
        <p:spPr>
          <a:xfrm>
            <a:off x="9167664"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41"/>
          </p:nvPr>
        </p:nvSpPr>
        <p:spPr>
          <a:xfrm>
            <a:off x="1678832"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42" hasCustomPrompt="1"/>
          </p:nvPr>
        </p:nvSpPr>
        <p:spPr>
          <a:xfrm>
            <a:off x="9311680" y="9915248"/>
            <a:ext cx="5976664" cy="1872208"/>
          </a:xfrm>
          <a:prstGeom prst="rect">
            <a:avLst/>
          </a:prstGeom>
        </p:spPr>
        <p:txBody>
          <a:bodyPr vert="horz" anchor="ctr"/>
          <a:lstStyle>
            <a:lvl1pPr marL="0" indent="0" algn="ctr">
              <a:lnSpc>
                <a:spcPct val="100000"/>
              </a:lnSpc>
              <a:buNone/>
              <a:defRPr sz="12000" spc="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22" name="Text Placeholder 12"/>
          <p:cNvSpPr>
            <a:spLocks noGrp="1"/>
          </p:cNvSpPr>
          <p:nvPr>
            <p:ph type="body" sz="quarter" idx="43" hasCustomPrompt="1"/>
          </p:nvPr>
        </p:nvSpPr>
        <p:spPr>
          <a:xfrm>
            <a:off x="1822848" y="9915248"/>
            <a:ext cx="5976664" cy="1872208"/>
          </a:xfrm>
          <a:prstGeom prst="rect">
            <a:avLst/>
          </a:prstGeom>
        </p:spPr>
        <p:txBody>
          <a:bodyPr vert="horz" anchor="ctr"/>
          <a:lstStyle>
            <a:lvl1pPr marL="0" indent="0" algn="ctr">
              <a:lnSpc>
                <a:spcPct val="100000"/>
              </a:lnSpc>
              <a:buNone/>
              <a:defRPr sz="12000" spc="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cxnSp>
        <p:nvCxnSpPr>
          <p:cNvPr id="23" name="Straight Connector 22"/>
          <p:cNvCxnSpPr/>
          <p:nvPr userDrawn="1"/>
        </p:nvCxnSpPr>
        <p:spPr bwMode="auto">
          <a:xfrm>
            <a:off x="1750840"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cxnSp>
        <p:nvCxnSpPr>
          <p:cNvPr id="24" name="Straight Connector 23"/>
          <p:cNvCxnSpPr/>
          <p:nvPr userDrawn="1"/>
        </p:nvCxnSpPr>
        <p:spPr bwMode="auto">
          <a:xfrm>
            <a:off x="9169252"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cxnSp>
        <p:nvCxnSpPr>
          <p:cNvPr id="25" name="Straight Connector 24"/>
          <p:cNvCxnSpPr/>
          <p:nvPr userDrawn="1"/>
        </p:nvCxnSpPr>
        <p:spPr bwMode="auto">
          <a:xfrm>
            <a:off x="16656496"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sp>
        <p:nvSpPr>
          <p:cNvPr id="2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102051717"/>
      </p:ext>
    </p:extLst>
  </p:cSld>
  <p:clrMapOvr>
    <a:masterClrMapping/>
  </p:clrMapOvr>
  <p:transition xmlns:p14="http://schemas.microsoft.com/office/powerpoint/2010/mai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bile devices">
    <p:spTree>
      <p:nvGrpSpPr>
        <p:cNvPr id="1" name=""/>
        <p:cNvGrpSpPr/>
        <p:nvPr/>
      </p:nvGrpSpPr>
      <p:grpSpPr>
        <a:xfrm>
          <a:off x="0" y="0"/>
          <a:ext cx="0" cy="0"/>
          <a:chOff x="0" y="0"/>
          <a:chExt cx="0" cy="0"/>
        </a:xfrm>
      </p:grpSpPr>
      <p:sp>
        <p:nvSpPr>
          <p:cNvPr id="10" name="Picture Placeholder 22"/>
          <p:cNvSpPr>
            <a:spLocks noGrp="1"/>
          </p:cNvSpPr>
          <p:nvPr>
            <p:ph type="pic" sz="quarter" idx="39"/>
          </p:nvPr>
        </p:nvSpPr>
        <p:spPr>
          <a:xfrm>
            <a:off x="5639272" y="3761656"/>
            <a:ext cx="5328592" cy="6484618"/>
          </a:xfrm>
          <a:prstGeom prst="rect">
            <a:avLst/>
          </a:prstGeom>
          <a:ln>
            <a:solidFill>
              <a:srgbClr val="3C3B35"/>
            </a:solidFill>
          </a:ln>
        </p:spPr>
        <p:txBody>
          <a:bodyPr vert="horz"/>
          <a:lstStyle/>
          <a:p>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Picture Placeholder 7"/>
          <p:cNvSpPr>
            <a:spLocks noGrp="1"/>
          </p:cNvSpPr>
          <p:nvPr>
            <p:ph type="pic" sz="quarter" idx="38"/>
          </p:nvPr>
        </p:nvSpPr>
        <p:spPr>
          <a:xfrm>
            <a:off x="2902968" y="6174754"/>
            <a:ext cx="2582929" cy="4514150"/>
          </a:xfrm>
          <a:prstGeom prst="rect">
            <a:avLst/>
          </a:prstGeom>
          <a:ln>
            <a:solidFill>
              <a:schemeClr val="tx1"/>
            </a:solidFill>
          </a:ln>
        </p:spPr>
        <p:txBody>
          <a:bodyPr vert="horz"/>
          <a:lstStyle/>
          <a:p>
            <a:endParaRPr lang="en-US" dirty="0"/>
          </a:p>
        </p:txBody>
      </p:sp>
      <p:sp>
        <p:nvSpPr>
          <p:cNvPr id="15" name="Text Placeholder 12"/>
          <p:cNvSpPr>
            <a:spLocks noGrp="1"/>
          </p:cNvSpPr>
          <p:nvPr>
            <p:ph type="body" sz="quarter" idx="48" hasCustomPrompt="1"/>
          </p:nvPr>
        </p:nvSpPr>
        <p:spPr>
          <a:xfrm>
            <a:off x="12201706" y="7191272"/>
            <a:ext cx="9918846" cy="863476"/>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Text Placeholder 12"/>
          <p:cNvSpPr>
            <a:spLocks noGrp="1"/>
          </p:cNvSpPr>
          <p:nvPr>
            <p:ph type="body" sz="quarter" idx="49"/>
          </p:nvPr>
        </p:nvSpPr>
        <p:spPr>
          <a:xfrm>
            <a:off x="12201706" y="8068751"/>
            <a:ext cx="9904232" cy="3454911"/>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50" hasCustomPrompt="1"/>
          </p:nvPr>
        </p:nvSpPr>
        <p:spPr>
          <a:xfrm>
            <a:off x="12201706" y="2609528"/>
            <a:ext cx="9918846" cy="863476"/>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51"/>
          </p:nvPr>
        </p:nvSpPr>
        <p:spPr>
          <a:xfrm>
            <a:off x="12201706" y="3502936"/>
            <a:ext cx="9904232" cy="3407476"/>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14" name="Picture 13" descr="Realistic_PadMiniTrsp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9465" y="2879725"/>
            <a:ext cx="7362135" cy="10242971"/>
          </a:xfrm>
          <a:prstGeom prst="rect">
            <a:avLst/>
          </a:prstGeom>
        </p:spPr>
      </p:pic>
      <p:pic>
        <p:nvPicPr>
          <p:cNvPr id="19" name="Picture 18" descr="Realistic_PhoneTrsp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2025" y="4925400"/>
            <a:ext cx="4139648" cy="7045167"/>
          </a:xfrm>
          <a:prstGeom prst="rect">
            <a:avLst/>
          </a:prstGeom>
        </p:spPr>
      </p:pic>
      <p:cxnSp>
        <p:nvCxnSpPr>
          <p:cNvPr id="18" name="Straight Connector 17"/>
          <p:cNvCxnSpPr/>
          <p:nvPr userDrawn="1"/>
        </p:nvCxnSpPr>
        <p:spPr bwMode="auto">
          <a:xfrm>
            <a:off x="12192000" y="7218040"/>
            <a:ext cx="10007569"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Tree>
    <p:extLst>
      <p:ext uri="{BB962C8B-B14F-4D97-AF65-F5344CB8AC3E}">
        <p14:creationId xmlns:p14="http://schemas.microsoft.com/office/powerpoint/2010/main" val="1644595210"/>
      </p:ext>
    </p:extLst>
  </p:cSld>
  <p:clrMapOvr>
    <a:masterClrMapping/>
  </p:clrMapOvr>
  <p:transition xmlns:p14="http://schemas.microsoft.com/office/powerpoint/2010/mai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eel Chart">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graphicFrame>
        <p:nvGraphicFramePr>
          <p:cNvPr id="17" name="Diagram 16"/>
          <p:cNvGraphicFramePr/>
          <p:nvPr userDrawn="1">
            <p:extLst>
              <p:ext uri="{D42A27DB-BD31-4B8C-83A1-F6EECF244321}">
                <p14:modId xmlns:p14="http://schemas.microsoft.com/office/powerpoint/2010/main" val="2226189810"/>
              </p:ext>
            </p:extLst>
          </p:nvPr>
        </p:nvGraphicFramePr>
        <p:xfrm>
          <a:off x="1686818" y="2843262"/>
          <a:ext cx="10361166" cy="9046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49"/>
          </p:nvPr>
        </p:nvSpPr>
        <p:spPr>
          <a:xfrm>
            <a:off x="12192000" y="5921895"/>
            <a:ext cx="9913938" cy="5601767"/>
          </a:xfrm>
          <a:prstGeom prst="rect">
            <a:avLst/>
          </a:prstGeom>
        </p:spPr>
        <p:txBody>
          <a:bodyPr vert="horz" numCol="1" anchor="t"/>
          <a:lstStyle>
            <a:lvl1pPr marL="514350" indent="-514350" algn="l">
              <a:lnSpc>
                <a:spcPct val="100000"/>
              </a:lnSpc>
              <a:spcBef>
                <a:spcPts val="2600"/>
              </a:spcBef>
              <a:buClr>
                <a:schemeClr val="accent3"/>
              </a:buClr>
              <a:buSzPct val="107000"/>
              <a:buFont typeface="+mj-lt"/>
              <a:buAutoNum type="arabicPeriod"/>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2" name="Straight Connector 21"/>
          <p:cNvCxnSpPr/>
          <p:nvPr userDrawn="1"/>
        </p:nvCxnSpPr>
        <p:spPr bwMode="auto">
          <a:xfrm>
            <a:off x="12192000" y="5633864"/>
            <a:ext cx="9937104"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
        <p:nvSpPr>
          <p:cNvPr id="23" name="Text Placeholder 12"/>
          <p:cNvSpPr>
            <a:spLocks noGrp="1"/>
          </p:cNvSpPr>
          <p:nvPr>
            <p:ph type="body" sz="quarter" idx="50" hasCustomPrompt="1"/>
          </p:nvPr>
        </p:nvSpPr>
        <p:spPr>
          <a:xfrm>
            <a:off x="12190831" y="2610148"/>
            <a:ext cx="9928567" cy="863476"/>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p:ph type="body" sz="quarter" idx="51"/>
          </p:nvPr>
        </p:nvSpPr>
        <p:spPr>
          <a:xfrm>
            <a:off x="12192000" y="3473624"/>
            <a:ext cx="9913938" cy="1914904"/>
          </a:xfrm>
          <a:prstGeom prst="rect">
            <a:avLst/>
          </a:prstGeom>
        </p:spPr>
        <p:txBody>
          <a:bodyPr vert="horz" numCol="1" anchor="t"/>
          <a:lstStyle>
            <a:lvl1pPr marL="0" indent="0" algn="l">
              <a:lnSpc>
                <a:spcPct val="100000"/>
              </a:lnSpc>
              <a:spcBef>
                <a:spcPts val="2600"/>
              </a:spcBef>
              <a:buClr>
                <a:schemeClr val="accent3"/>
              </a:buClr>
              <a:buSzPct val="107000"/>
              <a:buFontTx/>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98659377"/>
      </p:ext>
    </p:extLst>
  </p:cSld>
  <p:clrMapOvr>
    <a:masterClrMapping/>
  </p:clrMapOvr>
  <p:transition xmlns:p14="http://schemas.microsoft.com/office/powerpoint/2010/main" spd="slow">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Overlapping Bubbles">
    <p:spTree>
      <p:nvGrpSpPr>
        <p:cNvPr id="1" name=""/>
        <p:cNvGrpSpPr/>
        <p:nvPr/>
      </p:nvGrpSpPr>
      <p:grpSpPr>
        <a:xfrm>
          <a:off x="0" y="0"/>
          <a:ext cx="0" cy="0"/>
          <a:chOff x="0" y="0"/>
          <a:chExt cx="0" cy="0"/>
        </a:xfrm>
      </p:grpSpPr>
      <p:sp>
        <p:nvSpPr>
          <p:cNvPr id="45" name="Oval 44"/>
          <p:cNvSpPr/>
          <p:nvPr userDrawn="1"/>
        </p:nvSpPr>
        <p:spPr bwMode="auto">
          <a:xfrm>
            <a:off x="3335016" y="2808288"/>
            <a:ext cx="5766114" cy="5766114"/>
          </a:xfrm>
          <a:prstGeom prst="ellipse">
            <a:avLst/>
          </a:prstGeom>
          <a:blipFill dpi="0" rotWithShape="1">
            <a:blip r:embed="rId2">
              <a:alphaModFix amt="39000"/>
            </a:blip>
            <a:srcRect/>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Oval 2"/>
          <p:cNvSpPr/>
          <p:nvPr userDrawn="1"/>
        </p:nvSpPr>
        <p:spPr bwMode="auto">
          <a:xfrm>
            <a:off x="5423248" y="5916422"/>
            <a:ext cx="5766114" cy="5766114"/>
          </a:xfrm>
          <a:prstGeom prst="ellipse">
            <a:avLst/>
          </a:prstGeom>
          <a:blipFill rotWithShape="1">
            <a:blip r:embed="rId3">
              <a:alphaModFix amt="65000"/>
            </a:blip>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1"/>
              </a:solidFill>
              <a:effectLst/>
              <a:latin typeface="Gill Sans" charset="0"/>
              <a:ea typeface="ヒラギノ角ゴ ProN W3" charset="0"/>
              <a:cs typeface="ヒラギノ角ゴ ProN W3" charset="0"/>
              <a:sym typeface="Gill Sans" charset="0"/>
            </a:endParaRPr>
          </a:p>
        </p:txBody>
      </p:sp>
      <p:cxnSp>
        <p:nvCxnSpPr>
          <p:cNvPr id="22" name="Straight Arrow Connector 21"/>
          <p:cNvCxnSpPr/>
          <p:nvPr userDrawn="1"/>
        </p:nvCxnSpPr>
        <p:spPr bwMode="auto">
          <a:xfrm flipH="1">
            <a:off x="8447584" y="3689648"/>
            <a:ext cx="4824536" cy="2520280"/>
          </a:xfrm>
          <a:prstGeom prst="straightConnector1">
            <a:avLst/>
          </a:prstGeom>
          <a:solidFill>
            <a:srgbClr val="ECB100"/>
          </a:solidFill>
          <a:ln>
            <a:noFill/>
            <a:tailEnd type="arrow"/>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Text Placeholder 12"/>
          <p:cNvSpPr>
            <a:spLocks noGrp="1"/>
          </p:cNvSpPr>
          <p:nvPr>
            <p:ph type="body" sz="quarter" idx="14" hasCustomPrompt="1"/>
          </p:nvPr>
        </p:nvSpPr>
        <p:spPr>
          <a:xfrm>
            <a:off x="12204740" y="2393504"/>
            <a:ext cx="10909260" cy="1079500"/>
          </a:xfrm>
          <a:prstGeom prst="rect">
            <a:avLst/>
          </a:prstGeom>
        </p:spPr>
        <p:txBody>
          <a:bodyPr vert="horz" anchor="b"/>
          <a:lstStyle>
            <a:lvl1pPr marL="0" indent="0" algn="l">
              <a:buNone/>
              <a:defRPr sz="3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15"/>
          </p:nvPr>
        </p:nvSpPr>
        <p:spPr>
          <a:xfrm>
            <a:off x="12193588" y="3473105"/>
            <a:ext cx="10920412" cy="2448791"/>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23" hasCustomPrompt="1"/>
          </p:nvPr>
        </p:nvSpPr>
        <p:spPr>
          <a:xfrm>
            <a:off x="6791399" y="7087910"/>
            <a:ext cx="3855497" cy="3939870"/>
          </a:xfrm>
          <a:prstGeom prst="rect">
            <a:avLst/>
          </a:prstGeom>
          <a:ln>
            <a:noFill/>
          </a:ln>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4" hasCustomPrompt="1"/>
          </p:nvPr>
        </p:nvSpPr>
        <p:spPr>
          <a:xfrm>
            <a:off x="3872006" y="3222963"/>
            <a:ext cx="4542644" cy="3672560"/>
          </a:xfrm>
          <a:prstGeom prst="rect">
            <a:avLst/>
          </a:prstGeom>
          <a:ln>
            <a:noFill/>
          </a:ln>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1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4" name="Oval 43"/>
          <p:cNvSpPr/>
          <p:nvPr userDrawn="1"/>
        </p:nvSpPr>
        <p:spPr bwMode="auto">
          <a:xfrm>
            <a:off x="1580993" y="5916422"/>
            <a:ext cx="5766114" cy="5766114"/>
          </a:xfrm>
          <a:prstGeom prst="ellipse">
            <a:avLst/>
          </a:prstGeom>
          <a:blipFill dpi="0" rotWithShape="1">
            <a:blip r:embed="rId4">
              <a:alphaModFix amt="68000"/>
              <a:duotone>
                <a:schemeClr val="accent4">
                  <a:shade val="45000"/>
                  <a:satMod val="135000"/>
                </a:schemeClr>
                <a:prstClr val="white"/>
              </a:duotone>
            </a:blip>
            <a:srcRect/>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Text Placeholder 12"/>
          <p:cNvSpPr>
            <a:spLocks noGrp="1"/>
          </p:cNvSpPr>
          <p:nvPr>
            <p:ph type="body" sz="quarter" idx="22" hasCustomPrompt="1"/>
          </p:nvPr>
        </p:nvSpPr>
        <p:spPr>
          <a:xfrm>
            <a:off x="2143815" y="7087910"/>
            <a:ext cx="4287545" cy="3939870"/>
          </a:xfrm>
          <a:prstGeom prst="rect">
            <a:avLst/>
          </a:prstGeom>
          <a:ln>
            <a:noFill/>
          </a:ln>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25" hasCustomPrompt="1"/>
          </p:nvPr>
        </p:nvSpPr>
        <p:spPr>
          <a:xfrm>
            <a:off x="12204741" y="6065912"/>
            <a:ext cx="3443643" cy="1079601"/>
          </a:xfrm>
          <a:prstGeom prst="rect">
            <a:avLst/>
          </a:prstGeom>
        </p:spPr>
        <p:txBody>
          <a:bodyPr vert="horz" anchor="b"/>
          <a:lstStyle>
            <a:lvl1pPr marL="0" indent="0" algn="l">
              <a:buNone/>
              <a:defRPr sz="2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26"/>
          </p:nvPr>
        </p:nvSpPr>
        <p:spPr>
          <a:xfrm>
            <a:off x="12193589"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7" hasCustomPrompt="1"/>
          </p:nvPr>
        </p:nvSpPr>
        <p:spPr>
          <a:xfrm>
            <a:off x="15947568" y="6065912"/>
            <a:ext cx="3443643" cy="1079601"/>
          </a:xfrm>
          <a:prstGeom prst="rect">
            <a:avLst/>
          </a:prstGeom>
        </p:spPr>
        <p:txBody>
          <a:bodyPr vert="horz" anchor="b"/>
          <a:lstStyle>
            <a:lvl1pPr marL="0" indent="0" algn="l">
              <a:buNone/>
              <a:defRPr sz="2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8"/>
          </p:nvPr>
        </p:nvSpPr>
        <p:spPr>
          <a:xfrm>
            <a:off x="15936416"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9" hasCustomPrompt="1"/>
          </p:nvPr>
        </p:nvSpPr>
        <p:spPr>
          <a:xfrm>
            <a:off x="19692959" y="6065912"/>
            <a:ext cx="3443643" cy="1079601"/>
          </a:xfrm>
          <a:prstGeom prst="rect">
            <a:avLst/>
          </a:prstGeom>
        </p:spPr>
        <p:txBody>
          <a:bodyPr vert="horz" anchor="b"/>
          <a:lstStyle>
            <a:lvl1pPr marL="0" indent="0" algn="l">
              <a:buNone/>
              <a:defRPr sz="2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30"/>
          </p:nvPr>
        </p:nvSpPr>
        <p:spPr>
          <a:xfrm>
            <a:off x="19681807"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25" name="Straight Connector 24"/>
          <p:cNvCxnSpPr/>
          <p:nvPr userDrawn="1"/>
        </p:nvCxnSpPr>
        <p:spPr bwMode="auto">
          <a:xfrm>
            <a:off x="12192000" y="6137920"/>
            <a:ext cx="10945216"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Tree>
    <p:extLst>
      <p:ext uri="{BB962C8B-B14F-4D97-AF65-F5344CB8AC3E}">
        <p14:creationId xmlns:p14="http://schemas.microsoft.com/office/powerpoint/2010/main" val="3979986542"/>
      </p:ext>
    </p:extLst>
  </p:cSld>
  <p:clrMapOvr>
    <a:masterClrMapping/>
  </p:clrMapOvr>
  <p:transition xmlns:p14="http://schemas.microsoft.com/office/powerpoint/2010/mai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4035166311"/>
              </p:ext>
            </p:extLst>
          </p:nvPr>
        </p:nvGraphicFramePr>
        <p:xfrm>
          <a:off x="1966864" y="2825552"/>
          <a:ext cx="6264696"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1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6" name="Text Placeholder 12"/>
          <p:cNvSpPr>
            <a:spLocks noGrp="1"/>
          </p:cNvSpPr>
          <p:nvPr>
            <p:ph type="body" sz="quarter" idx="26" hasCustomPrompt="1"/>
          </p:nvPr>
        </p:nvSpPr>
        <p:spPr>
          <a:xfrm>
            <a:off x="2232025" y="8586192"/>
            <a:ext cx="5639495"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Text Placeholder 12"/>
          <p:cNvSpPr>
            <a:spLocks noGrp="1"/>
          </p:cNvSpPr>
          <p:nvPr>
            <p:ph type="body" sz="quarter" idx="27"/>
          </p:nvPr>
        </p:nvSpPr>
        <p:spPr>
          <a:xfrm>
            <a:off x="2255191" y="9306272"/>
            <a:ext cx="5639495"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8" name="Text Placeholder 12"/>
          <p:cNvSpPr>
            <a:spLocks noGrp="1"/>
          </p:cNvSpPr>
          <p:nvPr>
            <p:ph type="body" sz="quarter" idx="29" hasCustomPrompt="1"/>
          </p:nvPr>
        </p:nvSpPr>
        <p:spPr>
          <a:xfrm>
            <a:off x="9264426" y="8586192"/>
            <a:ext cx="5737474"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9" name="Text Placeholder 12"/>
          <p:cNvSpPr>
            <a:spLocks noGrp="1"/>
          </p:cNvSpPr>
          <p:nvPr>
            <p:ph type="body" sz="quarter" idx="30"/>
          </p:nvPr>
        </p:nvSpPr>
        <p:spPr>
          <a:xfrm>
            <a:off x="9278829" y="9306272"/>
            <a:ext cx="5829133"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32" hasCustomPrompt="1"/>
          </p:nvPr>
        </p:nvSpPr>
        <p:spPr>
          <a:xfrm>
            <a:off x="16368464" y="8586192"/>
            <a:ext cx="5737474"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33"/>
          </p:nvPr>
        </p:nvSpPr>
        <p:spPr>
          <a:xfrm>
            <a:off x="16391630" y="9306272"/>
            <a:ext cx="5737474"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graphicFrame>
        <p:nvGraphicFramePr>
          <p:cNvPr id="22" name="Chart 21"/>
          <p:cNvGraphicFramePr/>
          <p:nvPr userDrawn="1">
            <p:extLst>
              <p:ext uri="{D42A27DB-BD31-4B8C-83A1-F6EECF244321}">
                <p14:modId xmlns:p14="http://schemas.microsoft.com/office/powerpoint/2010/main" val="1213826966"/>
              </p:ext>
            </p:extLst>
          </p:nvPr>
        </p:nvGraphicFramePr>
        <p:xfrm>
          <a:off x="9059652" y="2825552"/>
          <a:ext cx="6264696" cy="5472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userDrawn="1">
            <p:extLst>
              <p:ext uri="{D42A27DB-BD31-4B8C-83A1-F6EECF244321}">
                <p14:modId xmlns:p14="http://schemas.microsoft.com/office/powerpoint/2010/main" val="1213826966"/>
              </p:ext>
            </p:extLst>
          </p:nvPr>
        </p:nvGraphicFramePr>
        <p:xfrm>
          <a:off x="16008424" y="2825552"/>
          <a:ext cx="6264696" cy="54726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0674998"/>
      </p:ext>
    </p:extLst>
  </p:cSld>
  <p:clrMapOvr>
    <a:masterClrMapping/>
  </p:clrMapOvr>
  <p:transition xmlns:p14="http://schemas.microsoft.com/office/powerpoint/2010/main" spd="slow">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rocess Cogs Layout 1">
    <p:spTree>
      <p:nvGrpSpPr>
        <p:cNvPr id="1" name=""/>
        <p:cNvGrpSpPr/>
        <p:nvPr/>
      </p:nvGrpSpPr>
      <p:grpSpPr>
        <a:xfrm>
          <a:off x="0" y="0"/>
          <a:ext cx="0" cy="0"/>
          <a:chOff x="0" y="0"/>
          <a:chExt cx="0" cy="0"/>
        </a:xfrm>
      </p:grpSpPr>
      <p:pic>
        <p:nvPicPr>
          <p:cNvPr id="3" name="Picture 2" descr="3Cogs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5067" y="3041576"/>
            <a:ext cx="8806813" cy="8780834"/>
          </a:xfrm>
          <a:prstGeom prst="rect">
            <a:avLst/>
          </a:prstGeom>
        </p:spPr>
      </p:pic>
      <p:sp>
        <p:nvSpPr>
          <p:cNvPr id="3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3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
        <p:nvSpPr>
          <p:cNvPr id="2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9" name="Text Placeholder 12"/>
          <p:cNvSpPr>
            <a:spLocks noGrp="1"/>
          </p:cNvSpPr>
          <p:nvPr>
            <p:ph type="body" sz="quarter" idx="32" hasCustomPrompt="1"/>
          </p:nvPr>
        </p:nvSpPr>
        <p:spPr>
          <a:xfrm>
            <a:off x="8951640" y="4049688"/>
            <a:ext cx="864096" cy="936104"/>
          </a:xfrm>
          <a:prstGeom prst="rect">
            <a:avLst/>
          </a:prstGeom>
          <a:effectLst/>
        </p:spPr>
        <p:txBody>
          <a:bodyPr vert="horz" anchor="t"/>
          <a:lstStyle>
            <a:lvl1pPr marL="0" indent="0" algn="l">
              <a:buNone/>
              <a:defRPr sz="4800">
                <a:solidFill>
                  <a:srgbClr val="CDA62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3.</a:t>
            </a:r>
            <a:endParaRPr lang="en-US" dirty="0"/>
          </a:p>
        </p:txBody>
      </p:sp>
      <p:sp>
        <p:nvSpPr>
          <p:cNvPr id="40" name="Text Placeholder 12"/>
          <p:cNvSpPr>
            <a:spLocks noGrp="1"/>
          </p:cNvSpPr>
          <p:nvPr>
            <p:ph type="body" sz="quarter" idx="33" hasCustomPrompt="1"/>
          </p:nvPr>
        </p:nvSpPr>
        <p:spPr>
          <a:xfrm>
            <a:off x="4991200" y="2834408"/>
            <a:ext cx="1080120" cy="999256"/>
          </a:xfrm>
          <a:prstGeom prst="rect">
            <a:avLst/>
          </a:prstGeom>
          <a:effectLst/>
        </p:spPr>
        <p:txBody>
          <a:bodyPr vert="horz" anchor="t"/>
          <a:lstStyle>
            <a:lvl1pPr marL="0" indent="0" algn="l">
              <a:buNone/>
              <a:defRPr sz="4800">
                <a:solidFill>
                  <a:srgbClr val="CDA62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2.</a:t>
            </a:r>
            <a:endParaRPr lang="en-US" dirty="0"/>
          </a:p>
        </p:txBody>
      </p:sp>
      <p:sp>
        <p:nvSpPr>
          <p:cNvPr id="41" name="Text Placeholder 12"/>
          <p:cNvSpPr>
            <a:spLocks noGrp="1"/>
          </p:cNvSpPr>
          <p:nvPr>
            <p:ph type="body" sz="quarter" idx="37" hasCustomPrompt="1"/>
          </p:nvPr>
        </p:nvSpPr>
        <p:spPr>
          <a:xfrm>
            <a:off x="2232025" y="5890073"/>
            <a:ext cx="1080120" cy="999256"/>
          </a:xfrm>
          <a:prstGeom prst="rect">
            <a:avLst/>
          </a:prstGeom>
          <a:effectLst/>
        </p:spPr>
        <p:txBody>
          <a:bodyPr vert="horz" anchor="t"/>
          <a:lstStyle>
            <a:lvl1pPr marL="0" indent="0" algn="l">
              <a:buNone/>
              <a:defRPr sz="4800">
                <a:solidFill>
                  <a:srgbClr val="CDA627"/>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1.</a:t>
            </a:r>
            <a:endParaRPr lang="en-US" dirty="0"/>
          </a:p>
        </p:txBody>
      </p:sp>
      <p:sp>
        <p:nvSpPr>
          <p:cNvPr id="22" name="Text Placeholder 12"/>
          <p:cNvSpPr>
            <a:spLocks noGrp="1"/>
          </p:cNvSpPr>
          <p:nvPr>
            <p:ph type="body" sz="quarter" idx="14" hasCustomPrompt="1"/>
          </p:nvPr>
        </p:nvSpPr>
        <p:spPr>
          <a:xfrm>
            <a:off x="12204740" y="2393504"/>
            <a:ext cx="10909260" cy="1079500"/>
          </a:xfrm>
          <a:prstGeom prst="rect">
            <a:avLst/>
          </a:prstGeom>
        </p:spPr>
        <p:txBody>
          <a:bodyPr vert="horz" anchor="b"/>
          <a:lstStyle>
            <a:lvl1pPr marL="0" indent="0" algn="l">
              <a:buNone/>
              <a:defRPr sz="34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5"/>
          </p:nvPr>
        </p:nvSpPr>
        <p:spPr>
          <a:xfrm>
            <a:off x="12193588" y="3473105"/>
            <a:ext cx="10920412" cy="2448791"/>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25" hasCustomPrompt="1"/>
          </p:nvPr>
        </p:nvSpPr>
        <p:spPr>
          <a:xfrm>
            <a:off x="12204741" y="6282454"/>
            <a:ext cx="3443643" cy="107960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26"/>
          </p:nvPr>
        </p:nvSpPr>
        <p:spPr>
          <a:xfrm>
            <a:off x="12193589"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27" hasCustomPrompt="1"/>
          </p:nvPr>
        </p:nvSpPr>
        <p:spPr>
          <a:xfrm>
            <a:off x="15947568" y="6282454"/>
            <a:ext cx="3443643" cy="107960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p:ph type="body" sz="quarter" idx="28"/>
          </p:nvPr>
        </p:nvSpPr>
        <p:spPr>
          <a:xfrm>
            <a:off x="15936416"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Text Placeholder 12"/>
          <p:cNvSpPr>
            <a:spLocks noGrp="1"/>
          </p:cNvSpPr>
          <p:nvPr>
            <p:ph type="body" sz="quarter" idx="29" hasCustomPrompt="1"/>
          </p:nvPr>
        </p:nvSpPr>
        <p:spPr>
          <a:xfrm>
            <a:off x="19692959" y="6282454"/>
            <a:ext cx="3443643" cy="107960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6" name="Text Placeholder 12"/>
          <p:cNvSpPr>
            <a:spLocks noGrp="1"/>
          </p:cNvSpPr>
          <p:nvPr>
            <p:ph type="body" sz="quarter" idx="30"/>
          </p:nvPr>
        </p:nvSpPr>
        <p:spPr>
          <a:xfrm>
            <a:off x="19681807"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47" name="Straight Connector 46"/>
          <p:cNvCxnSpPr/>
          <p:nvPr userDrawn="1"/>
        </p:nvCxnSpPr>
        <p:spPr bwMode="auto">
          <a:xfrm>
            <a:off x="12192000" y="6137920"/>
            <a:ext cx="10945216"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Tree>
    <p:extLst>
      <p:ext uri="{BB962C8B-B14F-4D97-AF65-F5344CB8AC3E}">
        <p14:creationId xmlns:p14="http://schemas.microsoft.com/office/powerpoint/2010/main" val="1475088692"/>
      </p:ext>
    </p:extLst>
  </p:cSld>
  <p:clrMapOvr>
    <a:masterClrMapping/>
  </p:clrMapOvr>
  <p:transition xmlns:p14="http://schemas.microsoft.com/office/powerpoint/2010/mai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2181546" y="1745432"/>
            <a:ext cx="19995829" cy="956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lgn="ctr">
              <a:lnSpc>
                <a:spcPct val="100000"/>
              </a:lnSpc>
              <a:defRPr sz="17000">
                <a:solidFill>
                  <a:srgbClr val="FFFFFF"/>
                </a:solidFill>
                <a:latin typeface="Heavyweight"/>
                <a:cs typeface="Heavyweight"/>
              </a:defRPr>
            </a:lvl1pPr>
          </a:lstStyle>
          <a:p>
            <a:pPr lvl="0"/>
            <a:r>
              <a:rPr lang="en-US" dirty="0" smtClean="0">
                <a:sym typeface="Amatic SC Bold" charset="0"/>
              </a:rPr>
              <a:t>click to edit master title style</a:t>
            </a:r>
            <a:endParaRPr lang="en-US" dirty="0">
              <a:sym typeface="Amatic SC Bold" charset="0"/>
            </a:endParaRPr>
          </a:p>
        </p:txBody>
      </p:sp>
      <p:sp>
        <p:nvSpPr>
          <p:cNvPr id="1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pic>
        <p:nvPicPr>
          <p:cNvPr id="7" name="Picture 6" descr="BigSplat1_Mustar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27242">
            <a:off x="21972259" y="12026344"/>
            <a:ext cx="3577627" cy="2913210"/>
          </a:xfrm>
          <a:prstGeom prst="rect">
            <a:avLst/>
          </a:prstGeom>
        </p:spPr>
      </p:pic>
      <p:sp>
        <p:nvSpPr>
          <p:cNvPr id="1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023854222"/>
      </p:ext>
    </p:extLst>
  </p:cSld>
  <p:clrMapOvr>
    <a:masterClrMapping/>
  </p:clrMapOvr>
  <p:transition xmlns:p14="http://schemas.microsoft.com/office/powerpoint/2010/mai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Count Chart">
    <p:spTree>
      <p:nvGrpSpPr>
        <p:cNvPr id="1" name=""/>
        <p:cNvGrpSpPr/>
        <p:nvPr/>
      </p:nvGrpSpPr>
      <p:grpSpPr>
        <a:xfrm>
          <a:off x="0" y="0"/>
          <a:ext cx="0" cy="0"/>
          <a:chOff x="0" y="0"/>
          <a:chExt cx="0" cy="0"/>
        </a:xfrm>
      </p:grpSpPr>
      <p:sp>
        <p:nvSpPr>
          <p:cNvPr id="116" name="Line 5"/>
          <p:cNvSpPr>
            <a:spLocks noChangeShapeType="1"/>
          </p:cNvSpPr>
          <p:nvPr userDrawn="1"/>
        </p:nvSpPr>
        <p:spPr bwMode="auto">
          <a:xfrm rot="10800000" flipH="1">
            <a:off x="12768064" y="3833664"/>
            <a:ext cx="3600400" cy="0"/>
          </a:xfrm>
          <a:prstGeom prst="line">
            <a:avLst/>
          </a:prstGeom>
          <a:noFill/>
          <a:ln w="44450" cap="rnd">
            <a:solidFill>
              <a:srgbClr val="FFFF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cxnSp>
        <p:nvCxnSpPr>
          <p:cNvPr id="20" name="Elbow Connector 19"/>
          <p:cNvCxnSpPr/>
          <p:nvPr userDrawn="1"/>
        </p:nvCxnSpPr>
        <p:spPr bwMode="auto">
          <a:xfrm>
            <a:off x="15288344" y="4841776"/>
            <a:ext cx="1080120" cy="936104"/>
          </a:xfrm>
          <a:prstGeom prst="bentConnector3">
            <a:avLst/>
          </a:prstGeom>
          <a:solidFill>
            <a:srgbClr val="ECB100"/>
          </a:solidFill>
          <a:ln w="44450" cap="rnd" cmpd="sng" algn="ctr">
            <a:solidFill>
              <a:srgbClr val="FFFFFF"/>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 name="Elbow Connector 117"/>
          <p:cNvCxnSpPr/>
          <p:nvPr userDrawn="1"/>
        </p:nvCxnSpPr>
        <p:spPr bwMode="auto">
          <a:xfrm>
            <a:off x="15864408" y="7362056"/>
            <a:ext cx="576064" cy="432048"/>
          </a:xfrm>
          <a:prstGeom prst="bentConnector3">
            <a:avLst>
              <a:gd name="adj1" fmla="val 50000"/>
            </a:avLst>
          </a:prstGeom>
          <a:solidFill>
            <a:srgbClr val="ECB100"/>
          </a:solidFill>
          <a:ln w="44450" cap="rnd" cmpd="sng" algn="ctr">
            <a:solidFill>
              <a:srgbClr val="FFFFFF"/>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1" name="Elbow Connector 120"/>
          <p:cNvCxnSpPr/>
          <p:nvPr userDrawn="1"/>
        </p:nvCxnSpPr>
        <p:spPr bwMode="auto">
          <a:xfrm>
            <a:off x="14928304" y="9090248"/>
            <a:ext cx="1440160" cy="720080"/>
          </a:xfrm>
          <a:prstGeom prst="bentConnector3">
            <a:avLst/>
          </a:prstGeom>
          <a:solidFill>
            <a:srgbClr val="ECB100"/>
          </a:solidFill>
          <a:ln w="44450" cap="rnd" cmpd="sng" algn="ctr">
            <a:solidFill>
              <a:srgbClr val="FFFFFF"/>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1" name="Elbow Connector 130"/>
          <p:cNvCxnSpPr/>
          <p:nvPr userDrawn="1"/>
        </p:nvCxnSpPr>
        <p:spPr bwMode="auto">
          <a:xfrm>
            <a:off x="7871520" y="3977680"/>
            <a:ext cx="1080120" cy="936104"/>
          </a:xfrm>
          <a:prstGeom prst="bentConnector3">
            <a:avLst/>
          </a:prstGeom>
          <a:solidFill>
            <a:srgbClr val="ECB100"/>
          </a:solidFill>
          <a:ln w="44450" cap="rnd" cmpd="sng" algn="ctr">
            <a:solidFill>
              <a:srgbClr val="FFFFF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2" name="Elbow Connector 131"/>
          <p:cNvCxnSpPr/>
          <p:nvPr userDrawn="1"/>
        </p:nvCxnSpPr>
        <p:spPr bwMode="auto">
          <a:xfrm>
            <a:off x="7871520" y="5993904"/>
            <a:ext cx="1080120" cy="936104"/>
          </a:xfrm>
          <a:prstGeom prst="bentConnector3">
            <a:avLst/>
          </a:prstGeom>
          <a:solidFill>
            <a:srgbClr val="ECB100"/>
          </a:solidFill>
          <a:ln w="44450" cap="rnd" cmpd="sng" algn="ctr">
            <a:solidFill>
              <a:srgbClr val="FFFFF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6" name="Elbow Connector 135"/>
          <p:cNvCxnSpPr/>
          <p:nvPr userDrawn="1"/>
        </p:nvCxnSpPr>
        <p:spPr bwMode="auto">
          <a:xfrm>
            <a:off x="7871520" y="8082136"/>
            <a:ext cx="1080120" cy="936104"/>
          </a:xfrm>
          <a:prstGeom prst="bentConnector3">
            <a:avLst/>
          </a:prstGeom>
          <a:solidFill>
            <a:srgbClr val="ECB100"/>
          </a:solidFill>
          <a:ln w="44450" cap="rnd" cmpd="sng" algn="ctr">
            <a:solidFill>
              <a:srgbClr val="FFFFF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 name="Elbow Connector 136"/>
          <p:cNvCxnSpPr/>
          <p:nvPr userDrawn="1"/>
        </p:nvCxnSpPr>
        <p:spPr bwMode="auto">
          <a:xfrm>
            <a:off x="7871520" y="9681405"/>
            <a:ext cx="4322068" cy="1209043"/>
          </a:xfrm>
          <a:prstGeom prst="bentConnector3">
            <a:avLst>
              <a:gd name="adj1" fmla="val 13268"/>
            </a:avLst>
          </a:prstGeom>
          <a:solidFill>
            <a:srgbClr val="ECB100"/>
          </a:solidFill>
          <a:ln w="44450" cap="rnd" cmpd="sng" algn="ctr">
            <a:solidFill>
              <a:srgbClr val="FFFFF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Oval 2"/>
          <p:cNvSpPr/>
          <p:nvPr userDrawn="1"/>
        </p:nvSpPr>
        <p:spPr bwMode="auto">
          <a:xfrm>
            <a:off x="10679832" y="5821827"/>
            <a:ext cx="2952328" cy="2952328"/>
          </a:xfrm>
          <a:prstGeom prst="ellipse">
            <a:avLst/>
          </a:prstGeom>
          <a:blipFill rotWithShape="1">
            <a:blip r:embed="rId2">
              <a:duotone>
                <a:schemeClr val="bg2">
                  <a:shade val="45000"/>
                  <a:satMod val="135000"/>
                </a:schemeClr>
                <a:prstClr val="white"/>
              </a:duotone>
            </a:blip>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0" name="Oval 79"/>
          <p:cNvSpPr/>
          <p:nvPr userDrawn="1"/>
        </p:nvSpPr>
        <p:spPr bwMode="auto">
          <a:xfrm>
            <a:off x="11111880" y="3401616"/>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1" name="Oval 80"/>
          <p:cNvSpPr/>
          <p:nvPr userDrawn="1"/>
        </p:nvSpPr>
        <p:spPr bwMode="auto">
          <a:xfrm>
            <a:off x="11111880" y="9090248"/>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4" name="Oval 83"/>
          <p:cNvSpPr/>
          <p:nvPr userDrawn="1"/>
        </p:nvSpPr>
        <p:spPr bwMode="auto">
          <a:xfrm rot="2584995">
            <a:off x="13272747" y="3978067"/>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5" name="Oval 84"/>
          <p:cNvSpPr/>
          <p:nvPr userDrawn="1"/>
        </p:nvSpPr>
        <p:spPr bwMode="auto">
          <a:xfrm rot="2584995">
            <a:off x="8951253" y="8297773"/>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7" name="Oval 86"/>
          <p:cNvSpPr/>
          <p:nvPr userDrawn="1"/>
        </p:nvSpPr>
        <p:spPr bwMode="auto">
          <a:xfrm rot="5400000">
            <a:off x="13920192" y="6114791"/>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8" name="Oval 87"/>
          <p:cNvSpPr/>
          <p:nvPr userDrawn="1"/>
        </p:nvSpPr>
        <p:spPr bwMode="auto">
          <a:xfrm rot="5400000">
            <a:off x="8303568" y="6114791"/>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0" name="Oval 89"/>
          <p:cNvSpPr/>
          <p:nvPr userDrawn="1"/>
        </p:nvSpPr>
        <p:spPr bwMode="auto">
          <a:xfrm rot="2584995">
            <a:off x="13272747" y="8297773"/>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2" name="Oval 91"/>
          <p:cNvSpPr/>
          <p:nvPr userDrawn="1"/>
        </p:nvSpPr>
        <p:spPr bwMode="auto">
          <a:xfrm rot="2584995">
            <a:off x="8951254" y="3978067"/>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5" name="Picture 4" descr="TrophyCup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2968" y="6423564"/>
            <a:ext cx="1735972" cy="1730580"/>
          </a:xfrm>
          <a:prstGeom prst="rect">
            <a:avLst/>
          </a:prstGeom>
        </p:spPr>
      </p:pic>
      <p:pic>
        <p:nvPicPr>
          <p:cNvPr id="6" name="Picture 5" descr="Tag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35616" y="6430425"/>
            <a:ext cx="1364892" cy="1360652"/>
          </a:xfrm>
          <a:prstGeom prst="rect">
            <a:avLst/>
          </a:prstGeom>
        </p:spPr>
      </p:pic>
      <p:pic>
        <p:nvPicPr>
          <p:cNvPr id="7" name="Picture 6" descr="ShopingCard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04520" y="8802216"/>
            <a:ext cx="1083484" cy="1080120"/>
          </a:xfrm>
          <a:prstGeom prst="rect">
            <a:avLst/>
          </a:prstGeom>
        </p:spPr>
      </p:pic>
      <p:pic>
        <p:nvPicPr>
          <p:cNvPr id="8" name="Picture 7" descr="MagnifyingGlass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722538" y="8698851"/>
            <a:ext cx="1259404" cy="1255494"/>
          </a:xfrm>
          <a:prstGeom prst="rect">
            <a:avLst/>
          </a:prstGeom>
        </p:spPr>
      </p:pic>
      <p:pic>
        <p:nvPicPr>
          <p:cNvPr id="9" name="Picture 8" descr="Envelope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395170" y="6511238"/>
            <a:ext cx="1214630" cy="1210858"/>
          </a:xfrm>
          <a:prstGeom prst="rect">
            <a:avLst/>
          </a:prstGeom>
        </p:spPr>
      </p:pic>
      <p:pic>
        <p:nvPicPr>
          <p:cNvPr id="10" name="Picture 9" descr="Clock_Rounded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3666549" y="4373888"/>
            <a:ext cx="1300629" cy="1296591"/>
          </a:xfrm>
          <a:prstGeom prst="rect">
            <a:avLst/>
          </a:prstGeom>
        </p:spPr>
      </p:pic>
      <p:grpSp>
        <p:nvGrpSpPr>
          <p:cNvPr id="12" name="Group 11"/>
          <p:cNvGrpSpPr/>
          <p:nvPr userDrawn="1"/>
        </p:nvGrpSpPr>
        <p:grpSpPr>
          <a:xfrm>
            <a:off x="9296800" y="4344111"/>
            <a:ext cx="1311024" cy="1427378"/>
            <a:chOff x="9095656" y="3545632"/>
            <a:chExt cx="1587317" cy="1728192"/>
          </a:xfrm>
        </p:grpSpPr>
        <p:pic>
          <p:nvPicPr>
            <p:cNvPr id="11" name="Picture 10" descr="Cog_Blunt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98" name="Picture 97" descr="Cog_Blunt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pic>
        <p:nvPicPr>
          <p:cNvPr id="13" name="Picture 12" descr="Phone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669298" y="9594304"/>
            <a:ext cx="1011254" cy="1008112"/>
          </a:xfrm>
          <a:prstGeom prst="rect">
            <a:avLst/>
          </a:prstGeom>
        </p:spPr>
      </p:pic>
      <p:pic>
        <p:nvPicPr>
          <p:cNvPr id="18" name="Picture 17" descr="2Heads_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38509" y="3583886"/>
            <a:ext cx="1478506" cy="1473914"/>
          </a:xfrm>
          <a:prstGeom prst="rect">
            <a:avLst/>
          </a:prstGeom>
        </p:spPr>
      </p:pic>
      <p:sp>
        <p:nvSpPr>
          <p:cNvPr id="103" name="Text Placeholder 12"/>
          <p:cNvSpPr>
            <a:spLocks noGrp="1"/>
          </p:cNvSpPr>
          <p:nvPr>
            <p:ph type="body" sz="quarter" idx="24" hasCustomPrompt="1"/>
          </p:nvPr>
        </p:nvSpPr>
        <p:spPr>
          <a:xfrm>
            <a:off x="16728504" y="9525124"/>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5" name="Text Placeholder 12"/>
          <p:cNvSpPr>
            <a:spLocks noGrp="1"/>
          </p:cNvSpPr>
          <p:nvPr>
            <p:ph type="body" sz="quarter" idx="25" hasCustomPrompt="1"/>
          </p:nvPr>
        </p:nvSpPr>
        <p:spPr>
          <a:xfrm>
            <a:off x="16728504" y="7508900"/>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6" name="Text Placeholder 12"/>
          <p:cNvSpPr>
            <a:spLocks noGrp="1"/>
          </p:cNvSpPr>
          <p:nvPr>
            <p:ph type="body" sz="quarter" idx="26" hasCustomPrompt="1"/>
          </p:nvPr>
        </p:nvSpPr>
        <p:spPr>
          <a:xfrm>
            <a:off x="16728504" y="5489848"/>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7" name="Text Placeholder 12"/>
          <p:cNvSpPr>
            <a:spLocks noGrp="1"/>
          </p:cNvSpPr>
          <p:nvPr>
            <p:ph type="body" sz="quarter" idx="27" hasCustomPrompt="1"/>
          </p:nvPr>
        </p:nvSpPr>
        <p:spPr>
          <a:xfrm>
            <a:off x="16728504" y="3473624"/>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8" name="Text Placeholder 12"/>
          <p:cNvSpPr>
            <a:spLocks noGrp="1"/>
          </p:cNvSpPr>
          <p:nvPr>
            <p:ph type="body" sz="quarter" idx="28" hasCustomPrompt="1"/>
          </p:nvPr>
        </p:nvSpPr>
        <p:spPr>
          <a:xfrm>
            <a:off x="1439863" y="9381108"/>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9" name="Text Placeholder 12"/>
          <p:cNvSpPr>
            <a:spLocks noGrp="1"/>
          </p:cNvSpPr>
          <p:nvPr>
            <p:ph type="body" sz="quarter" idx="29" hasCustomPrompt="1"/>
          </p:nvPr>
        </p:nvSpPr>
        <p:spPr>
          <a:xfrm>
            <a:off x="1439863" y="7727752"/>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1" name="Text Placeholder 12"/>
          <p:cNvSpPr>
            <a:spLocks noGrp="1"/>
          </p:cNvSpPr>
          <p:nvPr>
            <p:ph type="body" sz="quarter" idx="30" hasCustomPrompt="1"/>
          </p:nvPr>
        </p:nvSpPr>
        <p:spPr>
          <a:xfrm>
            <a:off x="1439863" y="5708700"/>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3" name="Text Placeholder 12"/>
          <p:cNvSpPr>
            <a:spLocks noGrp="1"/>
          </p:cNvSpPr>
          <p:nvPr>
            <p:ph type="body" sz="quarter" idx="31" hasCustomPrompt="1"/>
          </p:nvPr>
        </p:nvSpPr>
        <p:spPr>
          <a:xfrm>
            <a:off x="1439863" y="3569387"/>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4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966861971"/>
      </p:ext>
    </p:extLst>
  </p:cSld>
  <p:clrMapOvr>
    <a:masterClrMapping/>
  </p:clrMapOvr>
  <p:transition xmlns:p14="http://schemas.microsoft.com/office/powerpoint/2010/main" spd="slow">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Map">
    <p:spTree>
      <p:nvGrpSpPr>
        <p:cNvPr id="1" name=""/>
        <p:cNvGrpSpPr/>
        <p:nvPr/>
      </p:nvGrpSpPr>
      <p:grpSpPr>
        <a:xfrm>
          <a:off x="0" y="0"/>
          <a:ext cx="0" cy="0"/>
          <a:chOff x="0" y="0"/>
          <a:chExt cx="0" cy="0"/>
        </a:xfrm>
      </p:grpSpPr>
      <p:pic>
        <p:nvPicPr>
          <p:cNvPr id="2" name="Picture 1" descr="WhiteMap_Print.png"/>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1007166" y="-3223120"/>
            <a:ext cx="25959030" cy="16273808"/>
          </a:xfrm>
          <a:prstGeom prst="rect">
            <a:avLst/>
          </a:prstGeom>
        </p:spPr>
      </p:pic>
      <p:sp>
        <p:nvSpPr>
          <p:cNvPr id="46" name="Oval 45"/>
          <p:cNvSpPr/>
          <p:nvPr userDrawn="1"/>
        </p:nvSpPr>
        <p:spPr bwMode="auto">
          <a:xfrm flipH="1">
            <a:off x="15465302" y="4298654"/>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47" name="Picture 46" descr="Envelop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13887" y="4548205"/>
            <a:ext cx="622015" cy="620084"/>
          </a:xfrm>
          <a:prstGeom prst="rect">
            <a:avLst/>
          </a:prstGeom>
          <a:noFill/>
          <a:effectLst/>
        </p:spPr>
      </p:pic>
      <p:sp>
        <p:nvSpPr>
          <p:cNvPr id="7"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8"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grpSp>
        <p:nvGrpSpPr>
          <p:cNvPr id="6" name="Group 5"/>
          <p:cNvGrpSpPr/>
          <p:nvPr userDrawn="1"/>
        </p:nvGrpSpPr>
        <p:grpSpPr>
          <a:xfrm>
            <a:off x="6431360" y="3977680"/>
            <a:ext cx="625356" cy="626062"/>
            <a:chOff x="7522838" y="5619260"/>
            <a:chExt cx="625356" cy="626062"/>
          </a:xfrm>
          <a:solidFill>
            <a:schemeClr val="accent2"/>
          </a:solidFill>
        </p:grpSpPr>
        <p:sp>
          <p:nvSpPr>
            <p:cNvPr id="9" name="Teardrop 8"/>
            <p:cNvSpPr/>
            <p:nvPr userDrawn="1"/>
          </p:nvSpPr>
          <p:spPr bwMode="auto">
            <a:xfrm rot="8100000">
              <a:off x="7522838" y="5619260"/>
              <a:ext cx="625356" cy="626062"/>
            </a:xfrm>
            <a:prstGeom prst="teardrop">
              <a:avLst>
                <a:gd name="adj" fmla="val 155044"/>
              </a:avLst>
            </a:prstGeom>
            <a:grpFill/>
            <a:ln w="76200" cap="flat" cmpd="sng" algn="ctr">
              <a:no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5"/>
                </a:solidFill>
                <a:effectLst/>
                <a:latin typeface="Gill Sans" charset="0"/>
                <a:ea typeface="ヒラギノ角ゴ ProN W3" charset="0"/>
                <a:cs typeface="ヒラギノ角ゴ ProN W3" charset="0"/>
                <a:sym typeface="Gill Sans" charset="0"/>
              </a:endParaRPr>
            </a:p>
          </p:txBody>
        </p:sp>
        <p:sp>
          <p:nvSpPr>
            <p:cNvPr id="10" name="Oval 9"/>
            <p:cNvSpPr/>
            <p:nvPr userDrawn="1"/>
          </p:nvSpPr>
          <p:spPr bwMode="auto">
            <a:xfrm>
              <a:off x="7727504" y="5849888"/>
              <a:ext cx="216024" cy="216024"/>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13" name="Rectangular Callout 3"/>
          <p:cNvSpPr/>
          <p:nvPr userDrawn="1"/>
        </p:nvSpPr>
        <p:spPr bwMode="auto">
          <a:xfrm flipV="1">
            <a:off x="5639272" y="5057800"/>
            <a:ext cx="4032448"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blipFill dpi="0" rotWithShape="1">
            <a:blip r:embed="rId4">
              <a:alphaModFix/>
            </a:blip>
            <a:srcRect/>
            <a:stretch>
              <a:fillRect/>
            </a:stretch>
          </a:blip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 Placeholder 8"/>
          <p:cNvSpPr>
            <a:spLocks noGrp="1"/>
          </p:cNvSpPr>
          <p:nvPr userDrawn="1">
            <p:ph type="body" sz="quarter" idx="54" hasCustomPrompt="1"/>
          </p:nvPr>
        </p:nvSpPr>
        <p:spPr>
          <a:xfrm>
            <a:off x="5783288" y="5633864"/>
            <a:ext cx="3744416" cy="1368152"/>
          </a:xfrm>
          <a:prstGeom prst="rect">
            <a:avLst/>
          </a:prstGeom>
        </p:spPr>
        <p:txBody>
          <a:bodyPr vert="horz" anchor="ctr"/>
          <a:lstStyle>
            <a:lvl1pPr marL="0" indent="0" algn="ctr">
              <a:buFontTx/>
              <a:buNone/>
              <a:defRPr sz="4400" baseline="0">
                <a:solidFill>
                  <a:srgbClr val="FFFFFF"/>
                </a:solidFill>
                <a:latin typeface="nevis Bold"/>
                <a:cs typeface="nevis Bold"/>
              </a:defRPr>
            </a:lvl1pPr>
          </a:lstStyle>
          <a:p>
            <a:pPr lvl="0"/>
            <a:r>
              <a:rPr lang="en-US" dirty="0" smtClean="0"/>
              <a:t>INSERT TEXT</a:t>
            </a:r>
            <a:endParaRPr lang="en-US" dirty="0"/>
          </a:p>
        </p:txBody>
      </p:sp>
      <p:sp>
        <p:nvSpPr>
          <p:cNvPr id="20"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3" name="Text Placeholder 12"/>
          <p:cNvSpPr>
            <a:spLocks noGrp="1"/>
          </p:cNvSpPr>
          <p:nvPr userDrawn="1">
            <p:ph type="body" sz="quarter" idx="28"/>
          </p:nvPr>
        </p:nvSpPr>
        <p:spPr>
          <a:xfrm>
            <a:off x="16800512" y="8643691"/>
            <a:ext cx="5305426" cy="1425651"/>
          </a:xfrm>
          <a:prstGeom prst="rect">
            <a:avLst/>
          </a:prstGeom>
        </p:spPr>
        <p:txBody>
          <a:bodyPr vert="horz" anchor="ctr"/>
          <a:lstStyle>
            <a:lvl1pPr marL="0" indent="0" algn="l">
              <a:lnSpc>
                <a:spcPct val="100000"/>
              </a:lnSpc>
              <a:spcBef>
                <a:spcPts val="3500"/>
              </a:spcBef>
              <a:buNone/>
              <a:defRPr sz="24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Oval 23"/>
          <p:cNvSpPr/>
          <p:nvPr userDrawn="1"/>
        </p:nvSpPr>
        <p:spPr bwMode="auto">
          <a:xfrm flipH="1">
            <a:off x="15432360" y="7275539"/>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8" name="Picture 27"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825207" y="7481729"/>
            <a:ext cx="333493" cy="706806"/>
          </a:xfrm>
          <a:prstGeom prst="rect">
            <a:avLst/>
          </a:prstGeom>
          <a:noFill/>
          <a:ln>
            <a:noFill/>
          </a:ln>
          <a:effectLst/>
        </p:spPr>
      </p:pic>
      <p:sp>
        <p:nvSpPr>
          <p:cNvPr id="30" name="Oval 29"/>
          <p:cNvSpPr/>
          <p:nvPr userDrawn="1"/>
        </p:nvSpPr>
        <p:spPr bwMode="auto">
          <a:xfrm flipH="1">
            <a:off x="15465302" y="8787707"/>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32"/>
          <p:cNvSpPr/>
          <p:nvPr userDrawn="1"/>
        </p:nvSpPr>
        <p:spPr bwMode="auto">
          <a:xfrm flipH="1">
            <a:off x="15465302" y="10299875"/>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9" name="Picture 28" descr="Pinterest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708646" y="10542069"/>
            <a:ext cx="632498" cy="634798"/>
          </a:xfrm>
          <a:prstGeom prst="rect">
            <a:avLst/>
          </a:prstGeom>
          <a:noFill/>
          <a:effectLst/>
        </p:spPr>
      </p:pic>
      <p:sp>
        <p:nvSpPr>
          <p:cNvPr id="35" name="Oval 34"/>
          <p:cNvSpPr/>
          <p:nvPr userDrawn="1"/>
        </p:nvSpPr>
        <p:spPr bwMode="auto">
          <a:xfrm flipH="1">
            <a:off x="15465302" y="5763371"/>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8" name="Picture 37" descr="Phon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743265" y="6042209"/>
            <a:ext cx="563259" cy="561510"/>
          </a:xfrm>
          <a:prstGeom prst="rect">
            <a:avLst/>
          </a:prstGeom>
          <a:noFill/>
          <a:effectLst/>
        </p:spPr>
      </p:pic>
      <p:sp>
        <p:nvSpPr>
          <p:cNvPr id="41" name="Text Placeholder 12"/>
          <p:cNvSpPr>
            <a:spLocks noGrp="1"/>
          </p:cNvSpPr>
          <p:nvPr userDrawn="1">
            <p:ph type="body" sz="quarter" idx="56"/>
          </p:nvPr>
        </p:nvSpPr>
        <p:spPr>
          <a:xfrm>
            <a:off x="16800512" y="10147115"/>
            <a:ext cx="5305426" cy="1425651"/>
          </a:xfrm>
          <a:prstGeom prst="rect">
            <a:avLst/>
          </a:prstGeom>
        </p:spPr>
        <p:txBody>
          <a:bodyPr vert="horz" anchor="ctr"/>
          <a:lstStyle>
            <a:lvl1pPr marL="0" indent="0" algn="l">
              <a:lnSpc>
                <a:spcPct val="100000"/>
              </a:lnSpc>
              <a:spcBef>
                <a:spcPts val="3500"/>
              </a:spcBef>
              <a:buNone/>
              <a:defRPr sz="24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userDrawn="1">
            <p:ph type="body" sz="quarter" idx="57"/>
          </p:nvPr>
        </p:nvSpPr>
        <p:spPr>
          <a:xfrm>
            <a:off x="16800512" y="7125060"/>
            <a:ext cx="5305426" cy="1425651"/>
          </a:xfrm>
          <a:prstGeom prst="rect">
            <a:avLst/>
          </a:prstGeom>
        </p:spPr>
        <p:txBody>
          <a:bodyPr vert="horz" anchor="ctr"/>
          <a:lstStyle>
            <a:lvl1pPr marL="0" indent="0" algn="l">
              <a:lnSpc>
                <a:spcPct val="100000"/>
              </a:lnSpc>
              <a:spcBef>
                <a:spcPts val="3500"/>
              </a:spcBef>
              <a:buNone/>
              <a:defRPr sz="24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userDrawn="1">
            <p:ph type="body" sz="quarter" idx="58"/>
          </p:nvPr>
        </p:nvSpPr>
        <p:spPr>
          <a:xfrm>
            <a:off x="16800512" y="5633864"/>
            <a:ext cx="5305426" cy="1425651"/>
          </a:xfrm>
          <a:prstGeom prst="rect">
            <a:avLst/>
          </a:prstGeom>
        </p:spPr>
        <p:txBody>
          <a:bodyPr vert="horz" anchor="ctr"/>
          <a:lstStyle>
            <a:lvl1pPr marL="0" indent="0" algn="l">
              <a:lnSpc>
                <a:spcPct val="100000"/>
              </a:lnSpc>
              <a:spcBef>
                <a:spcPts val="3500"/>
              </a:spcBef>
              <a:buNone/>
              <a:defRPr sz="24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userDrawn="1">
            <p:ph type="body" sz="quarter" idx="59"/>
          </p:nvPr>
        </p:nvSpPr>
        <p:spPr>
          <a:xfrm>
            <a:off x="16800512" y="4121696"/>
            <a:ext cx="5305426" cy="1425651"/>
          </a:xfrm>
          <a:prstGeom prst="rect">
            <a:avLst/>
          </a:prstGeom>
        </p:spPr>
        <p:txBody>
          <a:bodyPr vert="horz" anchor="ctr"/>
          <a:lstStyle>
            <a:lvl1pPr marL="0" indent="0" algn="l">
              <a:lnSpc>
                <a:spcPct val="100000"/>
              </a:lnSpc>
              <a:spcBef>
                <a:spcPts val="3500"/>
              </a:spcBef>
              <a:buNone/>
              <a:defRPr sz="24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userDrawn="1">
            <p:ph type="body" sz="quarter" idx="60"/>
          </p:nvPr>
        </p:nvSpPr>
        <p:spPr>
          <a:xfrm>
            <a:off x="16800512" y="2609528"/>
            <a:ext cx="5305426" cy="1425651"/>
          </a:xfrm>
          <a:prstGeom prst="rect">
            <a:avLst/>
          </a:prstGeom>
        </p:spPr>
        <p:txBody>
          <a:bodyPr vert="horz" anchor="ctr"/>
          <a:lstStyle>
            <a:lvl1pPr marL="0" indent="0" algn="l">
              <a:lnSpc>
                <a:spcPct val="100000"/>
              </a:lnSpc>
              <a:spcBef>
                <a:spcPts val="3500"/>
              </a:spcBef>
              <a:buNone/>
              <a:defRPr sz="240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Oval 38"/>
          <p:cNvSpPr/>
          <p:nvPr userDrawn="1"/>
        </p:nvSpPr>
        <p:spPr bwMode="auto">
          <a:xfrm flipH="1">
            <a:off x="15465302" y="2825552"/>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Rectangle 48"/>
          <p:cNvSpPr/>
          <p:nvPr userDrawn="1"/>
        </p:nvSpPr>
        <p:spPr>
          <a:xfrm>
            <a:off x="15504368" y="2681536"/>
            <a:ext cx="1080120" cy="1184940"/>
          </a:xfrm>
          <a:prstGeom prst="rect">
            <a:avLst/>
          </a:prstGeom>
          <a:noFill/>
        </p:spPr>
        <p:txBody>
          <a:bodyPr wrap="square">
            <a:spAutoFit/>
          </a:bodyPr>
          <a:lstStyle/>
          <a:p>
            <a:r>
              <a:rPr lang="en-US" sz="7100" spc="600" dirty="0" smtClean="0">
                <a:solidFill>
                  <a:schemeClr val="tx2"/>
                </a:solidFill>
                <a:latin typeface="Modern Pictograms"/>
                <a:cs typeface="Modern Pictograms"/>
              </a:rPr>
              <a:t>w</a:t>
            </a:r>
            <a:endParaRPr lang="en-US" sz="7100" dirty="0">
              <a:solidFill>
                <a:schemeClr val="tx2"/>
              </a:solidFill>
            </a:endParaRPr>
          </a:p>
        </p:txBody>
      </p:sp>
      <p:pic>
        <p:nvPicPr>
          <p:cNvPr id="34" name="Picture 33" descr="twitter-White_New.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643116" y="9060003"/>
            <a:ext cx="725348" cy="594788"/>
          </a:xfrm>
          <a:prstGeom prst="rect">
            <a:avLst/>
          </a:prstGeom>
        </p:spPr>
      </p:pic>
      <p:pic>
        <p:nvPicPr>
          <p:cNvPr id="32" name="Picture 31" descr="9Stars_Mustard.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24882" y="1803466"/>
            <a:ext cx="5331414" cy="590038"/>
          </a:xfrm>
          <a:prstGeom prst="rect">
            <a:avLst/>
          </a:prstGeom>
        </p:spPr>
      </p:pic>
    </p:spTree>
    <p:extLst>
      <p:ext uri="{BB962C8B-B14F-4D97-AF65-F5344CB8AC3E}">
        <p14:creationId xmlns:p14="http://schemas.microsoft.com/office/powerpoint/2010/main" val="1223772845"/>
      </p:ext>
    </p:extLst>
  </p:cSld>
  <p:clrMapOvr>
    <a:masterClrMapping/>
  </p:clrMapOvr>
  <p:transition xmlns:p14="http://schemas.microsoft.com/office/powerpoint/2010/main" spd="slow">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s with Comments">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1439863" y="3113584"/>
            <a:ext cx="9239969" cy="8265616"/>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0" name="Text Placeholder 12"/>
          <p:cNvSpPr>
            <a:spLocks noGrp="1"/>
          </p:cNvSpPr>
          <p:nvPr>
            <p:ph type="body" sz="quarter" idx="14" hasCustomPrompt="1"/>
          </p:nvPr>
        </p:nvSpPr>
        <p:spPr>
          <a:xfrm>
            <a:off x="11219844" y="2681536"/>
            <a:ext cx="10909260" cy="1079500"/>
          </a:xfrm>
          <a:prstGeom prst="rect">
            <a:avLst/>
          </a:prstGeom>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Text Placeholder 12"/>
          <p:cNvSpPr>
            <a:spLocks noGrp="1"/>
          </p:cNvSpPr>
          <p:nvPr>
            <p:ph type="body" sz="quarter" idx="15"/>
          </p:nvPr>
        </p:nvSpPr>
        <p:spPr>
          <a:xfrm>
            <a:off x="11208692" y="3761137"/>
            <a:ext cx="10920412" cy="2232767"/>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Text Placeholder 12"/>
          <p:cNvSpPr>
            <a:spLocks noGrp="1"/>
          </p:cNvSpPr>
          <p:nvPr>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2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8" name="Text Placeholder 12"/>
          <p:cNvSpPr>
            <a:spLocks noGrp="1"/>
          </p:cNvSpPr>
          <p:nvPr>
            <p:ph type="body" sz="quarter" idx="31" hasCustomPrompt="1"/>
          </p:nvPr>
        </p:nvSpPr>
        <p:spPr>
          <a:xfrm>
            <a:off x="11615936" y="6477791"/>
            <a:ext cx="3024336"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39" hasCustomPrompt="1"/>
          </p:nvPr>
        </p:nvSpPr>
        <p:spPr>
          <a:xfrm>
            <a:off x="19104768" y="6477791"/>
            <a:ext cx="3001170"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41" hasCustomPrompt="1"/>
          </p:nvPr>
        </p:nvSpPr>
        <p:spPr>
          <a:xfrm>
            <a:off x="15360352" y="6477791"/>
            <a:ext cx="3024336"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Oval 30"/>
          <p:cNvSpPr/>
          <p:nvPr userDrawn="1"/>
        </p:nvSpPr>
        <p:spPr bwMode="auto">
          <a:xfrm>
            <a:off x="11162152" y="6909839"/>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tx2"/>
              </a:solidFill>
              <a:effectLst/>
              <a:latin typeface="Gill Sans" charset="0"/>
              <a:ea typeface="ヒラギノ角ゴ ProN W3" charset="0"/>
              <a:cs typeface="ヒラギノ角ゴ ProN W3" charset="0"/>
              <a:sym typeface="Gill Sans" charset="0"/>
            </a:endParaRPr>
          </a:p>
        </p:txBody>
      </p:sp>
      <p:sp>
        <p:nvSpPr>
          <p:cNvPr id="32" name="Oval 31"/>
          <p:cNvSpPr/>
          <p:nvPr userDrawn="1"/>
        </p:nvSpPr>
        <p:spPr bwMode="auto">
          <a:xfrm>
            <a:off x="14928304" y="6909839"/>
            <a:ext cx="360040" cy="360040"/>
          </a:xfrm>
          <a:prstGeom prst="ellipse">
            <a:avLst/>
          </a:prstGeom>
          <a:solidFill>
            <a:schemeClr val="accent3"/>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32"/>
          <p:cNvSpPr/>
          <p:nvPr userDrawn="1"/>
        </p:nvSpPr>
        <p:spPr bwMode="auto">
          <a:xfrm>
            <a:off x="18672720" y="6909839"/>
            <a:ext cx="360040" cy="360040"/>
          </a:xfrm>
          <a:prstGeom prst="ellipse">
            <a:avLst/>
          </a:prstGeom>
          <a:solidFill>
            <a:schemeClr val="accent3">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18" name="Straight Connector 17"/>
          <p:cNvCxnSpPr/>
          <p:nvPr userDrawn="1"/>
        </p:nvCxnSpPr>
        <p:spPr bwMode="auto">
          <a:xfrm>
            <a:off x="11183888" y="6137920"/>
            <a:ext cx="10945216"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Tree>
    <p:extLst>
      <p:ext uri="{BB962C8B-B14F-4D97-AF65-F5344CB8AC3E}">
        <p14:creationId xmlns:p14="http://schemas.microsoft.com/office/powerpoint/2010/main" val="68471156"/>
      </p:ext>
    </p:extLst>
  </p:cSld>
  <p:clrMapOvr>
    <a:masterClrMapping/>
  </p:clrMapOvr>
  <p:transition xmlns:p14="http://schemas.microsoft.com/office/powerpoint/2010/main" spd="slow">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harts with Comments">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2" name="Text Placeholder 12"/>
          <p:cNvSpPr>
            <a:spLocks noGrp="1"/>
          </p:cNvSpPr>
          <p:nvPr>
            <p:ph type="body" sz="quarter" idx="25" hasCustomPrompt="1"/>
          </p:nvPr>
        </p:nvSpPr>
        <p:spPr>
          <a:xfrm>
            <a:off x="13437872" y="9306272"/>
            <a:ext cx="2569643" cy="83529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26"/>
          </p:nvPr>
        </p:nvSpPr>
        <p:spPr>
          <a:xfrm>
            <a:off x="13056096"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2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cxnSp>
        <p:nvCxnSpPr>
          <p:cNvPr id="17" name="Straight Connector 16"/>
          <p:cNvCxnSpPr/>
          <p:nvPr userDrawn="1"/>
        </p:nvCxnSpPr>
        <p:spPr bwMode="auto">
          <a:xfrm>
            <a:off x="12192000" y="2951163"/>
            <a:ext cx="0" cy="8443341"/>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
        <p:nvSpPr>
          <p:cNvPr id="18" name="Chart Placeholder 6"/>
          <p:cNvSpPr>
            <a:spLocks noGrp="1"/>
          </p:cNvSpPr>
          <p:nvPr>
            <p:ph type="chart" sz="quarter" idx="31"/>
          </p:nvPr>
        </p:nvSpPr>
        <p:spPr>
          <a:xfrm>
            <a:off x="1439863" y="2951163"/>
            <a:ext cx="10032057" cy="6124575"/>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29" name="Chart Placeholder 6"/>
          <p:cNvSpPr>
            <a:spLocks noGrp="1"/>
          </p:cNvSpPr>
          <p:nvPr>
            <p:ph type="chart" sz="quarter" idx="38"/>
          </p:nvPr>
        </p:nvSpPr>
        <p:spPr>
          <a:xfrm>
            <a:off x="12988561" y="2951163"/>
            <a:ext cx="10032057" cy="6124575"/>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30" name="Text Placeholder 12"/>
          <p:cNvSpPr>
            <a:spLocks noGrp="1"/>
          </p:cNvSpPr>
          <p:nvPr>
            <p:ph type="body" sz="quarter" idx="39" hasCustomPrompt="1"/>
          </p:nvPr>
        </p:nvSpPr>
        <p:spPr>
          <a:xfrm>
            <a:off x="20472920" y="9306272"/>
            <a:ext cx="2569643" cy="83529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40"/>
          </p:nvPr>
        </p:nvSpPr>
        <p:spPr>
          <a:xfrm>
            <a:off x="20091144"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41" hasCustomPrompt="1"/>
          </p:nvPr>
        </p:nvSpPr>
        <p:spPr>
          <a:xfrm>
            <a:off x="16894256" y="9306272"/>
            <a:ext cx="2569643" cy="83529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42"/>
          </p:nvPr>
        </p:nvSpPr>
        <p:spPr>
          <a:xfrm>
            <a:off x="16512480"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43" hasCustomPrompt="1"/>
          </p:nvPr>
        </p:nvSpPr>
        <p:spPr>
          <a:xfrm>
            <a:off x="1822848" y="9306272"/>
            <a:ext cx="2568434" cy="83529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44"/>
          </p:nvPr>
        </p:nvSpPr>
        <p:spPr>
          <a:xfrm>
            <a:off x="1439863"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45" hasCustomPrompt="1"/>
          </p:nvPr>
        </p:nvSpPr>
        <p:spPr>
          <a:xfrm>
            <a:off x="8857896" y="9306272"/>
            <a:ext cx="2568434" cy="83529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46"/>
          </p:nvPr>
        </p:nvSpPr>
        <p:spPr>
          <a:xfrm>
            <a:off x="8474911"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47" hasCustomPrompt="1"/>
          </p:nvPr>
        </p:nvSpPr>
        <p:spPr>
          <a:xfrm>
            <a:off x="5279232" y="9306272"/>
            <a:ext cx="2568434" cy="835291"/>
          </a:xfrm>
          <a:prstGeom prst="rect">
            <a:avLst/>
          </a:prstGeom>
        </p:spPr>
        <p:txBody>
          <a:bodyPr vert="horz" anchor="b"/>
          <a:lstStyle>
            <a:lvl1pPr marL="0" indent="0" algn="l">
              <a:buNone/>
              <a:defRPr sz="26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48"/>
          </p:nvPr>
        </p:nvSpPr>
        <p:spPr>
          <a:xfrm>
            <a:off x="4896247"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Oval 42"/>
          <p:cNvSpPr/>
          <p:nvPr userDrawn="1"/>
        </p:nvSpPr>
        <p:spPr bwMode="auto">
          <a:xfrm>
            <a:off x="12984088" y="9738320"/>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Oval 43"/>
          <p:cNvSpPr/>
          <p:nvPr userDrawn="1"/>
        </p:nvSpPr>
        <p:spPr bwMode="auto">
          <a:xfrm>
            <a:off x="16440472" y="9738320"/>
            <a:ext cx="360040" cy="360040"/>
          </a:xfrm>
          <a:prstGeom prst="ellipse">
            <a:avLst/>
          </a:prstGeom>
          <a:solidFill>
            <a:schemeClr val="accent3"/>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5" name="Oval 44"/>
          <p:cNvSpPr/>
          <p:nvPr userDrawn="1"/>
        </p:nvSpPr>
        <p:spPr bwMode="auto">
          <a:xfrm>
            <a:off x="20040872" y="9738320"/>
            <a:ext cx="360040" cy="360040"/>
          </a:xfrm>
          <a:prstGeom prst="ellipse">
            <a:avLst/>
          </a:prstGeom>
          <a:solidFill>
            <a:schemeClr val="accent3">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 name="Oval 54"/>
          <p:cNvSpPr/>
          <p:nvPr userDrawn="1"/>
        </p:nvSpPr>
        <p:spPr bwMode="auto">
          <a:xfrm>
            <a:off x="1351380" y="9738320"/>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6" name="Oval 55"/>
          <p:cNvSpPr/>
          <p:nvPr userDrawn="1"/>
        </p:nvSpPr>
        <p:spPr bwMode="auto">
          <a:xfrm>
            <a:off x="4807764" y="9738320"/>
            <a:ext cx="360040" cy="360040"/>
          </a:xfrm>
          <a:prstGeom prst="ellipse">
            <a:avLst/>
          </a:prstGeom>
          <a:solidFill>
            <a:schemeClr val="accent3"/>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7" name="Oval 56"/>
          <p:cNvSpPr/>
          <p:nvPr userDrawn="1"/>
        </p:nvSpPr>
        <p:spPr bwMode="auto">
          <a:xfrm>
            <a:off x="8408164" y="9738320"/>
            <a:ext cx="360040" cy="360040"/>
          </a:xfrm>
          <a:prstGeom prst="ellipse">
            <a:avLst/>
          </a:prstGeom>
          <a:solidFill>
            <a:schemeClr val="accent3">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291612752"/>
      </p:ext>
    </p:extLst>
  </p:cSld>
  <p:clrMapOvr>
    <a:masterClrMapping/>
  </p:clrMapOvr>
  <p:transition xmlns:p14="http://schemas.microsoft.com/office/powerpoint/2010/mai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entered Chart">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2256631" y="3026719"/>
            <a:ext cx="19873914" cy="8496944"/>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cxnSp>
        <p:nvCxnSpPr>
          <p:cNvPr id="11" name="Straight Connector 10"/>
          <p:cNvCxnSpPr/>
          <p:nvPr userDrawn="1"/>
        </p:nvCxnSpPr>
        <p:spPr bwMode="auto">
          <a:xfrm>
            <a:off x="10706236" y="10746432"/>
            <a:ext cx="2974703" cy="0"/>
          </a:xfrm>
          <a:prstGeom prst="line">
            <a:avLst/>
          </a:prstGeom>
          <a:solidFill>
            <a:srgbClr val="ECB100"/>
          </a:solidFill>
          <a:ln w="101600" cap="flat" cmpd="sng" algn="ctr">
            <a:solidFill>
              <a:srgbClr val="FFFFFF"/>
            </a:solidFill>
            <a:prstDash val="solid"/>
            <a:round/>
            <a:headEnd type="none" w="med" len="med"/>
            <a:tailEnd type="none" w="med" len="med"/>
          </a:ln>
          <a:effectLst/>
          <a:extLst/>
        </p:spPr>
      </p:cxnSp>
    </p:spTree>
    <p:extLst>
      <p:ext uri="{BB962C8B-B14F-4D97-AF65-F5344CB8AC3E}">
        <p14:creationId xmlns:p14="http://schemas.microsoft.com/office/powerpoint/2010/main" val="2531714192"/>
      </p:ext>
    </p:extLst>
  </p:cSld>
  <p:clrMapOvr>
    <a:masterClrMapping/>
  </p:clrMapOvr>
  <p:transition xmlns:p14="http://schemas.microsoft.com/office/powerpoint/2010/mai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044379945"/>
      </p:ext>
    </p:extLst>
  </p:cSld>
  <p:clrMapOvr>
    <a:masterClrMapping/>
  </p:clrMapOvr>
  <p:transition xmlns:p14="http://schemas.microsoft.com/office/powerpoint/2010/mai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74532"/>
      </p:ext>
    </p:extLst>
  </p:cSld>
  <p:clrMapOvr>
    <a:masterClrMapping/>
  </p:clrMapOvr>
  <p:transition xmlns:p14="http://schemas.microsoft.com/office/powerpoint/2010/mai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8"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140766078"/>
      </p:ext>
    </p:extLst>
  </p:cSld>
  <p:clrMapOvr>
    <a:masterClrMapping/>
  </p:clrMapOvr>
  <p:transition xmlns:p14="http://schemas.microsoft.com/office/powerpoint/2010/mai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2181546" y="1745432"/>
            <a:ext cx="19995829" cy="956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lgn="ctr">
              <a:lnSpc>
                <a:spcPct val="100000"/>
              </a:lnSpc>
              <a:defRPr sz="17000">
                <a:solidFill>
                  <a:schemeClr val="tx2"/>
                </a:solidFill>
                <a:latin typeface="Heavyweight"/>
                <a:cs typeface="Heavyweight"/>
              </a:defRPr>
            </a:lvl1p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3" name="Rectangle 2"/>
          <p:cNvSpPr txBox="1">
            <a:spLocks noChangeArrowheads="1"/>
          </p:cNvSpPr>
          <p:nvPr userDrawn="1"/>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lvl1pPr algn="ctr" rtl="0" fontAlgn="base">
              <a:lnSpc>
                <a:spcPct val="120000"/>
              </a:lnSpc>
              <a:spcBef>
                <a:spcPct val="0"/>
              </a:spcBef>
              <a:spcAft>
                <a:spcPct val="0"/>
              </a:spcAft>
              <a:defRPr sz="9800">
                <a:solidFill>
                  <a:srgbClr val="464646"/>
                </a:solidFill>
                <a:latin typeface="Heavyweight"/>
                <a:ea typeface="+mj-ea"/>
                <a:cs typeface="Heavyweight"/>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a:lstStyle>
          <a:p>
            <a:r>
              <a:rPr lang="en-US" dirty="0" smtClean="0">
                <a:solidFill>
                  <a:srgbClr val="FFFFFF"/>
                </a:solidFill>
              </a:rPr>
              <a:t>CLICK TO EDIT MASTER TITLE STYLE</a:t>
            </a:r>
            <a:endParaRPr lang="en-US" dirty="0">
              <a:solidFill>
                <a:srgbClr val="FFFFFF"/>
              </a:solidFill>
            </a:endParaRPr>
          </a:p>
        </p:txBody>
      </p:sp>
    </p:spTree>
    <p:extLst>
      <p:ext uri="{BB962C8B-B14F-4D97-AF65-F5344CB8AC3E}">
        <p14:creationId xmlns:p14="http://schemas.microsoft.com/office/powerpoint/2010/main" val="2691432052"/>
      </p:ext>
    </p:extLst>
  </p:cSld>
  <p:clrMapOvr>
    <a:masterClrMapping/>
  </p:clrMapOvr>
  <p:transition xmlns:p14="http://schemas.microsoft.com/office/powerpoint/2010/mai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29607"/>
            <a:ext cx="19873913" cy="8194055"/>
          </a:xfrm>
          <a:prstGeom prst="rect">
            <a:avLst/>
          </a:prstGeom>
        </p:spPr>
        <p:txBody>
          <a:bodyPr vert="horz" anchor="ctr"/>
          <a:lstStyle>
            <a:lvl1pPr algn="ctr">
              <a:lnSpc>
                <a:spcPct val="100000"/>
              </a:lnSpc>
              <a:defRPr sz="9600" b="0" i="0" spc="0" baseline="0">
                <a:solidFill>
                  <a:schemeClr val="tx2"/>
                </a:solidFill>
                <a:effectLst/>
                <a:latin typeface="nevis Bold"/>
                <a:cs typeface="nevis Bold"/>
              </a:defRPr>
            </a:lvl1pPr>
            <a:lvl2pPr algn="l">
              <a:defRPr sz="7200">
                <a:latin typeface="Oswald Light"/>
                <a:cs typeface="Oswald Light"/>
              </a:defRPr>
            </a:lvl2pPr>
            <a:lvl3pPr algn="l">
              <a:defRPr sz="7200">
                <a:latin typeface="Oswald Light"/>
                <a:cs typeface="Oswald Light"/>
              </a:defRPr>
            </a:lvl3pPr>
            <a:lvl4pPr algn="l">
              <a:defRPr sz="7200">
                <a:latin typeface="Oswald Light"/>
                <a:cs typeface="Oswald Light"/>
              </a:defRPr>
            </a:lvl4pPr>
            <a:lvl5pPr algn="l">
              <a:defRPr sz="7200">
                <a:latin typeface="Oswald Light"/>
                <a:cs typeface="Oswald Light"/>
              </a:defRPr>
            </a:lvl5pPr>
          </a:lstStyle>
          <a:p>
            <a:pPr lvl="0"/>
            <a:r>
              <a:rPr lang="en-US" dirty="0" smtClean="0"/>
              <a:t>CLICK TO EDIT MASTER TEXT STYLES</a:t>
            </a:r>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530064812"/>
      </p:ext>
    </p:extLst>
  </p:cSld>
  <p:clrMapOvr>
    <a:masterClrMapping/>
  </p:clrMapOvr>
  <p:transition xmlns:p14="http://schemas.microsoft.com/office/powerpoint/2010/mai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Relationship Id="rId19" Type="http://schemas.openxmlformats.org/officeDocument/2006/relationships/slideLayout" Target="../slideLayouts/slideLayout25.xml"/><Relationship Id="rId50" Type="http://schemas.openxmlformats.org/officeDocument/2006/relationships/theme" Target="../theme/theme2.xml"/><Relationship Id="rId51" Type="http://schemas.openxmlformats.org/officeDocument/2006/relationships/image" Target="../media/image1.jpg"/><Relationship Id="rId52" Type="http://schemas.openxmlformats.org/officeDocument/2006/relationships/image" Target="../media/image2.png"/><Relationship Id="rId53" Type="http://schemas.openxmlformats.org/officeDocument/2006/relationships/image" Target="../media/image3.png"/><Relationship Id="rId40" Type="http://schemas.openxmlformats.org/officeDocument/2006/relationships/slideLayout" Target="../slideLayouts/slideLayout46.xml"/><Relationship Id="rId41" Type="http://schemas.openxmlformats.org/officeDocument/2006/relationships/slideLayout" Target="../slideLayouts/slideLayout47.xml"/><Relationship Id="rId42" Type="http://schemas.openxmlformats.org/officeDocument/2006/relationships/slideLayout" Target="../slideLayouts/slideLayout48.xml"/><Relationship Id="rId43" Type="http://schemas.openxmlformats.org/officeDocument/2006/relationships/slideLayout" Target="../slideLayouts/slideLayout49.xml"/><Relationship Id="rId44" Type="http://schemas.openxmlformats.org/officeDocument/2006/relationships/slideLayout" Target="../slideLayouts/slideLayout50.xml"/><Relationship Id="rId45" Type="http://schemas.openxmlformats.org/officeDocument/2006/relationships/slideLayout" Target="../slideLayouts/slideLayout51.xml"/><Relationship Id="rId46" Type="http://schemas.openxmlformats.org/officeDocument/2006/relationships/slideLayout" Target="../slideLayouts/slideLayout52.xml"/><Relationship Id="rId47" Type="http://schemas.openxmlformats.org/officeDocument/2006/relationships/slideLayout" Target="../slideLayouts/slideLayout53.xml"/><Relationship Id="rId48" Type="http://schemas.openxmlformats.org/officeDocument/2006/relationships/slideLayout" Target="../slideLayouts/slideLayout54.xml"/><Relationship Id="rId49" Type="http://schemas.openxmlformats.org/officeDocument/2006/relationships/slideLayout" Target="../slideLayouts/slideLayout55.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30" Type="http://schemas.openxmlformats.org/officeDocument/2006/relationships/slideLayout" Target="../slideLayouts/slideLayout36.xml"/><Relationship Id="rId31" Type="http://schemas.openxmlformats.org/officeDocument/2006/relationships/slideLayout" Target="../slideLayouts/slideLayout37.xml"/><Relationship Id="rId32" Type="http://schemas.openxmlformats.org/officeDocument/2006/relationships/slideLayout" Target="../slideLayouts/slideLayout38.xml"/><Relationship Id="rId33" Type="http://schemas.openxmlformats.org/officeDocument/2006/relationships/slideLayout" Target="../slideLayouts/slideLayout39.xml"/><Relationship Id="rId34" Type="http://schemas.openxmlformats.org/officeDocument/2006/relationships/slideLayout" Target="../slideLayouts/slideLayout40.xml"/><Relationship Id="rId35" Type="http://schemas.openxmlformats.org/officeDocument/2006/relationships/slideLayout" Target="../slideLayouts/slideLayout41.xml"/><Relationship Id="rId36" Type="http://schemas.openxmlformats.org/officeDocument/2006/relationships/slideLayout" Target="../slideLayouts/slideLayout42.xml"/><Relationship Id="rId37" Type="http://schemas.openxmlformats.org/officeDocument/2006/relationships/slideLayout" Target="../slideLayouts/slideLayout43.xml"/><Relationship Id="rId38" Type="http://schemas.openxmlformats.org/officeDocument/2006/relationships/slideLayout" Target="../slideLayouts/slideLayout44.xml"/><Relationship Id="rId39" Type="http://schemas.openxmlformats.org/officeDocument/2006/relationships/slideLayout" Target="../slideLayouts/slideLayout45.xml"/><Relationship Id="rId20" Type="http://schemas.openxmlformats.org/officeDocument/2006/relationships/slideLayout" Target="../slideLayouts/slideLayout26.xml"/><Relationship Id="rId21" Type="http://schemas.openxmlformats.org/officeDocument/2006/relationships/slideLayout" Target="../slideLayouts/slideLayout27.xml"/><Relationship Id="rId22" Type="http://schemas.openxmlformats.org/officeDocument/2006/relationships/slideLayout" Target="../slideLayouts/slideLayout28.xml"/><Relationship Id="rId23" Type="http://schemas.openxmlformats.org/officeDocument/2006/relationships/slideLayout" Target="../slideLayouts/slideLayout29.xml"/><Relationship Id="rId24" Type="http://schemas.openxmlformats.org/officeDocument/2006/relationships/slideLayout" Target="../slideLayouts/slideLayout30.xml"/><Relationship Id="rId25" Type="http://schemas.openxmlformats.org/officeDocument/2006/relationships/slideLayout" Target="../slideLayouts/slideLayout31.xml"/><Relationship Id="rId26" Type="http://schemas.openxmlformats.org/officeDocument/2006/relationships/slideLayout" Target="../slideLayouts/slideLayout32.xml"/><Relationship Id="rId27" Type="http://schemas.openxmlformats.org/officeDocument/2006/relationships/slideLayout" Target="../slideLayouts/slideLayout33.xml"/><Relationship Id="rId28" Type="http://schemas.openxmlformats.org/officeDocument/2006/relationships/slideLayout" Target="../slideLayouts/slideLayout34.xml"/><Relationship Id="rId29" Type="http://schemas.openxmlformats.org/officeDocument/2006/relationships/slideLayout" Target="../slideLayouts/slideLayout3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24" r:id="rId1"/>
    <p:sldLayoutId id="2147484075" r:id="rId2"/>
    <p:sldLayoutId id="2147484117" r:id="rId3"/>
    <p:sldLayoutId id="2147484119" r:id="rId4"/>
    <p:sldLayoutId id="2147484032" r:id="rId5"/>
    <p:sldLayoutId id="2147484116" r:id="rId6"/>
  </p:sldLayoutIdLst>
  <p:transition xmlns:p14="http://schemas.microsoft.com/office/powerpoint/2010/main" spd="slow">
    <p:fade thruBlk="1"/>
  </p:transition>
  <p:hf hdr="0" ftr="0"/>
  <p:txStyles>
    <p:titleStyle>
      <a:lvl1pPr algn="ctr" rtl="0" fontAlgn="base">
        <a:lnSpc>
          <a:spcPct val="120000"/>
        </a:lnSpc>
        <a:spcBef>
          <a:spcPct val="0"/>
        </a:spcBef>
        <a:spcAft>
          <a:spcPct val="0"/>
        </a:spcAft>
        <a:defRPr sz="17000" b="0" i="0" spc="0" baseline="0">
          <a:solidFill>
            <a:srgbClr val="424D5F"/>
          </a:solidFill>
          <a:effectLst/>
          <a:latin typeface="Langdon"/>
          <a:ea typeface="+mj-ea"/>
          <a:cs typeface="Langdon"/>
          <a:sym typeface="Amatic SC Bold" charset="0"/>
        </a:defRPr>
      </a:lvl1pPr>
      <a:lvl2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2pPr>
      <a:lvl3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3pPr>
      <a:lvl4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4pPr>
      <a:lvl5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5pPr>
      <a:lvl6pPr marL="4572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6pPr>
      <a:lvl7pPr marL="9144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7pPr>
      <a:lvl8pPr marL="13716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8pPr>
      <a:lvl9pPr marL="18288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1"/>
          <a:srcRect/>
          <a:stretch>
            <a:fillRect/>
          </a:stretch>
        </a:blipFill>
        <a:effectLst/>
      </p:bgPr>
    </p:bg>
    <p:spTree>
      <p:nvGrpSpPr>
        <p:cNvPr id="1" name=""/>
        <p:cNvGrpSpPr/>
        <p:nvPr/>
      </p:nvGrpSpPr>
      <p:grpSpPr>
        <a:xfrm>
          <a:off x="0" y="0"/>
          <a:ext cx="0" cy="0"/>
          <a:chOff x="0" y="0"/>
          <a:chExt cx="0" cy="0"/>
        </a:xfrm>
      </p:grpSpPr>
      <p:pic>
        <p:nvPicPr>
          <p:cNvPr id="10" name="Picture 9" descr="BigSplat1_Mustard.png"/>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rot="19427242">
            <a:off x="21972259" y="12026344"/>
            <a:ext cx="3577627" cy="2913210"/>
          </a:xfrm>
          <a:prstGeom prst="rect">
            <a:avLst/>
          </a:prstGeom>
        </p:spPr>
      </p:pic>
      <p:sp>
        <p:nvSpPr>
          <p:cNvPr id="1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8" name="Date Placeholder 5"/>
          <p:cNvSpPr>
            <a:spLocks noGrp="1"/>
          </p:cNvSpPr>
          <p:nvPr>
            <p:ph type="dt" sz="half" idx="2"/>
          </p:nvPr>
        </p:nvSpPr>
        <p:spPr>
          <a:xfrm>
            <a:off x="454696" y="13338720"/>
            <a:ext cx="4968552"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11" name="Date Placeholder 5"/>
          <p:cNvSpPr txBox="1">
            <a:spLocks/>
          </p:cNvSpPr>
          <p:nvPr userDrawn="1"/>
        </p:nvSpPr>
        <p:spPr>
          <a:xfrm>
            <a:off x="8951640" y="13338720"/>
            <a:ext cx="6480720" cy="37728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0" i="0" kern="1200" spc="0">
                <a:solidFill>
                  <a:schemeClr val="bg1"/>
                </a:solidFill>
                <a:latin typeface="Intro "/>
                <a:ea typeface="ヒラギノ角ゴ ProN W3" charset="0"/>
                <a:cs typeface="Intro "/>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a:lstStyle>
          <a:p>
            <a:pPr algn="ctr"/>
            <a:r>
              <a:rPr lang="en-US" spc="0" dirty="0" smtClean="0">
                <a:solidFill>
                  <a:schemeClr val="tx2"/>
                </a:solidFill>
                <a:latin typeface="nevis Bold"/>
                <a:cs typeface="nevis Bold"/>
              </a:rPr>
              <a:t>OFFSET POWERPOINT</a:t>
            </a:r>
            <a:r>
              <a:rPr lang="en-US" spc="0" baseline="0" dirty="0" smtClean="0">
                <a:solidFill>
                  <a:schemeClr val="tx2"/>
                </a:solidFill>
                <a:latin typeface="nevis Bold"/>
                <a:cs typeface="nevis Bold"/>
              </a:rPr>
              <a:t> TEMPLATE</a:t>
            </a:r>
            <a:endParaRPr lang="en-US" spc="0" dirty="0">
              <a:solidFill>
                <a:schemeClr val="tx2"/>
              </a:solidFill>
              <a:latin typeface="nevis Bold"/>
              <a:cs typeface="nevis Bold"/>
            </a:endParaRPr>
          </a:p>
        </p:txBody>
      </p:sp>
      <p:pic>
        <p:nvPicPr>
          <p:cNvPr id="3" name="Picture 2" descr="9Stars_Mustard.png"/>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9524882" y="1803466"/>
            <a:ext cx="5331414" cy="590038"/>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4125" r:id="rId2"/>
    <p:sldLayoutId id="2147483692" r:id="rId3"/>
    <p:sldLayoutId id="2147484034" r:id="rId4"/>
    <p:sldLayoutId id="2147484110" r:id="rId5"/>
    <p:sldLayoutId id="2147484035" r:id="rId6"/>
    <p:sldLayoutId id="2147484109" r:id="rId7"/>
    <p:sldLayoutId id="2147484082" r:id="rId8"/>
    <p:sldLayoutId id="2147484111" r:id="rId9"/>
    <p:sldLayoutId id="2147484115" r:id="rId10"/>
    <p:sldLayoutId id="2147484084" r:id="rId11"/>
    <p:sldLayoutId id="2147484063" r:id="rId12"/>
    <p:sldLayoutId id="2147484085" r:id="rId13"/>
    <p:sldLayoutId id="2147484108" r:id="rId14"/>
    <p:sldLayoutId id="2147484086" r:id="rId15"/>
    <p:sldLayoutId id="2147484093" r:id="rId16"/>
    <p:sldLayoutId id="2147484094" r:id="rId17"/>
    <p:sldLayoutId id="2147484037" r:id="rId18"/>
    <p:sldLayoutId id="2147484081" r:id="rId19"/>
    <p:sldLayoutId id="2147484105" r:id="rId20"/>
    <p:sldLayoutId id="2147484107" r:id="rId21"/>
    <p:sldLayoutId id="2147484068" r:id="rId22"/>
    <p:sldLayoutId id="2147484088" r:id="rId23"/>
    <p:sldLayoutId id="2147484096" r:id="rId24"/>
    <p:sldLayoutId id="2147484097" r:id="rId25"/>
    <p:sldLayoutId id="2147484048" r:id="rId26"/>
    <p:sldLayoutId id="2147484121" r:id="rId27"/>
    <p:sldLayoutId id="2147484103" r:id="rId28"/>
    <p:sldLayoutId id="2147484099" r:id="rId29"/>
    <p:sldLayoutId id="2147484101" r:id="rId30"/>
    <p:sldLayoutId id="2147484100" r:id="rId31"/>
    <p:sldLayoutId id="2147484120" r:id="rId32"/>
    <p:sldLayoutId id="2147484091" r:id="rId33"/>
    <p:sldLayoutId id="2147484054" r:id="rId34"/>
    <p:sldLayoutId id="2147484087" r:id="rId35"/>
    <p:sldLayoutId id="2147484051" r:id="rId36"/>
    <p:sldLayoutId id="2147484089" r:id="rId37"/>
    <p:sldLayoutId id="2147484090" r:id="rId38"/>
    <p:sldLayoutId id="2147484092" r:id="rId39"/>
    <p:sldLayoutId id="2147484095" r:id="rId40"/>
    <p:sldLayoutId id="2147484047" r:id="rId41"/>
    <p:sldLayoutId id="2147484069" r:id="rId42"/>
    <p:sldLayoutId id="2147484118" r:id="rId43"/>
    <p:sldLayoutId id="2147484073" r:id="rId44"/>
    <p:sldLayoutId id="2147484083" r:id="rId45"/>
    <p:sldLayoutId id="2147484059" r:id="rId46"/>
    <p:sldLayoutId id="2147484104" r:id="rId47"/>
    <p:sldLayoutId id="2147484060" r:id="rId48"/>
    <p:sldLayoutId id="2147484106" r:id="rId49"/>
  </p:sldLayoutIdLst>
  <p:transition xmlns:p14="http://schemas.microsoft.com/office/powerpoint/2010/main" spd="slow">
    <p:fade thruBlk="1"/>
  </p:transition>
  <p:hf hdr="0" ftr="0"/>
  <p:txStyles>
    <p:titleStyle>
      <a:lvl1pPr algn="ctr" rtl="0" fontAlgn="base">
        <a:lnSpc>
          <a:spcPct val="120000"/>
        </a:lnSpc>
        <a:spcBef>
          <a:spcPct val="0"/>
        </a:spcBef>
        <a:spcAft>
          <a:spcPct val="0"/>
        </a:spcAft>
        <a:defRPr sz="9800">
          <a:solidFill>
            <a:srgbClr val="FFFFFF"/>
          </a:solidFill>
          <a:latin typeface="Heavyweight"/>
          <a:ea typeface="+mj-ea"/>
          <a:cs typeface="Heavyweight"/>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0.png"/><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chart" Target="../charts/char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chart" Target="../charts/chart6.xml"/><Relationship Id="rId3" Type="http://schemas.openxmlformats.org/officeDocument/2006/relationships/chart" Target="../charts/char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8848" y="4401989"/>
            <a:ext cx="15435760" cy="4040187"/>
          </a:xfrm>
        </p:spPr>
        <p:txBody>
          <a:bodyPr>
            <a:noAutofit/>
          </a:bodyPr>
          <a:lstStyle/>
          <a:p>
            <a:r>
              <a:rPr lang="en-US" sz="49400" spc="600" dirty="0" smtClean="0">
                <a:effectLst/>
              </a:rPr>
              <a:t>offset</a:t>
            </a:r>
            <a:endParaRPr lang="en-US" sz="49400" spc="600" dirty="0">
              <a:effectLst/>
            </a:endParaRPr>
          </a:p>
        </p:txBody>
      </p:sp>
      <p:sp>
        <p:nvSpPr>
          <p:cNvPr id="2" name="Content Placeholder 1"/>
          <p:cNvSpPr>
            <a:spLocks noGrp="1"/>
          </p:cNvSpPr>
          <p:nvPr>
            <p:ph idx="1"/>
          </p:nvPr>
        </p:nvSpPr>
        <p:spPr/>
        <p:txBody>
          <a:bodyPr>
            <a:noAutofit/>
          </a:bodyPr>
          <a:lstStyle/>
          <a:p>
            <a:r>
              <a:rPr lang="en-US" dirty="0" smtClean="0"/>
              <a:t>THE POWERPOINT TEMPLATE</a:t>
            </a:r>
          </a:p>
          <a:p>
            <a:r>
              <a:rPr lang="en-US" dirty="0" smtClean="0"/>
              <a:t>WITH A HAND MADE FEEL</a:t>
            </a:r>
            <a:endParaRPr lang="en-US" dirty="0"/>
          </a:p>
        </p:txBody>
      </p:sp>
    </p:spTree>
    <p:extLst>
      <p:ext uri="{BB962C8B-B14F-4D97-AF65-F5344CB8AC3E}">
        <p14:creationId xmlns:p14="http://schemas.microsoft.com/office/powerpoint/2010/main" val="2454991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6776"/>
            <a:ext cx="24384000" cy="1713555"/>
          </a:xfrm>
        </p:spPr>
        <p:txBody>
          <a:bodyPr>
            <a:noAutofit/>
          </a:bodyPr>
          <a:lstStyle/>
          <a:p>
            <a:r>
              <a:rPr lang="en-US" dirty="0" smtClean="0"/>
              <a:t>A NUMBERED LIST</a:t>
            </a:r>
            <a:endParaRPr lang="en-US" dirty="0"/>
          </a:p>
        </p:txBody>
      </p:sp>
      <p:sp>
        <p:nvSpPr>
          <p:cNvPr id="5" name="Content Placeholder 4"/>
          <p:cNvSpPr>
            <a:spLocks noGrp="1"/>
          </p:cNvSpPr>
          <p:nvPr>
            <p:ph idx="1"/>
          </p:nvPr>
        </p:nvSpPr>
        <p:spPr/>
        <p:txBody>
          <a:bodyPr>
            <a:normAutofit/>
          </a:bodyPr>
          <a:lstStyle/>
          <a:p>
            <a:r>
              <a:rPr lang="en-US" dirty="0" smtClean="0"/>
              <a:t>Here is the first item in the list of points</a:t>
            </a:r>
            <a:br>
              <a:rPr lang="en-US" dirty="0" smtClean="0"/>
            </a:br>
            <a:endParaRPr lang="en-US" dirty="0" smtClean="0"/>
          </a:p>
          <a:p>
            <a:r>
              <a:rPr lang="en-US" dirty="0" smtClean="0"/>
              <a:t>This is the second item in the list of points </a:t>
            </a:r>
            <a:br>
              <a:rPr lang="en-US" dirty="0" smtClean="0"/>
            </a:br>
            <a:endParaRPr lang="en-US" dirty="0" smtClean="0"/>
          </a:p>
          <a:p>
            <a:r>
              <a:rPr lang="en-US" dirty="0" smtClean="0"/>
              <a:t>See this third point?  Three points are definitely enough, don’t you think?</a:t>
            </a:r>
          </a:p>
          <a:p>
            <a:pPr marL="0" indent="0">
              <a:buNone/>
            </a:pPr>
            <a:endParaRPr lang="en-US" dirty="0"/>
          </a:p>
        </p:txBody>
      </p:sp>
      <p:sp>
        <p:nvSpPr>
          <p:cNvPr id="2" name="Date Placeholder 1"/>
          <p:cNvSpPr>
            <a:spLocks noGrp="1"/>
          </p:cNvSpPr>
          <p:nvPr>
            <p:ph type="dt" sz="half" idx="2"/>
          </p:nvPr>
        </p:nvSpPr>
        <p:spPr/>
        <p:txBody>
          <a:bodyPr/>
          <a:lstStyle/>
          <a:p>
            <a:r>
              <a:rPr lang="en-US" dirty="0" smtClean="0"/>
              <a:t>APRIL 8, 2014</a:t>
            </a:r>
            <a:endParaRPr lang="en-US" dirty="0"/>
          </a:p>
        </p:txBody>
      </p:sp>
      <p:sp>
        <p:nvSpPr>
          <p:cNvPr id="8" name="Slide Number Placeholder 7"/>
          <p:cNvSpPr>
            <a:spLocks noGrp="1"/>
          </p:cNvSpPr>
          <p:nvPr>
            <p:ph type="sldNum" sz="quarter" idx="4"/>
          </p:nvPr>
        </p:nvSpPr>
        <p:spPr/>
        <p:txBody>
          <a:bodyPr/>
          <a:lstStyle/>
          <a:p>
            <a:fld id="{8E1C36C4-E9D3-A641-AE45-47024B03D7E5}" type="slidenum">
              <a:rPr lang="en-US" smtClean="0"/>
              <a:pPr/>
              <a:t>11</a:t>
            </a:fld>
            <a:endParaRPr lang="en-US" dirty="0"/>
          </a:p>
        </p:txBody>
      </p:sp>
    </p:spTree>
    <p:extLst>
      <p:ext uri="{BB962C8B-B14F-4D97-AF65-F5344CB8AC3E}">
        <p14:creationId xmlns:p14="http://schemas.microsoft.com/office/powerpoint/2010/main" val="332232243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l"/>
            <a:r>
              <a:rPr lang="en-US" dirty="0"/>
              <a:t>Give a short description of the project you are presenting in this area. </a:t>
            </a:r>
            <a:r>
              <a:rPr lang="en-US" dirty="0" smtClean="0"/>
              <a:t>Add </a:t>
            </a:r>
            <a:r>
              <a:rPr lang="en-US" dirty="0"/>
              <a:t>details about </a:t>
            </a:r>
            <a:r>
              <a:rPr lang="en-US" dirty="0" smtClean="0"/>
              <a:t>your big </a:t>
            </a:r>
            <a:r>
              <a:rPr lang="en-US" dirty="0"/>
              <a:t>process, deliverables and achievements. What were the key features of the project? Do you have </a:t>
            </a:r>
            <a:r>
              <a:rPr lang="en-US" dirty="0" smtClean="0"/>
              <a:t>any notable accomplishments </a:t>
            </a:r>
            <a:r>
              <a:rPr lang="en-US" dirty="0"/>
              <a:t>that you want to tell us about? Don’t be </a:t>
            </a:r>
            <a:r>
              <a:rPr lang="en-US" dirty="0" smtClean="0"/>
              <a:t>shy</a:t>
            </a:r>
            <a:r>
              <a:rPr lang="en-US" dirty="0"/>
              <a:t> </a:t>
            </a:r>
            <a:r>
              <a:rPr lang="en-US" dirty="0" smtClean="0"/>
              <a:t>– spill the beans.</a:t>
            </a:r>
          </a:p>
          <a:p>
            <a:pPr algn="l"/>
            <a:endParaRPr lang="en-US" dirty="0" smtClean="0"/>
          </a:p>
          <a:p>
            <a:pPr algn="l"/>
            <a:r>
              <a:rPr lang="en-US" dirty="0" smtClean="0"/>
              <a:t>Describe the </a:t>
            </a:r>
            <a:r>
              <a:rPr lang="en-US" dirty="0"/>
              <a:t>project you are presenting in this area. Add details about your process, </a:t>
            </a:r>
            <a:r>
              <a:rPr lang="en-US" dirty="0" smtClean="0"/>
              <a:t>deliverable achievements</a:t>
            </a:r>
            <a:r>
              <a:rPr lang="en-US" dirty="0"/>
              <a:t>. What were the key features of the project? </a:t>
            </a:r>
            <a:r>
              <a:rPr lang="en-US" dirty="0" smtClean="0"/>
              <a:t>Do </a:t>
            </a:r>
            <a:r>
              <a:rPr lang="en-US" dirty="0"/>
              <a:t>you have </a:t>
            </a:r>
            <a:r>
              <a:rPr lang="en-US" dirty="0" smtClean="0"/>
              <a:t>any special  </a:t>
            </a:r>
            <a:r>
              <a:rPr lang="en-US" dirty="0"/>
              <a:t>accomplishments that you want to tell us about</a:t>
            </a:r>
            <a:r>
              <a:rPr lang="en-US" dirty="0" smtClean="0"/>
              <a:t>?</a:t>
            </a:r>
            <a:r>
              <a:rPr lang="en-US" dirty="0"/>
              <a:t> </a:t>
            </a:r>
            <a:r>
              <a:rPr lang="en-US" dirty="0" smtClean="0"/>
              <a:t>A short </a:t>
            </a:r>
            <a:r>
              <a:rPr lang="en-US" dirty="0"/>
              <a:t>description of the project you are presenting in this area. Add details about your process, </a:t>
            </a:r>
            <a:r>
              <a:rPr lang="en-US" dirty="0" smtClean="0"/>
              <a:t>deliverable achievements</a:t>
            </a:r>
            <a:r>
              <a:rPr lang="en-US" dirty="0"/>
              <a:t>. </a:t>
            </a:r>
            <a:endParaRPr lang="en-US" dirty="0" smtClean="0"/>
          </a:p>
          <a:p>
            <a:pPr algn="l"/>
            <a:endParaRPr lang="en-US" dirty="0" smtClean="0"/>
          </a:p>
          <a:p>
            <a:pPr algn="l"/>
            <a:r>
              <a:rPr lang="en-US" dirty="0" smtClean="0"/>
              <a:t>What </a:t>
            </a:r>
            <a:r>
              <a:rPr lang="en-US" dirty="0"/>
              <a:t>were the key features of the project? Do you have </a:t>
            </a:r>
            <a:r>
              <a:rPr lang="en-US" dirty="0" smtClean="0"/>
              <a:t>special </a:t>
            </a:r>
            <a:r>
              <a:rPr lang="en-US" dirty="0"/>
              <a:t>accomplishments that you want to tell us about? Don’t be shy</a:t>
            </a:r>
            <a:r>
              <a:rPr lang="en-US" dirty="0" smtClean="0"/>
              <a:t>!</a:t>
            </a:r>
            <a:r>
              <a:rPr lang="en-US" dirty="0"/>
              <a:t> Add details about your process</a:t>
            </a:r>
            <a:r>
              <a:rPr lang="en-US" dirty="0" smtClean="0"/>
              <a:t>, key  deliverables and notable </a:t>
            </a:r>
            <a:r>
              <a:rPr lang="en-US" dirty="0"/>
              <a:t>achievements. What were the key features of the project? </a:t>
            </a:r>
            <a:endParaRPr lang="en-US" dirty="0" smtClean="0"/>
          </a:p>
          <a:p>
            <a:pPr algn="l"/>
            <a:endParaRPr lang="en-US" dirty="0" smtClean="0"/>
          </a:p>
          <a:p>
            <a:pPr algn="l"/>
            <a:r>
              <a:rPr lang="en-US" dirty="0"/>
              <a:t>Add details about your process, deliverables and achievements. What were the key features of the project? </a:t>
            </a:r>
            <a:r>
              <a:rPr lang="en-US" dirty="0" smtClean="0"/>
              <a:t/>
            </a:r>
            <a:br>
              <a:rPr lang="en-US" dirty="0" smtClean="0"/>
            </a:br>
            <a:r>
              <a:rPr lang="en-US" dirty="0" smtClean="0"/>
              <a:t>Do </a:t>
            </a:r>
            <a:r>
              <a:rPr lang="en-US" dirty="0"/>
              <a:t>you have </a:t>
            </a:r>
            <a:r>
              <a:rPr lang="en-US" dirty="0" smtClean="0"/>
              <a:t>any special accomplishments </a:t>
            </a:r>
            <a:r>
              <a:rPr lang="en-US" dirty="0"/>
              <a:t>that you want to tell us about? Don’t be shy!</a:t>
            </a:r>
          </a:p>
          <a:p>
            <a:pPr algn="l"/>
            <a:endParaRPr lang="en-US" dirty="0"/>
          </a:p>
          <a:p>
            <a:pPr algn="l"/>
            <a:endParaRPr lang="en-US" dirty="0"/>
          </a:p>
          <a:p>
            <a:pPr algn="l"/>
            <a:endParaRPr lang="en-US" dirty="0"/>
          </a:p>
        </p:txBody>
      </p:sp>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12</a:t>
            </a:fld>
            <a:endParaRPr lang="en-US" dirty="0"/>
          </a:p>
        </p:txBody>
      </p:sp>
      <p:sp>
        <p:nvSpPr>
          <p:cNvPr id="9" name="Title 8"/>
          <p:cNvSpPr>
            <a:spLocks noGrp="1"/>
          </p:cNvSpPr>
          <p:nvPr>
            <p:ph type="title"/>
          </p:nvPr>
        </p:nvSpPr>
        <p:spPr/>
        <p:txBody>
          <a:bodyPr/>
          <a:lstStyle/>
          <a:p>
            <a:r>
              <a:rPr lang="en-US" dirty="0" smtClean="0"/>
              <a:t>three columns of running text</a:t>
            </a:r>
            <a:endParaRPr lang="en-US" dirty="0"/>
          </a:p>
        </p:txBody>
      </p:sp>
    </p:spTree>
    <p:extLst>
      <p:ext uri="{BB962C8B-B14F-4D97-AF65-F5344CB8AC3E}">
        <p14:creationId xmlns:p14="http://schemas.microsoft.com/office/powerpoint/2010/main" val="282442036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Give a short description of the project you </a:t>
            </a:r>
            <a:r>
              <a:rPr lang="en-US" dirty="0" smtClean="0"/>
              <a:t>are now </a:t>
            </a:r>
            <a:r>
              <a:rPr lang="en-US" dirty="0"/>
              <a:t>presenting in this area. Add details about your big process, deliverables and achievements. What were the key features of the project? Do you have any notable accomplishments that you want to tell us about? Don’t be shy – spill the </a:t>
            </a:r>
            <a:r>
              <a:rPr lang="en-US" dirty="0" smtClean="0"/>
              <a:t>beans. Describe </a:t>
            </a:r>
            <a:r>
              <a:rPr lang="en-US" dirty="0"/>
              <a:t>the project you are presenting in this area. Add details about your process, deliverable achievements. What were the key features of the project? Do you have any special </a:t>
            </a:r>
            <a:r>
              <a:rPr lang="en-US" dirty="0" smtClean="0"/>
              <a:t>and notable </a:t>
            </a:r>
            <a:r>
              <a:rPr lang="en-US" dirty="0"/>
              <a:t>accomplishments that you want to tell us about? A short description of the project you </a:t>
            </a:r>
            <a:r>
              <a:rPr lang="en-US" dirty="0" smtClean="0"/>
              <a:t>are really </a:t>
            </a:r>
            <a:r>
              <a:rPr lang="en-US" dirty="0"/>
              <a:t>presenting in this area. Add details about your process, deliverable achievements. </a:t>
            </a:r>
          </a:p>
          <a:p>
            <a:r>
              <a:rPr lang="en-US" dirty="0" smtClean="0"/>
              <a:t>Do </a:t>
            </a:r>
            <a:r>
              <a:rPr lang="en-US" dirty="0"/>
              <a:t>you have </a:t>
            </a:r>
            <a:r>
              <a:rPr lang="en-US" dirty="0" smtClean="0"/>
              <a:t>special new </a:t>
            </a:r>
            <a:r>
              <a:rPr lang="en-US" dirty="0"/>
              <a:t>accomplishments that you want to tell us about? Don’t be </a:t>
            </a:r>
            <a:r>
              <a:rPr lang="en-US" dirty="0" smtClean="0"/>
              <a:t>shy about this. </a:t>
            </a:r>
            <a:endParaRPr lang="en-US" dirty="0"/>
          </a:p>
        </p:txBody>
      </p:sp>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13</a:t>
            </a:fld>
            <a:endParaRPr lang="en-US" dirty="0"/>
          </a:p>
        </p:txBody>
      </p:sp>
      <p:sp>
        <p:nvSpPr>
          <p:cNvPr id="6" name="Title 5"/>
          <p:cNvSpPr>
            <a:spLocks noGrp="1"/>
          </p:cNvSpPr>
          <p:nvPr>
            <p:ph type="title"/>
          </p:nvPr>
        </p:nvSpPr>
        <p:spPr/>
        <p:txBody>
          <a:bodyPr/>
          <a:lstStyle/>
          <a:p>
            <a:r>
              <a:rPr lang="en-US" dirty="0" smtClean="0"/>
              <a:t>two columns and one image</a:t>
            </a:r>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29552153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2</a:t>
            </a:r>
            <a:endParaRPr lang="en-US" dirty="0"/>
          </a:p>
        </p:txBody>
      </p:sp>
      <p:sp>
        <p:nvSpPr>
          <p:cNvPr id="7" name="Title 6"/>
          <p:cNvSpPr>
            <a:spLocks noGrp="1"/>
          </p:cNvSpPr>
          <p:nvPr>
            <p:ph type="title"/>
          </p:nvPr>
        </p:nvSpPr>
        <p:spPr/>
        <p:txBody>
          <a:bodyPr/>
          <a:lstStyle/>
          <a:p>
            <a:r>
              <a:rPr lang="en-US" dirty="0" smtClean="0"/>
              <a:t>a fully comprehensive</a:t>
            </a:r>
            <a:br>
              <a:rPr lang="en-US" dirty="0" smtClean="0"/>
            </a:br>
            <a:r>
              <a:rPr lang="en-US" dirty="0" smtClean="0"/>
              <a:t>image gallery</a:t>
            </a:r>
            <a:endParaRPr lang="en-US" dirty="0"/>
          </a:p>
        </p:txBody>
      </p:sp>
      <p:sp>
        <p:nvSpPr>
          <p:cNvPr id="9" name="Date Placeholder 8"/>
          <p:cNvSpPr>
            <a:spLocks noGrp="1"/>
          </p:cNvSpPr>
          <p:nvPr>
            <p:ph type="dt" sz="half" idx="2"/>
          </p:nvPr>
        </p:nvSpPr>
        <p:spPr/>
        <p:txBody>
          <a:bodyPr/>
          <a:lstStyle/>
          <a:p>
            <a:r>
              <a:rPr lang="en-US" dirty="0" smtClean="0"/>
              <a:t>APRIL 8, 2014</a:t>
            </a:r>
            <a:endParaRPr lang="en-US" dirty="0"/>
          </a:p>
        </p:txBody>
      </p:sp>
      <p:sp>
        <p:nvSpPr>
          <p:cNvPr id="10" name="Slide Number Placeholder 9"/>
          <p:cNvSpPr>
            <a:spLocks noGrp="1"/>
          </p:cNvSpPr>
          <p:nvPr>
            <p:ph type="sldNum" sz="quarter" idx="4"/>
          </p:nvPr>
        </p:nvSpPr>
        <p:spPr/>
        <p:txBody>
          <a:bodyPr/>
          <a:lstStyle/>
          <a:p>
            <a:fld id="{8E1C36C4-E9D3-A641-AE45-47024B03D7E5}" type="slidenum">
              <a:rPr lang="en-US" smtClean="0"/>
              <a:pPr/>
              <a:t>14</a:t>
            </a:fld>
            <a:endParaRPr lang="en-US" dirty="0"/>
          </a:p>
        </p:txBody>
      </p:sp>
    </p:spTree>
    <p:extLst>
      <p:ext uri="{BB962C8B-B14F-4D97-AF65-F5344CB8AC3E}">
        <p14:creationId xmlns:p14="http://schemas.microsoft.com/office/powerpoint/2010/main" val="390592018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p:sp>
      <p:sp>
        <p:nvSpPr>
          <p:cNvPr id="10" name="Picture Placeholder 9"/>
          <p:cNvSpPr>
            <a:spLocks noGrp="1"/>
          </p:cNvSpPr>
          <p:nvPr>
            <p:ph type="pic" sz="quarter" idx="23"/>
          </p:nvPr>
        </p:nvSpPr>
        <p:spPr/>
      </p:sp>
      <p:sp>
        <p:nvSpPr>
          <p:cNvPr id="16" name="Picture Placeholder 15"/>
          <p:cNvSpPr>
            <a:spLocks noGrp="1"/>
          </p:cNvSpPr>
          <p:nvPr>
            <p:ph type="pic" sz="quarter" idx="24"/>
          </p:nvPr>
        </p:nvSpPr>
        <p:spPr/>
      </p:sp>
      <p:sp>
        <p:nvSpPr>
          <p:cNvPr id="17" name="Picture Placeholder 16"/>
          <p:cNvSpPr>
            <a:spLocks noGrp="1"/>
          </p:cNvSpPr>
          <p:nvPr>
            <p:ph type="pic" sz="quarter" idx="25"/>
          </p:nvPr>
        </p:nvSpPr>
        <p:spPr/>
      </p:sp>
      <p:sp>
        <p:nvSpPr>
          <p:cNvPr id="12" name="Text Placeholder 11"/>
          <p:cNvSpPr>
            <a:spLocks noGrp="1"/>
          </p:cNvSpPr>
          <p:nvPr>
            <p:ph type="body" sz="quarter" idx="12"/>
          </p:nvPr>
        </p:nvSpPr>
        <p:spPr/>
        <p:txBody>
          <a:bodyPr/>
          <a:lstStyle/>
          <a:p>
            <a:r>
              <a:rPr lang="en-US" dirty="0"/>
              <a:t>A short text that gives a brief biography of the person shown above.</a:t>
            </a:r>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a:t>
            </a:r>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a:t>
            </a:r>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a:t>
            </a:r>
          </a:p>
          <a:p>
            <a:endParaRPr lang="en-US" dirty="0"/>
          </a:p>
          <a:p>
            <a:endParaRPr lang="en-US" dirty="0"/>
          </a:p>
        </p:txBody>
      </p:sp>
      <p:sp>
        <p:nvSpPr>
          <p:cNvPr id="11" name="Text Placeholder 10"/>
          <p:cNvSpPr>
            <a:spLocks noGrp="1"/>
          </p:cNvSpPr>
          <p:nvPr>
            <p:ph type="body" sz="quarter" idx="10"/>
          </p:nvPr>
        </p:nvSpPr>
        <p:spPr/>
        <p:txBody>
          <a:bodyPr/>
          <a:lstStyle/>
          <a:p>
            <a:r>
              <a:rPr lang="en-US" dirty="0" smtClean="0"/>
              <a:t>CEO</a:t>
            </a:r>
            <a:endParaRPr lang="en-US" dirty="0"/>
          </a:p>
        </p:txBody>
      </p:sp>
      <p:sp>
        <p:nvSpPr>
          <p:cNvPr id="20" name="Text Placeholder 19"/>
          <p:cNvSpPr>
            <a:spLocks noGrp="1"/>
          </p:cNvSpPr>
          <p:nvPr>
            <p:ph type="body" sz="quarter" idx="26"/>
          </p:nvPr>
        </p:nvSpPr>
        <p:spPr/>
        <p:txBody>
          <a:bodyPr/>
          <a:lstStyle/>
          <a:p>
            <a:r>
              <a:rPr lang="en-US" dirty="0" smtClean="0"/>
              <a:t>CFO</a:t>
            </a:r>
            <a:endParaRPr lang="en-US" dirty="0"/>
          </a:p>
        </p:txBody>
      </p:sp>
      <p:sp>
        <p:nvSpPr>
          <p:cNvPr id="21" name="Text Placeholder 20"/>
          <p:cNvSpPr>
            <a:spLocks noGrp="1"/>
          </p:cNvSpPr>
          <p:nvPr>
            <p:ph type="body" sz="quarter" idx="27"/>
          </p:nvPr>
        </p:nvSpPr>
        <p:spPr/>
        <p:txBody>
          <a:bodyPr/>
          <a:lstStyle/>
          <a:p>
            <a:r>
              <a:rPr lang="en-US" dirty="0" smtClean="0"/>
              <a:t>COO</a:t>
            </a:r>
            <a:endParaRPr lang="en-US" dirty="0"/>
          </a:p>
        </p:txBody>
      </p:sp>
      <p:sp>
        <p:nvSpPr>
          <p:cNvPr id="22" name="Text Placeholder 21"/>
          <p:cNvSpPr>
            <a:spLocks noGrp="1"/>
          </p:cNvSpPr>
          <p:nvPr>
            <p:ph type="body" sz="quarter" idx="28"/>
          </p:nvPr>
        </p:nvSpPr>
        <p:spPr/>
        <p:txBody>
          <a:bodyPr/>
          <a:lstStyle/>
          <a:p>
            <a:r>
              <a:rPr lang="en-US" dirty="0" smtClean="0"/>
              <a:t>CTO</a:t>
            </a:r>
            <a:endParaRPr lang="en-US" dirty="0"/>
          </a:p>
        </p:txBody>
      </p:sp>
      <p:sp>
        <p:nvSpPr>
          <p:cNvPr id="7" name="Date Placeholder 6"/>
          <p:cNvSpPr>
            <a:spLocks noGrp="1"/>
          </p:cNvSpPr>
          <p:nvPr>
            <p:ph type="dt" sz="half" idx="2"/>
          </p:nvPr>
        </p:nvSpPr>
        <p:spPr/>
        <p:txBody>
          <a:bodyPr/>
          <a:lstStyle/>
          <a:p>
            <a:r>
              <a:rPr lang="en-US" dirty="0" smtClean="0"/>
              <a:t>APRIL 8, 2014</a:t>
            </a:r>
            <a:endParaRPr lang="en-US" dirty="0"/>
          </a:p>
        </p:txBody>
      </p:sp>
      <p:sp>
        <p:nvSpPr>
          <p:cNvPr id="8" name="Slide Number Placeholder 7"/>
          <p:cNvSpPr>
            <a:spLocks noGrp="1"/>
          </p:cNvSpPr>
          <p:nvPr>
            <p:ph type="sldNum" sz="quarter" idx="4"/>
          </p:nvPr>
        </p:nvSpPr>
        <p:spPr/>
        <p:txBody>
          <a:bodyPr/>
          <a:lstStyle/>
          <a:p>
            <a:fld id="{8E1C36C4-E9D3-A641-AE45-47024B03D7E5}" type="slidenum">
              <a:rPr lang="en-US" smtClean="0"/>
              <a:pPr/>
              <a:t>15</a:t>
            </a:fld>
            <a:endParaRPr lang="en-US" dirty="0"/>
          </a:p>
        </p:txBody>
      </p:sp>
      <p:sp>
        <p:nvSpPr>
          <p:cNvPr id="5" name="Title 4"/>
          <p:cNvSpPr>
            <a:spLocks noGrp="1"/>
          </p:cNvSpPr>
          <p:nvPr>
            <p:ph type="title"/>
          </p:nvPr>
        </p:nvSpPr>
        <p:spPr/>
        <p:txBody>
          <a:bodyPr/>
          <a:lstStyle/>
          <a:p>
            <a:r>
              <a:rPr lang="en-US" dirty="0" smtClean="0"/>
              <a:t>our founders</a:t>
            </a:r>
            <a:endParaRPr lang="en-US" dirty="0"/>
          </a:p>
        </p:txBody>
      </p:sp>
      <p:sp>
        <p:nvSpPr>
          <p:cNvPr id="2" name="Text Placeholder 1"/>
          <p:cNvSpPr>
            <a:spLocks noGrp="1"/>
          </p:cNvSpPr>
          <p:nvPr>
            <p:ph type="body" sz="quarter" idx="29"/>
          </p:nvPr>
        </p:nvSpPr>
        <p:spPr/>
        <p:txBody>
          <a:bodyPr/>
          <a:lstStyle/>
          <a:p>
            <a:r>
              <a:rPr lang="en-US" dirty="0"/>
              <a:t>JANE </a:t>
            </a:r>
            <a:r>
              <a:rPr lang="en-US" dirty="0" smtClean="0"/>
              <a:t>DONALDS</a:t>
            </a:r>
            <a:endParaRPr lang="en-US" dirty="0"/>
          </a:p>
        </p:txBody>
      </p:sp>
      <p:sp>
        <p:nvSpPr>
          <p:cNvPr id="3" name="Text Placeholder 2"/>
          <p:cNvSpPr>
            <a:spLocks noGrp="1"/>
          </p:cNvSpPr>
          <p:nvPr>
            <p:ph type="body" sz="quarter" idx="30"/>
          </p:nvPr>
        </p:nvSpPr>
        <p:spPr/>
        <p:txBody>
          <a:bodyPr/>
          <a:lstStyle/>
          <a:p>
            <a:r>
              <a:rPr lang="en-US" dirty="0"/>
              <a:t>CAL </a:t>
            </a:r>
            <a:r>
              <a:rPr lang="en-US" dirty="0" smtClean="0"/>
              <a:t>BRADSHAW</a:t>
            </a:r>
            <a:endParaRPr lang="en-US" dirty="0"/>
          </a:p>
        </p:txBody>
      </p:sp>
      <p:sp>
        <p:nvSpPr>
          <p:cNvPr id="4" name="Text Placeholder 3"/>
          <p:cNvSpPr>
            <a:spLocks noGrp="1"/>
          </p:cNvSpPr>
          <p:nvPr>
            <p:ph type="body" sz="quarter" idx="31"/>
          </p:nvPr>
        </p:nvSpPr>
        <p:spPr/>
        <p:txBody>
          <a:bodyPr/>
          <a:lstStyle/>
          <a:p>
            <a:r>
              <a:rPr lang="en-US" dirty="0"/>
              <a:t>ANGELA </a:t>
            </a:r>
            <a:r>
              <a:rPr lang="en-US" dirty="0" smtClean="0"/>
              <a:t>STARK</a:t>
            </a:r>
            <a:endParaRPr lang="en-US" dirty="0"/>
          </a:p>
        </p:txBody>
      </p:sp>
      <p:sp>
        <p:nvSpPr>
          <p:cNvPr id="6" name="Text Placeholder 5"/>
          <p:cNvSpPr>
            <a:spLocks noGrp="1"/>
          </p:cNvSpPr>
          <p:nvPr>
            <p:ph type="body" sz="quarter" idx="32"/>
          </p:nvPr>
        </p:nvSpPr>
        <p:spPr/>
        <p:txBody>
          <a:bodyPr/>
          <a:lstStyle/>
          <a:p>
            <a:r>
              <a:rPr lang="en-US" dirty="0"/>
              <a:t>CARRIE </a:t>
            </a:r>
            <a:r>
              <a:rPr lang="en-US" dirty="0" smtClean="0"/>
              <a:t>SHAW</a:t>
            </a:r>
            <a:endParaRPr lang="en-US" dirty="0"/>
          </a:p>
        </p:txBody>
      </p:sp>
    </p:spTree>
    <p:extLst>
      <p:ext uri="{BB962C8B-B14F-4D97-AF65-F5344CB8AC3E}">
        <p14:creationId xmlns:p14="http://schemas.microsoft.com/office/powerpoint/2010/main" val="210238828"/>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p:sp>
      <p:sp>
        <p:nvSpPr>
          <p:cNvPr id="8" name="Picture Placeholder 7"/>
          <p:cNvSpPr>
            <a:spLocks noGrp="1"/>
          </p:cNvSpPr>
          <p:nvPr>
            <p:ph type="pic" sz="quarter" idx="23"/>
          </p:nvPr>
        </p:nvSpPr>
        <p:spPr/>
      </p:sp>
      <p:sp>
        <p:nvSpPr>
          <p:cNvPr id="19" name="Picture Placeholder 18"/>
          <p:cNvSpPr>
            <a:spLocks noGrp="1"/>
          </p:cNvSpPr>
          <p:nvPr>
            <p:ph type="pic" sz="quarter" idx="24"/>
          </p:nvPr>
        </p:nvSpPr>
        <p:spPr/>
      </p:sp>
      <p:sp>
        <p:nvSpPr>
          <p:cNvPr id="25" name="Picture Placeholder 24"/>
          <p:cNvSpPr>
            <a:spLocks noGrp="1"/>
          </p:cNvSpPr>
          <p:nvPr>
            <p:ph type="pic" sz="quarter" idx="25"/>
          </p:nvPr>
        </p:nvSpPr>
        <p:spPr/>
      </p:sp>
      <p:sp>
        <p:nvSpPr>
          <p:cNvPr id="12" name="Text Placeholder 11"/>
          <p:cNvSpPr>
            <a:spLocks noGrp="1"/>
          </p:cNvSpPr>
          <p:nvPr>
            <p:ph type="body" sz="quarter" idx="12"/>
          </p:nvPr>
        </p:nvSpPr>
        <p:spPr/>
        <p:txBody>
          <a:bodyPr/>
          <a:lstStyle/>
          <a:p>
            <a:r>
              <a:rPr lang="en-US" dirty="0"/>
              <a:t>A short text that gives a brief biography of the person shown above.</a:t>
            </a:r>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a:t>
            </a:r>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a:t>
            </a:r>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a:t>
            </a:r>
          </a:p>
          <a:p>
            <a:endParaRPr lang="en-US" dirty="0"/>
          </a:p>
          <a:p>
            <a:endParaRPr lang="en-US" dirty="0"/>
          </a:p>
        </p:txBody>
      </p:sp>
      <p:sp>
        <p:nvSpPr>
          <p:cNvPr id="11" name="Text Placeholder 10"/>
          <p:cNvSpPr>
            <a:spLocks noGrp="1"/>
          </p:cNvSpPr>
          <p:nvPr>
            <p:ph type="body" sz="quarter" idx="10"/>
          </p:nvPr>
        </p:nvSpPr>
        <p:spPr/>
        <p:txBody>
          <a:bodyPr anchor="b"/>
          <a:lstStyle/>
          <a:p>
            <a:r>
              <a:rPr lang="en-US" dirty="0" smtClean="0"/>
              <a:t>Sales Director</a:t>
            </a:r>
            <a:endParaRPr lang="en-US" dirty="0"/>
          </a:p>
        </p:txBody>
      </p:sp>
      <p:sp>
        <p:nvSpPr>
          <p:cNvPr id="20" name="Text Placeholder 19"/>
          <p:cNvSpPr>
            <a:spLocks noGrp="1"/>
          </p:cNvSpPr>
          <p:nvPr>
            <p:ph type="body" sz="quarter" idx="26"/>
          </p:nvPr>
        </p:nvSpPr>
        <p:spPr/>
        <p:txBody>
          <a:bodyPr anchor="b"/>
          <a:lstStyle/>
          <a:p>
            <a:r>
              <a:rPr lang="en-US" dirty="0" smtClean="0"/>
              <a:t>Marketing Director</a:t>
            </a:r>
            <a:endParaRPr lang="en-US" dirty="0"/>
          </a:p>
        </p:txBody>
      </p:sp>
      <p:sp>
        <p:nvSpPr>
          <p:cNvPr id="21" name="Text Placeholder 20"/>
          <p:cNvSpPr>
            <a:spLocks noGrp="1"/>
          </p:cNvSpPr>
          <p:nvPr>
            <p:ph type="body" sz="quarter" idx="27"/>
          </p:nvPr>
        </p:nvSpPr>
        <p:spPr/>
        <p:txBody>
          <a:bodyPr anchor="b"/>
          <a:lstStyle/>
          <a:p>
            <a:r>
              <a:rPr lang="en-US" dirty="0" smtClean="0"/>
              <a:t>Director of R&amp;D</a:t>
            </a:r>
            <a:endParaRPr lang="en-US" dirty="0"/>
          </a:p>
        </p:txBody>
      </p:sp>
      <p:sp>
        <p:nvSpPr>
          <p:cNvPr id="22" name="Text Placeholder 21"/>
          <p:cNvSpPr>
            <a:spLocks noGrp="1"/>
          </p:cNvSpPr>
          <p:nvPr>
            <p:ph type="body" sz="quarter" idx="28"/>
          </p:nvPr>
        </p:nvSpPr>
        <p:spPr/>
        <p:txBody>
          <a:bodyPr anchor="b"/>
          <a:lstStyle/>
          <a:p>
            <a:r>
              <a:rPr lang="en-US" dirty="0" smtClean="0"/>
              <a:t>Creative Director</a:t>
            </a:r>
            <a:endParaRPr lang="en-US" dirty="0"/>
          </a:p>
        </p:txBody>
      </p:sp>
      <p:sp>
        <p:nvSpPr>
          <p:cNvPr id="23" name="Date Placeholder 22"/>
          <p:cNvSpPr>
            <a:spLocks noGrp="1"/>
          </p:cNvSpPr>
          <p:nvPr>
            <p:ph type="dt" sz="half" idx="2"/>
          </p:nvPr>
        </p:nvSpPr>
        <p:spPr/>
        <p:txBody>
          <a:bodyPr/>
          <a:lstStyle/>
          <a:p>
            <a:r>
              <a:rPr lang="en-US" dirty="0" smtClean="0"/>
              <a:t>APRIL 8, 2014</a:t>
            </a:r>
            <a:endParaRPr lang="en-US" dirty="0"/>
          </a:p>
        </p:txBody>
      </p:sp>
      <p:sp>
        <p:nvSpPr>
          <p:cNvPr id="24" name="Slide Number Placeholder 23"/>
          <p:cNvSpPr>
            <a:spLocks noGrp="1"/>
          </p:cNvSpPr>
          <p:nvPr>
            <p:ph type="sldNum" sz="quarter" idx="4"/>
          </p:nvPr>
        </p:nvSpPr>
        <p:spPr/>
        <p:txBody>
          <a:bodyPr/>
          <a:lstStyle/>
          <a:p>
            <a:fld id="{8E1C36C4-E9D3-A641-AE45-47024B03D7E5}" type="slidenum">
              <a:rPr lang="en-US" smtClean="0"/>
              <a:pPr/>
              <a:t>16</a:t>
            </a:fld>
            <a:endParaRPr lang="en-US" dirty="0"/>
          </a:p>
        </p:txBody>
      </p:sp>
      <p:sp>
        <p:nvSpPr>
          <p:cNvPr id="28" name="Picture Placeholder 27"/>
          <p:cNvSpPr>
            <a:spLocks noGrp="1"/>
          </p:cNvSpPr>
          <p:nvPr>
            <p:ph type="pic" sz="quarter" idx="29"/>
          </p:nvPr>
        </p:nvSpPr>
        <p:spPr/>
      </p:sp>
      <p:sp>
        <p:nvSpPr>
          <p:cNvPr id="3" name="Text Placeholder 2"/>
          <p:cNvSpPr>
            <a:spLocks noGrp="1"/>
          </p:cNvSpPr>
          <p:nvPr>
            <p:ph type="body" sz="quarter" idx="30"/>
          </p:nvPr>
        </p:nvSpPr>
        <p:spPr/>
        <p:txBody>
          <a:bodyPr anchor="b"/>
          <a:lstStyle/>
          <a:p>
            <a:r>
              <a:rPr lang="en-US" dirty="0" smtClean="0"/>
              <a:t>Operations Director</a:t>
            </a:r>
            <a:endParaRPr lang="en-US" dirty="0"/>
          </a:p>
        </p:txBody>
      </p:sp>
      <p:sp>
        <p:nvSpPr>
          <p:cNvPr id="4" name="Text Placeholder 3"/>
          <p:cNvSpPr>
            <a:spLocks noGrp="1"/>
          </p:cNvSpPr>
          <p:nvPr>
            <p:ph type="body" sz="quarter" idx="31"/>
          </p:nvPr>
        </p:nvSpPr>
        <p:spPr/>
        <p:txBody>
          <a:bodyPr/>
          <a:lstStyle/>
          <a:p>
            <a:r>
              <a:rPr lang="en-US" dirty="0"/>
              <a:t>A short text that gives a brief biography of the person shown above.</a:t>
            </a:r>
          </a:p>
        </p:txBody>
      </p:sp>
      <p:sp>
        <p:nvSpPr>
          <p:cNvPr id="5" name="Title 4"/>
          <p:cNvSpPr>
            <a:spLocks noGrp="1"/>
          </p:cNvSpPr>
          <p:nvPr>
            <p:ph type="title"/>
          </p:nvPr>
        </p:nvSpPr>
        <p:spPr/>
        <p:txBody>
          <a:bodyPr/>
          <a:lstStyle/>
          <a:p>
            <a:r>
              <a:rPr lang="en-US" dirty="0" smtClean="0"/>
              <a:t>the development team</a:t>
            </a:r>
            <a:endParaRPr lang="en-US" dirty="0"/>
          </a:p>
        </p:txBody>
      </p:sp>
      <p:sp>
        <p:nvSpPr>
          <p:cNvPr id="7" name="Text Placeholder 6"/>
          <p:cNvSpPr>
            <a:spLocks noGrp="1"/>
          </p:cNvSpPr>
          <p:nvPr>
            <p:ph type="body" sz="quarter" idx="32"/>
          </p:nvPr>
        </p:nvSpPr>
        <p:spPr/>
        <p:txBody>
          <a:bodyPr/>
          <a:lstStyle/>
          <a:p>
            <a:r>
              <a:rPr lang="en-US" dirty="0"/>
              <a:t>JANE </a:t>
            </a:r>
            <a:r>
              <a:rPr lang="en-US" dirty="0" smtClean="0"/>
              <a:t>DONALDS</a:t>
            </a:r>
            <a:endParaRPr lang="en-US" dirty="0"/>
          </a:p>
        </p:txBody>
      </p:sp>
      <p:sp>
        <p:nvSpPr>
          <p:cNvPr id="9" name="Text Placeholder 8"/>
          <p:cNvSpPr>
            <a:spLocks noGrp="1"/>
          </p:cNvSpPr>
          <p:nvPr>
            <p:ph type="body" sz="quarter" idx="33"/>
          </p:nvPr>
        </p:nvSpPr>
        <p:spPr/>
        <p:txBody>
          <a:bodyPr/>
          <a:lstStyle/>
          <a:p>
            <a:r>
              <a:rPr lang="en-US" dirty="0"/>
              <a:t>CAL </a:t>
            </a:r>
            <a:r>
              <a:rPr lang="en-US" dirty="0" smtClean="0"/>
              <a:t>BRADSHAW</a:t>
            </a:r>
            <a:endParaRPr lang="en-US" dirty="0"/>
          </a:p>
        </p:txBody>
      </p:sp>
      <p:sp>
        <p:nvSpPr>
          <p:cNvPr id="10" name="Text Placeholder 9"/>
          <p:cNvSpPr>
            <a:spLocks noGrp="1"/>
          </p:cNvSpPr>
          <p:nvPr>
            <p:ph type="body" sz="quarter" idx="34"/>
          </p:nvPr>
        </p:nvSpPr>
        <p:spPr/>
        <p:txBody>
          <a:bodyPr/>
          <a:lstStyle/>
          <a:p>
            <a:r>
              <a:rPr lang="en-US" dirty="0"/>
              <a:t>RAJ </a:t>
            </a:r>
            <a:r>
              <a:rPr lang="en-US" dirty="0" smtClean="0"/>
              <a:t>GRANSON</a:t>
            </a:r>
            <a:endParaRPr lang="en-US" dirty="0"/>
          </a:p>
        </p:txBody>
      </p:sp>
      <p:sp>
        <p:nvSpPr>
          <p:cNvPr id="16" name="Text Placeholder 15"/>
          <p:cNvSpPr>
            <a:spLocks noGrp="1"/>
          </p:cNvSpPr>
          <p:nvPr>
            <p:ph type="body" sz="quarter" idx="35"/>
          </p:nvPr>
        </p:nvSpPr>
        <p:spPr/>
        <p:txBody>
          <a:bodyPr/>
          <a:lstStyle/>
          <a:p>
            <a:r>
              <a:rPr lang="en-US" dirty="0"/>
              <a:t>CARRIE </a:t>
            </a:r>
            <a:r>
              <a:rPr lang="en-US" dirty="0" smtClean="0"/>
              <a:t>SHAW</a:t>
            </a:r>
            <a:endParaRPr lang="en-US" dirty="0"/>
          </a:p>
        </p:txBody>
      </p:sp>
      <p:sp>
        <p:nvSpPr>
          <p:cNvPr id="18" name="Text Placeholder 17"/>
          <p:cNvSpPr>
            <a:spLocks noGrp="1"/>
          </p:cNvSpPr>
          <p:nvPr>
            <p:ph type="body" sz="quarter" idx="36"/>
          </p:nvPr>
        </p:nvSpPr>
        <p:spPr/>
        <p:txBody>
          <a:bodyPr/>
          <a:lstStyle/>
          <a:p>
            <a:r>
              <a:rPr lang="en-US" dirty="0"/>
              <a:t>MARCY </a:t>
            </a:r>
            <a:r>
              <a:rPr lang="en-US" dirty="0" smtClean="0"/>
              <a:t>GRAY</a:t>
            </a:r>
            <a:endParaRPr lang="en-US" dirty="0"/>
          </a:p>
        </p:txBody>
      </p:sp>
    </p:spTree>
    <p:extLst>
      <p:ext uri="{BB962C8B-B14F-4D97-AF65-F5344CB8AC3E}">
        <p14:creationId xmlns:p14="http://schemas.microsoft.com/office/powerpoint/2010/main" val="242442010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9"/>
          </p:nvPr>
        </p:nvSpPr>
        <p:spPr/>
      </p:sp>
      <p:sp>
        <p:nvSpPr>
          <p:cNvPr id="15" name="Picture Placeholder 14"/>
          <p:cNvSpPr>
            <a:spLocks noGrp="1"/>
          </p:cNvSpPr>
          <p:nvPr>
            <p:ph type="pic" sz="quarter" idx="28"/>
          </p:nvPr>
        </p:nvSpPr>
        <p:spPr/>
      </p:sp>
      <p:sp>
        <p:nvSpPr>
          <p:cNvPr id="16" name="Picture Placeholder 15"/>
          <p:cNvSpPr>
            <a:spLocks noGrp="1"/>
          </p:cNvSpPr>
          <p:nvPr>
            <p:ph type="pic" sz="quarter" idx="29"/>
          </p:nvPr>
        </p:nvSpPr>
        <p:spPr/>
      </p:sp>
      <p:sp>
        <p:nvSpPr>
          <p:cNvPr id="17" name="Picture Placeholder 16"/>
          <p:cNvSpPr>
            <a:spLocks noGrp="1"/>
          </p:cNvSpPr>
          <p:nvPr>
            <p:ph type="pic" sz="quarter" idx="30"/>
          </p:nvPr>
        </p:nvSpPr>
        <p:spPr/>
      </p:sp>
      <p:sp>
        <p:nvSpPr>
          <p:cNvPr id="2" name="Date Placeholder 1"/>
          <p:cNvSpPr>
            <a:spLocks noGrp="1"/>
          </p:cNvSpPr>
          <p:nvPr>
            <p:ph type="dt" sz="half" idx="2"/>
          </p:nvPr>
        </p:nvSpPr>
        <p:spPr/>
        <p:txBody>
          <a:bodyPr/>
          <a:lstStyle/>
          <a:p>
            <a:r>
              <a:rPr lang="en-US" dirty="0" smtClean="0"/>
              <a:t>APRIL 8, 2014</a:t>
            </a:r>
            <a:endParaRPr lang="en-US" dirty="0"/>
          </a:p>
        </p:txBody>
      </p:sp>
      <p:sp>
        <p:nvSpPr>
          <p:cNvPr id="13" name="Slide Number Placeholder 12"/>
          <p:cNvSpPr>
            <a:spLocks noGrp="1"/>
          </p:cNvSpPr>
          <p:nvPr>
            <p:ph type="sldNum" sz="quarter" idx="4"/>
          </p:nvPr>
        </p:nvSpPr>
        <p:spPr/>
        <p:txBody>
          <a:bodyPr/>
          <a:lstStyle/>
          <a:p>
            <a:fld id="{8E1C36C4-E9D3-A641-AE45-47024B03D7E5}" type="slidenum">
              <a:rPr lang="en-US" smtClean="0"/>
              <a:pPr/>
              <a:t>17</a:t>
            </a:fld>
            <a:endParaRPr lang="en-US" dirty="0"/>
          </a:p>
        </p:txBody>
      </p:sp>
      <p:sp>
        <p:nvSpPr>
          <p:cNvPr id="5" name="Text Placeholder 4"/>
          <p:cNvSpPr>
            <a:spLocks noGrp="1"/>
          </p:cNvSpPr>
          <p:nvPr>
            <p:ph type="body" sz="quarter" idx="20"/>
          </p:nvPr>
        </p:nvSpPr>
        <p:spPr/>
        <p:txBody>
          <a:bodyPr/>
          <a:lstStyle/>
          <a:p>
            <a:r>
              <a:rPr lang="en-US" dirty="0"/>
              <a:t>A short text that gives a brief biography of the person shown above.</a:t>
            </a:r>
          </a:p>
        </p:txBody>
      </p:sp>
      <p:sp>
        <p:nvSpPr>
          <p:cNvPr id="6" name="Text Placeholder 5"/>
          <p:cNvSpPr>
            <a:spLocks noGrp="1"/>
          </p:cNvSpPr>
          <p:nvPr>
            <p:ph type="body" sz="quarter" idx="21"/>
          </p:nvPr>
        </p:nvSpPr>
        <p:spPr/>
        <p:txBody>
          <a:bodyPr anchor="ctr">
            <a:noAutofit/>
          </a:bodyPr>
          <a:lstStyle/>
          <a:p>
            <a:r>
              <a:rPr lang="en-US" dirty="0" smtClean="0"/>
              <a:t>CLARK WAYNE</a:t>
            </a:r>
            <a:endParaRPr lang="en-US" dirty="0"/>
          </a:p>
        </p:txBody>
      </p:sp>
      <p:sp>
        <p:nvSpPr>
          <p:cNvPr id="8" name="Text Placeholder 7"/>
          <p:cNvSpPr>
            <a:spLocks noGrp="1"/>
          </p:cNvSpPr>
          <p:nvPr>
            <p:ph type="body" sz="quarter" idx="22"/>
          </p:nvPr>
        </p:nvSpPr>
        <p:spPr/>
        <p:txBody>
          <a:bodyPr/>
          <a:lstStyle/>
          <a:p>
            <a:r>
              <a:rPr lang="en-US" dirty="0" smtClean="0"/>
              <a:t>A short text that gives a brief biography of the person shown above.</a:t>
            </a:r>
          </a:p>
          <a:p>
            <a:endParaRPr lang="en-US" dirty="0"/>
          </a:p>
        </p:txBody>
      </p:sp>
      <p:sp>
        <p:nvSpPr>
          <p:cNvPr id="10" name="Text Placeholder 9"/>
          <p:cNvSpPr>
            <a:spLocks noGrp="1"/>
          </p:cNvSpPr>
          <p:nvPr>
            <p:ph type="body" sz="quarter" idx="23"/>
          </p:nvPr>
        </p:nvSpPr>
        <p:spPr/>
        <p:txBody>
          <a:bodyPr anchor="ctr"/>
          <a:lstStyle/>
          <a:p>
            <a:r>
              <a:rPr lang="en-US" dirty="0" smtClean="0"/>
              <a:t>DIANA PRINCELY</a:t>
            </a:r>
          </a:p>
        </p:txBody>
      </p:sp>
      <p:sp>
        <p:nvSpPr>
          <p:cNvPr id="12" name="Text Placeholder 11"/>
          <p:cNvSpPr>
            <a:spLocks noGrp="1"/>
          </p:cNvSpPr>
          <p:nvPr>
            <p:ph type="body" sz="quarter" idx="24"/>
          </p:nvPr>
        </p:nvSpPr>
        <p:spPr/>
        <p:txBody>
          <a:bodyPr/>
          <a:lstStyle/>
          <a:p>
            <a:r>
              <a:rPr lang="en-US" dirty="0" smtClean="0"/>
              <a:t>A short text that gives a brief biography of the person shown above.</a:t>
            </a:r>
          </a:p>
          <a:p>
            <a:endParaRPr lang="en-US" dirty="0"/>
          </a:p>
        </p:txBody>
      </p:sp>
      <p:sp>
        <p:nvSpPr>
          <p:cNvPr id="7" name="Text Placeholder 6"/>
          <p:cNvSpPr>
            <a:spLocks noGrp="1"/>
          </p:cNvSpPr>
          <p:nvPr>
            <p:ph type="body" sz="quarter" idx="25"/>
          </p:nvPr>
        </p:nvSpPr>
        <p:spPr>
          <a:prstGeom prst="rect">
            <a:avLst/>
          </a:prstGeom>
        </p:spPr>
        <p:txBody>
          <a:bodyPr anchor="ctr"/>
          <a:lstStyle/>
          <a:p>
            <a:r>
              <a:rPr lang="en-US" dirty="0" smtClean="0"/>
              <a:t>DARREN STARR</a:t>
            </a:r>
            <a:endParaRPr lang="en-US" dirty="0"/>
          </a:p>
        </p:txBody>
      </p:sp>
      <p:sp>
        <p:nvSpPr>
          <p:cNvPr id="9" name="Text Placeholder 8"/>
          <p:cNvSpPr>
            <a:spLocks noGrp="1"/>
          </p:cNvSpPr>
          <p:nvPr>
            <p:ph type="body" sz="quarter" idx="26"/>
          </p:nvPr>
        </p:nvSpPr>
        <p:spPr>
          <a:prstGeom prst="rect">
            <a:avLst/>
          </a:prstGeom>
        </p:spPr>
        <p:txBody>
          <a:bodyPr/>
          <a:lstStyle/>
          <a:p>
            <a:r>
              <a:rPr lang="en-US" dirty="0"/>
              <a:t>A short text that gives a brief biography of the person shown above.</a:t>
            </a:r>
          </a:p>
          <a:p>
            <a:endParaRPr lang="en-US" dirty="0"/>
          </a:p>
        </p:txBody>
      </p:sp>
      <p:sp>
        <p:nvSpPr>
          <p:cNvPr id="11" name="Text Placeholder 10"/>
          <p:cNvSpPr>
            <a:spLocks noGrp="1"/>
          </p:cNvSpPr>
          <p:nvPr>
            <p:ph type="body" sz="quarter" idx="27"/>
          </p:nvPr>
        </p:nvSpPr>
        <p:spPr>
          <a:prstGeom prst="rect">
            <a:avLst/>
          </a:prstGeom>
        </p:spPr>
        <p:txBody>
          <a:bodyPr anchor="ctr"/>
          <a:lstStyle/>
          <a:p>
            <a:r>
              <a:rPr lang="en-US" dirty="0" smtClean="0"/>
              <a:t>BRUCE KENT</a:t>
            </a:r>
            <a:endParaRPr lang="en-US" dirty="0"/>
          </a:p>
        </p:txBody>
      </p:sp>
      <p:sp>
        <p:nvSpPr>
          <p:cNvPr id="4" name="Title 3"/>
          <p:cNvSpPr>
            <a:spLocks noGrp="1"/>
          </p:cNvSpPr>
          <p:nvPr>
            <p:ph type="title"/>
          </p:nvPr>
        </p:nvSpPr>
        <p:spPr/>
        <p:txBody>
          <a:bodyPr>
            <a:normAutofit fontScale="90000"/>
          </a:bodyPr>
          <a:lstStyle/>
          <a:p>
            <a:r>
              <a:rPr lang="en-US" dirty="0" smtClean="0"/>
              <a:t>The troubleshooters</a:t>
            </a:r>
            <a:endParaRPr lang="en-US" dirty="0"/>
          </a:p>
        </p:txBody>
      </p:sp>
    </p:spTree>
    <p:extLst>
      <p:ext uri="{BB962C8B-B14F-4D97-AF65-F5344CB8AC3E}">
        <p14:creationId xmlns:p14="http://schemas.microsoft.com/office/powerpoint/2010/main" val="351455789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18</a:t>
            </a:fld>
            <a:endParaRPr lang="en-US" dirty="0"/>
          </a:p>
        </p:txBody>
      </p:sp>
      <p:sp>
        <p:nvSpPr>
          <p:cNvPr id="3" name="Picture Placeholder 2"/>
          <p:cNvSpPr>
            <a:spLocks noGrp="1"/>
          </p:cNvSpPr>
          <p:nvPr>
            <p:ph type="pic" sz="quarter" idx="18"/>
          </p:nvPr>
        </p:nvSpPr>
        <p:spPr/>
      </p:sp>
      <p:sp>
        <p:nvSpPr>
          <p:cNvPr id="11" name="Text Placeholder 10"/>
          <p:cNvSpPr>
            <a:spLocks noGrp="1"/>
          </p:cNvSpPr>
          <p:nvPr>
            <p:ph type="body" sz="quarter" idx="14"/>
          </p:nvPr>
        </p:nvSpPr>
        <p:spPr>
          <a:prstGeom prst="rect">
            <a:avLst/>
          </a:prstGeom>
        </p:spPr>
        <p:txBody>
          <a:bodyPr/>
          <a:lstStyle/>
          <a:p>
            <a:r>
              <a:rPr lang="en-US" dirty="0" smtClean="0"/>
              <a:t>PROJECT TITLE, 2012</a:t>
            </a:r>
            <a:endParaRPr lang="en-US" dirty="0"/>
          </a:p>
        </p:txBody>
      </p:sp>
      <p:sp>
        <p:nvSpPr>
          <p:cNvPr id="12" name="Text Placeholder 11"/>
          <p:cNvSpPr>
            <a:spLocks noGrp="1"/>
          </p:cNvSpPr>
          <p:nvPr>
            <p:ph type="body" sz="quarter" idx="15"/>
          </p:nvPr>
        </p:nvSpPr>
        <p:spPr>
          <a:prstGeom prst="rect">
            <a:avLst/>
          </a:prstGeom>
        </p:spPr>
        <p:txBody>
          <a:bodyPr/>
          <a:lstStyle/>
          <a:p>
            <a:r>
              <a:rPr lang="en-US" dirty="0" smtClean="0"/>
              <a:t>Give a short description of the project you are presenting in this area. Add details about your process, deliverables and achievements. What were the key features of the project? Do you have any special accomplishments that you want to tell us about? Don’t be shy!</a:t>
            </a:r>
            <a:endParaRPr lang="en-US" dirty="0"/>
          </a:p>
        </p:txBody>
      </p:sp>
      <p:sp>
        <p:nvSpPr>
          <p:cNvPr id="13" name="Text Placeholder 12"/>
          <p:cNvSpPr>
            <a:spLocks noGrp="1"/>
          </p:cNvSpPr>
          <p:nvPr>
            <p:ph type="body" sz="quarter" idx="16"/>
          </p:nvPr>
        </p:nvSpPr>
        <p:spPr>
          <a:prstGeom prst="rect">
            <a:avLst/>
          </a:prstGeom>
        </p:spPr>
        <p:txBody>
          <a:bodyPr/>
          <a:lstStyle/>
          <a:p>
            <a:r>
              <a:rPr lang="en-US" dirty="0" smtClean="0"/>
              <a:t>YOUR CLIENT’S NAME</a:t>
            </a:r>
            <a:endParaRPr lang="en-US" dirty="0"/>
          </a:p>
        </p:txBody>
      </p:sp>
      <p:sp>
        <p:nvSpPr>
          <p:cNvPr id="14" name="Text Placeholder 13"/>
          <p:cNvSpPr>
            <a:spLocks noGrp="1"/>
          </p:cNvSpPr>
          <p:nvPr>
            <p:ph type="body" sz="quarter" idx="17"/>
          </p:nvPr>
        </p:nvSpPr>
        <p:spPr>
          <a:prstGeom prst="rect">
            <a:avLst/>
          </a:prstGeom>
        </p:spPr>
        <p:txBody>
          <a:bodyPr/>
          <a:lstStyle/>
          <a:p>
            <a:r>
              <a:rPr lang="en-US" dirty="0" smtClean="0"/>
              <a:t>DESCRIPTION OF PROJECT</a:t>
            </a:r>
            <a:endParaRPr lang="en-US" dirty="0"/>
          </a:p>
        </p:txBody>
      </p:sp>
      <p:sp>
        <p:nvSpPr>
          <p:cNvPr id="10" name="Title 9"/>
          <p:cNvSpPr>
            <a:spLocks noGrp="1"/>
          </p:cNvSpPr>
          <p:nvPr>
            <p:ph type="title"/>
          </p:nvPr>
        </p:nvSpPr>
        <p:spPr/>
        <p:txBody>
          <a:bodyPr/>
          <a:lstStyle/>
          <a:p>
            <a:r>
              <a:rPr lang="en-US" dirty="0" smtClean="0"/>
              <a:t>a project case study</a:t>
            </a:r>
            <a:endParaRPr lang="en-US" dirty="0"/>
          </a:p>
        </p:txBody>
      </p:sp>
    </p:spTree>
    <p:extLst>
      <p:ext uri="{BB962C8B-B14F-4D97-AF65-F5344CB8AC3E}">
        <p14:creationId xmlns:p14="http://schemas.microsoft.com/office/powerpoint/2010/main" val="383884806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p:txBody>
          <a:bodyPr spcCol="360000"/>
          <a:lstStyle/>
          <a:p>
            <a:pPr algn="just"/>
            <a:r>
              <a:rPr lang="en-US" dirty="0"/>
              <a:t>Fill up this space with all the text you want to write, that will fit in </a:t>
            </a:r>
            <a:r>
              <a:rPr lang="en-US" dirty="0" smtClean="0"/>
              <a:t>this </a:t>
            </a:r>
            <a:r>
              <a:rPr lang="en-US" dirty="0"/>
              <a:t>area to complete the column. Beware that the more text you add, the more your audience will be trying to read it all</a:t>
            </a:r>
            <a:r>
              <a:rPr lang="en-US" dirty="0" smtClean="0"/>
              <a:t>. When that happens just forget about them paying attention to you. They have been lost and will never return.</a:t>
            </a:r>
            <a:endParaRPr lang="en-US" dirty="0"/>
          </a:p>
          <a:p>
            <a:pPr algn="just"/>
            <a:endParaRPr lang="en-US" dirty="0"/>
          </a:p>
          <a:p>
            <a:pPr algn="just"/>
            <a:endParaRPr lang="en-US" dirty="0"/>
          </a:p>
        </p:txBody>
      </p:sp>
      <p:sp>
        <p:nvSpPr>
          <p:cNvPr id="19" name="Text Placeholder 18"/>
          <p:cNvSpPr>
            <a:spLocks noGrp="1"/>
          </p:cNvSpPr>
          <p:nvPr>
            <p:ph type="body" sz="quarter" idx="17"/>
          </p:nvPr>
        </p:nvSpPr>
        <p:spPr/>
        <p:txBody>
          <a:bodyPr/>
          <a:lstStyle/>
          <a:p>
            <a:r>
              <a:rPr lang="en-US" dirty="0" smtClean="0"/>
              <a:t>A PHOTOGRAPHIC STUDY OF AUTUMN FIGS</a:t>
            </a:r>
            <a:endParaRPr lang="en-US" dirty="0"/>
          </a:p>
        </p:txBody>
      </p:sp>
      <p:sp>
        <p:nvSpPr>
          <p:cNvPr id="21" name="Text Placeholder 20"/>
          <p:cNvSpPr>
            <a:spLocks noGrp="1"/>
          </p:cNvSpPr>
          <p:nvPr>
            <p:ph type="body" sz="quarter" idx="23"/>
          </p:nvPr>
        </p:nvSpPr>
        <p:spPr/>
        <p:txBody>
          <a:bodyPr/>
          <a:lstStyle/>
          <a:p>
            <a:r>
              <a:rPr lang="en-US" dirty="0" smtClean="0"/>
              <a:t>Two figs on a table</a:t>
            </a:r>
            <a:endParaRPr lang="en-US" dirty="0"/>
          </a:p>
        </p:txBody>
      </p:sp>
      <p:sp>
        <p:nvSpPr>
          <p:cNvPr id="22" name="Text Placeholder 21"/>
          <p:cNvSpPr>
            <a:spLocks noGrp="1"/>
          </p:cNvSpPr>
          <p:nvPr>
            <p:ph type="body" sz="quarter" idx="24"/>
          </p:nvPr>
        </p:nvSpPr>
        <p:spPr/>
        <p:txBody>
          <a:bodyPr/>
          <a:lstStyle/>
          <a:p>
            <a:r>
              <a:rPr lang="en-US" dirty="0" smtClean="0"/>
              <a:t>One fig on a table</a:t>
            </a:r>
            <a:endParaRPr lang="en-US" dirty="0"/>
          </a:p>
        </p:txBody>
      </p:sp>
      <p:sp>
        <p:nvSpPr>
          <p:cNvPr id="8" name="Picture Placeholder 7"/>
          <p:cNvSpPr>
            <a:spLocks noGrp="1"/>
          </p:cNvSpPr>
          <p:nvPr>
            <p:ph type="pic" sz="quarter" idx="20"/>
          </p:nvPr>
        </p:nvSpPr>
        <p:spPr/>
      </p:sp>
      <p:sp>
        <p:nvSpPr>
          <p:cNvPr id="9" name="Picture Placeholder 8"/>
          <p:cNvSpPr>
            <a:spLocks noGrp="1"/>
          </p:cNvSpPr>
          <p:nvPr>
            <p:ph type="pic" sz="quarter" idx="28"/>
          </p:nvPr>
        </p:nvSpPr>
        <p:spPr/>
      </p:sp>
      <p:sp>
        <p:nvSpPr>
          <p:cNvPr id="6" name="Date Placeholder 5"/>
          <p:cNvSpPr>
            <a:spLocks noGrp="1"/>
          </p:cNvSpPr>
          <p:nvPr>
            <p:ph type="dt" sz="half" idx="2"/>
          </p:nvPr>
        </p:nvSpPr>
        <p:spPr/>
        <p:txBody>
          <a:bodyPr/>
          <a:lstStyle/>
          <a:p>
            <a:r>
              <a:rPr lang="en-US" dirty="0"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19</a:t>
            </a:fld>
            <a:endParaRPr lang="en-US" dirty="0"/>
          </a:p>
        </p:txBody>
      </p:sp>
      <p:sp>
        <p:nvSpPr>
          <p:cNvPr id="17" name="Title 16"/>
          <p:cNvSpPr>
            <a:spLocks noGrp="1"/>
          </p:cNvSpPr>
          <p:nvPr>
            <p:ph type="title"/>
          </p:nvPr>
        </p:nvSpPr>
        <p:spPr/>
        <p:txBody>
          <a:bodyPr/>
          <a:lstStyle/>
          <a:p>
            <a:r>
              <a:rPr lang="en-US" dirty="0" smtClean="0"/>
              <a:t>a portfolio of four images</a:t>
            </a:r>
            <a:endParaRPr lang="en-US" dirty="0"/>
          </a:p>
        </p:txBody>
      </p:sp>
      <p:sp>
        <p:nvSpPr>
          <p:cNvPr id="10" name="Picture Placeholder 9"/>
          <p:cNvSpPr>
            <a:spLocks noGrp="1"/>
          </p:cNvSpPr>
          <p:nvPr>
            <p:ph type="pic" sz="quarter" idx="29"/>
          </p:nvPr>
        </p:nvSpPr>
        <p:spPr/>
      </p:sp>
      <p:sp>
        <p:nvSpPr>
          <p:cNvPr id="11" name="Picture Placeholder 10"/>
          <p:cNvSpPr>
            <a:spLocks noGrp="1"/>
          </p:cNvSpPr>
          <p:nvPr>
            <p:ph type="pic" sz="quarter" idx="30"/>
          </p:nvPr>
        </p:nvSpPr>
        <p:spPr/>
      </p:sp>
      <p:sp>
        <p:nvSpPr>
          <p:cNvPr id="26" name="Text Placeholder 25"/>
          <p:cNvSpPr>
            <a:spLocks noGrp="1"/>
          </p:cNvSpPr>
          <p:nvPr>
            <p:ph type="body" sz="quarter" idx="31"/>
          </p:nvPr>
        </p:nvSpPr>
        <p:spPr/>
        <p:txBody>
          <a:bodyPr/>
          <a:lstStyle/>
          <a:p>
            <a:r>
              <a:rPr lang="en-US" dirty="0" smtClean="0"/>
              <a:t>Three lovely figs in a dish</a:t>
            </a:r>
            <a:endParaRPr lang="en-US" dirty="0"/>
          </a:p>
        </p:txBody>
      </p:sp>
    </p:spTree>
    <p:extLst>
      <p:ext uri="{BB962C8B-B14F-4D97-AF65-F5344CB8AC3E}">
        <p14:creationId xmlns:p14="http://schemas.microsoft.com/office/powerpoint/2010/main" val="197896864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two horizontal photos </a:t>
            </a:r>
            <a:endParaRPr lang="en-US" dirty="0"/>
          </a:p>
        </p:txBody>
      </p:sp>
      <p:sp>
        <p:nvSpPr>
          <p:cNvPr id="6" name="Date Placeholder 5"/>
          <p:cNvSpPr>
            <a:spLocks noGrp="1"/>
          </p:cNvSpPr>
          <p:nvPr>
            <p:ph type="dt" sz="half" idx="2"/>
          </p:nvPr>
        </p:nvSpPr>
        <p:spPr/>
        <p:txBody>
          <a:bodyPr/>
          <a:lstStyle/>
          <a:p>
            <a:r>
              <a:rPr lang="en-US" dirty="0"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20</a:t>
            </a:fld>
            <a:endParaRPr lang="en-US" dirty="0"/>
          </a:p>
        </p:txBody>
      </p:sp>
      <p:sp>
        <p:nvSpPr>
          <p:cNvPr id="20" name="Text Placeholder 19"/>
          <p:cNvSpPr>
            <a:spLocks noGrp="1"/>
          </p:cNvSpPr>
          <p:nvPr>
            <p:ph type="body" sz="quarter" idx="23"/>
          </p:nvPr>
        </p:nvSpPr>
        <p:spPr/>
        <p:txBody>
          <a:bodyPr/>
          <a:lstStyle/>
          <a:p>
            <a:r>
              <a:rPr lang="en-US" dirty="0" smtClean="0">
                <a:solidFill>
                  <a:srgbClr val="FFFFFF"/>
                </a:solidFill>
              </a:rPr>
              <a:t>One lovely fig on a wooden table</a:t>
            </a:r>
            <a:endParaRPr lang="en-US" dirty="0">
              <a:solidFill>
                <a:srgbClr val="FFFFFF"/>
              </a:solidFill>
            </a:endParaRPr>
          </a:p>
        </p:txBody>
      </p:sp>
      <p:sp>
        <p:nvSpPr>
          <p:cNvPr id="21" name="Text Placeholder 20"/>
          <p:cNvSpPr>
            <a:spLocks noGrp="1"/>
          </p:cNvSpPr>
          <p:nvPr>
            <p:ph type="body" sz="quarter" idx="24"/>
          </p:nvPr>
        </p:nvSpPr>
        <p:spPr/>
        <p:txBody>
          <a:bodyPr/>
          <a:lstStyle/>
          <a:p>
            <a:r>
              <a:rPr lang="en-US" dirty="0" smtClean="0">
                <a:solidFill>
                  <a:srgbClr val="FFFFFF"/>
                </a:solidFill>
              </a:rPr>
              <a:t>Two figs on a rustic wooden table</a:t>
            </a:r>
            <a:endParaRPr lang="en-US" dirty="0">
              <a:solidFill>
                <a:srgbClr val="FFFFFF"/>
              </a:solidFill>
            </a:endParaRPr>
          </a:p>
        </p:txBody>
      </p:sp>
      <p:sp>
        <p:nvSpPr>
          <p:cNvPr id="2" name="Picture Placeholder 1"/>
          <p:cNvSpPr>
            <a:spLocks noGrp="1"/>
          </p:cNvSpPr>
          <p:nvPr>
            <p:ph type="pic" sz="quarter" idx="20"/>
          </p:nvPr>
        </p:nvSpPr>
        <p:spPr/>
      </p:sp>
      <p:sp>
        <p:nvSpPr>
          <p:cNvPr id="3" name="Picture Placeholder 2"/>
          <p:cNvSpPr>
            <a:spLocks noGrp="1"/>
          </p:cNvSpPr>
          <p:nvPr>
            <p:ph type="pic" sz="quarter" idx="21"/>
          </p:nvPr>
        </p:nvSpPr>
        <p:spPr/>
      </p:sp>
    </p:spTree>
    <p:extLst>
      <p:ext uri="{BB962C8B-B14F-4D97-AF65-F5344CB8AC3E}">
        <p14:creationId xmlns:p14="http://schemas.microsoft.com/office/powerpoint/2010/main" val="12158632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6824" y="1625352"/>
            <a:ext cx="21170352" cy="4800600"/>
          </a:xfrm>
        </p:spPr>
        <p:txBody>
          <a:bodyPr/>
          <a:lstStyle/>
          <a:p>
            <a:r>
              <a:rPr lang="en-US" sz="30000" spc="600" dirty="0" smtClean="0">
                <a:effectLst/>
              </a:rPr>
              <a:t>offset</a:t>
            </a:r>
            <a:endParaRPr lang="en-US" sz="30000" spc="600" dirty="0">
              <a:effectLst/>
            </a:endParaRPr>
          </a:p>
        </p:txBody>
      </p:sp>
      <p:sp>
        <p:nvSpPr>
          <p:cNvPr id="4" name="Content Placeholder 3"/>
          <p:cNvSpPr>
            <a:spLocks noGrp="1"/>
          </p:cNvSpPr>
          <p:nvPr>
            <p:ph idx="1"/>
          </p:nvPr>
        </p:nvSpPr>
        <p:spPr/>
        <p:txBody>
          <a:bodyPr/>
          <a:lstStyle/>
          <a:p>
            <a:r>
              <a:rPr lang="en-US" sz="6000" dirty="0" smtClean="0"/>
              <a:t>A CREATIVE TEMPLATE</a:t>
            </a:r>
          </a:p>
          <a:p>
            <a:r>
              <a:rPr lang="en-US" sz="6000" dirty="0" smtClean="0"/>
              <a:t>FOR POWERPOINT PRESENTATIONS</a:t>
            </a:r>
            <a:endParaRPr lang="en-US" sz="6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21</a:t>
            </a:fld>
            <a:endParaRPr lang="en-US" dirty="0"/>
          </a:p>
        </p:txBody>
      </p:sp>
      <p:sp>
        <p:nvSpPr>
          <p:cNvPr id="9" name="Title 8"/>
          <p:cNvSpPr>
            <a:spLocks noGrp="1"/>
          </p:cNvSpPr>
          <p:nvPr>
            <p:ph type="title"/>
          </p:nvPr>
        </p:nvSpPr>
        <p:spPr/>
        <p:txBody>
          <a:bodyPr/>
          <a:lstStyle/>
          <a:p>
            <a:r>
              <a:rPr lang="en-US" dirty="0" smtClean="0"/>
              <a:t>one panoramic horizontal image</a:t>
            </a:r>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88880310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photo collage of five images</a:t>
            </a:r>
            <a:endParaRPr lang="en-US" dirty="0"/>
          </a:p>
        </p:txBody>
      </p:sp>
      <p:sp>
        <p:nvSpPr>
          <p:cNvPr id="2" name="Date Placeholder 1"/>
          <p:cNvSpPr>
            <a:spLocks noGrp="1"/>
          </p:cNvSpPr>
          <p:nvPr>
            <p:ph type="dt" sz="half" idx="2"/>
          </p:nvPr>
        </p:nvSpPr>
        <p:spPr/>
        <p:txBody>
          <a:bodyPr/>
          <a:lstStyle/>
          <a:p>
            <a:r>
              <a:rPr lang="en-US" dirty="0"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22</a:t>
            </a:fld>
            <a:endParaRPr lang="en-US" dirty="0"/>
          </a:p>
        </p:txBody>
      </p:sp>
      <p:sp>
        <p:nvSpPr>
          <p:cNvPr id="4" name="Picture Placeholder 3"/>
          <p:cNvSpPr>
            <a:spLocks noGrp="1"/>
          </p:cNvSpPr>
          <p:nvPr>
            <p:ph type="pic" sz="quarter" idx="20"/>
          </p:nvPr>
        </p:nvSpPr>
        <p:spPr>
          <a:xfrm>
            <a:off x="2232025" y="2969568"/>
            <a:ext cx="9311903" cy="7557715"/>
          </a:xfrm>
        </p:spPr>
      </p:sp>
      <p:sp>
        <p:nvSpPr>
          <p:cNvPr id="5" name="Picture Placeholder 4"/>
          <p:cNvSpPr>
            <a:spLocks noGrp="1"/>
          </p:cNvSpPr>
          <p:nvPr>
            <p:ph type="pic" sz="quarter" idx="27"/>
          </p:nvPr>
        </p:nvSpPr>
        <p:spPr/>
      </p:sp>
      <p:sp>
        <p:nvSpPr>
          <p:cNvPr id="7" name="Picture Placeholder 6"/>
          <p:cNvSpPr>
            <a:spLocks noGrp="1"/>
          </p:cNvSpPr>
          <p:nvPr>
            <p:ph type="pic" sz="quarter" idx="25"/>
          </p:nvPr>
        </p:nvSpPr>
        <p:spPr/>
      </p:sp>
      <p:sp>
        <p:nvSpPr>
          <p:cNvPr id="8" name="Picture Placeholder 7"/>
          <p:cNvSpPr>
            <a:spLocks noGrp="1"/>
          </p:cNvSpPr>
          <p:nvPr>
            <p:ph type="pic" sz="quarter" idx="26"/>
          </p:nvPr>
        </p:nvSpPr>
        <p:spPr/>
      </p:sp>
      <p:sp>
        <p:nvSpPr>
          <p:cNvPr id="9" name="Picture Placeholder 8"/>
          <p:cNvSpPr>
            <a:spLocks noGrp="1"/>
          </p:cNvSpPr>
          <p:nvPr>
            <p:ph type="pic" sz="quarter" idx="19"/>
          </p:nvPr>
        </p:nvSpPr>
        <p:spPr/>
      </p:sp>
    </p:spTree>
    <p:extLst>
      <p:ext uri="{BB962C8B-B14F-4D97-AF65-F5344CB8AC3E}">
        <p14:creationId xmlns:p14="http://schemas.microsoft.com/office/powerpoint/2010/main" val="205860020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23</a:t>
            </a:fld>
            <a:endParaRPr lang="en-US" dirty="0"/>
          </a:p>
        </p:txBody>
      </p:sp>
      <p:sp>
        <p:nvSpPr>
          <p:cNvPr id="5" name="Picture Placeholder 4"/>
          <p:cNvSpPr>
            <a:spLocks noGrp="1"/>
          </p:cNvSpPr>
          <p:nvPr>
            <p:ph type="pic" sz="quarter" idx="10"/>
          </p:nvPr>
        </p:nvSpPr>
        <p:spPr/>
      </p:sp>
      <p:sp>
        <p:nvSpPr>
          <p:cNvPr id="7" name="TextBox 6"/>
          <p:cNvSpPr txBox="1"/>
          <p:nvPr/>
        </p:nvSpPr>
        <p:spPr>
          <a:xfrm>
            <a:off x="2038969" y="2147852"/>
            <a:ext cx="20378167" cy="12095619"/>
          </a:xfrm>
          <a:prstGeom prst="rect">
            <a:avLst/>
          </a:prstGeom>
          <a:noFill/>
        </p:spPr>
        <p:txBody>
          <a:bodyPr wrap="square" rtlCol="0">
            <a:spAutoFit/>
          </a:bodyPr>
          <a:lstStyle/>
          <a:p>
            <a:r>
              <a:rPr lang="en-US" sz="26000" dirty="0" smtClean="0">
                <a:solidFill>
                  <a:schemeClr val="bg1"/>
                </a:solidFill>
                <a:latin typeface="Heavyweight"/>
                <a:cs typeface="Heavyweight"/>
              </a:rPr>
              <a:t>fresh blueberries</a:t>
            </a:r>
          </a:p>
          <a:p>
            <a:endParaRPr lang="en-US" sz="26000" dirty="0">
              <a:solidFill>
                <a:schemeClr val="bg1"/>
              </a:solidFill>
              <a:latin typeface="Langdon"/>
              <a:cs typeface="Langdon"/>
            </a:endParaRPr>
          </a:p>
        </p:txBody>
      </p:sp>
    </p:spTree>
    <p:extLst>
      <p:ext uri="{BB962C8B-B14F-4D97-AF65-F5344CB8AC3E}">
        <p14:creationId xmlns:p14="http://schemas.microsoft.com/office/powerpoint/2010/main" val="236965223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24</a:t>
            </a:fld>
            <a:endParaRPr lang="en-US" dirty="0"/>
          </a:p>
        </p:txBody>
      </p:sp>
      <p:pic>
        <p:nvPicPr>
          <p:cNvPr id="5" name="Media Placeholder 4" descr="VideoIcon.png"/>
          <p:cNvPicPr>
            <a:picLocks noGrp="1" noChangeAspect="1"/>
          </p:cNvPicPr>
          <p:nvPr>
            <p:ph type="media" sz="quarter" idx="19"/>
          </p:nvPr>
        </p:nvPicPr>
        <p:blipFill>
          <a:blip r:embed="rId2">
            <a:extLst>
              <a:ext uri="{28A0092B-C50C-407E-A947-70E740481C1C}">
                <a14:useLocalDpi xmlns:a14="http://schemas.microsoft.com/office/drawing/2010/main" val="0"/>
              </a:ext>
            </a:extLst>
          </a:blip>
          <a:srcRect t="14191" b="14191"/>
          <a:stretch>
            <a:fillRect/>
          </a:stretch>
        </p:blipFill>
        <p:spPr/>
      </p:pic>
      <p:sp>
        <p:nvSpPr>
          <p:cNvPr id="4" name="Title 3"/>
          <p:cNvSpPr>
            <a:spLocks noGrp="1"/>
          </p:cNvSpPr>
          <p:nvPr>
            <p:ph type="title"/>
          </p:nvPr>
        </p:nvSpPr>
        <p:spPr/>
        <p:txBody>
          <a:bodyPr/>
          <a:lstStyle/>
          <a:p>
            <a:r>
              <a:rPr lang="en-US" dirty="0" smtClean="0"/>
              <a:t>WATCH THIS VIDEO</a:t>
            </a:r>
            <a:endParaRPr lang="en-US" dirty="0"/>
          </a:p>
        </p:txBody>
      </p:sp>
    </p:spTree>
    <p:extLst>
      <p:ext uri="{BB962C8B-B14F-4D97-AF65-F5344CB8AC3E}">
        <p14:creationId xmlns:p14="http://schemas.microsoft.com/office/powerpoint/2010/main" val="1094598115"/>
      </p:ext>
    </p:extLst>
  </p:cSld>
  <p:clrMapOvr>
    <a:masterClrMapping/>
  </p:clrMapOvr>
  <p:transition xmlns:p14="http://schemas.microsoft.com/office/powerpoint/2010/mai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25</a:t>
            </a:fld>
            <a:endParaRPr lang="en-US" dirty="0"/>
          </a:p>
        </p:txBody>
      </p:sp>
      <p:sp>
        <p:nvSpPr>
          <p:cNvPr id="8" name="Text Placeholder 7"/>
          <p:cNvSpPr>
            <a:spLocks noGrp="1"/>
          </p:cNvSpPr>
          <p:nvPr>
            <p:ph type="body" sz="quarter" idx="14"/>
          </p:nvPr>
        </p:nvSpPr>
        <p:spPr/>
        <p:txBody>
          <a:bodyPr/>
          <a:lstStyle/>
          <a:p>
            <a:r>
              <a:rPr lang="en-US" dirty="0" smtClean="0"/>
              <a:t>VIDEO TITLE, DATE</a:t>
            </a:r>
            <a:endParaRPr lang="en-US" dirty="0"/>
          </a:p>
        </p:txBody>
      </p:sp>
      <p:sp>
        <p:nvSpPr>
          <p:cNvPr id="9" name="Text Placeholder 8"/>
          <p:cNvSpPr>
            <a:spLocks noGrp="1"/>
          </p:cNvSpPr>
          <p:nvPr>
            <p:ph type="body" sz="quarter" idx="15"/>
          </p:nvPr>
        </p:nvSpPr>
        <p:spPr/>
        <p:txBody>
          <a:bodyPr/>
          <a:lstStyle/>
          <a:p>
            <a:r>
              <a:rPr lang="en-US" dirty="0" smtClean="0"/>
              <a:t>We are confident that you will find this video to be of utmost entertainment and educational value. You will be grateful for the information presented in this video once you have sat through all 3 hours of its unbelievably long run time. Get your popcorn and press play!</a:t>
            </a:r>
          </a:p>
          <a:p>
            <a:endParaRPr lang="en-US" dirty="0"/>
          </a:p>
        </p:txBody>
      </p:sp>
      <p:sp>
        <p:nvSpPr>
          <p:cNvPr id="10" name="Text Placeholder 9"/>
          <p:cNvSpPr>
            <a:spLocks noGrp="1"/>
          </p:cNvSpPr>
          <p:nvPr>
            <p:ph type="body" sz="quarter" idx="16"/>
          </p:nvPr>
        </p:nvSpPr>
        <p:spPr/>
        <p:txBody>
          <a:bodyPr/>
          <a:lstStyle/>
          <a:p>
            <a:r>
              <a:rPr lang="en-US" dirty="0" smtClean="0"/>
              <a:t>DIRECTOR &amp; PRODUCER</a:t>
            </a:r>
            <a:endParaRPr lang="en-US" dirty="0"/>
          </a:p>
        </p:txBody>
      </p:sp>
      <p:sp>
        <p:nvSpPr>
          <p:cNvPr id="11" name="Text Placeholder 10"/>
          <p:cNvSpPr>
            <a:spLocks noGrp="1"/>
          </p:cNvSpPr>
          <p:nvPr>
            <p:ph type="body" sz="quarter" idx="17"/>
          </p:nvPr>
        </p:nvSpPr>
        <p:spPr/>
        <p:txBody>
          <a:bodyPr/>
          <a:lstStyle/>
          <a:p>
            <a:r>
              <a:rPr lang="en-US" dirty="0" smtClean="0"/>
              <a:t>SYNOPSIS</a:t>
            </a:r>
            <a:endParaRPr lang="en-US" dirty="0"/>
          </a:p>
        </p:txBody>
      </p:sp>
      <p:pic>
        <p:nvPicPr>
          <p:cNvPr id="3" name="Media Placeholder 2" descr="VideoIcon.png"/>
          <p:cNvPicPr>
            <a:picLocks noGrp="1" noChangeAspect="1"/>
          </p:cNvPicPr>
          <p:nvPr>
            <p:ph type="media" sz="quarter" idx="19"/>
          </p:nvPr>
        </p:nvPicPr>
        <p:blipFill>
          <a:blip r:embed="rId2">
            <a:extLst>
              <a:ext uri="{28A0092B-C50C-407E-A947-70E740481C1C}">
                <a14:useLocalDpi xmlns:a14="http://schemas.microsoft.com/office/drawing/2010/main" val="0"/>
              </a:ext>
            </a:extLst>
          </a:blip>
          <a:srcRect l="6416" r="6416"/>
          <a:stretch>
            <a:fillRect/>
          </a:stretch>
        </p:blipFill>
        <p:spPr/>
      </p:pic>
      <p:sp>
        <p:nvSpPr>
          <p:cNvPr id="6" name="Title 5"/>
          <p:cNvSpPr>
            <a:spLocks noGrp="1"/>
          </p:cNvSpPr>
          <p:nvPr>
            <p:ph type="title"/>
          </p:nvPr>
        </p:nvSpPr>
        <p:spPr/>
        <p:txBody>
          <a:bodyPr/>
          <a:lstStyle/>
          <a:p>
            <a:r>
              <a:rPr lang="en-US" dirty="0" smtClean="0"/>
              <a:t>A VIDEO PROJECT</a:t>
            </a:r>
            <a:endParaRPr lang="en-US" dirty="0"/>
          </a:p>
        </p:txBody>
      </p:sp>
    </p:spTree>
    <p:extLst>
      <p:ext uri="{BB962C8B-B14F-4D97-AF65-F5344CB8AC3E}">
        <p14:creationId xmlns:p14="http://schemas.microsoft.com/office/powerpoint/2010/main" val="3034465531"/>
      </p:ext>
    </p:extLst>
  </p:cSld>
  <p:clrMapOvr>
    <a:masterClrMapping/>
  </p:clrMapOvr>
  <p:transition xmlns:p14="http://schemas.microsoft.com/office/powerpoint/2010/mai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US" dirty="0" smtClean="0"/>
              <a:t>3</a:t>
            </a:r>
            <a:endParaRPr lang="en-US" dirty="0"/>
          </a:p>
        </p:txBody>
      </p:sp>
      <p:sp>
        <p:nvSpPr>
          <p:cNvPr id="10" name="Title 9"/>
          <p:cNvSpPr>
            <a:spLocks noGrp="1"/>
          </p:cNvSpPr>
          <p:nvPr>
            <p:ph type="title"/>
          </p:nvPr>
        </p:nvSpPr>
        <p:spPr/>
        <p:txBody>
          <a:bodyPr/>
          <a:lstStyle/>
          <a:p>
            <a:r>
              <a:rPr lang="en-US" dirty="0" smtClean="0"/>
              <a:t>a robust selection of info-graphics</a:t>
            </a:r>
            <a:endParaRPr lang="en-US" dirty="0"/>
          </a:p>
        </p:txBody>
      </p:sp>
      <p:sp>
        <p:nvSpPr>
          <p:cNvPr id="12" name="Date Placeholder 11"/>
          <p:cNvSpPr>
            <a:spLocks noGrp="1"/>
          </p:cNvSpPr>
          <p:nvPr>
            <p:ph type="dt" sz="half" idx="2"/>
          </p:nvPr>
        </p:nvSpPr>
        <p:spPr/>
        <p:txBody>
          <a:bodyPr/>
          <a:lstStyle/>
          <a:p>
            <a:r>
              <a:rPr lang="en-US" smtClean="0"/>
              <a:t>APRIL 8, 2014</a:t>
            </a:r>
            <a:endParaRPr lang="en-US" dirty="0"/>
          </a:p>
        </p:txBody>
      </p:sp>
      <p:sp>
        <p:nvSpPr>
          <p:cNvPr id="13" name="Slide Number Placeholder 12"/>
          <p:cNvSpPr>
            <a:spLocks noGrp="1"/>
          </p:cNvSpPr>
          <p:nvPr>
            <p:ph type="sldNum" sz="quarter" idx="4"/>
          </p:nvPr>
        </p:nvSpPr>
        <p:spPr/>
        <p:txBody>
          <a:bodyPr/>
          <a:lstStyle/>
          <a:p>
            <a:fld id="{8E1C36C4-E9D3-A641-AE45-47024B03D7E5}" type="slidenum">
              <a:rPr lang="en-US" smtClean="0"/>
              <a:pPr/>
              <a:t>26</a:t>
            </a:fld>
            <a:endParaRPr lang="en-US" dirty="0"/>
          </a:p>
        </p:txBody>
      </p:sp>
    </p:spTree>
    <p:extLst>
      <p:ext uri="{BB962C8B-B14F-4D97-AF65-F5344CB8AC3E}">
        <p14:creationId xmlns:p14="http://schemas.microsoft.com/office/powerpoint/2010/main" val="423077954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03238" y="31877"/>
            <a:ext cx="23475950" cy="1728192"/>
          </a:xfrm>
        </p:spPr>
        <p:txBody>
          <a:bodyPr/>
          <a:lstStyle/>
          <a:p>
            <a:r>
              <a:rPr lang="en-US" dirty="0" smtClean="0"/>
              <a:t>three testimonials</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27</a:t>
            </a:fld>
            <a:endParaRPr lang="en-US" dirty="0"/>
          </a:p>
        </p:txBody>
      </p:sp>
      <p:sp>
        <p:nvSpPr>
          <p:cNvPr id="12" name="Text Placeholder 11"/>
          <p:cNvSpPr>
            <a:spLocks noGrp="1"/>
          </p:cNvSpPr>
          <p:nvPr>
            <p:ph type="body" sz="quarter" idx="26"/>
          </p:nvPr>
        </p:nvSpPr>
        <p:spPr/>
        <p:txBody>
          <a:bodyPr/>
          <a:lstStyle/>
          <a:p>
            <a:r>
              <a:rPr lang="en-US" dirty="0" smtClean="0"/>
              <a:t>“BIG JOE” ATTAWAY</a:t>
            </a:r>
            <a:endParaRPr lang="en-US" dirty="0"/>
          </a:p>
        </p:txBody>
      </p:sp>
      <p:sp>
        <p:nvSpPr>
          <p:cNvPr id="13" name="Text Placeholder 12"/>
          <p:cNvSpPr>
            <a:spLocks noGrp="1"/>
          </p:cNvSpPr>
          <p:nvPr>
            <p:ph type="body" sz="quarter" idx="27"/>
          </p:nvPr>
        </p:nvSpPr>
        <p:spPr/>
        <p:txBody>
          <a:bodyPr/>
          <a:lstStyle/>
          <a:p>
            <a:r>
              <a:rPr lang="en-US" dirty="0" smtClean="0"/>
              <a:t>Director Of Sales,</a:t>
            </a:r>
          </a:p>
          <a:p>
            <a:r>
              <a:rPr lang="en-US" dirty="0" smtClean="0"/>
              <a:t>Fantastic Plastic Corporation</a:t>
            </a:r>
          </a:p>
          <a:p>
            <a:endParaRPr lang="en-US" dirty="0"/>
          </a:p>
        </p:txBody>
      </p:sp>
      <p:sp>
        <p:nvSpPr>
          <p:cNvPr id="5" name="Text Placeholder 4"/>
          <p:cNvSpPr>
            <a:spLocks noGrp="1"/>
          </p:cNvSpPr>
          <p:nvPr>
            <p:ph type="body" sz="quarter" idx="28"/>
          </p:nvPr>
        </p:nvSpPr>
        <p:spPr>
          <a:prstGeom prst="rect">
            <a:avLst/>
          </a:prstGeom>
        </p:spPr>
        <p:txBody>
          <a:bodyPr/>
          <a:lstStyle/>
          <a:p>
            <a:r>
              <a:rPr lang="en-US" dirty="0" smtClean="0"/>
              <a:t>JEAN LOUISE BEAN</a:t>
            </a:r>
            <a:endParaRPr lang="en-US" dirty="0"/>
          </a:p>
        </p:txBody>
      </p:sp>
      <p:sp>
        <p:nvSpPr>
          <p:cNvPr id="6" name="Text Placeholder 5"/>
          <p:cNvSpPr>
            <a:spLocks noGrp="1"/>
          </p:cNvSpPr>
          <p:nvPr>
            <p:ph type="body" sz="quarter" idx="29"/>
          </p:nvPr>
        </p:nvSpPr>
        <p:spPr>
          <a:prstGeom prst="rect">
            <a:avLst/>
          </a:prstGeom>
        </p:spPr>
        <p:txBody>
          <a:bodyPr/>
          <a:lstStyle/>
          <a:p>
            <a:r>
              <a:rPr lang="en-US" dirty="0" smtClean="0"/>
              <a:t>Director Of Integration,</a:t>
            </a:r>
          </a:p>
          <a:p>
            <a:r>
              <a:rPr lang="en-US" dirty="0" smtClean="0"/>
              <a:t>Amazing Corp. </a:t>
            </a:r>
            <a:r>
              <a:rPr lang="en-US" dirty="0" err="1" smtClean="0"/>
              <a:t>Plc</a:t>
            </a:r>
            <a:r>
              <a:rPr lang="en-US" dirty="0" smtClean="0"/>
              <a:t/>
            </a:r>
            <a:br>
              <a:rPr lang="en-US" dirty="0" smtClean="0"/>
            </a:br>
            <a:endParaRPr lang="en-US" dirty="0"/>
          </a:p>
        </p:txBody>
      </p:sp>
      <p:sp>
        <p:nvSpPr>
          <p:cNvPr id="15" name="Text Placeholder 14"/>
          <p:cNvSpPr>
            <a:spLocks noGrp="1"/>
          </p:cNvSpPr>
          <p:nvPr>
            <p:ph type="body" sz="quarter" idx="30"/>
          </p:nvPr>
        </p:nvSpPr>
        <p:spPr/>
        <p:txBody>
          <a:bodyPr/>
          <a:lstStyle/>
          <a:p>
            <a:r>
              <a:rPr lang="en-US" dirty="0"/>
              <a:t>H</a:t>
            </a:r>
            <a:r>
              <a:rPr lang="en-US" dirty="0" smtClean="0"/>
              <a:t>ARRY SHEARS</a:t>
            </a:r>
            <a:endParaRPr lang="en-US" dirty="0"/>
          </a:p>
        </p:txBody>
      </p:sp>
      <p:sp>
        <p:nvSpPr>
          <p:cNvPr id="16" name="Text Placeholder 15"/>
          <p:cNvSpPr>
            <a:spLocks noGrp="1"/>
          </p:cNvSpPr>
          <p:nvPr>
            <p:ph type="body" sz="quarter" idx="31"/>
          </p:nvPr>
        </p:nvSpPr>
        <p:spPr/>
        <p:txBody>
          <a:bodyPr/>
          <a:lstStyle/>
          <a:p>
            <a:r>
              <a:rPr lang="en-US" dirty="0" smtClean="0"/>
              <a:t>Regional Sales Director,</a:t>
            </a:r>
          </a:p>
          <a:p>
            <a:r>
              <a:rPr lang="en-US" dirty="0" smtClean="0"/>
              <a:t> Containers Inc.</a:t>
            </a:r>
            <a:br>
              <a:rPr lang="en-US" dirty="0" smtClean="0"/>
            </a:br>
            <a:endParaRPr lang="en-US" dirty="0" smtClean="0"/>
          </a:p>
        </p:txBody>
      </p:sp>
      <p:sp>
        <p:nvSpPr>
          <p:cNvPr id="17" name="Text Placeholder 16"/>
          <p:cNvSpPr>
            <a:spLocks noGrp="1"/>
          </p:cNvSpPr>
          <p:nvPr>
            <p:ph type="body" sz="quarter" idx="41"/>
          </p:nvPr>
        </p:nvSpPr>
        <p:spPr/>
        <p:txBody>
          <a:bodyPr/>
          <a:lstStyle/>
          <a:p>
            <a:r>
              <a:rPr lang="en-US" dirty="0" smtClean="0"/>
              <a:t>“Using this amazing template our sales </a:t>
            </a:r>
            <a:r>
              <a:rPr lang="en-US" dirty="0"/>
              <a:t>went through the roof in less than 6 months!”</a:t>
            </a:r>
          </a:p>
        </p:txBody>
      </p:sp>
      <p:sp>
        <p:nvSpPr>
          <p:cNvPr id="18" name="Text Placeholder 17"/>
          <p:cNvSpPr>
            <a:spLocks noGrp="1"/>
          </p:cNvSpPr>
          <p:nvPr>
            <p:ph type="body" sz="quarter" idx="42"/>
          </p:nvPr>
        </p:nvSpPr>
        <p:spPr/>
        <p:txBody>
          <a:bodyPr/>
          <a:lstStyle/>
          <a:p>
            <a:r>
              <a:rPr lang="en-US" dirty="0" smtClean="0"/>
              <a:t>“Nothing compares to the power and influence we achieved with the use of this amazing product.”</a:t>
            </a:r>
          </a:p>
        </p:txBody>
      </p:sp>
      <p:sp>
        <p:nvSpPr>
          <p:cNvPr id="3" name="Text Placeholder 2"/>
          <p:cNvSpPr>
            <a:spLocks noGrp="1"/>
          </p:cNvSpPr>
          <p:nvPr>
            <p:ph type="body" sz="quarter" idx="43"/>
          </p:nvPr>
        </p:nvSpPr>
        <p:spPr/>
        <p:txBody>
          <a:bodyPr/>
          <a:lstStyle/>
          <a:p>
            <a:r>
              <a:rPr lang="en-US" dirty="0" smtClean="0"/>
              <a:t>“Show me a better sales team and customer service and I’ll show you a frog cowboy riding a squirrel across Texas!”</a:t>
            </a:r>
            <a:endParaRPr lang="en-US" dirty="0"/>
          </a:p>
        </p:txBody>
      </p:sp>
    </p:spTree>
    <p:extLst>
      <p:ext uri="{BB962C8B-B14F-4D97-AF65-F5344CB8AC3E}">
        <p14:creationId xmlns:p14="http://schemas.microsoft.com/office/powerpoint/2010/main" val="1097612273"/>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28</a:t>
            </a:fld>
            <a:endParaRPr lang="en-US" dirty="0"/>
          </a:p>
        </p:txBody>
      </p:sp>
      <p:sp>
        <p:nvSpPr>
          <p:cNvPr id="3" name="Text Placeholder 2"/>
          <p:cNvSpPr>
            <a:spLocks noGrp="1"/>
          </p:cNvSpPr>
          <p:nvPr>
            <p:ph type="body" sz="quarter" idx="26"/>
          </p:nvPr>
        </p:nvSpPr>
        <p:spPr/>
        <p:txBody>
          <a:bodyPr/>
          <a:lstStyle/>
          <a:p>
            <a:r>
              <a:rPr lang="en-US" dirty="0" smtClean="0"/>
              <a:t>OUR TOOLS</a:t>
            </a:r>
            <a:endParaRPr lang="en-US" dirty="0"/>
          </a:p>
        </p:txBody>
      </p:sp>
      <p:sp>
        <p:nvSpPr>
          <p:cNvPr id="12" name="Text Placeholder 11"/>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5" name="Text Placeholder 4"/>
          <p:cNvSpPr>
            <a:spLocks noGrp="1"/>
          </p:cNvSpPr>
          <p:nvPr>
            <p:ph type="body" sz="quarter" idx="29"/>
          </p:nvPr>
        </p:nvSpPr>
        <p:spPr>
          <a:prstGeom prst="rect">
            <a:avLst/>
          </a:prstGeom>
        </p:spPr>
        <p:txBody>
          <a:bodyPr/>
          <a:lstStyle/>
          <a:p>
            <a:r>
              <a:rPr lang="en-US" dirty="0" smtClean="0"/>
              <a:t>OUR SYSTEM</a:t>
            </a:r>
            <a:endParaRPr lang="en-US" dirty="0"/>
          </a:p>
        </p:txBody>
      </p:sp>
      <p:sp>
        <p:nvSpPr>
          <p:cNvPr id="6" name="Text Placeholder 5"/>
          <p:cNvSpPr>
            <a:spLocks noGrp="1"/>
          </p:cNvSpPr>
          <p:nvPr>
            <p:ph type="body" sz="quarter" idx="30"/>
          </p:nvPr>
        </p:nvSpPr>
        <p:spPr>
          <a:prstGeom prst="rect">
            <a:avLst/>
          </a:prstGeom>
        </p:spPr>
        <p:txBody>
          <a:bodyPr/>
          <a:lstStyle/>
          <a:p>
            <a:r>
              <a:rPr lang="en-US" dirty="0"/>
              <a:t>Add some text here to describe the information and data presented here. </a:t>
            </a:r>
          </a:p>
          <a:p>
            <a:endParaRPr lang="en-US" dirty="0"/>
          </a:p>
        </p:txBody>
      </p:sp>
      <p:sp>
        <p:nvSpPr>
          <p:cNvPr id="16" name="Text Placeholder 15"/>
          <p:cNvSpPr>
            <a:spLocks noGrp="1"/>
          </p:cNvSpPr>
          <p:nvPr>
            <p:ph type="body" sz="quarter" idx="32"/>
          </p:nvPr>
        </p:nvSpPr>
        <p:spPr/>
        <p:txBody>
          <a:bodyPr/>
          <a:lstStyle/>
          <a:p>
            <a:r>
              <a:rPr lang="en-US" dirty="0" smtClean="0"/>
              <a:t>OUR TEAMS</a:t>
            </a:r>
          </a:p>
        </p:txBody>
      </p:sp>
      <p:sp>
        <p:nvSpPr>
          <p:cNvPr id="17" name="Text Placeholder 16"/>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14" name="Title 13"/>
          <p:cNvSpPr>
            <a:spLocks noGrp="1"/>
          </p:cNvSpPr>
          <p:nvPr>
            <p:ph type="title"/>
          </p:nvPr>
        </p:nvSpPr>
        <p:spPr/>
        <p:txBody>
          <a:bodyPr/>
          <a:lstStyle/>
          <a:p>
            <a:r>
              <a:rPr lang="en-US" dirty="0" smtClean="0"/>
              <a:t>a winning combination</a:t>
            </a:r>
            <a:endParaRPr lang="en-US" dirty="0"/>
          </a:p>
        </p:txBody>
      </p:sp>
      <p:sp>
        <p:nvSpPr>
          <p:cNvPr id="8" name="Text Placeholder 7"/>
          <p:cNvSpPr>
            <a:spLocks noGrp="1"/>
          </p:cNvSpPr>
          <p:nvPr>
            <p:ph type="body" sz="quarter" idx="35"/>
          </p:nvPr>
        </p:nvSpPr>
        <p:spPr/>
        <p:txBody>
          <a:bodyPr/>
          <a:lstStyle/>
          <a:p>
            <a:r>
              <a:rPr lang="en-US" dirty="0" smtClean="0"/>
              <a:t>OUR AWARD WINNING TEAM</a:t>
            </a:r>
            <a:endParaRPr lang="en-US" dirty="0"/>
          </a:p>
        </p:txBody>
      </p:sp>
      <p:sp>
        <p:nvSpPr>
          <p:cNvPr id="7" name="Text Placeholder 6"/>
          <p:cNvSpPr>
            <a:spLocks noGrp="1"/>
          </p:cNvSpPr>
          <p:nvPr>
            <p:ph type="body" sz="quarter" idx="34"/>
          </p:nvPr>
        </p:nvSpPr>
        <p:spPr/>
        <p:txBody>
          <a:bodyPr/>
          <a:lstStyle/>
          <a:p>
            <a:r>
              <a:rPr lang="en-US" dirty="0" smtClean="0"/>
              <a:t>OUR PROCESS</a:t>
            </a:r>
            <a:endParaRPr lang="en-US" dirty="0"/>
          </a:p>
        </p:txBody>
      </p:sp>
      <p:sp>
        <p:nvSpPr>
          <p:cNvPr id="13" name="Text Placeholder 12"/>
          <p:cNvSpPr>
            <a:spLocks noGrp="1"/>
          </p:cNvSpPr>
          <p:nvPr>
            <p:ph type="body" sz="quarter" idx="28"/>
          </p:nvPr>
        </p:nvSpPr>
        <p:spPr/>
        <p:txBody>
          <a:bodyPr/>
          <a:lstStyle/>
          <a:p>
            <a:r>
              <a:rPr lang="en-US" dirty="0" smtClean="0"/>
              <a:t>OUR SECRET WEAPON</a:t>
            </a:r>
            <a:endParaRPr lang="en-US" dirty="0"/>
          </a:p>
        </p:txBody>
      </p:sp>
    </p:spTree>
    <p:extLst>
      <p:ext uri="{BB962C8B-B14F-4D97-AF65-F5344CB8AC3E}">
        <p14:creationId xmlns:p14="http://schemas.microsoft.com/office/powerpoint/2010/main" val="206948020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26"/>
          </p:nvPr>
        </p:nvSpPr>
        <p:spPr/>
        <p:txBody>
          <a:bodyPr/>
          <a:lstStyle/>
          <a:p>
            <a:r>
              <a:rPr lang="en-US" dirty="0"/>
              <a:t>DESKTOP USERS</a:t>
            </a:r>
          </a:p>
        </p:txBody>
      </p:sp>
      <p:sp>
        <p:nvSpPr>
          <p:cNvPr id="22" name="Text Placeholder 21"/>
          <p:cNvSpPr>
            <a:spLocks noGrp="1"/>
          </p:cNvSpPr>
          <p:nvPr>
            <p:ph type="body" sz="quarter" idx="27"/>
          </p:nvPr>
        </p:nvSpPr>
        <p:spPr/>
        <p:txBody>
          <a:bodyPr/>
          <a:lstStyle/>
          <a:p>
            <a:r>
              <a:rPr lang="en-US" dirty="0"/>
              <a:t>Add some text here to describe the information and data presented here. </a:t>
            </a:r>
          </a:p>
        </p:txBody>
      </p:sp>
      <p:sp>
        <p:nvSpPr>
          <p:cNvPr id="23" name="Text Placeholder 22"/>
          <p:cNvSpPr>
            <a:spLocks noGrp="1"/>
          </p:cNvSpPr>
          <p:nvPr>
            <p:ph type="body" sz="quarter" idx="29"/>
          </p:nvPr>
        </p:nvSpPr>
        <p:spPr/>
        <p:txBody>
          <a:bodyPr/>
          <a:lstStyle/>
          <a:p>
            <a:r>
              <a:rPr lang="en-US" dirty="0" smtClean="0"/>
              <a:t>LAPTOP USERS</a:t>
            </a:r>
            <a:endParaRPr lang="en-US" dirty="0"/>
          </a:p>
        </p:txBody>
      </p:sp>
      <p:sp>
        <p:nvSpPr>
          <p:cNvPr id="24" name="Text Placeholder 23"/>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25" name="Text Placeholder 24"/>
          <p:cNvSpPr>
            <a:spLocks noGrp="1"/>
          </p:cNvSpPr>
          <p:nvPr>
            <p:ph type="body" sz="quarter" idx="32"/>
          </p:nvPr>
        </p:nvSpPr>
        <p:spPr/>
        <p:txBody>
          <a:bodyPr/>
          <a:lstStyle/>
          <a:p>
            <a:r>
              <a:rPr lang="en-US" dirty="0" smtClean="0"/>
              <a:t>TABLET USERS</a:t>
            </a:r>
            <a:endParaRPr lang="en-US" dirty="0"/>
          </a:p>
        </p:txBody>
      </p:sp>
      <p:sp>
        <p:nvSpPr>
          <p:cNvPr id="28" name="Text Placeholder 27"/>
          <p:cNvSpPr>
            <a:spLocks noGrp="1"/>
          </p:cNvSpPr>
          <p:nvPr>
            <p:ph type="body" sz="quarter" idx="36"/>
          </p:nvPr>
        </p:nvSpPr>
        <p:spPr/>
        <p:txBody>
          <a:bodyPr/>
          <a:lstStyle/>
          <a:p>
            <a:r>
              <a:rPr lang="en-US" dirty="0"/>
              <a:t>Add some text here to describe the information and data presented here. </a:t>
            </a:r>
          </a:p>
        </p:txBody>
      </p:sp>
      <p:sp>
        <p:nvSpPr>
          <p:cNvPr id="8" name="Date Placeholder 7"/>
          <p:cNvSpPr>
            <a:spLocks noGrp="1"/>
          </p:cNvSpPr>
          <p:nvPr>
            <p:ph type="dt" sz="half" idx="2"/>
          </p:nvPr>
        </p:nvSpPr>
        <p:spPr/>
        <p:txBody>
          <a:bodyPr/>
          <a:lstStyle/>
          <a:p>
            <a:r>
              <a:rPr lang="en-US" smtClean="0"/>
              <a:t>APRIL 8, 2014</a:t>
            </a:r>
            <a:endParaRPr lang="en-US" dirty="0"/>
          </a:p>
        </p:txBody>
      </p:sp>
      <p:sp>
        <p:nvSpPr>
          <p:cNvPr id="9" name="Slide Number Placeholder 8"/>
          <p:cNvSpPr>
            <a:spLocks noGrp="1"/>
          </p:cNvSpPr>
          <p:nvPr>
            <p:ph type="sldNum" sz="quarter" idx="4"/>
          </p:nvPr>
        </p:nvSpPr>
        <p:spPr/>
        <p:txBody>
          <a:bodyPr/>
          <a:lstStyle/>
          <a:p>
            <a:fld id="{8E1C36C4-E9D3-A641-AE45-47024B03D7E5}" type="slidenum">
              <a:rPr lang="en-US" smtClean="0"/>
              <a:pPr/>
              <a:t>29</a:t>
            </a:fld>
            <a:endParaRPr lang="en-US" dirty="0"/>
          </a:p>
        </p:txBody>
      </p:sp>
      <p:sp>
        <p:nvSpPr>
          <p:cNvPr id="19" name="Text Placeholder 18"/>
          <p:cNvSpPr>
            <a:spLocks noGrp="1"/>
          </p:cNvSpPr>
          <p:nvPr>
            <p:ph type="body" sz="quarter" idx="21"/>
          </p:nvPr>
        </p:nvSpPr>
        <p:spPr/>
        <p:txBody>
          <a:bodyPr/>
          <a:lstStyle/>
          <a:p>
            <a:r>
              <a:rPr lang="en-US" dirty="0" smtClean="0"/>
              <a:t>5%</a:t>
            </a:r>
            <a:endParaRPr lang="en-US" dirty="0"/>
          </a:p>
        </p:txBody>
      </p:sp>
      <p:sp>
        <p:nvSpPr>
          <p:cNvPr id="20" name="Text Placeholder 19"/>
          <p:cNvSpPr>
            <a:spLocks noGrp="1"/>
          </p:cNvSpPr>
          <p:nvPr>
            <p:ph type="body" sz="quarter" idx="22"/>
          </p:nvPr>
        </p:nvSpPr>
        <p:spPr/>
        <p:txBody>
          <a:bodyPr/>
          <a:lstStyle/>
          <a:p>
            <a:r>
              <a:rPr lang="en-US" dirty="0" smtClean="0"/>
              <a:t>45%</a:t>
            </a:r>
            <a:endParaRPr lang="en-US" dirty="0"/>
          </a:p>
        </p:txBody>
      </p:sp>
      <p:sp>
        <p:nvSpPr>
          <p:cNvPr id="30" name="Text Placeholder 29"/>
          <p:cNvSpPr>
            <a:spLocks noGrp="1"/>
          </p:cNvSpPr>
          <p:nvPr>
            <p:ph type="body" sz="quarter" idx="38"/>
          </p:nvPr>
        </p:nvSpPr>
        <p:spPr/>
        <p:txBody>
          <a:bodyPr anchor="ctr"/>
          <a:lstStyle/>
          <a:p>
            <a:r>
              <a:rPr lang="en-US" dirty="0" smtClean="0"/>
              <a:t>15%</a:t>
            </a:r>
            <a:endParaRPr lang="en-US" dirty="0"/>
          </a:p>
        </p:txBody>
      </p:sp>
      <p:sp>
        <p:nvSpPr>
          <p:cNvPr id="29" name="Text Placeholder 28"/>
          <p:cNvSpPr>
            <a:spLocks noGrp="1"/>
          </p:cNvSpPr>
          <p:nvPr>
            <p:ph type="body" sz="quarter" idx="37"/>
          </p:nvPr>
        </p:nvSpPr>
        <p:spPr/>
        <p:txBody>
          <a:bodyPr/>
          <a:lstStyle/>
          <a:p>
            <a:r>
              <a:rPr lang="en-US" dirty="0" smtClean="0"/>
              <a:t>35%</a:t>
            </a:r>
            <a:endParaRPr lang="en-US" dirty="0"/>
          </a:p>
        </p:txBody>
      </p:sp>
      <p:sp>
        <p:nvSpPr>
          <p:cNvPr id="3" name="Title 2"/>
          <p:cNvSpPr>
            <a:spLocks noGrp="1"/>
          </p:cNvSpPr>
          <p:nvPr>
            <p:ph type="title"/>
          </p:nvPr>
        </p:nvSpPr>
        <p:spPr/>
        <p:txBody>
          <a:bodyPr/>
          <a:lstStyle/>
          <a:p>
            <a:r>
              <a:rPr lang="en-US" dirty="0" smtClean="0"/>
              <a:t>statistics for users by device</a:t>
            </a:r>
            <a:endParaRPr lang="en-US" dirty="0"/>
          </a:p>
        </p:txBody>
      </p:sp>
      <p:sp>
        <p:nvSpPr>
          <p:cNvPr id="27" name="Text Placeholder 26"/>
          <p:cNvSpPr>
            <a:spLocks noGrp="1"/>
          </p:cNvSpPr>
          <p:nvPr>
            <p:ph type="body" sz="quarter" idx="35"/>
          </p:nvPr>
        </p:nvSpPr>
        <p:spPr/>
        <p:txBody>
          <a:bodyPr/>
          <a:lstStyle/>
          <a:p>
            <a:r>
              <a:rPr lang="en-US" dirty="0" smtClean="0"/>
              <a:t>SMART PHONES</a:t>
            </a:r>
            <a:endParaRPr lang="en-US" dirty="0"/>
          </a:p>
        </p:txBody>
      </p:sp>
      <p:sp>
        <p:nvSpPr>
          <p:cNvPr id="26" name="Text Placeholder 25"/>
          <p:cNvSpPr>
            <a:spLocks noGrp="1"/>
          </p:cNvSpPr>
          <p:nvPr>
            <p:ph type="body" sz="quarter" idx="33"/>
          </p:nvPr>
        </p:nvSpPr>
        <p:spPr/>
        <p:txBody>
          <a:bodyPr anchor="ctr"/>
          <a:lstStyle/>
          <a:p>
            <a:r>
              <a:rPr lang="en-US" dirty="0"/>
              <a:t>Add some text here to describe the information and data presented here. </a:t>
            </a:r>
          </a:p>
          <a:p>
            <a:endParaRPr lang="en-US" dirty="0" smtClean="0"/>
          </a:p>
        </p:txBody>
      </p:sp>
    </p:spTree>
    <p:extLst>
      <p:ext uri="{BB962C8B-B14F-4D97-AF65-F5344CB8AC3E}">
        <p14:creationId xmlns:p14="http://schemas.microsoft.com/office/powerpoint/2010/main" val="149932766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9"/>
          </p:nvPr>
        </p:nvSpPr>
        <p:spPr>
          <a:prstGeom prst="rect">
            <a:avLst/>
          </a:prstGeom>
        </p:spPr>
        <p:txBody>
          <a:bodyPr/>
          <a:lstStyle/>
          <a:p>
            <a:r>
              <a:rPr lang="en-US" dirty="0" smtClean="0">
                <a:solidFill>
                  <a:schemeClr val="tx2"/>
                </a:solidFill>
              </a:rPr>
              <a:t>IDEATE</a:t>
            </a:r>
            <a:endParaRPr lang="en-US" dirty="0">
              <a:solidFill>
                <a:schemeClr val="tx2"/>
              </a:solidFill>
            </a:endParaRPr>
          </a:p>
        </p:txBody>
      </p:sp>
      <p:sp>
        <p:nvSpPr>
          <p:cNvPr id="5" name="Text Placeholder 4"/>
          <p:cNvSpPr>
            <a:spLocks noGrp="1"/>
          </p:cNvSpPr>
          <p:nvPr>
            <p:ph type="body" sz="quarter" idx="26"/>
          </p:nvPr>
        </p:nvSpPr>
        <p:spPr/>
        <p:txBody>
          <a:bodyPr/>
          <a:lstStyle/>
          <a:p>
            <a:r>
              <a:rPr lang="en-US" dirty="0" smtClean="0"/>
              <a:t>STEP NO. 1</a:t>
            </a:r>
            <a:endParaRPr lang="en-US" dirty="0"/>
          </a:p>
        </p:txBody>
      </p:sp>
      <p:sp>
        <p:nvSpPr>
          <p:cNvPr id="6" name="Text Placeholder 5"/>
          <p:cNvSpPr>
            <a:spLocks noGrp="1"/>
          </p:cNvSpPr>
          <p:nvPr>
            <p:ph type="body" sz="quarter" idx="27"/>
          </p:nvPr>
        </p:nvSpPr>
        <p:spPr/>
        <p:txBody>
          <a:bodyPr/>
          <a:lstStyle/>
          <a:p>
            <a:r>
              <a:rPr lang="en-US" dirty="0"/>
              <a:t>Keep it short and say what you need to say.</a:t>
            </a:r>
          </a:p>
          <a:p>
            <a:endParaRPr lang="en-US" dirty="0"/>
          </a:p>
          <a:p>
            <a:endParaRPr lang="en-US" dirty="0"/>
          </a:p>
        </p:txBody>
      </p:sp>
      <p:sp>
        <p:nvSpPr>
          <p:cNvPr id="26" name="Text Placeholder 25"/>
          <p:cNvSpPr>
            <a:spLocks noGrp="1"/>
          </p:cNvSpPr>
          <p:nvPr>
            <p:ph type="body" sz="quarter" idx="28"/>
          </p:nvPr>
        </p:nvSpPr>
        <p:spPr>
          <a:prstGeom prst="rect">
            <a:avLst/>
          </a:prstGeom>
        </p:spPr>
        <p:txBody>
          <a:bodyPr/>
          <a:lstStyle/>
          <a:p>
            <a:r>
              <a:rPr lang="en-US" dirty="0" smtClean="0">
                <a:solidFill>
                  <a:schemeClr val="tx2"/>
                </a:solidFill>
              </a:rPr>
              <a:t>ITERATE</a:t>
            </a:r>
            <a:endParaRPr lang="en-US" dirty="0">
              <a:solidFill>
                <a:schemeClr val="tx2"/>
              </a:solidFill>
            </a:endParaRPr>
          </a:p>
        </p:txBody>
      </p:sp>
      <p:sp>
        <p:nvSpPr>
          <p:cNvPr id="8" name="Text Placeholder 7"/>
          <p:cNvSpPr>
            <a:spLocks noGrp="1"/>
          </p:cNvSpPr>
          <p:nvPr>
            <p:ph type="body" sz="quarter" idx="29"/>
          </p:nvPr>
        </p:nvSpPr>
        <p:spPr/>
        <p:txBody>
          <a:bodyPr/>
          <a:lstStyle/>
          <a:p>
            <a:r>
              <a:rPr lang="en-US" dirty="0" smtClean="0"/>
              <a:t>STEP NO. 2</a:t>
            </a:r>
            <a:endParaRPr lang="en-US" dirty="0"/>
          </a:p>
        </p:txBody>
      </p:sp>
      <p:sp>
        <p:nvSpPr>
          <p:cNvPr id="7" name="Text Placeholder 6"/>
          <p:cNvSpPr>
            <a:spLocks noGrp="1"/>
          </p:cNvSpPr>
          <p:nvPr>
            <p:ph type="body" sz="quarter" idx="30"/>
          </p:nvPr>
        </p:nvSpPr>
        <p:spPr/>
        <p:txBody>
          <a:bodyPr/>
          <a:lstStyle/>
          <a:p>
            <a:r>
              <a:rPr lang="en-US" dirty="0"/>
              <a:t>Keep it short and say what you need to say.</a:t>
            </a:r>
          </a:p>
          <a:p>
            <a:endParaRPr lang="en-US" dirty="0"/>
          </a:p>
          <a:p>
            <a:endParaRPr lang="en-US" dirty="0"/>
          </a:p>
        </p:txBody>
      </p:sp>
      <p:sp>
        <p:nvSpPr>
          <p:cNvPr id="11" name="Text Placeholder 10"/>
          <p:cNvSpPr>
            <a:spLocks noGrp="1"/>
          </p:cNvSpPr>
          <p:nvPr>
            <p:ph type="body" sz="quarter" idx="31"/>
          </p:nvPr>
        </p:nvSpPr>
        <p:spPr/>
        <p:txBody>
          <a:bodyPr/>
          <a:lstStyle/>
          <a:p>
            <a:r>
              <a:rPr lang="en-US" dirty="0" smtClean="0">
                <a:solidFill>
                  <a:schemeClr val="tx2"/>
                </a:solidFill>
              </a:rPr>
              <a:t>CELEBRATE</a:t>
            </a:r>
            <a:endParaRPr lang="en-US" dirty="0">
              <a:solidFill>
                <a:schemeClr val="tx2"/>
              </a:solidFill>
            </a:endParaRPr>
          </a:p>
        </p:txBody>
      </p:sp>
      <p:sp>
        <p:nvSpPr>
          <p:cNvPr id="12" name="Text Placeholder 11"/>
          <p:cNvSpPr>
            <a:spLocks noGrp="1"/>
          </p:cNvSpPr>
          <p:nvPr>
            <p:ph type="body" sz="quarter" idx="32"/>
          </p:nvPr>
        </p:nvSpPr>
        <p:spPr/>
        <p:txBody>
          <a:bodyPr/>
          <a:lstStyle/>
          <a:p>
            <a:r>
              <a:rPr lang="en-US" dirty="0" smtClean="0"/>
              <a:t>STEP NO. 4</a:t>
            </a:r>
            <a:endParaRPr lang="en-US" dirty="0"/>
          </a:p>
        </p:txBody>
      </p:sp>
      <p:sp>
        <p:nvSpPr>
          <p:cNvPr id="13" name="Text Placeholder 12"/>
          <p:cNvSpPr>
            <a:spLocks noGrp="1"/>
          </p:cNvSpPr>
          <p:nvPr>
            <p:ph type="body" sz="quarter" idx="33"/>
          </p:nvPr>
        </p:nvSpPr>
        <p:spPr/>
        <p:txBody>
          <a:bodyPr/>
          <a:lstStyle/>
          <a:p>
            <a:r>
              <a:rPr lang="en-US" dirty="0"/>
              <a:t>Keep it short and say what you need to say.</a:t>
            </a:r>
          </a:p>
          <a:p>
            <a:endParaRPr lang="en-US" dirty="0"/>
          </a:p>
          <a:p>
            <a:endParaRPr lang="en-US" dirty="0"/>
          </a:p>
        </p:txBody>
      </p:sp>
      <p:sp>
        <p:nvSpPr>
          <p:cNvPr id="10" name="Text Placeholder 9"/>
          <p:cNvSpPr>
            <a:spLocks noGrp="1"/>
          </p:cNvSpPr>
          <p:nvPr>
            <p:ph type="body" sz="quarter" idx="34"/>
          </p:nvPr>
        </p:nvSpPr>
        <p:spPr/>
        <p:txBody>
          <a:bodyPr/>
          <a:lstStyle/>
          <a:p>
            <a:r>
              <a:rPr lang="en-US" dirty="0" smtClean="0">
                <a:solidFill>
                  <a:schemeClr val="tx2"/>
                </a:solidFill>
              </a:rPr>
              <a:t>CALCULATE</a:t>
            </a:r>
            <a:endParaRPr lang="en-US" dirty="0">
              <a:solidFill>
                <a:schemeClr val="tx2"/>
              </a:solidFill>
            </a:endParaRPr>
          </a:p>
        </p:txBody>
      </p:sp>
      <p:sp>
        <p:nvSpPr>
          <p:cNvPr id="9" name="Text Placeholder 8"/>
          <p:cNvSpPr>
            <a:spLocks noGrp="1"/>
          </p:cNvSpPr>
          <p:nvPr>
            <p:ph type="body" sz="quarter" idx="35"/>
          </p:nvPr>
        </p:nvSpPr>
        <p:spPr/>
        <p:txBody>
          <a:bodyPr/>
          <a:lstStyle/>
          <a:p>
            <a:r>
              <a:rPr lang="en-US" dirty="0" smtClean="0"/>
              <a:t>STEP NO. 3</a:t>
            </a:r>
            <a:endParaRPr lang="en-US" dirty="0"/>
          </a:p>
        </p:txBody>
      </p:sp>
      <p:sp>
        <p:nvSpPr>
          <p:cNvPr id="22" name="Text Placeholder 21"/>
          <p:cNvSpPr>
            <a:spLocks noGrp="1"/>
          </p:cNvSpPr>
          <p:nvPr>
            <p:ph type="body" sz="quarter" idx="36"/>
          </p:nvPr>
        </p:nvSpPr>
        <p:spPr>
          <a:prstGeom prst="rect">
            <a:avLst/>
          </a:prstGeom>
        </p:spPr>
        <p:txBody>
          <a:bodyPr/>
          <a:lstStyle/>
          <a:p>
            <a:r>
              <a:rPr lang="en-US" dirty="0" smtClean="0"/>
              <a:t>Keep it short and say what you need to say.</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30</a:t>
            </a:fld>
            <a:endParaRPr lang="en-US" dirty="0"/>
          </a:p>
        </p:txBody>
      </p:sp>
      <p:sp>
        <p:nvSpPr>
          <p:cNvPr id="3" name="Title 2"/>
          <p:cNvSpPr>
            <a:spLocks noGrp="1"/>
          </p:cNvSpPr>
          <p:nvPr>
            <p:ph type="title"/>
          </p:nvPr>
        </p:nvSpPr>
        <p:spPr/>
        <p:txBody>
          <a:bodyPr/>
          <a:lstStyle/>
          <a:p>
            <a:r>
              <a:rPr lang="en-US" dirty="0" smtClean="0"/>
              <a:t>four fundamental steps</a:t>
            </a:r>
            <a:endParaRPr lang="en-US" dirty="0"/>
          </a:p>
        </p:txBody>
      </p:sp>
    </p:spTree>
    <p:extLst>
      <p:ext uri="{BB962C8B-B14F-4D97-AF65-F5344CB8AC3E}">
        <p14:creationId xmlns:p14="http://schemas.microsoft.com/office/powerpoint/2010/main" val="497758496"/>
      </p:ext>
    </p:extLst>
  </p:cSld>
  <p:clrMapOvr>
    <a:masterClrMapping/>
  </p:clrMapOvr>
  <p:transition xmlns:p14="http://schemas.microsoft.com/office/powerpoint/2010/mai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a:t>
            </a:r>
            <a:endParaRPr lang="en-US" dirty="0"/>
          </a:p>
        </p:txBody>
      </p:sp>
      <p:sp>
        <p:nvSpPr>
          <p:cNvPr id="3" name="Title 2"/>
          <p:cNvSpPr>
            <a:spLocks noGrp="1"/>
          </p:cNvSpPr>
          <p:nvPr>
            <p:ph type="title"/>
          </p:nvPr>
        </p:nvSpPr>
        <p:spPr/>
        <p:txBody>
          <a:bodyPr/>
          <a:lstStyle/>
          <a:p>
            <a:r>
              <a:rPr lang="en-US" dirty="0" smtClean="0">
                <a:effectLst/>
              </a:rPr>
              <a:t>page layouts </a:t>
            </a:r>
            <a:br>
              <a:rPr lang="en-US" dirty="0" smtClean="0">
                <a:effectLst/>
              </a:rPr>
            </a:br>
            <a:r>
              <a:rPr lang="en-US" dirty="0" smtClean="0">
                <a:effectLst/>
              </a:rPr>
              <a:t>with LOTS OF IMPORTANT text</a:t>
            </a:r>
            <a:endParaRPr lang="en-US" dirty="0">
              <a:effectLst/>
            </a:endParaRPr>
          </a:p>
        </p:txBody>
      </p:sp>
      <p:sp>
        <p:nvSpPr>
          <p:cNvPr id="4" name="Date Placeholder 3"/>
          <p:cNvSpPr>
            <a:spLocks noGrp="1"/>
          </p:cNvSpPr>
          <p:nvPr>
            <p:ph type="dt" sz="half" idx="2"/>
          </p:nvPr>
        </p:nvSpPr>
        <p:spPr/>
        <p:txBody>
          <a:bodyPr/>
          <a:lstStyle/>
          <a:p>
            <a:r>
              <a:rPr lang="en-US" dirty="0"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4</a:t>
            </a:fld>
            <a:endParaRPr lang="en-US" dirty="0"/>
          </a:p>
        </p:txBody>
      </p:sp>
    </p:spTree>
    <p:extLst>
      <p:ext uri="{BB962C8B-B14F-4D97-AF65-F5344CB8AC3E}">
        <p14:creationId xmlns:p14="http://schemas.microsoft.com/office/powerpoint/2010/main" val="296270653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26"/>
          </p:nvPr>
        </p:nvSpPr>
        <p:spPr/>
        <p:txBody>
          <a:bodyPr/>
          <a:lstStyle/>
          <a:p>
            <a:r>
              <a:rPr lang="en-US" dirty="0" smtClean="0"/>
              <a:t>PINTEREST</a:t>
            </a:r>
            <a:endParaRPr lang="en-US" dirty="0"/>
          </a:p>
        </p:txBody>
      </p:sp>
      <p:sp>
        <p:nvSpPr>
          <p:cNvPr id="19" name="Text Placeholder 18"/>
          <p:cNvSpPr>
            <a:spLocks noGrp="1"/>
          </p:cNvSpPr>
          <p:nvPr>
            <p:ph type="body" sz="quarter" idx="27"/>
          </p:nvPr>
        </p:nvSpPr>
        <p:spPr/>
        <p:txBody>
          <a:bodyPr/>
          <a:lstStyle/>
          <a:p>
            <a:r>
              <a:rPr lang="en-US" dirty="0"/>
              <a:t>Keep it short and say what you need to say</a:t>
            </a:r>
            <a:r>
              <a:rPr lang="en-US" dirty="0" smtClean="0"/>
              <a:t>. </a:t>
            </a:r>
            <a:r>
              <a:rPr lang="en-US" dirty="0"/>
              <a:t>Keep it short and say what you need to say.</a:t>
            </a:r>
          </a:p>
          <a:p>
            <a:endParaRPr lang="en-US" dirty="0"/>
          </a:p>
          <a:p>
            <a:endParaRPr lang="en-US" dirty="0"/>
          </a:p>
        </p:txBody>
      </p:sp>
      <p:sp>
        <p:nvSpPr>
          <p:cNvPr id="20" name="Text Placeholder 19"/>
          <p:cNvSpPr>
            <a:spLocks noGrp="1"/>
          </p:cNvSpPr>
          <p:nvPr>
            <p:ph type="body" sz="quarter" idx="29"/>
          </p:nvPr>
        </p:nvSpPr>
        <p:spPr/>
        <p:txBody>
          <a:bodyPr/>
          <a:lstStyle/>
          <a:p>
            <a:r>
              <a:rPr lang="en-US" dirty="0" smtClean="0"/>
              <a:t>TWITTER</a:t>
            </a:r>
            <a:endParaRPr lang="en-US" dirty="0"/>
          </a:p>
        </p:txBody>
      </p:sp>
      <p:sp>
        <p:nvSpPr>
          <p:cNvPr id="21" name="Text Placeholder 20"/>
          <p:cNvSpPr>
            <a:spLocks noGrp="1"/>
          </p:cNvSpPr>
          <p:nvPr>
            <p:ph type="body" sz="quarter" idx="30"/>
          </p:nvPr>
        </p:nvSpPr>
        <p:spPr/>
        <p:txBody>
          <a:bodyPr/>
          <a:lstStyle/>
          <a:p>
            <a:r>
              <a:rPr lang="en-US" dirty="0"/>
              <a:t>Keep it short and say what you need to </a:t>
            </a:r>
            <a:r>
              <a:rPr lang="en-US" dirty="0" smtClean="0"/>
              <a:t>say. Keep </a:t>
            </a:r>
            <a:r>
              <a:rPr lang="en-US" dirty="0"/>
              <a:t>it short and say what you need to say.</a:t>
            </a:r>
          </a:p>
          <a:p>
            <a:endParaRPr lang="en-US" dirty="0"/>
          </a:p>
          <a:p>
            <a:endParaRPr lang="en-US" dirty="0"/>
          </a:p>
        </p:txBody>
      </p:sp>
      <p:sp>
        <p:nvSpPr>
          <p:cNvPr id="22" name="Text Placeholder 21"/>
          <p:cNvSpPr>
            <a:spLocks noGrp="1"/>
          </p:cNvSpPr>
          <p:nvPr>
            <p:ph type="body" sz="quarter" idx="32"/>
          </p:nvPr>
        </p:nvSpPr>
        <p:spPr/>
        <p:txBody>
          <a:bodyPr/>
          <a:lstStyle/>
          <a:p>
            <a:r>
              <a:rPr lang="en-US" dirty="0" smtClean="0"/>
              <a:t>YOU TUBE</a:t>
            </a:r>
            <a:endParaRPr lang="en-US" dirty="0"/>
          </a:p>
        </p:txBody>
      </p:sp>
      <p:sp>
        <p:nvSpPr>
          <p:cNvPr id="23" name="Text Placeholder 22"/>
          <p:cNvSpPr>
            <a:spLocks noGrp="1"/>
          </p:cNvSpPr>
          <p:nvPr>
            <p:ph type="body" sz="quarter" idx="33"/>
          </p:nvPr>
        </p:nvSpPr>
        <p:spPr/>
        <p:txBody>
          <a:bodyPr/>
          <a:lstStyle/>
          <a:p>
            <a:r>
              <a:rPr lang="en-US" dirty="0"/>
              <a:t>Keep it short and say what you need to say. Keep it short and say what you need to say.</a:t>
            </a:r>
          </a:p>
          <a:p>
            <a:endParaRPr lang="en-US" dirty="0"/>
          </a:p>
        </p:txBody>
      </p:sp>
      <p:sp>
        <p:nvSpPr>
          <p:cNvPr id="24" name="Text Placeholder 23"/>
          <p:cNvSpPr>
            <a:spLocks noGrp="1"/>
          </p:cNvSpPr>
          <p:nvPr>
            <p:ph type="body" sz="quarter" idx="35"/>
          </p:nvPr>
        </p:nvSpPr>
        <p:spPr/>
        <p:txBody>
          <a:bodyPr/>
          <a:lstStyle/>
          <a:p>
            <a:r>
              <a:rPr lang="en-US" dirty="0" smtClean="0"/>
              <a:t>FACEBOOK</a:t>
            </a:r>
            <a:endParaRPr lang="en-US" dirty="0"/>
          </a:p>
        </p:txBody>
      </p:sp>
      <p:sp>
        <p:nvSpPr>
          <p:cNvPr id="25" name="Text Placeholder 24"/>
          <p:cNvSpPr>
            <a:spLocks noGrp="1"/>
          </p:cNvSpPr>
          <p:nvPr>
            <p:ph type="body" sz="quarter" idx="36"/>
          </p:nvPr>
        </p:nvSpPr>
        <p:spPr/>
        <p:txBody>
          <a:bodyPr/>
          <a:lstStyle/>
          <a:p>
            <a:r>
              <a:rPr lang="en-US" dirty="0"/>
              <a:t>Keep it short and say what you need to say. Keep it short and say what you need to say.</a:t>
            </a:r>
          </a:p>
          <a:p>
            <a:endParaRPr lang="en-US" dirty="0"/>
          </a:p>
        </p:txBody>
      </p:sp>
      <p:sp>
        <p:nvSpPr>
          <p:cNvPr id="14" name="Date Placeholder 13"/>
          <p:cNvSpPr>
            <a:spLocks noGrp="1"/>
          </p:cNvSpPr>
          <p:nvPr>
            <p:ph type="dt" sz="half" idx="2"/>
          </p:nvPr>
        </p:nvSpPr>
        <p:spPr/>
        <p:txBody>
          <a:bodyPr/>
          <a:lstStyle/>
          <a:p>
            <a:r>
              <a:rPr lang="en-US" smtClean="0"/>
              <a:t>APRIL 8, 2014</a:t>
            </a:r>
            <a:endParaRPr lang="en-US" dirty="0"/>
          </a:p>
        </p:txBody>
      </p:sp>
      <p:sp>
        <p:nvSpPr>
          <p:cNvPr id="15" name="Slide Number Placeholder 14"/>
          <p:cNvSpPr>
            <a:spLocks noGrp="1"/>
          </p:cNvSpPr>
          <p:nvPr>
            <p:ph type="sldNum" sz="quarter" idx="4"/>
          </p:nvPr>
        </p:nvSpPr>
        <p:spPr/>
        <p:txBody>
          <a:bodyPr/>
          <a:lstStyle/>
          <a:p>
            <a:fld id="{8E1C36C4-E9D3-A641-AE45-47024B03D7E5}" type="slidenum">
              <a:rPr lang="en-US" smtClean="0"/>
              <a:pPr/>
              <a:t>31</a:t>
            </a:fld>
            <a:endParaRPr lang="en-US" dirty="0"/>
          </a:p>
        </p:txBody>
      </p:sp>
      <p:sp>
        <p:nvSpPr>
          <p:cNvPr id="17" name="Title 16"/>
          <p:cNvSpPr>
            <a:spLocks noGrp="1"/>
          </p:cNvSpPr>
          <p:nvPr>
            <p:ph type="title"/>
          </p:nvPr>
        </p:nvSpPr>
        <p:spPr/>
        <p:txBody>
          <a:bodyPr/>
          <a:lstStyle/>
          <a:p>
            <a:r>
              <a:rPr lang="en-US" dirty="0" smtClean="0"/>
              <a:t>social media partners</a:t>
            </a:r>
            <a:endParaRPr lang="en-US" dirty="0"/>
          </a:p>
        </p:txBody>
      </p:sp>
    </p:spTree>
    <p:extLst>
      <p:ext uri="{BB962C8B-B14F-4D97-AF65-F5344CB8AC3E}">
        <p14:creationId xmlns:p14="http://schemas.microsoft.com/office/powerpoint/2010/main" val="2873611486"/>
      </p:ext>
    </p:extLst>
  </p:cSld>
  <p:clrMapOvr>
    <a:masterClrMapping/>
  </p:clrMapOvr>
  <p:transition xmlns:p14="http://schemas.microsoft.com/office/powerpoint/2010/mai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9"/>
          </p:nvPr>
        </p:nvSpPr>
        <p:spPr/>
        <p:txBody>
          <a:bodyPr/>
          <a:lstStyle/>
          <a:p>
            <a:r>
              <a:rPr lang="en-US" dirty="0" smtClean="0"/>
              <a:t>LEARN THE 5 SECRETS TO LIFE</a:t>
            </a:r>
            <a:endParaRPr lang="en-US" dirty="0"/>
          </a:p>
        </p:txBody>
      </p:sp>
      <p:sp>
        <p:nvSpPr>
          <p:cNvPr id="28" name="Text Placeholder 27"/>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29" name="Text Placeholder 28"/>
          <p:cNvSpPr>
            <a:spLocks noGrp="1"/>
          </p:cNvSpPr>
          <p:nvPr>
            <p:ph type="body" sz="quarter" idx="28"/>
          </p:nvPr>
        </p:nvSpPr>
        <p:spPr/>
        <p:txBody>
          <a:bodyPr/>
          <a:lstStyle/>
          <a:p>
            <a:r>
              <a:rPr lang="en-US" dirty="0" smtClean="0"/>
              <a:t>DISCOVER 8 REASONS TO DO IT</a:t>
            </a:r>
            <a:endParaRPr lang="en-US" dirty="0"/>
          </a:p>
        </p:txBody>
      </p:sp>
      <p:sp>
        <p:nvSpPr>
          <p:cNvPr id="31" name="Text Placeholder 30"/>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32" name="Text Placeholder 31"/>
          <p:cNvSpPr>
            <a:spLocks noGrp="1"/>
          </p:cNvSpPr>
          <p:nvPr>
            <p:ph type="body" sz="quarter" idx="31"/>
          </p:nvPr>
        </p:nvSpPr>
        <p:spPr/>
        <p:txBody>
          <a:bodyPr/>
          <a:lstStyle/>
          <a:p>
            <a:r>
              <a:rPr lang="en-US" dirty="0" smtClean="0"/>
              <a:t>GET MORE FOR YOUR MONEY</a:t>
            </a:r>
            <a:endParaRPr lang="en-US" dirty="0"/>
          </a:p>
        </p:txBody>
      </p:sp>
      <p:sp>
        <p:nvSpPr>
          <p:cNvPr id="35" name="Text Placeholder 34"/>
          <p:cNvSpPr>
            <a:spLocks noGrp="1"/>
          </p:cNvSpPr>
          <p:nvPr>
            <p:ph type="body" sz="quarter" idx="34"/>
          </p:nvPr>
        </p:nvSpPr>
        <p:spPr/>
        <p:txBody>
          <a:bodyPr/>
          <a:lstStyle/>
          <a:p>
            <a:r>
              <a:rPr lang="en-US" dirty="0" smtClean="0"/>
              <a:t>MASTER THE ART OF MASTERY</a:t>
            </a:r>
            <a:endParaRPr lang="en-US" dirty="0"/>
          </a:p>
        </p:txBody>
      </p:sp>
      <p:sp>
        <p:nvSpPr>
          <p:cNvPr id="34" name="Text Placeholder 33"/>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37" name="Text Placeholder 36"/>
          <p:cNvSpPr>
            <a:spLocks noGrp="1"/>
          </p:cNvSpPr>
          <p:nvPr>
            <p:ph type="body" sz="quarter" idx="36"/>
          </p:nvPr>
        </p:nvSpPr>
        <p:spPr/>
        <p:txBody>
          <a:bodyPr/>
          <a:lstStyle/>
          <a:p>
            <a:r>
              <a:rPr lang="en-US" dirty="0"/>
              <a:t>Add some text here to describe the information and data presented here. </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32</a:t>
            </a:fld>
            <a:endParaRPr lang="en-US" dirty="0"/>
          </a:p>
        </p:txBody>
      </p:sp>
      <p:sp>
        <p:nvSpPr>
          <p:cNvPr id="25" name="Title 24"/>
          <p:cNvSpPr>
            <a:spLocks noGrp="1"/>
          </p:cNvSpPr>
          <p:nvPr>
            <p:ph type="title"/>
          </p:nvPr>
        </p:nvSpPr>
        <p:spPr/>
        <p:txBody>
          <a:bodyPr/>
          <a:lstStyle/>
          <a:p>
            <a:r>
              <a:rPr lang="en-US" dirty="0" smtClean="0"/>
              <a:t>THE 4 TOP FEATURES </a:t>
            </a:r>
            <a:endParaRPr lang="en-US" dirty="0"/>
          </a:p>
        </p:txBody>
      </p:sp>
      <p:sp>
        <p:nvSpPr>
          <p:cNvPr id="36" name="Text Placeholder 35"/>
          <p:cNvSpPr>
            <a:spLocks noGrp="1"/>
          </p:cNvSpPr>
          <p:nvPr>
            <p:ph type="body" sz="quarter" idx="35"/>
          </p:nvPr>
        </p:nvSpPr>
        <p:spPr/>
        <p:txBody>
          <a:bodyPr/>
          <a:lstStyle/>
          <a:p>
            <a:r>
              <a:rPr lang="en-US" dirty="0" smtClean="0"/>
              <a:t>FEATURE 3</a:t>
            </a:r>
            <a:endParaRPr lang="en-US" dirty="0"/>
          </a:p>
        </p:txBody>
      </p:sp>
      <p:sp>
        <p:nvSpPr>
          <p:cNvPr id="27" name="Text Placeholder 26"/>
          <p:cNvSpPr>
            <a:spLocks noGrp="1"/>
          </p:cNvSpPr>
          <p:nvPr>
            <p:ph type="body" sz="quarter" idx="26"/>
          </p:nvPr>
        </p:nvSpPr>
        <p:spPr/>
        <p:txBody>
          <a:bodyPr/>
          <a:lstStyle/>
          <a:p>
            <a:r>
              <a:rPr lang="en-US" dirty="0" smtClean="0"/>
              <a:t>FEATURE 1</a:t>
            </a:r>
            <a:endParaRPr lang="en-US" dirty="0"/>
          </a:p>
        </p:txBody>
      </p:sp>
      <p:sp>
        <p:nvSpPr>
          <p:cNvPr id="30" name="Text Placeholder 29"/>
          <p:cNvSpPr>
            <a:spLocks noGrp="1"/>
          </p:cNvSpPr>
          <p:nvPr>
            <p:ph type="body" sz="quarter" idx="29"/>
          </p:nvPr>
        </p:nvSpPr>
        <p:spPr/>
        <p:txBody>
          <a:bodyPr/>
          <a:lstStyle/>
          <a:p>
            <a:r>
              <a:rPr lang="en-US" dirty="0" smtClean="0"/>
              <a:t>FEATURE 2</a:t>
            </a:r>
            <a:endParaRPr lang="en-US" dirty="0"/>
          </a:p>
        </p:txBody>
      </p:sp>
      <p:sp>
        <p:nvSpPr>
          <p:cNvPr id="33" name="Text Placeholder 32"/>
          <p:cNvSpPr>
            <a:spLocks noGrp="1"/>
          </p:cNvSpPr>
          <p:nvPr>
            <p:ph type="body" sz="quarter" idx="32"/>
          </p:nvPr>
        </p:nvSpPr>
        <p:spPr/>
        <p:txBody>
          <a:bodyPr/>
          <a:lstStyle/>
          <a:p>
            <a:r>
              <a:rPr lang="en-US" dirty="0" smtClean="0"/>
              <a:t>FEATURE 4</a:t>
            </a:r>
            <a:endParaRPr lang="en-US" dirty="0"/>
          </a:p>
        </p:txBody>
      </p:sp>
    </p:spTree>
    <p:extLst>
      <p:ext uri="{BB962C8B-B14F-4D97-AF65-F5344CB8AC3E}">
        <p14:creationId xmlns:p14="http://schemas.microsoft.com/office/powerpoint/2010/main" val="1767003422"/>
      </p:ext>
    </p:extLst>
  </p:cSld>
  <p:clrMapOvr>
    <a:masterClrMapping/>
  </p:clrMapOvr>
  <p:transition xmlns:p14="http://schemas.microsoft.com/office/powerpoint/2010/mai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2"/>
          </p:nvPr>
        </p:nvSpPr>
        <p:spPr/>
        <p:txBody>
          <a:bodyPr/>
          <a:lstStyle/>
          <a:p>
            <a:r>
              <a:rPr lang="en-US" smtClean="0"/>
              <a:t>APRIL 8, 2014</a:t>
            </a:r>
            <a:endParaRPr lang="en-US" dirty="0"/>
          </a:p>
        </p:txBody>
      </p:sp>
      <p:sp>
        <p:nvSpPr>
          <p:cNvPr id="11" name="Slide Number Placeholder 10"/>
          <p:cNvSpPr>
            <a:spLocks noGrp="1"/>
          </p:cNvSpPr>
          <p:nvPr>
            <p:ph type="sldNum" sz="quarter" idx="4"/>
          </p:nvPr>
        </p:nvSpPr>
        <p:spPr/>
        <p:txBody>
          <a:bodyPr/>
          <a:lstStyle/>
          <a:p>
            <a:fld id="{8E1C36C4-E9D3-A641-AE45-47024B03D7E5}" type="slidenum">
              <a:rPr lang="en-US" smtClean="0"/>
              <a:pPr/>
              <a:t>33</a:t>
            </a:fld>
            <a:endParaRPr lang="en-US" dirty="0"/>
          </a:p>
        </p:txBody>
      </p:sp>
      <p:sp>
        <p:nvSpPr>
          <p:cNvPr id="14" name="Text Placeholder 13"/>
          <p:cNvSpPr>
            <a:spLocks noGrp="1"/>
          </p:cNvSpPr>
          <p:nvPr>
            <p:ph type="body" sz="quarter" idx="20"/>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5" name="Text Placeholder 14"/>
          <p:cNvSpPr>
            <a:spLocks noGrp="1"/>
          </p:cNvSpPr>
          <p:nvPr>
            <p:ph type="body" sz="quarter" idx="21"/>
          </p:nvPr>
        </p:nvSpPr>
        <p:spPr/>
        <p:txBody>
          <a:bodyPr anchor="ctr"/>
          <a:lstStyle/>
          <a:p>
            <a:r>
              <a:rPr lang="en-US" dirty="0" smtClean="0"/>
              <a:t>EXCELLENT SERVICE</a:t>
            </a:r>
            <a:endParaRPr lang="en-US" dirty="0"/>
          </a:p>
        </p:txBody>
      </p:sp>
      <p:sp>
        <p:nvSpPr>
          <p:cNvPr id="16" name="Text Placeholder 15"/>
          <p:cNvSpPr>
            <a:spLocks noGrp="1"/>
          </p:cNvSpPr>
          <p:nvPr>
            <p:ph type="body" sz="quarter" idx="22"/>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7" name="Text Placeholder 16"/>
          <p:cNvSpPr>
            <a:spLocks noGrp="1"/>
          </p:cNvSpPr>
          <p:nvPr>
            <p:ph type="body" sz="quarter" idx="23"/>
          </p:nvPr>
        </p:nvSpPr>
        <p:spPr/>
        <p:txBody>
          <a:bodyPr anchor="ctr"/>
          <a:lstStyle/>
          <a:p>
            <a:r>
              <a:rPr lang="en-US" dirty="0" smtClean="0"/>
              <a:t>UNIQUE SHOPPING CART</a:t>
            </a:r>
            <a:endParaRPr lang="en-US" dirty="0"/>
          </a:p>
        </p:txBody>
      </p:sp>
      <p:sp>
        <p:nvSpPr>
          <p:cNvPr id="18" name="Text Placeholder 17"/>
          <p:cNvSpPr>
            <a:spLocks noGrp="1"/>
          </p:cNvSpPr>
          <p:nvPr>
            <p:ph type="body" sz="quarter" idx="24"/>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9" name="Text Placeholder 18"/>
          <p:cNvSpPr>
            <a:spLocks noGrp="1"/>
          </p:cNvSpPr>
          <p:nvPr>
            <p:ph type="body" sz="quarter" idx="25"/>
          </p:nvPr>
        </p:nvSpPr>
        <p:spPr/>
        <p:txBody>
          <a:bodyPr anchor="ctr"/>
          <a:lstStyle/>
          <a:p>
            <a:r>
              <a:rPr lang="en-US" dirty="0" smtClean="0"/>
              <a:t>GREAT CONCEPT</a:t>
            </a:r>
            <a:endParaRPr lang="en-US" dirty="0"/>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21" name="Text Placeholder 20"/>
          <p:cNvSpPr>
            <a:spLocks noGrp="1"/>
          </p:cNvSpPr>
          <p:nvPr>
            <p:ph type="body" sz="quarter" idx="27"/>
          </p:nvPr>
        </p:nvSpPr>
        <p:spPr/>
        <p:txBody>
          <a:bodyPr anchor="ctr"/>
          <a:lstStyle/>
          <a:p>
            <a:r>
              <a:rPr lang="en-US" dirty="0" smtClean="0"/>
              <a:t>MAGNIFICENT PROCESS</a:t>
            </a:r>
            <a:endParaRPr lang="en-US" dirty="0"/>
          </a:p>
        </p:txBody>
      </p:sp>
      <p:sp>
        <p:nvSpPr>
          <p:cNvPr id="13" name="Title 12"/>
          <p:cNvSpPr>
            <a:spLocks noGrp="1"/>
          </p:cNvSpPr>
          <p:nvPr>
            <p:ph type="title"/>
          </p:nvPr>
        </p:nvSpPr>
        <p:spPr/>
        <p:txBody>
          <a:bodyPr/>
          <a:lstStyle/>
          <a:p>
            <a:r>
              <a:rPr lang="en-US" dirty="0" smtClean="0"/>
              <a:t>our unique selling points</a:t>
            </a:r>
            <a:endParaRPr lang="en-US" dirty="0"/>
          </a:p>
        </p:txBody>
      </p:sp>
    </p:spTree>
    <p:extLst>
      <p:ext uri="{BB962C8B-B14F-4D97-AF65-F5344CB8AC3E}">
        <p14:creationId xmlns:p14="http://schemas.microsoft.com/office/powerpoint/2010/main" val="189757953"/>
      </p:ext>
    </p:extLst>
  </p:cSld>
  <p:clrMapOvr>
    <a:masterClrMapping/>
  </p:clrMapOvr>
  <p:transition xmlns:p14="http://schemas.microsoft.com/office/powerpoint/2010/mai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nchor="b"/>
          <a:lstStyle/>
          <a:p>
            <a:r>
              <a:rPr lang="en-US" dirty="0" smtClean="0"/>
              <a:t>OUR SWEET SPOT SITS RIGHT AT THE CENTER</a:t>
            </a:r>
            <a:endParaRPr lang="en-US" dirty="0"/>
          </a:p>
        </p:txBody>
      </p:sp>
      <p:sp>
        <p:nvSpPr>
          <p:cNvPr id="15" name="Text Placeholder 14"/>
          <p:cNvSpPr>
            <a:spLocks noGrp="1"/>
          </p:cNvSpPr>
          <p:nvPr>
            <p:ph type="body" sz="quarter" idx="15"/>
          </p:nvPr>
        </p:nvSpPr>
        <p:spPr/>
        <p:txBody>
          <a:bodyPr/>
          <a:lstStyle/>
          <a:p>
            <a:r>
              <a:rPr lang="en-US" dirty="0"/>
              <a:t>We are confident that you will find </a:t>
            </a:r>
            <a:r>
              <a:rPr lang="en-US" dirty="0" smtClean="0"/>
              <a:t>this info to </a:t>
            </a:r>
            <a:r>
              <a:rPr lang="en-US" dirty="0"/>
              <a:t>be of utmost entertainment and educational value. You will be grateful for the information presented in this </a:t>
            </a:r>
            <a:r>
              <a:rPr lang="en-US" dirty="0" smtClean="0"/>
              <a:t>data </a:t>
            </a:r>
            <a:r>
              <a:rPr lang="en-US" dirty="0"/>
              <a:t>once </a:t>
            </a:r>
            <a:r>
              <a:rPr lang="en-US" dirty="0" smtClean="0"/>
              <a:t> you read it all and can see for yourself why we rock.</a:t>
            </a:r>
            <a:endParaRPr lang="en-US" dirty="0"/>
          </a:p>
          <a:p>
            <a:endParaRPr lang="en-US" dirty="0"/>
          </a:p>
        </p:txBody>
      </p:sp>
      <p:sp>
        <p:nvSpPr>
          <p:cNvPr id="17" name="Text Placeholder 16"/>
          <p:cNvSpPr>
            <a:spLocks noGrp="1"/>
          </p:cNvSpPr>
          <p:nvPr>
            <p:ph type="body" sz="quarter" idx="23"/>
          </p:nvPr>
        </p:nvSpPr>
        <p:spPr/>
        <p:txBody>
          <a:bodyPr/>
          <a:lstStyle/>
          <a:p>
            <a:r>
              <a:rPr lang="en-US" dirty="0" smtClean="0"/>
              <a:t>SPECIALTY NO. 3</a:t>
            </a:r>
            <a:endParaRPr lang="en-US" dirty="0"/>
          </a:p>
        </p:txBody>
      </p:sp>
      <p:sp>
        <p:nvSpPr>
          <p:cNvPr id="18" name="Text Placeholder 17"/>
          <p:cNvSpPr>
            <a:spLocks noGrp="1"/>
          </p:cNvSpPr>
          <p:nvPr>
            <p:ph type="body" sz="quarter" idx="24"/>
          </p:nvPr>
        </p:nvSpPr>
        <p:spPr/>
        <p:txBody>
          <a:bodyPr/>
          <a:lstStyle/>
          <a:p>
            <a:r>
              <a:rPr lang="en-US" dirty="0" smtClean="0"/>
              <a:t>SPECIALTY NO. 1</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34</a:t>
            </a:fld>
            <a:endParaRPr lang="en-US" dirty="0"/>
          </a:p>
        </p:txBody>
      </p:sp>
      <p:sp>
        <p:nvSpPr>
          <p:cNvPr id="16" name="Text Placeholder 15"/>
          <p:cNvSpPr>
            <a:spLocks noGrp="1"/>
          </p:cNvSpPr>
          <p:nvPr>
            <p:ph type="body" sz="quarter" idx="22"/>
          </p:nvPr>
        </p:nvSpPr>
        <p:spPr/>
        <p:txBody>
          <a:bodyPr/>
          <a:lstStyle/>
          <a:p>
            <a:r>
              <a:rPr lang="en-US" dirty="0" smtClean="0"/>
              <a:t>SPECIALTY NO. 2</a:t>
            </a:r>
            <a:endParaRPr lang="en-US" dirty="0"/>
          </a:p>
        </p:txBody>
      </p:sp>
      <p:sp>
        <p:nvSpPr>
          <p:cNvPr id="19" name="Text Placeholder 18"/>
          <p:cNvSpPr>
            <a:spLocks noGrp="1"/>
          </p:cNvSpPr>
          <p:nvPr>
            <p:ph type="body" sz="quarter" idx="25"/>
          </p:nvPr>
        </p:nvSpPr>
        <p:spPr/>
        <p:txBody>
          <a:bodyPr anchor="b"/>
          <a:lstStyle/>
          <a:p>
            <a:r>
              <a:rPr lang="en-US" dirty="0" smtClean="0"/>
              <a:t>SPECIALTY 1</a:t>
            </a:r>
            <a:endParaRPr lang="en-US" dirty="0"/>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p:txBody>
      </p:sp>
      <p:sp>
        <p:nvSpPr>
          <p:cNvPr id="21" name="Text Placeholder 20"/>
          <p:cNvSpPr>
            <a:spLocks noGrp="1"/>
          </p:cNvSpPr>
          <p:nvPr>
            <p:ph type="body" sz="quarter" idx="27"/>
          </p:nvPr>
        </p:nvSpPr>
        <p:spPr/>
        <p:txBody>
          <a:bodyPr anchor="b"/>
          <a:lstStyle/>
          <a:p>
            <a:r>
              <a:rPr lang="en-US" dirty="0" smtClean="0"/>
              <a:t>SPECIALTY 2</a:t>
            </a:r>
            <a:endParaRPr lang="en-US" dirty="0"/>
          </a:p>
        </p:txBody>
      </p:sp>
      <p:sp>
        <p:nvSpPr>
          <p:cNvPr id="22" name="Text Placeholder 21"/>
          <p:cNvSpPr>
            <a:spLocks noGrp="1"/>
          </p:cNvSpPr>
          <p:nvPr>
            <p:ph type="body" sz="quarter" idx="28"/>
          </p:nvPr>
        </p:nvSpPr>
        <p:spPr/>
        <p:txBody>
          <a:bodyPr/>
          <a:lstStyle/>
          <a:p>
            <a:r>
              <a:rPr lang="en-US" dirty="0"/>
              <a:t>Keep it short and say what you need to say. Keep it short and say what you need to say.</a:t>
            </a:r>
          </a:p>
          <a:p>
            <a:endParaRPr lang="en-US" dirty="0"/>
          </a:p>
        </p:txBody>
      </p:sp>
      <p:sp>
        <p:nvSpPr>
          <p:cNvPr id="23" name="Text Placeholder 22"/>
          <p:cNvSpPr>
            <a:spLocks noGrp="1"/>
          </p:cNvSpPr>
          <p:nvPr>
            <p:ph type="body" sz="quarter" idx="29"/>
          </p:nvPr>
        </p:nvSpPr>
        <p:spPr/>
        <p:txBody>
          <a:bodyPr anchor="b"/>
          <a:lstStyle/>
          <a:p>
            <a:r>
              <a:rPr lang="en-US" dirty="0" smtClean="0"/>
              <a:t>SPECIALTY 3</a:t>
            </a:r>
            <a:endParaRPr lang="en-US" dirty="0"/>
          </a:p>
        </p:txBody>
      </p:sp>
      <p:sp>
        <p:nvSpPr>
          <p:cNvPr id="24" name="Text Placeholder 23"/>
          <p:cNvSpPr>
            <a:spLocks noGrp="1"/>
          </p:cNvSpPr>
          <p:nvPr>
            <p:ph type="body" sz="quarter" idx="30"/>
          </p:nvPr>
        </p:nvSpPr>
        <p:spPr/>
        <p:txBody>
          <a:bodyPr/>
          <a:lstStyle/>
          <a:p>
            <a:r>
              <a:rPr lang="en-US" dirty="0"/>
              <a:t>Keep it short and say what you need to say. Keep it short and say what you need to say.</a:t>
            </a:r>
          </a:p>
          <a:p>
            <a:endParaRPr lang="en-US" dirty="0"/>
          </a:p>
        </p:txBody>
      </p:sp>
      <p:sp>
        <p:nvSpPr>
          <p:cNvPr id="13" name="Title 12"/>
          <p:cNvSpPr>
            <a:spLocks noGrp="1"/>
          </p:cNvSpPr>
          <p:nvPr>
            <p:ph type="title"/>
          </p:nvPr>
        </p:nvSpPr>
        <p:spPr/>
        <p:txBody>
          <a:bodyPr/>
          <a:lstStyle/>
          <a:p>
            <a:r>
              <a:rPr lang="en-US" dirty="0" smtClean="0"/>
              <a:t>our three core specialties</a:t>
            </a:r>
            <a:endParaRPr lang="en-US" dirty="0"/>
          </a:p>
        </p:txBody>
      </p:sp>
    </p:spTree>
    <p:extLst>
      <p:ext uri="{BB962C8B-B14F-4D97-AF65-F5344CB8AC3E}">
        <p14:creationId xmlns:p14="http://schemas.microsoft.com/office/powerpoint/2010/main" val="3392965093"/>
      </p:ext>
    </p:extLst>
  </p:cSld>
  <p:clrMapOvr>
    <a:masterClrMapping/>
  </p:clrMapOvr>
  <p:transition xmlns:p14="http://schemas.microsoft.com/office/powerpoint/2010/mai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35</a:t>
            </a:fld>
            <a:endParaRPr lang="en-US" dirty="0"/>
          </a:p>
        </p:txBody>
      </p:sp>
      <p:sp>
        <p:nvSpPr>
          <p:cNvPr id="11" name="Text Placeholder 10"/>
          <p:cNvSpPr>
            <a:spLocks noGrp="1"/>
          </p:cNvSpPr>
          <p:nvPr>
            <p:ph type="body" sz="quarter" idx="27"/>
          </p:nvPr>
        </p:nvSpPr>
        <p:spPr>
          <a:prstGeom prst="rect">
            <a:avLst/>
          </a:prstGeom>
        </p:spPr>
        <p:txBody>
          <a:bodyPr/>
          <a:lstStyle/>
          <a:p>
            <a:r>
              <a:rPr lang="en-US" dirty="0" smtClean="0"/>
              <a:t>MAIN IDEA</a:t>
            </a:r>
            <a:endParaRPr lang="en-US" dirty="0"/>
          </a:p>
        </p:txBody>
      </p:sp>
      <p:sp>
        <p:nvSpPr>
          <p:cNvPr id="12" name="Text Placeholder 11"/>
          <p:cNvSpPr>
            <a:spLocks noGrp="1"/>
          </p:cNvSpPr>
          <p:nvPr>
            <p:ph type="body" sz="quarter" idx="28"/>
          </p:nvPr>
        </p:nvSpPr>
        <p:spPr>
          <a:prstGeom prst="rect">
            <a:avLst/>
          </a:prstGeom>
        </p:spPr>
        <p:txBody>
          <a:bodyPr/>
          <a:lstStyle/>
          <a:p>
            <a:r>
              <a:rPr lang="en-US" dirty="0" smtClean="0"/>
              <a:t>2</a:t>
            </a:r>
            <a:r>
              <a:rPr lang="en-US" baseline="30000" dirty="0" smtClean="0"/>
              <a:t>ND</a:t>
            </a:r>
            <a:r>
              <a:rPr lang="en-US" dirty="0" smtClean="0"/>
              <a:t> IDEA</a:t>
            </a:r>
          </a:p>
        </p:txBody>
      </p:sp>
      <p:sp>
        <p:nvSpPr>
          <p:cNvPr id="13" name="Text Placeholder 12"/>
          <p:cNvSpPr>
            <a:spLocks noGrp="1"/>
          </p:cNvSpPr>
          <p:nvPr>
            <p:ph type="body" sz="quarter" idx="29"/>
          </p:nvPr>
        </p:nvSpPr>
        <p:spPr>
          <a:prstGeom prst="rect">
            <a:avLst/>
          </a:prstGeom>
        </p:spPr>
        <p:txBody>
          <a:bodyPr/>
          <a:lstStyle/>
          <a:p>
            <a:r>
              <a:rPr lang="en-US" dirty="0"/>
              <a:t>2</a:t>
            </a:r>
            <a:r>
              <a:rPr lang="en-US" baseline="30000" dirty="0"/>
              <a:t>ND</a:t>
            </a:r>
            <a:r>
              <a:rPr lang="en-US" dirty="0"/>
              <a:t/>
            </a:r>
            <a:br>
              <a:rPr lang="en-US" dirty="0"/>
            </a:br>
            <a:r>
              <a:rPr lang="en-US" dirty="0"/>
              <a:t>IDEA</a:t>
            </a:r>
          </a:p>
        </p:txBody>
      </p:sp>
      <p:sp>
        <p:nvSpPr>
          <p:cNvPr id="16" name="Text Placeholder 15"/>
          <p:cNvSpPr>
            <a:spLocks noGrp="1"/>
          </p:cNvSpPr>
          <p:nvPr>
            <p:ph type="body" sz="quarter" idx="21"/>
          </p:nvPr>
        </p:nvSpPr>
        <p:spPr/>
        <p:txBody>
          <a:bodyPr/>
          <a:lstStyle/>
          <a:p>
            <a:r>
              <a:rPr lang="en-US" dirty="0" smtClean="0"/>
              <a:t>IDEA</a:t>
            </a:r>
            <a:endParaRPr lang="en-US" dirty="0"/>
          </a:p>
        </p:txBody>
      </p:sp>
      <p:sp>
        <p:nvSpPr>
          <p:cNvPr id="17" name="Text Placeholder 16"/>
          <p:cNvSpPr>
            <a:spLocks noGrp="1"/>
          </p:cNvSpPr>
          <p:nvPr>
            <p:ph type="body" sz="quarter" idx="22"/>
          </p:nvPr>
        </p:nvSpPr>
        <p:spPr/>
        <p:txBody>
          <a:bodyPr/>
          <a:lstStyle/>
          <a:p>
            <a:r>
              <a:rPr lang="en-US" dirty="0" smtClean="0"/>
              <a:t>IDEA</a:t>
            </a:r>
            <a:endParaRPr lang="en-US" dirty="0"/>
          </a:p>
        </p:txBody>
      </p:sp>
      <p:sp>
        <p:nvSpPr>
          <p:cNvPr id="18" name="Text Placeholder 17"/>
          <p:cNvSpPr>
            <a:spLocks noGrp="1"/>
          </p:cNvSpPr>
          <p:nvPr>
            <p:ph type="body" sz="quarter" idx="23"/>
          </p:nvPr>
        </p:nvSpPr>
        <p:spPr/>
        <p:txBody>
          <a:bodyPr/>
          <a:lstStyle/>
          <a:p>
            <a:r>
              <a:rPr lang="en-US" dirty="0" smtClean="0"/>
              <a:t>IDEA</a:t>
            </a:r>
            <a:endParaRPr lang="en-US" dirty="0"/>
          </a:p>
        </p:txBody>
      </p:sp>
      <p:sp>
        <p:nvSpPr>
          <p:cNvPr id="19" name="Text Placeholder 18"/>
          <p:cNvSpPr>
            <a:spLocks noGrp="1"/>
          </p:cNvSpPr>
          <p:nvPr>
            <p:ph type="body" sz="quarter" idx="24"/>
          </p:nvPr>
        </p:nvSpPr>
        <p:spPr/>
        <p:txBody>
          <a:bodyPr/>
          <a:lstStyle/>
          <a:p>
            <a:r>
              <a:rPr lang="en-US" dirty="0" smtClean="0"/>
              <a:t>IDEA</a:t>
            </a:r>
            <a:endParaRPr lang="en-US" dirty="0"/>
          </a:p>
        </p:txBody>
      </p:sp>
      <p:sp>
        <p:nvSpPr>
          <p:cNvPr id="20" name="Text Placeholder 19"/>
          <p:cNvSpPr>
            <a:spLocks noGrp="1"/>
          </p:cNvSpPr>
          <p:nvPr>
            <p:ph type="body" sz="quarter" idx="25"/>
          </p:nvPr>
        </p:nvSpPr>
        <p:spPr>
          <a:noFill/>
        </p:spPr>
        <p:txBody>
          <a:bodyPr/>
          <a:lstStyle/>
          <a:p>
            <a:r>
              <a:rPr lang="en-US" dirty="0" smtClean="0"/>
              <a:t>IDEA</a:t>
            </a:r>
            <a:endParaRPr lang="en-US" dirty="0"/>
          </a:p>
        </p:txBody>
      </p:sp>
      <p:sp>
        <p:nvSpPr>
          <p:cNvPr id="21" name="Text Placeholder 20"/>
          <p:cNvSpPr>
            <a:spLocks noGrp="1"/>
          </p:cNvSpPr>
          <p:nvPr>
            <p:ph type="body" sz="quarter" idx="26"/>
          </p:nvPr>
        </p:nvSpPr>
        <p:spPr/>
        <p:txBody>
          <a:bodyPr/>
          <a:lstStyle/>
          <a:p>
            <a:r>
              <a:rPr lang="en-US" dirty="0" smtClean="0"/>
              <a:t>IDEA</a:t>
            </a:r>
            <a:endParaRPr lang="en-US" dirty="0"/>
          </a:p>
        </p:txBody>
      </p:sp>
      <p:sp>
        <p:nvSpPr>
          <p:cNvPr id="14" name="Text Placeholder 13"/>
          <p:cNvSpPr>
            <a:spLocks noGrp="1"/>
          </p:cNvSpPr>
          <p:nvPr>
            <p:ph type="body" sz="quarter" idx="30"/>
          </p:nvPr>
        </p:nvSpPr>
        <p:spPr>
          <a:prstGeom prst="rect">
            <a:avLst/>
          </a:prstGeom>
        </p:spPr>
        <p:txBody>
          <a:bodyPr/>
          <a:lstStyle/>
          <a:p>
            <a:r>
              <a:rPr lang="en-US" dirty="0" smtClean="0"/>
              <a:t>Be </a:t>
            </a:r>
            <a:r>
              <a:rPr lang="en-US" dirty="0"/>
              <a:t>sure to make a copy of the original master slide and use the copied one to make your edits. </a:t>
            </a:r>
          </a:p>
          <a:p>
            <a:r>
              <a:rPr lang="en-US" dirty="0" smtClean="0"/>
              <a:t>This </a:t>
            </a:r>
            <a:r>
              <a:rPr lang="en-US" dirty="0"/>
              <a:t>way you always have the original as a backup.</a:t>
            </a:r>
          </a:p>
        </p:txBody>
      </p:sp>
      <p:sp>
        <p:nvSpPr>
          <p:cNvPr id="15" name="Text Placeholder 14"/>
          <p:cNvSpPr>
            <a:spLocks noGrp="1"/>
          </p:cNvSpPr>
          <p:nvPr>
            <p:ph type="body" sz="quarter" idx="17"/>
          </p:nvPr>
        </p:nvSpPr>
        <p:spPr/>
        <p:txBody>
          <a:bodyPr/>
          <a:lstStyle/>
          <a:p>
            <a:r>
              <a:rPr lang="en-US" dirty="0" smtClean="0"/>
              <a:t>MAIN IDEA</a:t>
            </a:r>
            <a:endParaRPr lang="en-US" dirty="0"/>
          </a:p>
        </p:txBody>
      </p:sp>
      <p:sp>
        <p:nvSpPr>
          <p:cNvPr id="3" name="Text Placeholder 2"/>
          <p:cNvSpPr>
            <a:spLocks noGrp="1"/>
          </p:cNvSpPr>
          <p:nvPr>
            <p:ph type="body" sz="quarter" idx="33"/>
          </p:nvPr>
        </p:nvSpPr>
        <p:spPr/>
        <p:txBody>
          <a:bodyPr/>
          <a:lstStyle/>
          <a:p>
            <a:r>
              <a:rPr lang="en-US" dirty="0" smtClean="0"/>
              <a:t>IDEA</a:t>
            </a:r>
            <a:endParaRPr lang="en-US" dirty="0"/>
          </a:p>
        </p:txBody>
      </p:sp>
      <p:sp>
        <p:nvSpPr>
          <p:cNvPr id="6" name="Text Placeholder 5"/>
          <p:cNvSpPr>
            <a:spLocks noGrp="1"/>
          </p:cNvSpPr>
          <p:nvPr>
            <p:ph type="body" sz="quarter" idx="34"/>
          </p:nvPr>
        </p:nvSpPr>
        <p:spPr/>
        <p:txBody>
          <a:bodyPr/>
          <a:lstStyle/>
          <a:p>
            <a:r>
              <a:rPr lang="en-US" dirty="0" smtClean="0"/>
              <a:t>Then </a:t>
            </a:r>
            <a:r>
              <a:rPr lang="en-US" dirty="0"/>
              <a:t>you can customize the copy master slide to your heart’s content! </a:t>
            </a:r>
            <a:endParaRPr lang="en-US" dirty="0" smtClean="0"/>
          </a:p>
          <a:p>
            <a:r>
              <a:rPr lang="en-US" dirty="0" smtClean="0"/>
              <a:t>Add your own ideas, bubbles and lines</a:t>
            </a:r>
            <a:endParaRPr lang="en-US" dirty="0"/>
          </a:p>
          <a:p>
            <a:endParaRPr lang="en-US" dirty="0"/>
          </a:p>
        </p:txBody>
      </p:sp>
      <p:sp>
        <p:nvSpPr>
          <p:cNvPr id="7" name="Text Placeholder 6"/>
          <p:cNvSpPr>
            <a:spLocks noGrp="1"/>
          </p:cNvSpPr>
          <p:nvPr>
            <p:ph type="body" sz="quarter" idx="35"/>
          </p:nvPr>
        </p:nvSpPr>
        <p:spPr/>
        <p:txBody>
          <a:bodyPr/>
          <a:lstStyle/>
          <a:p>
            <a:r>
              <a:rPr lang="en-US" dirty="0" smtClean="0"/>
              <a:t>2</a:t>
            </a:r>
            <a:r>
              <a:rPr lang="en-US" baseline="30000" dirty="0" smtClean="0"/>
              <a:t>ND</a:t>
            </a:r>
            <a:r>
              <a:rPr lang="en-US" dirty="0" smtClean="0"/>
              <a:t> LEVEL IDEAS</a:t>
            </a:r>
            <a:endParaRPr lang="en-US" dirty="0"/>
          </a:p>
        </p:txBody>
      </p:sp>
      <p:sp>
        <p:nvSpPr>
          <p:cNvPr id="8" name="Title 7"/>
          <p:cNvSpPr>
            <a:spLocks noGrp="1"/>
          </p:cNvSpPr>
          <p:nvPr>
            <p:ph type="title"/>
          </p:nvPr>
        </p:nvSpPr>
        <p:spPr/>
        <p:txBody>
          <a:bodyPr/>
          <a:lstStyle/>
          <a:p>
            <a:r>
              <a:rPr lang="en-US" dirty="0" smtClean="0"/>
              <a:t>a mind map of key concepts</a:t>
            </a:r>
            <a:endParaRPr lang="en-US" dirty="0"/>
          </a:p>
        </p:txBody>
      </p:sp>
    </p:spTree>
    <p:extLst>
      <p:ext uri="{BB962C8B-B14F-4D97-AF65-F5344CB8AC3E}">
        <p14:creationId xmlns:p14="http://schemas.microsoft.com/office/powerpoint/2010/main" val="3866951764"/>
      </p:ext>
    </p:extLst>
  </p:cSld>
  <p:clrMapOvr>
    <a:masterClrMapping/>
  </p:clrMapOvr>
  <p:transition xmlns:p14="http://schemas.microsoft.com/office/powerpoint/2010/mai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3"/>
          </p:nvPr>
        </p:nvSpPr>
        <p:spPr/>
        <p:txBody>
          <a:bodyPr/>
          <a:lstStyle/>
          <a:p>
            <a:r>
              <a:rPr lang="en-US" dirty="0" smtClean="0"/>
              <a:t>NO. 1</a:t>
            </a:r>
            <a:endParaRPr lang="en-US" dirty="0"/>
          </a:p>
        </p:txBody>
      </p:sp>
      <p:sp>
        <p:nvSpPr>
          <p:cNvPr id="19" name="Text Placeholder 18"/>
          <p:cNvSpPr>
            <a:spLocks noGrp="1"/>
          </p:cNvSpPr>
          <p:nvPr>
            <p:ph type="body" sz="quarter" idx="29"/>
          </p:nvPr>
        </p:nvSpPr>
        <p:spPr/>
        <p:txBody>
          <a:bodyPr/>
          <a:lstStyle/>
          <a:p>
            <a:r>
              <a:rPr lang="en-US" dirty="0" smtClean="0"/>
              <a:t>2014</a:t>
            </a:r>
            <a:endParaRPr lang="en-US" dirty="0"/>
          </a:p>
        </p:txBody>
      </p:sp>
      <p:sp>
        <p:nvSpPr>
          <p:cNvPr id="20" name="Text Placeholder 19"/>
          <p:cNvSpPr>
            <a:spLocks noGrp="1"/>
          </p:cNvSpPr>
          <p:nvPr>
            <p:ph type="body" sz="quarter" idx="30"/>
          </p:nvPr>
        </p:nvSpPr>
        <p:spPr/>
        <p:txBody>
          <a:bodyPr/>
          <a:lstStyle/>
          <a:p>
            <a:r>
              <a:rPr lang="en-US" dirty="0" smtClean="0"/>
              <a:t>NO. 2</a:t>
            </a:r>
            <a:endParaRPr lang="en-US" dirty="0"/>
          </a:p>
        </p:txBody>
      </p:sp>
      <p:sp>
        <p:nvSpPr>
          <p:cNvPr id="21" name="Text Placeholder 20"/>
          <p:cNvSpPr>
            <a:spLocks noGrp="1"/>
          </p:cNvSpPr>
          <p:nvPr>
            <p:ph type="body" sz="quarter" idx="31"/>
          </p:nvPr>
        </p:nvSpPr>
        <p:spPr/>
        <p:txBody>
          <a:bodyPr/>
          <a:lstStyle/>
          <a:p>
            <a:r>
              <a:rPr lang="en-US" dirty="0" smtClean="0"/>
              <a:t>NO. 3</a:t>
            </a:r>
            <a:endParaRPr lang="en-US" dirty="0"/>
          </a:p>
        </p:txBody>
      </p:sp>
      <p:sp>
        <p:nvSpPr>
          <p:cNvPr id="22" name="Text Placeholder 21"/>
          <p:cNvSpPr>
            <a:spLocks noGrp="1"/>
          </p:cNvSpPr>
          <p:nvPr>
            <p:ph type="body" sz="quarter" idx="32"/>
          </p:nvPr>
        </p:nvSpPr>
        <p:spPr/>
        <p:txBody>
          <a:bodyPr/>
          <a:lstStyle/>
          <a:p>
            <a:r>
              <a:rPr lang="en-US" dirty="0" smtClean="0"/>
              <a:t>NO. 4</a:t>
            </a:r>
            <a:endParaRPr lang="en-US" dirty="0"/>
          </a:p>
        </p:txBody>
      </p:sp>
      <p:sp>
        <p:nvSpPr>
          <p:cNvPr id="23" name="Text Placeholder 22"/>
          <p:cNvSpPr>
            <a:spLocks noGrp="1"/>
          </p:cNvSpPr>
          <p:nvPr>
            <p:ph type="body" sz="quarter" idx="33"/>
          </p:nvPr>
        </p:nvSpPr>
        <p:spPr/>
        <p:txBody>
          <a:bodyPr/>
          <a:lstStyle/>
          <a:p>
            <a:r>
              <a:rPr lang="en-US" dirty="0" smtClean="0"/>
              <a:t>NO. 5</a:t>
            </a:r>
            <a:endParaRPr lang="en-US" dirty="0"/>
          </a:p>
        </p:txBody>
      </p:sp>
      <p:sp>
        <p:nvSpPr>
          <p:cNvPr id="29" name="Text Placeholder 28"/>
          <p:cNvSpPr>
            <a:spLocks noGrp="1"/>
          </p:cNvSpPr>
          <p:nvPr>
            <p:ph type="body" sz="quarter" idx="39"/>
          </p:nvPr>
        </p:nvSpPr>
        <p:spPr>
          <a:xfrm>
            <a:off x="13704168" y="3072009"/>
            <a:ext cx="4824536" cy="711608"/>
          </a:xfrm>
        </p:spPr>
        <p:txBody>
          <a:bodyPr/>
          <a:lstStyle/>
          <a:p>
            <a:r>
              <a:rPr lang="en-US" dirty="0" smtClean="0"/>
              <a:t>SEPTEMBER 15, 2014</a:t>
            </a:r>
            <a:endParaRPr lang="en-US" dirty="0"/>
          </a:p>
        </p:txBody>
      </p:sp>
      <p:sp>
        <p:nvSpPr>
          <p:cNvPr id="30" name="Text Placeholder 29"/>
          <p:cNvSpPr>
            <a:spLocks noGrp="1"/>
          </p:cNvSpPr>
          <p:nvPr>
            <p:ph type="body" sz="quarter" idx="40"/>
          </p:nvPr>
        </p:nvSpPr>
        <p:spPr/>
        <p:txBody>
          <a:bodyPr/>
          <a:lstStyle/>
          <a:p>
            <a:r>
              <a:rPr lang="en-US" dirty="0" smtClean="0"/>
              <a:t>Achieve fourth goal and report results to the chief of operations</a:t>
            </a:r>
          </a:p>
          <a:p>
            <a:endParaRPr lang="en-US" dirty="0"/>
          </a:p>
        </p:txBody>
      </p:sp>
      <p:sp>
        <p:nvSpPr>
          <p:cNvPr id="18" name="Text Placeholder 17"/>
          <p:cNvSpPr>
            <a:spLocks noGrp="1"/>
          </p:cNvSpPr>
          <p:nvPr>
            <p:ph type="body" sz="quarter" idx="41"/>
          </p:nvPr>
        </p:nvSpPr>
        <p:spPr>
          <a:prstGeom prst="rect">
            <a:avLst/>
          </a:prstGeom>
        </p:spPr>
        <p:txBody>
          <a:bodyPr/>
          <a:lstStyle/>
          <a:p>
            <a:r>
              <a:rPr lang="en-US" dirty="0" smtClean="0"/>
              <a:t>MAY 15, 2014</a:t>
            </a:r>
            <a:endParaRPr lang="en-US" dirty="0"/>
          </a:p>
        </p:txBody>
      </p:sp>
      <p:sp>
        <p:nvSpPr>
          <p:cNvPr id="24" name="Text Placeholder 23"/>
          <p:cNvSpPr>
            <a:spLocks noGrp="1"/>
          </p:cNvSpPr>
          <p:nvPr>
            <p:ph type="body" sz="quarter" idx="42"/>
          </p:nvPr>
        </p:nvSpPr>
        <p:spPr>
          <a:prstGeom prst="rect">
            <a:avLst/>
          </a:prstGeom>
        </p:spPr>
        <p:txBody>
          <a:bodyPr/>
          <a:lstStyle/>
          <a:p>
            <a:r>
              <a:rPr lang="en-US" dirty="0" smtClean="0"/>
              <a:t>Achieve first goal and report results to the chief of operations</a:t>
            </a:r>
            <a:endParaRPr lang="en-US" dirty="0"/>
          </a:p>
        </p:txBody>
      </p:sp>
      <p:sp>
        <p:nvSpPr>
          <p:cNvPr id="2" name="Date Placeholder 1"/>
          <p:cNvSpPr>
            <a:spLocks noGrp="1"/>
          </p:cNvSpPr>
          <p:nvPr>
            <p:ph type="dt" sz="half" idx="2"/>
          </p:nvPr>
        </p:nvSpPr>
        <p:spPr>
          <a:prstGeom prst="rect">
            <a:avLst/>
          </a:prstGeom>
        </p:spPr>
        <p:txBody>
          <a:bodyPr/>
          <a:lstStyle/>
          <a:p>
            <a:r>
              <a:rPr lang="en-US" smtClean="0">
                <a:solidFill>
                  <a:srgbClr val="FFFFFF"/>
                </a:solidFill>
              </a:rPr>
              <a:t>APRIL 8, 2014</a:t>
            </a:r>
            <a:endParaRPr lang="en-US" dirty="0">
              <a:solidFill>
                <a:srgbClr val="FFFFFF"/>
              </a:solidFill>
            </a:endParaRPr>
          </a:p>
        </p:txBody>
      </p:sp>
      <p:sp>
        <p:nvSpPr>
          <p:cNvPr id="4" name="Slide Number Placeholder 3"/>
          <p:cNvSpPr>
            <a:spLocks noGrp="1"/>
          </p:cNvSpPr>
          <p:nvPr>
            <p:ph type="sldNum" sz="quarter" idx="4"/>
          </p:nvPr>
        </p:nvSpPr>
        <p:spPr>
          <a:prstGeom prst="rect">
            <a:avLst/>
          </a:prstGeom>
        </p:spPr>
        <p:txBody>
          <a:bodyPr/>
          <a:lstStyle/>
          <a:p>
            <a:fld id="{8E1C36C4-E9D3-A641-AE45-47024B03D7E5}" type="slidenum">
              <a:rPr lang="en-US" smtClean="0"/>
              <a:pPr/>
              <a:t>36</a:t>
            </a:fld>
            <a:endParaRPr lang="en-US" dirty="0"/>
          </a:p>
        </p:txBody>
      </p:sp>
      <p:sp>
        <p:nvSpPr>
          <p:cNvPr id="25" name="Text Placeholder 24"/>
          <p:cNvSpPr>
            <a:spLocks noGrp="1"/>
          </p:cNvSpPr>
          <p:nvPr>
            <p:ph type="body" sz="quarter" idx="43"/>
          </p:nvPr>
        </p:nvSpPr>
        <p:spPr>
          <a:prstGeom prst="rect">
            <a:avLst/>
          </a:prstGeom>
        </p:spPr>
        <p:txBody>
          <a:bodyPr/>
          <a:lstStyle/>
          <a:p>
            <a:r>
              <a:rPr lang="en-US" dirty="0" smtClean="0"/>
              <a:t>JUNE 12, 2014</a:t>
            </a:r>
            <a:endParaRPr lang="en-US" dirty="0"/>
          </a:p>
        </p:txBody>
      </p:sp>
      <p:sp>
        <p:nvSpPr>
          <p:cNvPr id="26" name="Text Placeholder 25"/>
          <p:cNvSpPr>
            <a:spLocks noGrp="1"/>
          </p:cNvSpPr>
          <p:nvPr>
            <p:ph type="body" sz="quarter" idx="44"/>
          </p:nvPr>
        </p:nvSpPr>
        <p:spPr>
          <a:prstGeom prst="rect">
            <a:avLst/>
          </a:prstGeom>
        </p:spPr>
        <p:txBody>
          <a:bodyPr/>
          <a:lstStyle/>
          <a:p>
            <a:r>
              <a:rPr lang="en-US" dirty="0" smtClean="0"/>
              <a:t>Achieve third goal and report results to the chief of Biz. Dev.</a:t>
            </a:r>
          </a:p>
          <a:p>
            <a:endParaRPr lang="en-US" dirty="0"/>
          </a:p>
        </p:txBody>
      </p:sp>
      <p:sp>
        <p:nvSpPr>
          <p:cNvPr id="27" name="Text Placeholder 26"/>
          <p:cNvSpPr>
            <a:spLocks noGrp="1"/>
          </p:cNvSpPr>
          <p:nvPr>
            <p:ph type="body" sz="quarter" idx="45"/>
          </p:nvPr>
        </p:nvSpPr>
        <p:spPr>
          <a:prstGeom prst="rect">
            <a:avLst/>
          </a:prstGeom>
        </p:spPr>
        <p:txBody>
          <a:bodyPr/>
          <a:lstStyle/>
          <a:p>
            <a:r>
              <a:rPr lang="en-US" dirty="0" smtClean="0"/>
              <a:t>APRIL 05, 2014</a:t>
            </a:r>
            <a:endParaRPr lang="en-US" dirty="0"/>
          </a:p>
        </p:txBody>
      </p:sp>
      <p:sp>
        <p:nvSpPr>
          <p:cNvPr id="28" name="Text Placeholder 27"/>
          <p:cNvSpPr>
            <a:spLocks noGrp="1"/>
          </p:cNvSpPr>
          <p:nvPr>
            <p:ph type="body" sz="quarter" idx="46"/>
          </p:nvPr>
        </p:nvSpPr>
        <p:spPr>
          <a:prstGeom prst="rect">
            <a:avLst/>
          </a:prstGeom>
        </p:spPr>
        <p:txBody>
          <a:bodyPr/>
          <a:lstStyle/>
          <a:p>
            <a:r>
              <a:rPr lang="en-US" dirty="0" smtClean="0"/>
              <a:t>Achieve first goal and report results to the chief of operations</a:t>
            </a:r>
          </a:p>
          <a:p>
            <a:endParaRPr lang="en-US" dirty="0"/>
          </a:p>
        </p:txBody>
      </p:sp>
      <p:sp>
        <p:nvSpPr>
          <p:cNvPr id="31" name="Text Placeholder 30"/>
          <p:cNvSpPr>
            <a:spLocks noGrp="1"/>
          </p:cNvSpPr>
          <p:nvPr>
            <p:ph type="body" sz="quarter" idx="47"/>
          </p:nvPr>
        </p:nvSpPr>
        <p:spPr>
          <a:prstGeom prst="rect">
            <a:avLst/>
          </a:prstGeom>
        </p:spPr>
        <p:txBody>
          <a:bodyPr/>
          <a:lstStyle/>
          <a:p>
            <a:r>
              <a:rPr lang="en-US" dirty="0" smtClean="0"/>
              <a:t>OCTOBER 02, 2014</a:t>
            </a:r>
            <a:endParaRPr lang="en-US" dirty="0"/>
          </a:p>
        </p:txBody>
      </p:sp>
      <p:sp>
        <p:nvSpPr>
          <p:cNvPr id="32" name="Text Placeholder 31"/>
          <p:cNvSpPr>
            <a:spLocks noGrp="1"/>
          </p:cNvSpPr>
          <p:nvPr>
            <p:ph type="body" sz="quarter" idx="48"/>
          </p:nvPr>
        </p:nvSpPr>
        <p:spPr>
          <a:prstGeom prst="rect">
            <a:avLst/>
          </a:prstGeom>
        </p:spPr>
        <p:txBody>
          <a:bodyPr/>
          <a:lstStyle/>
          <a:p>
            <a:r>
              <a:rPr lang="en-US" dirty="0" smtClean="0"/>
              <a:t>Achieve second goal and report results to the chief of finance</a:t>
            </a:r>
          </a:p>
          <a:p>
            <a:endParaRPr lang="en-US" dirty="0"/>
          </a:p>
        </p:txBody>
      </p:sp>
      <p:sp>
        <p:nvSpPr>
          <p:cNvPr id="3" name="Title 2"/>
          <p:cNvSpPr>
            <a:spLocks noGrp="1"/>
          </p:cNvSpPr>
          <p:nvPr>
            <p:ph type="title"/>
          </p:nvPr>
        </p:nvSpPr>
        <p:spPr/>
        <p:txBody>
          <a:bodyPr/>
          <a:lstStyle/>
          <a:p>
            <a:r>
              <a:rPr lang="en-US" dirty="0"/>
              <a:t>our milestone timeline</a:t>
            </a:r>
          </a:p>
        </p:txBody>
      </p:sp>
    </p:spTree>
    <p:extLst>
      <p:ext uri="{BB962C8B-B14F-4D97-AF65-F5344CB8AC3E}">
        <p14:creationId xmlns:p14="http://schemas.microsoft.com/office/powerpoint/2010/main" val="321787352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27"/>
          </p:nvPr>
        </p:nvSpPr>
        <p:spPr/>
        <p:txBody>
          <a:bodyPr/>
          <a:lstStyle/>
          <a:p>
            <a:r>
              <a:rPr lang="en-US" dirty="0" smtClean="0"/>
              <a:t>MEN=40%</a:t>
            </a:r>
            <a:endParaRPr lang="en-US" dirty="0"/>
          </a:p>
        </p:txBody>
      </p:sp>
      <p:sp>
        <p:nvSpPr>
          <p:cNvPr id="24" name="Text Placeholder 23"/>
          <p:cNvSpPr>
            <a:spLocks noGrp="1"/>
          </p:cNvSpPr>
          <p:nvPr>
            <p:ph type="body" sz="quarter" idx="28"/>
          </p:nvPr>
        </p:nvSpPr>
        <p:spPr/>
        <p:txBody>
          <a:bodyPr/>
          <a:lstStyle/>
          <a:p>
            <a:r>
              <a:rPr lang="en-US" dirty="0" smtClean="0"/>
              <a:t>WOMEN=60%</a:t>
            </a:r>
            <a:endParaRPr lang="en-US" dirty="0"/>
          </a:p>
        </p:txBody>
      </p:sp>
      <p:sp>
        <p:nvSpPr>
          <p:cNvPr id="22" name="Text Placeholder 21"/>
          <p:cNvSpPr>
            <a:spLocks noGrp="1"/>
          </p:cNvSpPr>
          <p:nvPr>
            <p:ph type="body" sz="quarter" idx="12"/>
          </p:nvPr>
        </p:nvSpPr>
        <p:spPr/>
        <p:txBody>
          <a:bodyPr/>
          <a:lstStyle/>
          <a:p>
            <a:r>
              <a:rPr lang="en-US" dirty="0"/>
              <a:t>20% of buyers</a:t>
            </a:r>
          </a:p>
          <a:p>
            <a:r>
              <a:rPr lang="en-US" dirty="0"/>
              <a:t>55% of mobile users</a:t>
            </a:r>
          </a:p>
          <a:p>
            <a:r>
              <a:rPr lang="en-US" dirty="0"/>
              <a:t>35% of Tweets</a:t>
            </a:r>
          </a:p>
          <a:p>
            <a:r>
              <a:rPr lang="en-US" dirty="0"/>
              <a:t>40% of Facebook Likes</a:t>
            </a:r>
          </a:p>
          <a:p>
            <a:r>
              <a:rPr lang="en-US" dirty="0"/>
              <a:t>10% of </a:t>
            </a:r>
            <a:r>
              <a:rPr lang="en-US" dirty="0" err="1"/>
              <a:t>Pinterest</a:t>
            </a:r>
            <a:r>
              <a:rPr lang="en-US" dirty="0"/>
              <a:t> Pins</a:t>
            </a:r>
          </a:p>
        </p:txBody>
      </p:sp>
      <p:sp>
        <p:nvSpPr>
          <p:cNvPr id="25" name="Text Placeholder 24"/>
          <p:cNvSpPr>
            <a:spLocks noGrp="1"/>
          </p:cNvSpPr>
          <p:nvPr>
            <p:ph type="body" sz="quarter" idx="30"/>
          </p:nvPr>
        </p:nvSpPr>
        <p:spPr/>
        <p:txBody>
          <a:bodyPr/>
          <a:lstStyle/>
          <a:p>
            <a:r>
              <a:rPr lang="en-US" dirty="0" smtClean="0"/>
              <a:t>80% of buyers</a:t>
            </a:r>
          </a:p>
          <a:p>
            <a:r>
              <a:rPr lang="en-US" dirty="0" smtClean="0"/>
              <a:t>45% of mobile users</a:t>
            </a:r>
          </a:p>
          <a:p>
            <a:r>
              <a:rPr lang="en-US" dirty="0" smtClean="0"/>
              <a:t>65% of Tweets</a:t>
            </a:r>
          </a:p>
          <a:p>
            <a:r>
              <a:rPr lang="en-US" dirty="0" smtClean="0"/>
              <a:t>60% of Facebook Likes</a:t>
            </a:r>
          </a:p>
          <a:p>
            <a:r>
              <a:rPr lang="en-US" dirty="0" smtClean="0"/>
              <a:t>90% of </a:t>
            </a:r>
            <a:r>
              <a:rPr lang="en-US" dirty="0" err="1" smtClean="0"/>
              <a:t>Pinterest</a:t>
            </a:r>
            <a:r>
              <a:rPr lang="en-US" dirty="0" smtClean="0"/>
              <a:t> Pins</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37</a:t>
            </a:fld>
            <a:endParaRPr lang="en-US" dirty="0"/>
          </a:p>
        </p:txBody>
      </p:sp>
      <p:sp>
        <p:nvSpPr>
          <p:cNvPr id="3" name="Title 2"/>
          <p:cNvSpPr>
            <a:spLocks noGrp="1"/>
          </p:cNvSpPr>
          <p:nvPr>
            <p:ph type="title"/>
          </p:nvPr>
        </p:nvSpPr>
        <p:spPr/>
        <p:txBody>
          <a:bodyPr/>
          <a:lstStyle/>
          <a:p>
            <a:r>
              <a:rPr lang="en-US" dirty="0" smtClean="0"/>
              <a:t>our client demographics</a:t>
            </a:r>
            <a:endParaRPr lang="en-US" dirty="0"/>
          </a:p>
        </p:txBody>
      </p:sp>
    </p:spTree>
    <p:extLst>
      <p:ext uri="{BB962C8B-B14F-4D97-AF65-F5344CB8AC3E}">
        <p14:creationId xmlns:p14="http://schemas.microsoft.com/office/powerpoint/2010/main" val="3389401576"/>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smtClean="0"/>
              <a:t>DEEP THOUGHTS ON FEMALE TARGET GROUPS</a:t>
            </a:r>
          </a:p>
        </p:txBody>
      </p:sp>
      <p:sp>
        <p:nvSpPr>
          <p:cNvPr id="9" name="Text Placeholder 8"/>
          <p:cNvSpPr>
            <a:spLocks noGrp="1"/>
          </p:cNvSpPr>
          <p:nvPr>
            <p:ph type="body" sz="quarter" idx="25"/>
          </p:nvPr>
        </p:nvSpPr>
        <p:spPr/>
        <p:txBody>
          <a:bodyPr/>
          <a:lstStyle/>
          <a:p>
            <a:r>
              <a:rPr lang="en-US" dirty="0" smtClean="0"/>
              <a:t>POINT ONE</a:t>
            </a:r>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1" name="Text Placeholder 10"/>
          <p:cNvSpPr>
            <a:spLocks noGrp="1"/>
          </p:cNvSpPr>
          <p:nvPr>
            <p:ph type="body" sz="quarter" idx="27"/>
          </p:nvPr>
        </p:nvSpPr>
        <p:spPr/>
        <p:txBody>
          <a:bodyPr/>
          <a:lstStyle/>
          <a:p>
            <a:r>
              <a:rPr lang="en-US" dirty="0" smtClean="0"/>
              <a:t>POINT TWO</a:t>
            </a:r>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3" name="Text Placeholder 12"/>
          <p:cNvSpPr>
            <a:spLocks noGrp="1"/>
          </p:cNvSpPr>
          <p:nvPr>
            <p:ph type="body" sz="quarter" idx="29"/>
          </p:nvPr>
        </p:nvSpPr>
        <p:spPr/>
        <p:txBody>
          <a:bodyPr/>
          <a:lstStyle/>
          <a:p>
            <a:r>
              <a:rPr lang="en-US" dirty="0" smtClean="0"/>
              <a:t>POINT THREE</a:t>
            </a:r>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a:p>
            <a:endParaRPr lang="en-US" dirty="0"/>
          </a:p>
        </p:txBody>
      </p:sp>
      <p:sp>
        <p:nvSpPr>
          <p:cNvPr id="5" name="Date Placeholder 4"/>
          <p:cNvSpPr>
            <a:spLocks noGrp="1"/>
          </p:cNvSpPr>
          <p:nvPr>
            <p:ph type="dt" sz="half" idx="2"/>
          </p:nvPr>
        </p:nvSpPr>
        <p:spPr/>
        <p:txBody>
          <a:bodyPr/>
          <a:lstStyle/>
          <a:p>
            <a:r>
              <a:rPr lang="en-US" smtClean="0"/>
              <a:t>APRIL 8, 2014</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38</a:t>
            </a:fld>
            <a:endParaRPr lang="en-US" dirty="0"/>
          </a:p>
        </p:txBody>
      </p:sp>
      <p:sp>
        <p:nvSpPr>
          <p:cNvPr id="3" name="Text Placeholder 2"/>
          <p:cNvSpPr>
            <a:spLocks noGrp="1"/>
          </p:cNvSpPr>
          <p:nvPr>
            <p:ph type="body" sz="quarter" idx="32"/>
          </p:nvPr>
        </p:nvSpPr>
        <p:spPr>
          <a:prstGeom prst="rect">
            <a:avLst/>
          </a:prstGeom>
        </p:spPr>
        <p:txBody>
          <a:bodyPr/>
          <a:lstStyle/>
          <a:p>
            <a:r>
              <a:rPr lang="en-US" dirty="0"/>
              <a:t>A short description of the Betty persona and how she engages with this company</a:t>
            </a:r>
            <a:r>
              <a:rPr lang="en-US" dirty="0" smtClean="0"/>
              <a:t>.</a:t>
            </a:r>
          </a:p>
          <a:p>
            <a:r>
              <a:rPr lang="en-US" dirty="0" smtClean="0"/>
              <a:t>Betty has quirky, unique qualities that make her an ideal customer.</a:t>
            </a:r>
            <a:endParaRPr lang="en-US" dirty="0"/>
          </a:p>
        </p:txBody>
      </p:sp>
      <p:sp>
        <p:nvSpPr>
          <p:cNvPr id="17" name="Title 16"/>
          <p:cNvSpPr>
            <a:spLocks noGrp="1"/>
          </p:cNvSpPr>
          <p:nvPr>
            <p:ph type="title"/>
          </p:nvPr>
        </p:nvSpPr>
        <p:spPr/>
        <p:txBody>
          <a:bodyPr/>
          <a:lstStyle/>
          <a:p>
            <a:r>
              <a:rPr lang="en-US" dirty="0" smtClean="0"/>
              <a:t>key female </a:t>
            </a:r>
            <a:r>
              <a:rPr lang="en-US" dirty="0"/>
              <a:t>target </a:t>
            </a:r>
            <a:r>
              <a:rPr lang="en-US" dirty="0" smtClean="0"/>
              <a:t>persona</a:t>
            </a:r>
            <a:endParaRPr lang="en-US" dirty="0"/>
          </a:p>
        </p:txBody>
      </p:sp>
      <p:sp>
        <p:nvSpPr>
          <p:cNvPr id="4" name="Text Placeholder 3"/>
          <p:cNvSpPr>
            <a:spLocks noGrp="1"/>
          </p:cNvSpPr>
          <p:nvPr>
            <p:ph type="body" sz="quarter" idx="15"/>
          </p:nvPr>
        </p:nvSpPr>
        <p:spPr/>
        <p:txBody>
          <a:bodyPr/>
          <a:lstStyle/>
          <a:p>
            <a:r>
              <a:rPr lang="en-US" dirty="0"/>
              <a:t>Use this space to introduce the main elements of this particular target group. You can elaborate on specific qualities in the sections below. This area is better served as an introduction to the rest of the information.</a:t>
            </a:r>
          </a:p>
          <a:p>
            <a:endParaRPr lang="en-US" dirty="0"/>
          </a:p>
        </p:txBody>
      </p:sp>
      <p:sp>
        <p:nvSpPr>
          <p:cNvPr id="15" name="Text Placeholder 14"/>
          <p:cNvSpPr>
            <a:spLocks noGrp="1"/>
          </p:cNvSpPr>
          <p:nvPr>
            <p:ph type="body" sz="quarter" idx="33"/>
          </p:nvPr>
        </p:nvSpPr>
        <p:spPr>
          <a:prstGeom prst="rect">
            <a:avLst/>
          </a:prstGeom>
        </p:spPr>
        <p:txBody>
          <a:bodyPr/>
          <a:lstStyle/>
          <a:p>
            <a:r>
              <a:rPr lang="en-US" dirty="0"/>
              <a:t>PERSONA:</a:t>
            </a:r>
          </a:p>
          <a:p>
            <a:r>
              <a:rPr lang="en-US" dirty="0" smtClean="0"/>
              <a:t>Ms. Betty Carson</a:t>
            </a:r>
            <a:endParaRPr lang="en-US" dirty="0"/>
          </a:p>
        </p:txBody>
      </p:sp>
    </p:spTree>
    <p:extLst>
      <p:ext uri="{BB962C8B-B14F-4D97-AF65-F5344CB8AC3E}">
        <p14:creationId xmlns:p14="http://schemas.microsoft.com/office/powerpoint/2010/main" val="2760577263"/>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smtClean="0"/>
              <a:t>DEEP THOUGHTS ON MALE TARGET GROUPS</a:t>
            </a:r>
          </a:p>
        </p:txBody>
      </p:sp>
      <p:sp>
        <p:nvSpPr>
          <p:cNvPr id="10" name="Text Placeholder 9"/>
          <p:cNvSpPr>
            <a:spLocks noGrp="1"/>
          </p:cNvSpPr>
          <p:nvPr>
            <p:ph type="body" sz="quarter" idx="25"/>
          </p:nvPr>
        </p:nvSpPr>
        <p:spPr/>
        <p:txBody>
          <a:bodyPr/>
          <a:lstStyle/>
          <a:p>
            <a:r>
              <a:rPr lang="en-US" dirty="0" smtClean="0"/>
              <a:t>POINT ONE</a:t>
            </a:r>
            <a:endParaRPr lang="en-US" dirty="0"/>
          </a:p>
        </p:txBody>
      </p:sp>
      <p:sp>
        <p:nvSpPr>
          <p:cNvPr id="12" name="Text Placeholder 11"/>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4" name="Text Placeholder 13"/>
          <p:cNvSpPr>
            <a:spLocks noGrp="1"/>
          </p:cNvSpPr>
          <p:nvPr>
            <p:ph type="body" sz="quarter" idx="27"/>
          </p:nvPr>
        </p:nvSpPr>
        <p:spPr/>
        <p:txBody>
          <a:bodyPr/>
          <a:lstStyle/>
          <a:p>
            <a:r>
              <a:rPr lang="en-US" dirty="0" smtClean="0"/>
              <a:t>POINT TWO</a:t>
            </a:r>
            <a:endParaRPr lang="en-US" dirty="0"/>
          </a:p>
        </p:txBody>
      </p:sp>
      <p:sp>
        <p:nvSpPr>
          <p:cNvPr id="15" name="Text Placeholder 14"/>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2" name="Text Placeholder 1"/>
          <p:cNvSpPr>
            <a:spLocks noGrp="1"/>
          </p:cNvSpPr>
          <p:nvPr>
            <p:ph type="body" sz="quarter" idx="29"/>
          </p:nvPr>
        </p:nvSpPr>
        <p:spPr/>
        <p:txBody>
          <a:bodyPr/>
          <a:lstStyle/>
          <a:p>
            <a:r>
              <a:rPr lang="en-US" dirty="0" smtClean="0"/>
              <a:t>POINT THREE</a:t>
            </a:r>
            <a:endParaRPr lang="en-US" dirty="0"/>
          </a:p>
        </p:txBody>
      </p:sp>
      <p:sp>
        <p:nvSpPr>
          <p:cNvPr id="16" name="Text Placeholder 15"/>
          <p:cNvSpPr>
            <a:spLocks noGrp="1"/>
          </p:cNvSpPr>
          <p:nvPr>
            <p:ph type="body" sz="quarter" idx="30"/>
          </p:nvPr>
        </p:nvSpPr>
        <p:spPr/>
        <p:txBody>
          <a:bodyPr anchor="t"/>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5" name="Date Placeholder 4"/>
          <p:cNvSpPr>
            <a:spLocks noGrp="1"/>
          </p:cNvSpPr>
          <p:nvPr>
            <p:ph type="dt" sz="half" idx="2"/>
          </p:nvPr>
        </p:nvSpPr>
        <p:spPr/>
        <p:txBody>
          <a:bodyPr/>
          <a:lstStyle/>
          <a:p>
            <a:r>
              <a:rPr lang="en-US" smtClean="0"/>
              <a:t>APRIL 8, 2014</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39</a:t>
            </a:fld>
            <a:endParaRPr lang="en-US" dirty="0"/>
          </a:p>
        </p:txBody>
      </p:sp>
      <p:sp>
        <p:nvSpPr>
          <p:cNvPr id="17" name="Text Placeholder 16"/>
          <p:cNvSpPr>
            <a:spLocks noGrp="1"/>
          </p:cNvSpPr>
          <p:nvPr>
            <p:ph type="body" sz="quarter" idx="32"/>
          </p:nvPr>
        </p:nvSpPr>
        <p:spPr/>
        <p:txBody>
          <a:bodyPr/>
          <a:lstStyle/>
          <a:p>
            <a:r>
              <a:rPr lang="en-US" dirty="0"/>
              <a:t>A short description of the </a:t>
            </a:r>
            <a:r>
              <a:rPr lang="en-US" dirty="0" smtClean="0"/>
              <a:t>persona named Dick </a:t>
            </a:r>
            <a:r>
              <a:rPr lang="en-US" dirty="0"/>
              <a:t>and how he thinks about life</a:t>
            </a:r>
            <a:r>
              <a:rPr lang="en-US" dirty="0" smtClean="0"/>
              <a:t>.</a:t>
            </a:r>
          </a:p>
          <a:p>
            <a:r>
              <a:rPr lang="en-US" dirty="0" smtClean="0"/>
              <a:t>Dick </a:t>
            </a:r>
            <a:r>
              <a:rPr lang="en-US" dirty="0"/>
              <a:t>has </a:t>
            </a:r>
            <a:r>
              <a:rPr lang="en-US" dirty="0" smtClean="0"/>
              <a:t>distinctive </a:t>
            </a:r>
            <a:r>
              <a:rPr lang="en-US" dirty="0"/>
              <a:t>qualities that make </a:t>
            </a:r>
            <a:r>
              <a:rPr lang="en-US" dirty="0" smtClean="0"/>
              <a:t>him </a:t>
            </a:r>
            <a:r>
              <a:rPr lang="en-US" dirty="0"/>
              <a:t>an ideal </a:t>
            </a:r>
            <a:r>
              <a:rPr lang="en-US" dirty="0" smtClean="0"/>
              <a:t>customer.</a:t>
            </a:r>
            <a:endParaRPr lang="en-US" dirty="0"/>
          </a:p>
        </p:txBody>
      </p:sp>
      <p:sp>
        <p:nvSpPr>
          <p:cNvPr id="18" name="Title 17"/>
          <p:cNvSpPr>
            <a:spLocks noGrp="1"/>
          </p:cNvSpPr>
          <p:nvPr>
            <p:ph type="title"/>
          </p:nvPr>
        </p:nvSpPr>
        <p:spPr/>
        <p:txBody>
          <a:bodyPr/>
          <a:lstStyle/>
          <a:p>
            <a:r>
              <a:rPr lang="en-US" dirty="0" smtClean="0"/>
              <a:t>key male </a:t>
            </a:r>
            <a:r>
              <a:rPr lang="en-US" dirty="0"/>
              <a:t>target </a:t>
            </a:r>
            <a:r>
              <a:rPr lang="en-US" dirty="0" smtClean="0"/>
              <a:t>persona</a:t>
            </a:r>
            <a:endParaRPr lang="en-US" dirty="0"/>
          </a:p>
        </p:txBody>
      </p:sp>
      <p:sp>
        <p:nvSpPr>
          <p:cNvPr id="4" name="Text Placeholder 3"/>
          <p:cNvSpPr>
            <a:spLocks noGrp="1"/>
          </p:cNvSpPr>
          <p:nvPr>
            <p:ph type="body" sz="quarter" idx="15"/>
          </p:nvPr>
        </p:nvSpPr>
        <p:spPr/>
        <p:txBody>
          <a:bodyPr/>
          <a:lstStyle/>
          <a:p>
            <a:r>
              <a:rPr lang="en-US" dirty="0" smtClean="0"/>
              <a:t>Use this space to introduce the main elements of this particular target group. You can elaborate on specific qualities in the sections below. This area is better served as an introduction to the rest of the information.</a:t>
            </a:r>
            <a:endParaRPr lang="en-US" dirty="0"/>
          </a:p>
        </p:txBody>
      </p:sp>
      <p:sp>
        <p:nvSpPr>
          <p:cNvPr id="3" name="Text Placeholder 2"/>
          <p:cNvSpPr>
            <a:spLocks noGrp="1"/>
          </p:cNvSpPr>
          <p:nvPr>
            <p:ph type="body" sz="quarter" idx="33"/>
          </p:nvPr>
        </p:nvSpPr>
        <p:spPr>
          <a:prstGeom prst="rect">
            <a:avLst/>
          </a:prstGeom>
        </p:spPr>
        <p:txBody>
          <a:bodyPr/>
          <a:lstStyle/>
          <a:p>
            <a:r>
              <a:rPr lang="en-US" dirty="0"/>
              <a:t>PERSONA: </a:t>
            </a:r>
          </a:p>
          <a:p>
            <a:r>
              <a:rPr lang="en-US" dirty="0" smtClean="0"/>
              <a:t>Mr. Dick Fallon</a:t>
            </a:r>
            <a:endParaRPr lang="en-US" dirty="0"/>
          </a:p>
        </p:txBody>
      </p:sp>
    </p:spTree>
    <p:extLst>
      <p:ext uri="{BB962C8B-B14F-4D97-AF65-F5344CB8AC3E}">
        <p14:creationId xmlns:p14="http://schemas.microsoft.com/office/powerpoint/2010/main" val="1107367758"/>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7"/>
          </p:nvPr>
        </p:nvSpPr>
        <p:spPr/>
        <p:txBody>
          <a:bodyPr/>
          <a:lstStyle/>
          <a:p>
            <a:r>
              <a:rPr lang="en-US" dirty="0" smtClean="0"/>
              <a:t>MALE SOCIAL MEDIA FOLLOWERS</a:t>
            </a:r>
            <a:endParaRPr lang="en-US" dirty="0"/>
          </a:p>
        </p:txBody>
      </p:sp>
      <p:sp>
        <p:nvSpPr>
          <p:cNvPr id="6" name="Text Placeholder 5"/>
          <p:cNvSpPr>
            <a:spLocks noGrp="1"/>
          </p:cNvSpPr>
          <p:nvPr>
            <p:ph type="body" sz="quarter" idx="28"/>
          </p:nvPr>
        </p:nvSpPr>
        <p:spPr/>
        <p:txBody>
          <a:bodyPr/>
          <a:lstStyle/>
          <a:p>
            <a:r>
              <a:rPr lang="en-US" dirty="0" smtClean="0"/>
              <a:t>FEMALE SOCIAL MEDIA FOLLOWERS</a:t>
            </a:r>
            <a:endParaRPr lang="en-US" dirty="0"/>
          </a:p>
        </p:txBody>
      </p:sp>
      <p:sp>
        <p:nvSpPr>
          <p:cNvPr id="10" name="Text Placeholder 9"/>
          <p:cNvSpPr>
            <a:spLocks noGrp="1"/>
          </p:cNvSpPr>
          <p:nvPr>
            <p:ph type="body" sz="quarter" idx="12"/>
          </p:nvPr>
        </p:nvSpPr>
        <p:spPr/>
        <p:txBody>
          <a:bodyPr/>
          <a:lstStyle/>
          <a:p>
            <a:r>
              <a:rPr lang="en-US" dirty="0" smtClean="0"/>
              <a:t>This is the effect with our social media engagement strategy. </a:t>
            </a:r>
            <a:endParaRPr lang="en-US" dirty="0"/>
          </a:p>
        </p:txBody>
      </p:sp>
      <p:sp>
        <p:nvSpPr>
          <p:cNvPr id="7" name="Text Placeholder 6"/>
          <p:cNvSpPr>
            <a:spLocks noGrp="1"/>
          </p:cNvSpPr>
          <p:nvPr>
            <p:ph type="body" sz="quarter" idx="29"/>
          </p:nvPr>
        </p:nvSpPr>
        <p:spPr/>
        <p:txBody>
          <a:bodyPr/>
          <a:lstStyle/>
          <a:p>
            <a:r>
              <a:rPr lang="en-US" dirty="0"/>
              <a:t>This is the effect with our social media engagement </a:t>
            </a:r>
            <a:r>
              <a:rPr lang="en-US" dirty="0" smtClean="0"/>
              <a:t>strategy</a:t>
            </a:r>
            <a:r>
              <a:rPr lang="en-US" dirty="0"/>
              <a:t>. </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40</a:t>
            </a:fld>
            <a:endParaRPr lang="en-US" dirty="0"/>
          </a:p>
        </p:txBody>
      </p:sp>
      <p:sp>
        <p:nvSpPr>
          <p:cNvPr id="9" name="Title 8"/>
          <p:cNvSpPr>
            <a:spLocks noGrp="1"/>
          </p:cNvSpPr>
          <p:nvPr>
            <p:ph type="title"/>
          </p:nvPr>
        </p:nvSpPr>
        <p:spPr/>
        <p:txBody>
          <a:bodyPr>
            <a:noAutofit/>
          </a:bodyPr>
          <a:lstStyle/>
          <a:p>
            <a:r>
              <a:rPr lang="en-US" dirty="0" smtClean="0"/>
              <a:t>social engagement networks</a:t>
            </a:r>
            <a:endParaRPr lang="en-US" dirty="0"/>
          </a:p>
        </p:txBody>
      </p:sp>
    </p:spTree>
    <p:extLst>
      <p:ext uri="{BB962C8B-B14F-4D97-AF65-F5344CB8AC3E}">
        <p14:creationId xmlns:p14="http://schemas.microsoft.com/office/powerpoint/2010/main" val="2596042745"/>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 single thought </a:t>
            </a:r>
            <a:br>
              <a:rPr lang="en-US" dirty="0" smtClean="0"/>
            </a:br>
            <a:r>
              <a:rPr lang="en-US" dirty="0" smtClean="0"/>
              <a:t>presented </a:t>
            </a:r>
            <a:br>
              <a:rPr lang="en-US" dirty="0" smtClean="0"/>
            </a:br>
            <a:r>
              <a:rPr lang="en-US" dirty="0" smtClean="0"/>
              <a:t>on a very simple page</a:t>
            </a:r>
            <a:endParaRPr lang="en-US" dirty="0"/>
          </a:p>
        </p:txBody>
      </p:sp>
      <p:sp>
        <p:nvSpPr>
          <p:cNvPr id="4" name="Date Placeholder 3"/>
          <p:cNvSpPr>
            <a:spLocks noGrp="1"/>
          </p:cNvSpPr>
          <p:nvPr>
            <p:ph type="dt" sz="half" idx="2"/>
          </p:nvPr>
        </p:nvSpPr>
        <p:spPr/>
        <p:txBody>
          <a:bodyPr/>
          <a:lstStyle/>
          <a:p>
            <a:r>
              <a:rPr lang="en-US" dirty="0"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a:t>
            </a:fld>
            <a:endParaRPr lang="en-US" dirty="0"/>
          </a:p>
        </p:txBody>
      </p:sp>
    </p:spTree>
    <p:extLst>
      <p:ext uri="{BB962C8B-B14F-4D97-AF65-F5344CB8AC3E}">
        <p14:creationId xmlns:p14="http://schemas.microsoft.com/office/powerpoint/2010/main" val="377677179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41</a:t>
            </a:fld>
            <a:endParaRPr lang="en-US" dirty="0"/>
          </a:p>
        </p:txBody>
      </p:sp>
      <p:sp>
        <p:nvSpPr>
          <p:cNvPr id="17" name="Text Placeholder 16"/>
          <p:cNvSpPr>
            <a:spLocks noGrp="1"/>
          </p:cNvSpPr>
          <p:nvPr>
            <p:ph type="body" sz="quarter" idx="43"/>
          </p:nvPr>
        </p:nvSpPr>
        <p:spPr/>
        <p:txBody>
          <a:bodyPr/>
          <a:lstStyle/>
          <a:p>
            <a:r>
              <a:rPr lang="en-US" dirty="0" smtClean="0"/>
              <a:t>WEEKLY </a:t>
            </a:r>
            <a:br>
              <a:rPr lang="en-US" dirty="0" smtClean="0"/>
            </a:br>
            <a:r>
              <a:rPr lang="en-US" dirty="0" smtClean="0"/>
              <a:t>VIEWS</a:t>
            </a:r>
          </a:p>
          <a:p>
            <a:endParaRPr lang="en-US" dirty="0"/>
          </a:p>
        </p:txBody>
      </p:sp>
      <p:sp>
        <p:nvSpPr>
          <p:cNvPr id="18" name="Text Placeholder 17"/>
          <p:cNvSpPr>
            <a:spLocks noGrp="1"/>
          </p:cNvSpPr>
          <p:nvPr>
            <p:ph type="body" sz="quarter" idx="44"/>
          </p:nvPr>
        </p:nvSpPr>
        <p:spPr/>
        <p:txBody>
          <a:bodyPr/>
          <a:lstStyle/>
          <a:p>
            <a:r>
              <a:rPr lang="en-US" dirty="0" smtClean="0"/>
              <a:t>NEW FOLLOWERS</a:t>
            </a:r>
            <a:br>
              <a:rPr lang="en-US" dirty="0" smtClean="0"/>
            </a:br>
            <a:endParaRPr lang="en-US" dirty="0"/>
          </a:p>
        </p:txBody>
      </p:sp>
      <p:sp>
        <p:nvSpPr>
          <p:cNvPr id="19" name="Text Placeholder 18"/>
          <p:cNvSpPr>
            <a:spLocks noGrp="1"/>
          </p:cNvSpPr>
          <p:nvPr>
            <p:ph type="body" sz="quarter" idx="45"/>
          </p:nvPr>
        </p:nvSpPr>
        <p:spPr/>
        <p:txBody>
          <a:bodyPr/>
          <a:lstStyle/>
          <a:p>
            <a:r>
              <a:rPr lang="en-US" dirty="0" smtClean="0"/>
              <a:t>WEEKLY TWEETS</a:t>
            </a:r>
          </a:p>
        </p:txBody>
      </p:sp>
      <p:sp>
        <p:nvSpPr>
          <p:cNvPr id="20" name="Text Placeholder 19"/>
          <p:cNvSpPr>
            <a:spLocks noGrp="1"/>
          </p:cNvSpPr>
          <p:nvPr>
            <p:ph type="body" sz="quarter" idx="46"/>
          </p:nvPr>
        </p:nvSpPr>
        <p:spPr/>
        <p:txBody>
          <a:bodyPr/>
          <a:lstStyle/>
          <a:p>
            <a:r>
              <a:rPr lang="en-US" dirty="0" smtClean="0"/>
              <a:t>NEW</a:t>
            </a:r>
            <a:br>
              <a:rPr lang="en-US" dirty="0" smtClean="0"/>
            </a:br>
            <a:r>
              <a:rPr lang="en-US" dirty="0" smtClean="0"/>
              <a:t>FOLLOWERS</a:t>
            </a:r>
          </a:p>
        </p:txBody>
      </p:sp>
      <p:sp>
        <p:nvSpPr>
          <p:cNvPr id="13" name="Text Placeholder 12"/>
          <p:cNvSpPr>
            <a:spLocks noGrp="1"/>
          </p:cNvSpPr>
          <p:nvPr>
            <p:ph type="body" sz="quarter" idx="10"/>
          </p:nvPr>
        </p:nvSpPr>
        <p:spPr/>
        <p:txBody>
          <a:bodyPr/>
          <a:lstStyle/>
          <a:p>
            <a:r>
              <a:rPr lang="en-US" dirty="0" smtClean="0"/>
              <a:t>TWITTER STATISTICS AND FACTS</a:t>
            </a:r>
            <a:endParaRPr lang="en-US" dirty="0"/>
          </a:p>
        </p:txBody>
      </p:sp>
      <p:sp>
        <p:nvSpPr>
          <p:cNvPr id="14" name="Text Placeholder 13"/>
          <p:cNvSpPr>
            <a:spLocks noGrp="1"/>
          </p:cNvSpPr>
          <p:nvPr>
            <p:ph type="body" sz="quarter" idx="15"/>
          </p:nvPr>
        </p:nvSpPr>
        <p:spPr/>
        <p:txBody>
          <a:bodyPr/>
          <a:lstStyle/>
          <a:p>
            <a:r>
              <a:rPr lang="en-US" dirty="0" smtClean="0"/>
              <a:t>FACEBOOK STATISTICS AND FACTS</a:t>
            </a:r>
            <a:endParaRPr lang="en-US" dirty="0"/>
          </a:p>
        </p:txBody>
      </p:sp>
      <p:sp>
        <p:nvSpPr>
          <p:cNvPr id="16" name="Text Placeholder 15"/>
          <p:cNvSpPr>
            <a:spLocks noGrp="1"/>
          </p:cNvSpPr>
          <p:nvPr>
            <p:ph type="body" sz="quarter" idx="41"/>
          </p:nvPr>
        </p:nvSpPr>
        <p:spPr/>
        <p:txBody>
          <a:bodyPr/>
          <a:lstStyle/>
          <a:p>
            <a:r>
              <a:rPr lang="en-US" dirty="0"/>
              <a:t>30% interesting factoid number one</a:t>
            </a:r>
          </a:p>
          <a:p>
            <a:r>
              <a:rPr lang="en-US" dirty="0"/>
              <a:t>57%+ factoid of note number two</a:t>
            </a:r>
          </a:p>
          <a:p>
            <a:r>
              <a:rPr lang="en-US" dirty="0"/>
              <a:t>20% conversion from the third feature</a:t>
            </a:r>
          </a:p>
          <a:p>
            <a:endParaRPr lang="en-US" dirty="0"/>
          </a:p>
        </p:txBody>
      </p:sp>
      <p:sp>
        <p:nvSpPr>
          <p:cNvPr id="4" name="Text Placeholder 3"/>
          <p:cNvSpPr>
            <a:spLocks noGrp="1"/>
          </p:cNvSpPr>
          <p:nvPr>
            <p:ph type="body" sz="quarter" idx="47"/>
          </p:nvPr>
        </p:nvSpPr>
        <p:spPr/>
        <p:txBody>
          <a:bodyPr/>
          <a:lstStyle/>
          <a:p>
            <a:r>
              <a:rPr lang="en-US" dirty="0"/>
              <a:t>30% interesting factoid number one</a:t>
            </a:r>
          </a:p>
          <a:p>
            <a:r>
              <a:rPr lang="en-US" dirty="0"/>
              <a:t>57%+ factoid of note number two</a:t>
            </a:r>
          </a:p>
          <a:p>
            <a:r>
              <a:rPr lang="en-US" dirty="0"/>
              <a:t>20% conversion from the third </a:t>
            </a:r>
            <a:r>
              <a:rPr lang="en-US" dirty="0" smtClean="0"/>
              <a:t>feature</a:t>
            </a:r>
            <a:endParaRPr lang="en-US" dirty="0"/>
          </a:p>
        </p:txBody>
      </p:sp>
      <p:sp>
        <p:nvSpPr>
          <p:cNvPr id="12" name="Title 11"/>
          <p:cNvSpPr>
            <a:spLocks noGrp="1"/>
          </p:cNvSpPr>
          <p:nvPr>
            <p:ph type="title"/>
          </p:nvPr>
        </p:nvSpPr>
        <p:spPr/>
        <p:txBody>
          <a:bodyPr/>
          <a:lstStyle/>
          <a:p>
            <a:r>
              <a:rPr lang="en-US" dirty="0" smtClean="0"/>
              <a:t>social media comparative stats</a:t>
            </a:r>
            <a:endParaRPr lang="en-US" dirty="0"/>
          </a:p>
        </p:txBody>
      </p:sp>
      <p:sp>
        <p:nvSpPr>
          <p:cNvPr id="5" name="Text Placeholder 4"/>
          <p:cNvSpPr>
            <a:spLocks noGrp="1"/>
          </p:cNvSpPr>
          <p:nvPr>
            <p:ph type="body" sz="quarter" idx="48"/>
          </p:nvPr>
        </p:nvSpPr>
        <p:spPr/>
        <p:txBody>
          <a:bodyPr/>
          <a:lstStyle/>
          <a:p>
            <a:r>
              <a:rPr lang="en-US" dirty="0" smtClean="0"/>
              <a:t>WEEKLY SHARES</a:t>
            </a:r>
          </a:p>
        </p:txBody>
      </p:sp>
      <p:sp>
        <p:nvSpPr>
          <p:cNvPr id="6" name="Text Placeholder 5"/>
          <p:cNvSpPr>
            <a:spLocks noGrp="1"/>
          </p:cNvSpPr>
          <p:nvPr>
            <p:ph type="body" sz="quarter" idx="49"/>
          </p:nvPr>
        </p:nvSpPr>
        <p:spPr/>
        <p:txBody>
          <a:bodyPr/>
          <a:lstStyle/>
          <a:p>
            <a:r>
              <a:rPr lang="en-US" dirty="0"/>
              <a:t>CURRENT</a:t>
            </a:r>
            <a:br>
              <a:rPr lang="en-US" dirty="0"/>
            </a:br>
            <a:r>
              <a:rPr lang="en-US" dirty="0" smtClean="0"/>
              <a:t>FOLLOWERS</a:t>
            </a:r>
            <a:endParaRPr lang="en-US" dirty="0"/>
          </a:p>
        </p:txBody>
      </p:sp>
      <p:sp>
        <p:nvSpPr>
          <p:cNvPr id="7" name="Text Placeholder 6"/>
          <p:cNvSpPr>
            <a:spLocks noGrp="1"/>
          </p:cNvSpPr>
          <p:nvPr>
            <p:ph type="body" sz="quarter" idx="50"/>
          </p:nvPr>
        </p:nvSpPr>
        <p:spPr/>
        <p:txBody>
          <a:bodyPr/>
          <a:lstStyle/>
          <a:p>
            <a:r>
              <a:rPr lang="en-US" dirty="0" smtClean="0"/>
              <a:t>WEEKLY </a:t>
            </a:r>
            <a:br>
              <a:rPr lang="en-US" dirty="0" smtClean="0"/>
            </a:br>
            <a:r>
              <a:rPr lang="en-US" dirty="0" smtClean="0"/>
              <a:t>RE-TWEETS</a:t>
            </a:r>
            <a:endParaRPr lang="en-US" dirty="0"/>
          </a:p>
        </p:txBody>
      </p:sp>
      <p:sp>
        <p:nvSpPr>
          <p:cNvPr id="8" name="Text Placeholder 7"/>
          <p:cNvSpPr>
            <a:spLocks noGrp="1"/>
          </p:cNvSpPr>
          <p:nvPr>
            <p:ph type="body" sz="quarter" idx="51"/>
          </p:nvPr>
        </p:nvSpPr>
        <p:spPr/>
        <p:txBody>
          <a:bodyPr/>
          <a:lstStyle/>
          <a:p>
            <a:r>
              <a:rPr lang="en-US" dirty="0" smtClean="0"/>
              <a:t>CURRENT FOLLOWERS</a:t>
            </a:r>
            <a:endParaRPr lang="en-US" dirty="0"/>
          </a:p>
        </p:txBody>
      </p:sp>
      <p:sp>
        <p:nvSpPr>
          <p:cNvPr id="15" name="Text Placeholder 14"/>
          <p:cNvSpPr>
            <a:spLocks noGrp="1"/>
          </p:cNvSpPr>
          <p:nvPr>
            <p:ph type="body" sz="quarter" idx="26"/>
          </p:nvPr>
        </p:nvSpPr>
        <p:spPr/>
        <p:txBody>
          <a:bodyPr/>
          <a:lstStyle/>
          <a:p>
            <a:r>
              <a:rPr lang="en-US" dirty="0" smtClean="0"/>
              <a:t>250 TWEETS</a:t>
            </a:r>
          </a:p>
        </p:txBody>
      </p:sp>
      <p:sp>
        <p:nvSpPr>
          <p:cNvPr id="9" name="Text Placeholder 8"/>
          <p:cNvSpPr>
            <a:spLocks noGrp="1"/>
          </p:cNvSpPr>
          <p:nvPr>
            <p:ph type="body" sz="quarter" idx="52"/>
          </p:nvPr>
        </p:nvSpPr>
        <p:spPr/>
        <p:txBody>
          <a:bodyPr/>
          <a:lstStyle/>
          <a:p>
            <a:r>
              <a:rPr lang="en-US" dirty="0" smtClean="0"/>
              <a:t>300 PER WEEK</a:t>
            </a:r>
            <a:endParaRPr lang="en-US" dirty="0"/>
          </a:p>
        </p:txBody>
      </p:sp>
      <p:sp>
        <p:nvSpPr>
          <p:cNvPr id="10" name="Text Placeholder 9"/>
          <p:cNvSpPr>
            <a:spLocks noGrp="1"/>
          </p:cNvSpPr>
          <p:nvPr>
            <p:ph type="body" sz="quarter" idx="53"/>
          </p:nvPr>
        </p:nvSpPr>
        <p:spPr/>
        <p:txBody>
          <a:bodyPr/>
          <a:lstStyle/>
          <a:p>
            <a:r>
              <a:rPr lang="en-US" dirty="0" smtClean="0"/>
              <a:t>5500 VIEWS</a:t>
            </a:r>
            <a:endParaRPr lang="en-US" dirty="0"/>
          </a:p>
        </p:txBody>
      </p:sp>
      <p:sp>
        <p:nvSpPr>
          <p:cNvPr id="11" name="Text Placeholder 10"/>
          <p:cNvSpPr>
            <a:spLocks noGrp="1"/>
          </p:cNvSpPr>
          <p:nvPr>
            <p:ph type="body" sz="quarter" idx="54"/>
          </p:nvPr>
        </p:nvSpPr>
        <p:spPr/>
        <p:txBody>
          <a:bodyPr/>
          <a:lstStyle/>
          <a:p>
            <a:r>
              <a:rPr lang="en-US" dirty="0" smtClean="0"/>
              <a:t>250 PER </a:t>
            </a:r>
            <a:r>
              <a:rPr lang="en-US" dirty="0"/>
              <a:t>WEEK</a:t>
            </a:r>
          </a:p>
        </p:txBody>
      </p:sp>
      <p:sp>
        <p:nvSpPr>
          <p:cNvPr id="21" name="Text Placeholder 20"/>
          <p:cNvSpPr>
            <a:spLocks noGrp="1"/>
          </p:cNvSpPr>
          <p:nvPr>
            <p:ph type="body" sz="quarter" idx="55"/>
          </p:nvPr>
        </p:nvSpPr>
        <p:spPr/>
        <p:txBody>
          <a:bodyPr/>
          <a:lstStyle/>
          <a:p>
            <a:r>
              <a:rPr lang="en-US" dirty="0" smtClean="0"/>
              <a:t>590 RE-TWEETS</a:t>
            </a:r>
            <a:endParaRPr lang="en-US" dirty="0"/>
          </a:p>
        </p:txBody>
      </p:sp>
      <p:sp>
        <p:nvSpPr>
          <p:cNvPr id="22" name="Text Placeholder 21"/>
          <p:cNvSpPr>
            <a:spLocks noGrp="1"/>
          </p:cNvSpPr>
          <p:nvPr>
            <p:ph type="body" sz="quarter" idx="56"/>
          </p:nvPr>
        </p:nvSpPr>
        <p:spPr/>
        <p:txBody>
          <a:bodyPr/>
          <a:lstStyle/>
          <a:p>
            <a:r>
              <a:rPr lang="en-US" dirty="0" smtClean="0"/>
              <a:t>450,000</a:t>
            </a:r>
            <a:endParaRPr lang="en-US" dirty="0"/>
          </a:p>
        </p:txBody>
      </p:sp>
      <p:sp>
        <p:nvSpPr>
          <p:cNvPr id="23" name="Text Placeholder 22"/>
          <p:cNvSpPr>
            <a:spLocks noGrp="1"/>
          </p:cNvSpPr>
          <p:nvPr>
            <p:ph type="body" sz="quarter" idx="57"/>
          </p:nvPr>
        </p:nvSpPr>
        <p:spPr/>
        <p:txBody>
          <a:bodyPr/>
          <a:lstStyle/>
          <a:p>
            <a:r>
              <a:rPr lang="en-US" dirty="0" smtClean="0"/>
              <a:t>150-400 SHARES</a:t>
            </a:r>
            <a:endParaRPr lang="en-US" dirty="0"/>
          </a:p>
        </p:txBody>
      </p:sp>
      <p:sp>
        <p:nvSpPr>
          <p:cNvPr id="24" name="Text Placeholder 23"/>
          <p:cNvSpPr>
            <a:spLocks noGrp="1"/>
          </p:cNvSpPr>
          <p:nvPr>
            <p:ph type="body" sz="quarter" idx="58"/>
          </p:nvPr>
        </p:nvSpPr>
        <p:spPr/>
        <p:txBody>
          <a:bodyPr/>
          <a:lstStyle/>
          <a:p>
            <a:r>
              <a:rPr lang="en-US" dirty="0" smtClean="0"/>
              <a:t>150,340</a:t>
            </a:r>
            <a:endParaRPr lang="en-US" dirty="0"/>
          </a:p>
          <a:p>
            <a:endParaRPr lang="en-US" dirty="0"/>
          </a:p>
          <a:p>
            <a:endParaRPr lang="en-US" dirty="0"/>
          </a:p>
        </p:txBody>
      </p:sp>
    </p:spTree>
    <p:extLst>
      <p:ext uri="{BB962C8B-B14F-4D97-AF65-F5344CB8AC3E}">
        <p14:creationId xmlns:p14="http://schemas.microsoft.com/office/powerpoint/2010/main" val="419955286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a:prstGeom prst="rect">
            <a:avLst/>
          </a:prstGeom>
        </p:spPr>
        <p:txBody>
          <a:bodyPr/>
          <a:lstStyle/>
          <a:p>
            <a:r>
              <a:rPr lang="en-US" dirty="0" smtClean="0"/>
              <a:t>EASY SEARCHES</a:t>
            </a:r>
            <a:endParaRPr lang="en-US" dirty="0"/>
          </a:p>
        </p:txBody>
      </p:sp>
      <p:sp>
        <p:nvSpPr>
          <p:cNvPr id="9" name="Text Placeholder 8"/>
          <p:cNvSpPr>
            <a:spLocks noGrp="1"/>
          </p:cNvSpPr>
          <p:nvPr>
            <p:ph type="body" sz="quarter" idx="25"/>
          </p:nvPr>
        </p:nvSpPr>
        <p:spPr>
          <a:prstGeom prst="rect">
            <a:avLst/>
          </a:prstGeom>
        </p:spPr>
        <p:txBody>
          <a:bodyPr/>
          <a:lstStyle/>
          <a:p>
            <a:r>
              <a:rPr lang="en-US" dirty="0" smtClean="0"/>
              <a:t>EMAIL RESPONSE</a:t>
            </a:r>
            <a:endParaRPr lang="en-US" dirty="0"/>
          </a:p>
        </p:txBody>
      </p:sp>
      <p:sp>
        <p:nvSpPr>
          <p:cNvPr id="10" name="Text Placeholder 9"/>
          <p:cNvSpPr>
            <a:spLocks noGrp="1"/>
          </p:cNvSpPr>
          <p:nvPr>
            <p:ph type="body" sz="quarter" idx="26"/>
          </p:nvPr>
        </p:nvSpPr>
        <p:spPr>
          <a:prstGeom prst="rect">
            <a:avLst/>
          </a:prstGeom>
        </p:spPr>
        <p:txBody>
          <a:bodyPr/>
          <a:lstStyle/>
          <a:p>
            <a:r>
              <a:rPr lang="en-US" dirty="0" smtClean="0"/>
              <a:t>ON TIME DELIVERY</a:t>
            </a:r>
            <a:endParaRPr lang="en-US" dirty="0"/>
          </a:p>
        </p:txBody>
      </p:sp>
      <p:sp>
        <p:nvSpPr>
          <p:cNvPr id="11" name="Text Placeholder 10"/>
          <p:cNvSpPr>
            <a:spLocks noGrp="1"/>
          </p:cNvSpPr>
          <p:nvPr>
            <p:ph type="body" sz="quarter" idx="27"/>
          </p:nvPr>
        </p:nvSpPr>
        <p:spPr>
          <a:prstGeom prst="rect">
            <a:avLst/>
          </a:prstGeom>
        </p:spPr>
        <p:txBody>
          <a:bodyPr/>
          <a:lstStyle/>
          <a:p>
            <a:r>
              <a:rPr lang="en-US" dirty="0" smtClean="0"/>
              <a:t>SALES CONSULTING</a:t>
            </a:r>
            <a:endParaRPr lang="en-US" dirty="0"/>
          </a:p>
        </p:txBody>
      </p:sp>
      <p:sp>
        <p:nvSpPr>
          <p:cNvPr id="12" name="Text Placeholder 11"/>
          <p:cNvSpPr>
            <a:spLocks noGrp="1"/>
          </p:cNvSpPr>
          <p:nvPr>
            <p:ph type="body" sz="quarter" idx="28"/>
          </p:nvPr>
        </p:nvSpPr>
        <p:spPr>
          <a:prstGeom prst="rect">
            <a:avLst/>
          </a:prstGeom>
        </p:spPr>
        <p:txBody>
          <a:bodyPr/>
          <a:lstStyle/>
          <a:p>
            <a:r>
              <a:rPr lang="en-US" dirty="0" smtClean="0"/>
              <a:t>CUSTOMER SERVICE</a:t>
            </a:r>
            <a:endParaRPr lang="en-US" dirty="0"/>
          </a:p>
        </p:txBody>
      </p:sp>
      <p:sp>
        <p:nvSpPr>
          <p:cNvPr id="13" name="Text Placeholder 12"/>
          <p:cNvSpPr>
            <a:spLocks noGrp="1"/>
          </p:cNvSpPr>
          <p:nvPr>
            <p:ph type="body" sz="quarter" idx="29"/>
          </p:nvPr>
        </p:nvSpPr>
        <p:spPr>
          <a:prstGeom prst="rect">
            <a:avLst/>
          </a:prstGeom>
        </p:spPr>
        <p:txBody>
          <a:bodyPr/>
          <a:lstStyle/>
          <a:p>
            <a:r>
              <a:rPr lang="en-US" dirty="0" smtClean="0"/>
              <a:t>SIMPLE CHECKOUT</a:t>
            </a:r>
            <a:endParaRPr lang="en-US" dirty="0"/>
          </a:p>
        </p:txBody>
      </p:sp>
      <p:sp>
        <p:nvSpPr>
          <p:cNvPr id="14" name="Text Placeholder 13"/>
          <p:cNvSpPr>
            <a:spLocks noGrp="1"/>
          </p:cNvSpPr>
          <p:nvPr>
            <p:ph type="body" sz="quarter" idx="30"/>
          </p:nvPr>
        </p:nvSpPr>
        <p:spPr>
          <a:prstGeom prst="rect">
            <a:avLst/>
          </a:prstGeom>
        </p:spPr>
        <p:txBody>
          <a:bodyPr/>
          <a:lstStyle/>
          <a:p>
            <a:r>
              <a:rPr lang="en-US" dirty="0" smtClean="0"/>
              <a:t>BEST PRICES</a:t>
            </a:r>
            <a:endParaRPr lang="en-US" dirty="0"/>
          </a:p>
        </p:txBody>
      </p:sp>
      <p:sp>
        <p:nvSpPr>
          <p:cNvPr id="15" name="Text Placeholder 14"/>
          <p:cNvSpPr>
            <a:spLocks noGrp="1"/>
          </p:cNvSpPr>
          <p:nvPr>
            <p:ph type="body" sz="quarter" idx="31"/>
          </p:nvPr>
        </p:nvSpPr>
        <p:spPr>
          <a:prstGeom prst="rect">
            <a:avLst/>
          </a:prstGeom>
        </p:spPr>
        <p:txBody>
          <a:bodyPr/>
          <a:lstStyle/>
          <a:p>
            <a:r>
              <a:rPr lang="en-US" dirty="0" smtClean="0"/>
              <a:t>RELIABLE TECH</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42</a:t>
            </a:fld>
            <a:endParaRPr lang="en-US" dirty="0"/>
          </a:p>
        </p:txBody>
      </p:sp>
      <p:sp>
        <p:nvSpPr>
          <p:cNvPr id="3" name="Title 2"/>
          <p:cNvSpPr>
            <a:spLocks noGrp="1"/>
          </p:cNvSpPr>
          <p:nvPr>
            <p:ph type="title"/>
          </p:nvPr>
        </p:nvSpPr>
        <p:spPr/>
        <p:txBody>
          <a:bodyPr/>
          <a:lstStyle/>
          <a:p>
            <a:r>
              <a:rPr lang="en-US" dirty="0" smtClean="0"/>
              <a:t>our circle of excellence</a:t>
            </a:r>
            <a:endParaRPr lang="en-US" dirty="0"/>
          </a:p>
        </p:txBody>
      </p:sp>
    </p:spTree>
    <p:extLst>
      <p:ext uri="{BB962C8B-B14F-4D97-AF65-F5344CB8AC3E}">
        <p14:creationId xmlns:p14="http://schemas.microsoft.com/office/powerpoint/2010/main" val="188370530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9"/>
          </p:nvPr>
        </p:nvSpPr>
        <p:spPr/>
        <p:txBody>
          <a:bodyPr/>
          <a:lstStyle/>
          <a:p>
            <a:r>
              <a:rPr lang="en-US" dirty="0" smtClean="0"/>
              <a:t>$1279</a:t>
            </a:r>
            <a:endParaRPr lang="en-US" dirty="0"/>
          </a:p>
        </p:txBody>
      </p:sp>
      <p:sp>
        <p:nvSpPr>
          <p:cNvPr id="17" name="Text Placeholder 16"/>
          <p:cNvSpPr>
            <a:spLocks noGrp="1"/>
          </p:cNvSpPr>
          <p:nvPr>
            <p:ph type="body" sz="quarter" idx="36"/>
          </p:nvPr>
        </p:nvSpPr>
        <p:spPr>
          <a:prstGeom prst="rect">
            <a:avLst/>
          </a:prstGeom>
        </p:spPr>
        <p:txBody>
          <a:bodyPr/>
          <a:lstStyle/>
          <a:p>
            <a:pPr marL="0" indent="0">
              <a:buNone/>
            </a:pPr>
            <a:r>
              <a:rPr lang="en-US" dirty="0"/>
              <a:t>A block of text giving the quick overview of </a:t>
            </a:r>
            <a:r>
              <a:rPr lang="en-US" dirty="0" smtClean="0"/>
              <a:t>this very fancy </a:t>
            </a:r>
            <a:r>
              <a:rPr lang="en-US" dirty="0"/>
              <a:t>plan:</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p:txBody>
      </p:sp>
      <p:sp>
        <p:nvSpPr>
          <p:cNvPr id="18" name="Text Placeholder 17"/>
          <p:cNvSpPr>
            <a:spLocks noGrp="1"/>
          </p:cNvSpPr>
          <p:nvPr>
            <p:ph type="body" sz="quarter" idx="37"/>
          </p:nvPr>
        </p:nvSpPr>
        <p:spPr>
          <a:xfrm>
            <a:off x="16224448" y="2609528"/>
            <a:ext cx="6768752" cy="792088"/>
          </a:xfrm>
          <a:prstGeom prst="rect">
            <a:avLst/>
          </a:prstGeom>
        </p:spPr>
        <p:txBody>
          <a:bodyPr/>
          <a:lstStyle/>
          <a:p>
            <a:r>
              <a:rPr lang="en-US" dirty="0" smtClean="0"/>
              <a:t>OUR PLATINUM PLAN</a:t>
            </a:r>
            <a:endParaRPr lang="en-US" dirty="0"/>
          </a:p>
        </p:txBody>
      </p:sp>
      <p:sp>
        <p:nvSpPr>
          <p:cNvPr id="21" name="Text Placeholder 20"/>
          <p:cNvSpPr>
            <a:spLocks noGrp="1"/>
          </p:cNvSpPr>
          <p:nvPr>
            <p:ph type="body" sz="quarter" idx="38"/>
          </p:nvPr>
        </p:nvSpPr>
        <p:spPr>
          <a:prstGeom prst="rect">
            <a:avLst/>
          </a:prstGeom>
        </p:spPr>
        <p:txBody>
          <a:bodyPr/>
          <a:lstStyle/>
          <a:p>
            <a:r>
              <a:rPr lang="en-US" dirty="0" smtClean="0"/>
              <a:t>OUR GOLD PLAN</a:t>
            </a:r>
            <a:endParaRPr lang="en-US" dirty="0"/>
          </a:p>
        </p:txBody>
      </p:sp>
      <p:sp>
        <p:nvSpPr>
          <p:cNvPr id="24" name="Text Placeholder 23"/>
          <p:cNvSpPr>
            <a:spLocks noGrp="1"/>
          </p:cNvSpPr>
          <p:nvPr>
            <p:ph type="body" sz="quarter" idx="39"/>
          </p:nvPr>
        </p:nvSpPr>
        <p:spPr>
          <a:prstGeom prst="rect">
            <a:avLst/>
          </a:prstGeom>
        </p:spPr>
        <p:txBody>
          <a:bodyPr/>
          <a:lstStyle/>
          <a:p>
            <a:r>
              <a:rPr lang="en-US" dirty="0" smtClean="0"/>
              <a:t>OUR SILVER PLAN</a:t>
            </a:r>
            <a:endParaRPr lang="en-US" dirty="0"/>
          </a:p>
        </p:txBody>
      </p:sp>
      <p:sp>
        <p:nvSpPr>
          <p:cNvPr id="2" name="Text Placeholder 1"/>
          <p:cNvSpPr>
            <a:spLocks noGrp="1"/>
          </p:cNvSpPr>
          <p:nvPr>
            <p:ph type="body" sz="quarter" idx="40"/>
          </p:nvPr>
        </p:nvSpPr>
        <p:spPr>
          <a:prstGeom prst="rect">
            <a:avLst/>
          </a:prstGeom>
        </p:spPr>
        <p:txBody>
          <a:bodyPr/>
          <a:lstStyle/>
          <a:p>
            <a:pPr marL="0" indent="0">
              <a:buNone/>
            </a:pPr>
            <a:r>
              <a:rPr lang="en-US" dirty="0"/>
              <a:t>A block of text giving the quick overview of this </a:t>
            </a:r>
            <a:r>
              <a:rPr lang="en-US" dirty="0" smtClean="0"/>
              <a:t>great plan</a:t>
            </a:r>
            <a:r>
              <a:rPr lang="en-US" dirty="0"/>
              <a:t>:</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p:txBody>
      </p:sp>
      <p:sp>
        <p:nvSpPr>
          <p:cNvPr id="6" name="Text Placeholder 5"/>
          <p:cNvSpPr>
            <a:spLocks noGrp="1"/>
          </p:cNvSpPr>
          <p:nvPr>
            <p:ph type="body" sz="quarter" idx="41"/>
          </p:nvPr>
        </p:nvSpPr>
        <p:spPr/>
        <p:txBody>
          <a:bodyPr/>
          <a:lstStyle/>
          <a:p>
            <a:pPr marL="0" indent="0">
              <a:buNone/>
            </a:pPr>
            <a:r>
              <a:rPr lang="en-US" dirty="0"/>
              <a:t>A block of text giving the quick overview of </a:t>
            </a:r>
            <a:r>
              <a:rPr lang="en-US" dirty="0" smtClean="0"/>
              <a:t>this basic </a:t>
            </a:r>
            <a:r>
              <a:rPr lang="en-US" dirty="0"/>
              <a:t>plan:</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a:p>
            <a:endParaRPr lang="en-US" dirty="0"/>
          </a:p>
        </p:txBody>
      </p:sp>
      <p:sp>
        <p:nvSpPr>
          <p:cNvPr id="7" name="Text Placeholder 6"/>
          <p:cNvSpPr>
            <a:spLocks noGrp="1"/>
          </p:cNvSpPr>
          <p:nvPr>
            <p:ph type="body" sz="quarter" idx="42"/>
          </p:nvPr>
        </p:nvSpPr>
        <p:spPr/>
        <p:txBody>
          <a:bodyPr/>
          <a:lstStyle/>
          <a:p>
            <a:r>
              <a:rPr lang="en-US" dirty="0" smtClean="0"/>
              <a:t>$879</a:t>
            </a:r>
            <a:endParaRPr lang="en-US" dirty="0"/>
          </a:p>
        </p:txBody>
      </p:sp>
      <p:sp>
        <p:nvSpPr>
          <p:cNvPr id="8" name="Text Placeholder 7"/>
          <p:cNvSpPr>
            <a:spLocks noGrp="1"/>
          </p:cNvSpPr>
          <p:nvPr>
            <p:ph type="body" sz="quarter" idx="43"/>
          </p:nvPr>
        </p:nvSpPr>
        <p:spPr/>
        <p:txBody>
          <a:bodyPr/>
          <a:lstStyle/>
          <a:p>
            <a:r>
              <a:rPr lang="en-US" dirty="0" smtClean="0"/>
              <a:t>$579</a:t>
            </a:r>
            <a:endParaRPr lang="en-US" dirty="0"/>
          </a:p>
        </p:txBody>
      </p:sp>
      <p:sp>
        <p:nvSpPr>
          <p:cNvPr id="15" name="Title 14"/>
          <p:cNvSpPr>
            <a:spLocks noGrp="1"/>
          </p:cNvSpPr>
          <p:nvPr>
            <p:ph type="title"/>
          </p:nvPr>
        </p:nvSpPr>
        <p:spPr/>
        <p:txBody>
          <a:bodyPr/>
          <a:lstStyle/>
          <a:p>
            <a:r>
              <a:rPr lang="en-US" dirty="0" smtClean="0"/>
              <a:t>three pricing plans</a:t>
            </a:r>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43</a:t>
            </a:fld>
            <a:endParaRPr lang="en-US" dirty="0"/>
          </a:p>
        </p:txBody>
      </p:sp>
    </p:spTree>
    <p:extLst>
      <p:ext uri="{BB962C8B-B14F-4D97-AF65-F5344CB8AC3E}">
        <p14:creationId xmlns:p14="http://schemas.microsoft.com/office/powerpoint/2010/main" val="232533705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3776176" y="2681536"/>
            <a:ext cx="8265190" cy="864096"/>
          </a:xfrm>
          <a:prstGeom prst="rect">
            <a:avLst/>
          </a:prstGeom>
        </p:spPr>
        <p:txBody>
          <a:bodyPr/>
          <a:lstStyle/>
          <a:p>
            <a:r>
              <a:rPr lang="en-US" dirty="0" smtClean="0"/>
              <a:t>TWEET STRATEGY</a:t>
            </a:r>
            <a:endParaRPr lang="en-US" dirty="0"/>
          </a:p>
        </p:txBody>
      </p:sp>
      <p:sp>
        <p:nvSpPr>
          <p:cNvPr id="13" name="Text Placeholder 12"/>
          <p:cNvSpPr>
            <a:spLocks noGrp="1"/>
          </p:cNvSpPr>
          <p:nvPr>
            <p:ph type="body" sz="quarter" idx="15"/>
          </p:nvPr>
        </p:nvSpPr>
        <p:spPr>
          <a:xfrm>
            <a:off x="13776176" y="3473624"/>
            <a:ext cx="8329762" cy="1440160"/>
          </a:xfrm>
          <a:prstGeom prst="rect">
            <a:avLst/>
          </a:prstGeom>
        </p:spPr>
        <p:txBody>
          <a:bodyPr/>
          <a:lstStyle/>
          <a:p>
            <a:r>
              <a:rPr lang="en-US" dirty="0"/>
              <a:t>Write a little bit here about this information zone so people can understand its relevance.</a:t>
            </a:r>
          </a:p>
        </p:txBody>
      </p:sp>
      <p:sp>
        <p:nvSpPr>
          <p:cNvPr id="14" name="Text Placeholder 13"/>
          <p:cNvSpPr>
            <a:spLocks noGrp="1"/>
          </p:cNvSpPr>
          <p:nvPr>
            <p:ph type="body" sz="quarter" idx="22"/>
          </p:nvPr>
        </p:nvSpPr>
        <p:spPr>
          <a:xfrm>
            <a:off x="13776176" y="5489848"/>
            <a:ext cx="8265190" cy="936104"/>
          </a:xfrm>
          <a:prstGeom prst="rect">
            <a:avLst/>
          </a:prstGeom>
        </p:spPr>
        <p:txBody>
          <a:bodyPr/>
          <a:lstStyle/>
          <a:p>
            <a:r>
              <a:rPr lang="en-US" dirty="0" smtClean="0"/>
              <a:t>FACEBOOK STORIES</a:t>
            </a:r>
          </a:p>
        </p:txBody>
      </p:sp>
      <p:sp>
        <p:nvSpPr>
          <p:cNvPr id="15" name="Text Placeholder 14"/>
          <p:cNvSpPr>
            <a:spLocks noGrp="1"/>
          </p:cNvSpPr>
          <p:nvPr>
            <p:ph type="body" sz="quarter" idx="23"/>
          </p:nvPr>
        </p:nvSpPr>
        <p:spPr>
          <a:xfrm>
            <a:off x="13776176" y="6425952"/>
            <a:ext cx="8329762" cy="1440160"/>
          </a:xfrm>
          <a:prstGeom prst="rect">
            <a:avLst/>
          </a:prstGeom>
        </p:spPr>
        <p:txBody>
          <a:bodyPr/>
          <a:lstStyle/>
          <a:p>
            <a:r>
              <a:rPr lang="en-US" dirty="0"/>
              <a:t>Write a little bit here about this information zone so people can understand its relevance.</a:t>
            </a:r>
          </a:p>
        </p:txBody>
      </p:sp>
      <p:sp>
        <p:nvSpPr>
          <p:cNvPr id="16" name="Text Placeholder 15"/>
          <p:cNvSpPr>
            <a:spLocks noGrp="1"/>
          </p:cNvSpPr>
          <p:nvPr>
            <p:ph type="body" sz="quarter" idx="24"/>
          </p:nvPr>
        </p:nvSpPr>
        <p:spPr>
          <a:xfrm>
            <a:off x="13776176" y="8514184"/>
            <a:ext cx="8265190" cy="936104"/>
          </a:xfrm>
          <a:prstGeom prst="rect">
            <a:avLst/>
          </a:prstGeom>
        </p:spPr>
        <p:txBody>
          <a:bodyPr/>
          <a:lstStyle/>
          <a:p>
            <a:r>
              <a:rPr lang="en-US" dirty="0" smtClean="0"/>
              <a:t>LINKEDIN ENGAGEMENTS</a:t>
            </a:r>
          </a:p>
        </p:txBody>
      </p:sp>
      <p:sp>
        <p:nvSpPr>
          <p:cNvPr id="17" name="Text Placeholder 16"/>
          <p:cNvSpPr>
            <a:spLocks noGrp="1"/>
          </p:cNvSpPr>
          <p:nvPr>
            <p:ph type="body" sz="quarter" idx="25"/>
          </p:nvPr>
        </p:nvSpPr>
        <p:spPr>
          <a:xfrm>
            <a:off x="13776176" y="9450288"/>
            <a:ext cx="8329762" cy="1512168"/>
          </a:xfrm>
          <a:prstGeom prst="rect">
            <a:avLst/>
          </a:prstGeom>
        </p:spPr>
        <p:txBody>
          <a:bodyPr/>
          <a:lstStyle/>
          <a:p>
            <a:r>
              <a:rPr lang="en-US" dirty="0"/>
              <a:t>Write a little bit here about this information zone so people can understand its relevance.</a:t>
            </a:r>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44</a:t>
            </a:fld>
            <a:endParaRPr lang="en-US" dirty="0"/>
          </a:p>
        </p:txBody>
      </p:sp>
      <p:sp>
        <p:nvSpPr>
          <p:cNvPr id="3" name="Title 2"/>
          <p:cNvSpPr>
            <a:spLocks noGrp="1"/>
          </p:cNvSpPr>
          <p:nvPr>
            <p:ph type="title"/>
          </p:nvPr>
        </p:nvSpPr>
        <p:spPr/>
        <p:txBody>
          <a:bodyPr/>
          <a:lstStyle/>
          <a:p>
            <a:r>
              <a:rPr lang="en-US" dirty="0" smtClean="0"/>
              <a:t>social media distribution strategy</a:t>
            </a:r>
            <a:endParaRPr lang="en-US" dirty="0"/>
          </a:p>
        </p:txBody>
      </p:sp>
    </p:spTree>
    <p:extLst>
      <p:ext uri="{BB962C8B-B14F-4D97-AF65-F5344CB8AC3E}">
        <p14:creationId xmlns:p14="http://schemas.microsoft.com/office/powerpoint/2010/main" val="2202179014"/>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45</a:t>
            </a:fld>
            <a:endParaRPr lang="en-US" dirty="0"/>
          </a:p>
        </p:txBody>
      </p:sp>
      <p:sp>
        <p:nvSpPr>
          <p:cNvPr id="5" name="Text Placeholder 4"/>
          <p:cNvSpPr>
            <a:spLocks noGrp="1"/>
          </p:cNvSpPr>
          <p:nvPr>
            <p:ph type="body" sz="quarter" idx="55"/>
          </p:nvPr>
        </p:nvSpPr>
        <p:spPr>
          <a:xfrm>
            <a:off x="16728504" y="4425281"/>
            <a:ext cx="2952328" cy="1152128"/>
          </a:xfrm>
        </p:spPr>
        <p:txBody>
          <a:bodyPr/>
          <a:lstStyle/>
          <a:p>
            <a:r>
              <a:rPr lang="en-US" dirty="0" smtClean="0"/>
              <a:t>17000 FOLLOWERS</a:t>
            </a:r>
            <a:endParaRPr lang="en-US" dirty="0"/>
          </a:p>
        </p:txBody>
      </p:sp>
      <p:sp>
        <p:nvSpPr>
          <p:cNvPr id="6" name="Text Placeholder 5"/>
          <p:cNvSpPr>
            <a:spLocks noGrp="1"/>
          </p:cNvSpPr>
          <p:nvPr>
            <p:ph type="body" sz="quarter" idx="56"/>
          </p:nvPr>
        </p:nvSpPr>
        <p:spPr>
          <a:xfrm>
            <a:off x="17376576" y="9378280"/>
            <a:ext cx="2880320" cy="1152128"/>
          </a:xfrm>
        </p:spPr>
        <p:txBody>
          <a:bodyPr/>
          <a:lstStyle/>
          <a:p>
            <a:r>
              <a:rPr lang="en-US" dirty="0" smtClean="0"/>
              <a:t>3000 FOLLOWERS</a:t>
            </a:r>
          </a:p>
        </p:txBody>
      </p:sp>
      <p:sp>
        <p:nvSpPr>
          <p:cNvPr id="7" name="Text Placeholder 6"/>
          <p:cNvSpPr>
            <a:spLocks noGrp="1"/>
          </p:cNvSpPr>
          <p:nvPr>
            <p:ph type="body" sz="quarter" idx="57"/>
          </p:nvPr>
        </p:nvSpPr>
        <p:spPr>
          <a:xfrm>
            <a:off x="3407024" y="6056309"/>
            <a:ext cx="2880320" cy="1152128"/>
          </a:xfrm>
        </p:spPr>
        <p:txBody>
          <a:bodyPr/>
          <a:lstStyle/>
          <a:p>
            <a:r>
              <a:rPr lang="en-US" dirty="0" smtClean="0"/>
              <a:t>4500 FOLLOWERS</a:t>
            </a:r>
            <a:endParaRPr lang="en-US" dirty="0"/>
          </a:p>
        </p:txBody>
      </p:sp>
      <p:sp>
        <p:nvSpPr>
          <p:cNvPr id="8" name="Text Placeholder 7"/>
          <p:cNvSpPr>
            <a:spLocks noGrp="1"/>
          </p:cNvSpPr>
          <p:nvPr>
            <p:ph type="body" sz="quarter" idx="58"/>
          </p:nvPr>
        </p:nvSpPr>
        <p:spPr>
          <a:xfrm>
            <a:off x="13704168" y="11466512"/>
            <a:ext cx="2880320" cy="1152128"/>
          </a:xfrm>
        </p:spPr>
        <p:txBody>
          <a:bodyPr/>
          <a:lstStyle/>
          <a:p>
            <a:r>
              <a:rPr lang="en-US" dirty="0" smtClean="0"/>
              <a:t>6850 FOLLOWERS</a:t>
            </a:r>
            <a:endParaRPr lang="en-US" dirty="0"/>
          </a:p>
        </p:txBody>
      </p:sp>
      <p:sp>
        <p:nvSpPr>
          <p:cNvPr id="9" name="Text Placeholder 8"/>
          <p:cNvSpPr>
            <a:spLocks noGrp="1"/>
          </p:cNvSpPr>
          <p:nvPr>
            <p:ph type="body" sz="quarter" idx="59"/>
          </p:nvPr>
        </p:nvSpPr>
        <p:spPr>
          <a:xfrm>
            <a:off x="5279232" y="11059620"/>
            <a:ext cx="2880320" cy="1152128"/>
          </a:xfrm>
        </p:spPr>
        <p:txBody>
          <a:bodyPr/>
          <a:lstStyle/>
          <a:p>
            <a:r>
              <a:rPr lang="en-US" dirty="0" smtClean="0"/>
              <a:t>15000 FOLLOWERS</a:t>
            </a:r>
            <a:endParaRPr lang="en-US" dirty="0"/>
          </a:p>
        </p:txBody>
      </p:sp>
      <p:sp>
        <p:nvSpPr>
          <p:cNvPr id="10" name="Text Placeholder 9"/>
          <p:cNvSpPr>
            <a:spLocks noGrp="1"/>
          </p:cNvSpPr>
          <p:nvPr>
            <p:ph type="body" sz="quarter" idx="60"/>
          </p:nvPr>
        </p:nvSpPr>
        <p:spPr>
          <a:xfrm>
            <a:off x="3695056" y="3561185"/>
            <a:ext cx="2880320" cy="1152128"/>
          </a:xfrm>
        </p:spPr>
        <p:txBody>
          <a:bodyPr/>
          <a:lstStyle/>
          <a:p>
            <a:r>
              <a:rPr lang="en-US" dirty="0" smtClean="0"/>
              <a:t>38500 FOLLOWERS</a:t>
            </a:r>
            <a:endParaRPr lang="en-US" dirty="0"/>
          </a:p>
        </p:txBody>
      </p:sp>
      <p:sp>
        <p:nvSpPr>
          <p:cNvPr id="14" name="Text Placeholder 13"/>
          <p:cNvSpPr>
            <a:spLocks noGrp="1"/>
          </p:cNvSpPr>
          <p:nvPr>
            <p:ph type="body" sz="quarter" idx="61"/>
          </p:nvPr>
        </p:nvSpPr>
        <p:spPr>
          <a:xfrm>
            <a:off x="13200112" y="2985121"/>
            <a:ext cx="2880320" cy="1152128"/>
          </a:xfrm>
        </p:spPr>
        <p:txBody>
          <a:bodyPr/>
          <a:lstStyle/>
          <a:p>
            <a:r>
              <a:rPr lang="en-US" dirty="0" smtClean="0"/>
              <a:t>987000 FOLLOWERS</a:t>
            </a:r>
            <a:endParaRPr lang="en-US" dirty="0"/>
          </a:p>
        </p:txBody>
      </p:sp>
      <p:sp>
        <p:nvSpPr>
          <p:cNvPr id="11" name="Title 10"/>
          <p:cNvSpPr>
            <a:spLocks noGrp="1"/>
          </p:cNvSpPr>
          <p:nvPr>
            <p:ph type="title"/>
          </p:nvPr>
        </p:nvSpPr>
        <p:spPr/>
        <p:txBody>
          <a:bodyPr/>
          <a:lstStyle/>
          <a:p>
            <a:r>
              <a:rPr lang="en-US" dirty="0" smtClean="0"/>
              <a:t>our numbers by social media outlet</a:t>
            </a:r>
            <a:endParaRPr lang="en-US" dirty="0"/>
          </a:p>
        </p:txBody>
      </p:sp>
    </p:spTree>
    <p:extLst>
      <p:ext uri="{BB962C8B-B14F-4D97-AF65-F5344CB8AC3E}">
        <p14:creationId xmlns:p14="http://schemas.microsoft.com/office/powerpoint/2010/main" val="30237058"/>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46</a:t>
            </a:fld>
            <a:endParaRPr lang="en-US" dirty="0"/>
          </a:p>
        </p:txBody>
      </p:sp>
      <p:sp>
        <p:nvSpPr>
          <p:cNvPr id="11" name="Title 10"/>
          <p:cNvSpPr>
            <a:spLocks noGrp="1"/>
          </p:cNvSpPr>
          <p:nvPr>
            <p:ph type="title"/>
          </p:nvPr>
        </p:nvSpPr>
        <p:spPr/>
        <p:txBody>
          <a:bodyPr/>
          <a:lstStyle/>
          <a:p>
            <a:r>
              <a:rPr lang="en-US" dirty="0" smtClean="0"/>
              <a:t>vertical process chart</a:t>
            </a:r>
            <a:endParaRPr lang="en-US" dirty="0"/>
          </a:p>
        </p:txBody>
      </p:sp>
      <p:sp>
        <p:nvSpPr>
          <p:cNvPr id="17" name="Text Placeholder 16"/>
          <p:cNvSpPr>
            <a:spLocks noGrp="1"/>
          </p:cNvSpPr>
          <p:nvPr>
            <p:ph type="body" sz="quarter" idx="32"/>
          </p:nvPr>
        </p:nvSpPr>
        <p:spPr>
          <a:prstGeom prst="rect">
            <a:avLst/>
          </a:prstGeom>
        </p:spPr>
        <p:txBody>
          <a:bodyPr/>
          <a:lstStyle/>
          <a:p>
            <a:r>
              <a:rPr lang="en-US" dirty="0" smtClean="0"/>
              <a:t>3.</a:t>
            </a:r>
            <a:endParaRPr lang="en-US" dirty="0"/>
          </a:p>
        </p:txBody>
      </p:sp>
      <p:sp>
        <p:nvSpPr>
          <p:cNvPr id="19" name="Text Placeholder 18"/>
          <p:cNvSpPr>
            <a:spLocks noGrp="1"/>
          </p:cNvSpPr>
          <p:nvPr>
            <p:ph type="body" sz="quarter" idx="33"/>
          </p:nvPr>
        </p:nvSpPr>
        <p:spPr>
          <a:prstGeom prst="rect">
            <a:avLst/>
          </a:prstGeom>
        </p:spPr>
        <p:txBody>
          <a:bodyPr/>
          <a:lstStyle/>
          <a:p>
            <a:r>
              <a:rPr lang="en-US" dirty="0" smtClean="0"/>
              <a:t>2.</a:t>
            </a:r>
            <a:endParaRPr lang="en-US" dirty="0"/>
          </a:p>
        </p:txBody>
      </p:sp>
      <p:sp>
        <p:nvSpPr>
          <p:cNvPr id="13" name="Text Placeholder 12"/>
          <p:cNvSpPr>
            <a:spLocks noGrp="1"/>
          </p:cNvSpPr>
          <p:nvPr>
            <p:ph type="body" sz="quarter" idx="37"/>
          </p:nvPr>
        </p:nvSpPr>
        <p:spPr>
          <a:prstGeom prst="rect">
            <a:avLst/>
          </a:prstGeom>
        </p:spPr>
        <p:txBody>
          <a:bodyPr/>
          <a:lstStyle/>
          <a:p>
            <a:r>
              <a:rPr lang="en-US" dirty="0" smtClean="0"/>
              <a:t>1.</a:t>
            </a:r>
            <a:endParaRPr lang="en-US" dirty="0"/>
          </a:p>
          <a:p>
            <a:endParaRPr lang="en-US" dirty="0"/>
          </a:p>
          <a:p>
            <a:endParaRPr lang="en-US" dirty="0"/>
          </a:p>
          <a:p>
            <a:endParaRPr lang="en-US" dirty="0"/>
          </a:p>
        </p:txBody>
      </p:sp>
      <p:sp>
        <p:nvSpPr>
          <p:cNvPr id="20" name="Text Placeholder 19"/>
          <p:cNvSpPr>
            <a:spLocks noGrp="1"/>
          </p:cNvSpPr>
          <p:nvPr>
            <p:ph type="body" sz="quarter" idx="14"/>
          </p:nvPr>
        </p:nvSpPr>
        <p:spPr/>
        <p:txBody>
          <a:bodyPr/>
          <a:lstStyle/>
          <a:p>
            <a:r>
              <a:rPr lang="en-US" dirty="0" smtClean="0"/>
              <a:t>A BRIEF DESCRIPTION GOES HERE</a:t>
            </a:r>
            <a:endParaRPr lang="en-US" dirty="0"/>
          </a:p>
        </p:txBody>
      </p:sp>
      <p:sp>
        <p:nvSpPr>
          <p:cNvPr id="21" name="Text Placeholder 20"/>
          <p:cNvSpPr>
            <a:spLocks noGrp="1"/>
          </p:cNvSpPr>
          <p:nvPr>
            <p:ph type="body" sz="quarter" idx="15"/>
          </p:nvPr>
        </p:nvSpPr>
        <p:spPr/>
        <p:txBody>
          <a:bodyPr/>
          <a:lstStyle/>
          <a:p>
            <a:r>
              <a:rPr lang="en-US" dirty="0"/>
              <a:t>A short text that gives a brief insight to the chart shown above. A short text that gives a brief insight to the chart shown above. A short text that gives a brief insight to the chart shown above.</a:t>
            </a:r>
          </a:p>
          <a:p>
            <a:endParaRPr lang="en-US" dirty="0"/>
          </a:p>
          <a:p>
            <a:endParaRPr lang="en-US" dirty="0"/>
          </a:p>
          <a:p>
            <a:endParaRPr lang="en-US" dirty="0"/>
          </a:p>
        </p:txBody>
      </p:sp>
      <p:sp>
        <p:nvSpPr>
          <p:cNvPr id="22" name="Text Placeholder 21"/>
          <p:cNvSpPr>
            <a:spLocks noGrp="1"/>
          </p:cNvSpPr>
          <p:nvPr>
            <p:ph type="body" sz="quarter" idx="25"/>
          </p:nvPr>
        </p:nvSpPr>
        <p:spPr/>
        <p:txBody>
          <a:bodyPr/>
          <a:lstStyle/>
          <a:p>
            <a:r>
              <a:rPr lang="en-US" dirty="0" smtClean="0"/>
              <a:t>STEP ONE</a:t>
            </a:r>
            <a:endParaRPr lang="en-US" dirty="0"/>
          </a:p>
        </p:txBody>
      </p:sp>
      <p:sp>
        <p:nvSpPr>
          <p:cNvPr id="12" name="Text Placeholder 11"/>
          <p:cNvSpPr>
            <a:spLocks noGrp="1"/>
          </p:cNvSpPr>
          <p:nvPr>
            <p:ph type="body" sz="quarter" idx="26"/>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
        <p:nvSpPr>
          <p:cNvPr id="18" name="Text Placeholder 17"/>
          <p:cNvSpPr>
            <a:spLocks noGrp="1"/>
          </p:cNvSpPr>
          <p:nvPr>
            <p:ph type="body" sz="quarter" idx="27"/>
          </p:nvPr>
        </p:nvSpPr>
        <p:spPr>
          <a:prstGeom prst="rect">
            <a:avLst/>
          </a:prstGeom>
        </p:spPr>
        <p:txBody>
          <a:bodyPr/>
          <a:lstStyle/>
          <a:p>
            <a:r>
              <a:rPr lang="en-US" dirty="0" smtClean="0"/>
              <a:t>STEP TWO</a:t>
            </a:r>
            <a:endParaRPr lang="en-US" dirty="0"/>
          </a:p>
        </p:txBody>
      </p:sp>
      <p:sp>
        <p:nvSpPr>
          <p:cNvPr id="14" name="Text Placeholder 13"/>
          <p:cNvSpPr>
            <a:spLocks noGrp="1"/>
          </p:cNvSpPr>
          <p:nvPr>
            <p:ph type="body" sz="quarter" idx="28"/>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
        <p:nvSpPr>
          <p:cNvPr id="16" name="Text Placeholder 15"/>
          <p:cNvSpPr>
            <a:spLocks noGrp="1"/>
          </p:cNvSpPr>
          <p:nvPr>
            <p:ph type="body" sz="quarter" idx="29"/>
          </p:nvPr>
        </p:nvSpPr>
        <p:spPr>
          <a:prstGeom prst="rect">
            <a:avLst/>
          </a:prstGeom>
        </p:spPr>
        <p:txBody>
          <a:bodyPr/>
          <a:lstStyle/>
          <a:p>
            <a:r>
              <a:rPr lang="en-US" dirty="0" smtClean="0"/>
              <a:t>STEP THREE</a:t>
            </a:r>
            <a:endParaRPr lang="en-US" dirty="0"/>
          </a:p>
        </p:txBody>
      </p:sp>
      <p:sp>
        <p:nvSpPr>
          <p:cNvPr id="15" name="Text Placeholder 14"/>
          <p:cNvSpPr>
            <a:spLocks noGrp="1"/>
          </p:cNvSpPr>
          <p:nvPr>
            <p:ph type="body" sz="quarter" idx="30"/>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Tree>
    <p:extLst>
      <p:ext uri="{BB962C8B-B14F-4D97-AF65-F5344CB8AC3E}">
        <p14:creationId xmlns:p14="http://schemas.microsoft.com/office/powerpoint/2010/main" val="506305171"/>
      </p:ext>
    </p:extLst>
  </p:cSld>
  <p:clrMapOvr>
    <a:masterClrMapping/>
  </p:clrMapOvr>
  <p:transition xmlns:p14="http://schemas.microsoft.com/office/powerpoint/2010/mai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47</a:t>
            </a:fld>
            <a:endParaRPr lang="en-US" dirty="0"/>
          </a:p>
        </p:txBody>
      </p:sp>
      <p:sp>
        <p:nvSpPr>
          <p:cNvPr id="14" name="Title 13"/>
          <p:cNvSpPr>
            <a:spLocks noGrp="1"/>
          </p:cNvSpPr>
          <p:nvPr>
            <p:ph type="title"/>
          </p:nvPr>
        </p:nvSpPr>
        <p:spPr/>
        <p:txBody>
          <a:bodyPr/>
          <a:lstStyle/>
          <a:p>
            <a:r>
              <a:rPr lang="en-US" dirty="0" smtClean="0"/>
              <a:t>follow around the wheel</a:t>
            </a:r>
            <a:endParaRPr lang="en-US" dirty="0"/>
          </a:p>
        </p:txBody>
      </p:sp>
      <p:sp>
        <p:nvSpPr>
          <p:cNvPr id="15" name="Text Placeholder 14"/>
          <p:cNvSpPr>
            <a:spLocks noGrp="1"/>
          </p:cNvSpPr>
          <p:nvPr>
            <p:ph type="body" sz="quarter" idx="49"/>
          </p:nvPr>
        </p:nvSpPr>
        <p:spPr/>
        <p:txBody>
          <a:bodyPr>
            <a:noAutofit/>
          </a:bodyPr>
          <a:lstStyle/>
          <a:p>
            <a:r>
              <a:rPr lang="en-US" dirty="0"/>
              <a:t>A short text that gives a brief </a:t>
            </a:r>
            <a:endParaRPr lang="en-US" dirty="0" smtClean="0"/>
          </a:p>
          <a:p>
            <a:r>
              <a:rPr lang="en-US" dirty="0" smtClean="0"/>
              <a:t>Short text </a:t>
            </a:r>
            <a:r>
              <a:rPr lang="en-US" dirty="0"/>
              <a:t>that gives a brief insight </a:t>
            </a:r>
            <a:endParaRPr lang="en-US" dirty="0" smtClean="0"/>
          </a:p>
          <a:p>
            <a:r>
              <a:rPr lang="en-US" dirty="0" smtClean="0"/>
              <a:t>A </a:t>
            </a:r>
            <a:r>
              <a:rPr lang="en-US" dirty="0"/>
              <a:t>short text that gives a brief insight to the chart shown above.</a:t>
            </a:r>
          </a:p>
          <a:p>
            <a:r>
              <a:rPr lang="en-US" dirty="0"/>
              <a:t>Short text that gives a brief insight </a:t>
            </a:r>
          </a:p>
          <a:p>
            <a:r>
              <a:rPr lang="en-US" dirty="0" smtClean="0"/>
              <a:t> </a:t>
            </a:r>
            <a:r>
              <a:rPr lang="en-US" dirty="0"/>
              <a:t>Short text that gives a brief insight </a:t>
            </a:r>
            <a:endParaRPr lang="en-US" dirty="0" smtClean="0"/>
          </a:p>
          <a:p>
            <a:r>
              <a:rPr lang="en-US" dirty="0" smtClean="0"/>
              <a:t>A </a:t>
            </a:r>
            <a:r>
              <a:rPr lang="en-US" dirty="0"/>
              <a:t>short text that gives a brief insight to the </a:t>
            </a:r>
            <a:r>
              <a:rPr lang="en-US" dirty="0" smtClean="0"/>
              <a:t>chart.</a:t>
            </a:r>
            <a:endParaRPr lang="en-US" dirty="0"/>
          </a:p>
        </p:txBody>
      </p:sp>
      <p:sp>
        <p:nvSpPr>
          <p:cNvPr id="16" name="Text Placeholder 15"/>
          <p:cNvSpPr>
            <a:spLocks noGrp="1"/>
          </p:cNvSpPr>
          <p:nvPr>
            <p:ph type="body" sz="quarter" idx="50"/>
          </p:nvPr>
        </p:nvSpPr>
        <p:spPr/>
        <p:txBody>
          <a:bodyPr/>
          <a:lstStyle/>
          <a:p>
            <a:r>
              <a:rPr lang="en-US" dirty="0" smtClean="0"/>
              <a:t>6 STEPS AROUND A CENTRAL IDEA</a:t>
            </a:r>
            <a:endParaRPr lang="en-US" dirty="0"/>
          </a:p>
        </p:txBody>
      </p:sp>
      <p:sp>
        <p:nvSpPr>
          <p:cNvPr id="17" name="Text Placeholder 16"/>
          <p:cNvSpPr>
            <a:spLocks noGrp="1"/>
          </p:cNvSpPr>
          <p:nvPr>
            <p:ph type="body" sz="quarter" idx="51"/>
          </p:nvPr>
        </p:nvSpPr>
        <p:spPr/>
        <p:txBody>
          <a:bodyPr/>
          <a:lstStyle/>
          <a:p>
            <a:r>
              <a:rPr lang="en-US" dirty="0"/>
              <a:t>A short text that gives a brief insight to the chart shown above. A short text that gives a brief insight to the chart shown above. A short text </a:t>
            </a:r>
            <a:r>
              <a:rPr lang="en-US" dirty="0" smtClean="0"/>
              <a:t>telling a story.</a:t>
            </a:r>
            <a:endParaRPr lang="en-US" dirty="0"/>
          </a:p>
          <a:p>
            <a:endParaRPr lang="en-US" dirty="0"/>
          </a:p>
        </p:txBody>
      </p:sp>
    </p:spTree>
    <p:extLst>
      <p:ext uri="{BB962C8B-B14F-4D97-AF65-F5344CB8AC3E}">
        <p14:creationId xmlns:p14="http://schemas.microsoft.com/office/powerpoint/2010/main" val="3446590405"/>
      </p:ext>
    </p:extLst>
  </p:cSld>
  <p:clrMapOvr>
    <a:masterClrMapping/>
  </p:clrMapOvr>
  <p:transition xmlns:p14="http://schemas.microsoft.com/office/powerpoint/2010/mai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39"/>
          </p:nvPr>
        </p:nvSpPr>
        <p:spPr/>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48</a:t>
            </a:fld>
            <a:endParaRPr lang="en-US" dirty="0"/>
          </a:p>
        </p:txBody>
      </p:sp>
      <p:sp>
        <p:nvSpPr>
          <p:cNvPr id="8" name="Picture Placeholder 7"/>
          <p:cNvSpPr>
            <a:spLocks noGrp="1"/>
          </p:cNvSpPr>
          <p:nvPr>
            <p:ph type="pic" sz="quarter" idx="38"/>
          </p:nvPr>
        </p:nvSpPr>
        <p:spPr/>
      </p:sp>
      <p:sp>
        <p:nvSpPr>
          <p:cNvPr id="3" name="Text Placeholder 2"/>
          <p:cNvSpPr>
            <a:spLocks noGrp="1"/>
          </p:cNvSpPr>
          <p:nvPr>
            <p:ph type="body" sz="quarter" idx="48"/>
          </p:nvPr>
        </p:nvSpPr>
        <p:spPr/>
        <p:txBody>
          <a:bodyPr/>
          <a:lstStyle/>
          <a:p>
            <a:r>
              <a:rPr lang="en-US" dirty="0" smtClean="0"/>
              <a:t>TABLET FEATURES</a:t>
            </a:r>
            <a:endParaRPr lang="en-US" dirty="0"/>
          </a:p>
        </p:txBody>
      </p:sp>
      <p:sp>
        <p:nvSpPr>
          <p:cNvPr id="6" name="Text Placeholder 5"/>
          <p:cNvSpPr>
            <a:spLocks noGrp="1"/>
          </p:cNvSpPr>
          <p:nvPr>
            <p:ph type="body" sz="quarter" idx="49"/>
          </p:nvPr>
        </p:nvSpPr>
        <p:spPr/>
        <p:txBody>
          <a:bodyPr/>
          <a:lstStyle/>
          <a:p>
            <a:r>
              <a:rPr lang="en-US" dirty="0"/>
              <a:t>These device graphics are frames!</a:t>
            </a:r>
          </a:p>
          <a:p>
            <a:r>
              <a:rPr lang="en-US" dirty="0"/>
              <a:t>Just click the placeholder and insert your screen shots.</a:t>
            </a:r>
          </a:p>
          <a:p>
            <a:r>
              <a:rPr lang="en-US" dirty="0"/>
              <a:t>Voila! You now have nice, clean presentation of your responsive website.</a:t>
            </a:r>
          </a:p>
          <a:p>
            <a:endParaRPr lang="en-US" dirty="0"/>
          </a:p>
        </p:txBody>
      </p:sp>
      <p:sp>
        <p:nvSpPr>
          <p:cNvPr id="11" name="Title 10"/>
          <p:cNvSpPr>
            <a:spLocks noGrp="1"/>
          </p:cNvSpPr>
          <p:nvPr>
            <p:ph type="title"/>
          </p:nvPr>
        </p:nvSpPr>
        <p:spPr/>
        <p:txBody>
          <a:bodyPr>
            <a:noAutofit/>
          </a:bodyPr>
          <a:lstStyle/>
          <a:p>
            <a:r>
              <a:rPr lang="en-US" dirty="0" smtClean="0"/>
              <a:t>responsive design</a:t>
            </a:r>
            <a:endParaRPr lang="en-US" dirty="0"/>
          </a:p>
        </p:txBody>
      </p:sp>
      <p:sp>
        <p:nvSpPr>
          <p:cNvPr id="12" name="Text Placeholder 11"/>
          <p:cNvSpPr>
            <a:spLocks noGrp="1"/>
          </p:cNvSpPr>
          <p:nvPr>
            <p:ph type="body" sz="quarter" idx="50"/>
          </p:nvPr>
        </p:nvSpPr>
        <p:spPr>
          <a:prstGeom prst="rect">
            <a:avLst/>
          </a:prstGeom>
        </p:spPr>
        <p:txBody>
          <a:bodyPr/>
          <a:lstStyle/>
          <a:p>
            <a:r>
              <a:rPr lang="en-US" dirty="0" smtClean="0"/>
              <a:t>SMART PHONE FEATURES</a:t>
            </a:r>
          </a:p>
        </p:txBody>
      </p:sp>
      <p:sp>
        <p:nvSpPr>
          <p:cNvPr id="13" name="Text Placeholder 12"/>
          <p:cNvSpPr>
            <a:spLocks noGrp="1"/>
          </p:cNvSpPr>
          <p:nvPr>
            <p:ph type="body" sz="quarter" idx="51"/>
          </p:nvPr>
        </p:nvSpPr>
        <p:spPr>
          <a:prstGeom prst="rect">
            <a:avLst/>
          </a:prstGeom>
        </p:spPr>
        <p:txBody>
          <a:bodyPr/>
          <a:lstStyle/>
          <a:p>
            <a:r>
              <a:rPr lang="en-US" dirty="0" smtClean="0"/>
              <a:t>These device graphics are frames!</a:t>
            </a:r>
          </a:p>
          <a:p>
            <a:r>
              <a:rPr lang="en-US" dirty="0" smtClean="0"/>
              <a:t>Just click the placeholder and insert your screen shots.</a:t>
            </a:r>
          </a:p>
          <a:p>
            <a:r>
              <a:rPr lang="en-US" dirty="0" smtClean="0"/>
              <a:t>Voila! You now have nice, clean presentation of your responsive website.</a:t>
            </a:r>
            <a:endParaRPr lang="en-US" dirty="0"/>
          </a:p>
        </p:txBody>
      </p:sp>
      <p:pic>
        <p:nvPicPr>
          <p:cNvPr id="14" name="Picture 13" descr="Realistic_PadMiniTrsp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65" y="2879725"/>
            <a:ext cx="7362135" cy="10242971"/>
          </a:xfrm>
          <a:prstGeom prst="rect">
            <a:avLst/>
          </a:prstGeom>
        </p:spPr>
      </p:pic>
      <p:pic>
        <p:nvPicPr>
          <p:cNvPr id="15" name="Picture 14" descr="Realistic_PhoneTrsp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025" y="4925400"/>
            <a:ext cx="4139648" cy="7045167"/>
          </a:xfrm>
          <a:prstGeom prst="rect">
            <a:avLst/>
          </a:prstGeom>
        </p:spPr>
      </p:pic>
    </p:spTree>
    <p:extLst>
      <p:ext uri="{BB962C8B-B14F-4D97-AF65-F5344CB8AC3E}">
        <p14:creationId xmlns:p14="http://schemas.microsoft.com/office/powerpoint/2010/main" val="943347500"/>
      </p:ext>
    </p:extLst>
  </p:cSld>
  <p:clrMapOvr>
    <a:masterClrMapping/>
  </p:clrMapOvr>
  <p:transition xmlns:p14="http://schemas.microsoft.com/office/powerpoint/2010/mai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US" dirty="0" smtClean="0"/>
              <a:t>4</a:t>
            </a:r>
            <a:endParaRPr lang="en-US" dirty="0"/>
          </a:p>
        </p:txBody>
      </p:sp>
      <p:sp>
        <p:nvSpPr>
          <p:cNvPr id="11" name="Title 10"/>
          <p:cNvSpPr>
            <a:spLocks noGrp="1"/>
          </p:cNvSpPr>
          <p:nvPr>
            <p:ph type="title"/>
          </p:nvPr>
        </p:nvSpPr>
        <p:spPr/>
        <p:txBody>
          <a:bodyPr/>
          <a:lstStyle/>
          <a:p>
            <a:r>
              <a:rPr lang="en-US" dirty="0" smtClean="0"/>
              <a:t>pages</a:t>
            </a:r>
            <a:br>
              <a:rPr lang="en-US" dirty="0" smtClean="0"/>
            </a:br>
            <a:r>
              <a:rPr lang="en-US" dirty="0" smtClean="0"/>
              <a:t>with editable</a:t>
            </a:r>
            <a:br>
              <a:rPr lang="en-US" dirty="0" smtClean="0"/>
            </a:br>
            <a:r>
              <a:rPr lang="en-US" dirty="0" smtClean="0"/>
              <a:t>data charts</a:t>
            </a:r>
            <a:endParaRPr lang="en-US" dirty="0"/>
          </a:p>
        </p:txBody>
      </p:sp>
      <p:sp>
        <p:nvSpPr>
          <p:cNvPr id="13" name="Date Placeholder 12"/>
          <p:cNvSpPr>
            <a:spLocks noGrp="1"/>
          </p:cNvSpPr>
          <p:nvPr>
            <p:ph type="dt" sz="half" idx="2"/>
          </p:nvPr>
        </p:nvSpPr>
        <p:spPr/>
        <p:txBody>
          <a:bodyPr/>
          <a:lstStyle/>
          <a:p>
            <a:r>
              <a:rPr lang="en-US" smtClean="0"/>
              <a:t>APRIL 8, 2014</a:t>
            </a:r>
            <a:endParaRPr lang="en-US" dirty="0"/>
          </a:p>
        </p:txBody>
      </p:sp>
      <p:sp>
        <p:nvSpPr>
          <p:cNvPr id="14" name="Slide Number Placeholder 13"/>
          <p:cNvSpPr>
            <a:spLocks noGrp="1"/>
          </p:cNvSpPr>
          <p:nvPr>
            <p:ph type="sldNum" sz="quarter" idx="4"/>
          </p:nvPr>
        </p:nvSpPr>
        <p:spPr/>
        <p:txBody>
          <a:bodyPr/>
          <a:lstStyle/>
          <a:p>
            <a:fld id="{8E1C36C4-E9D3-A641-AE45-47024B03D7E5}" type="slidenum">
              <a:rPr lang="en-US" smtClean="0"/>
              <a:pPr/>
              <a:t>49</a:t>
            </a:fld>
            <a:endParaRPr lang="en-US" dirty="0"/>
          </a:p>
        </p:txBody>
      </p:sp>
    </p:spTree>
    <p:extLst>
      <p:ext uri="{BB962C8B-B14F-4D97-AF65-F5344CB8AC3E}">
        <p14:creationId xmlns:p14="http://schemas.microsoft.com/office/powerpoint/2010/main" val="2006886161"/>
      </p:ext>
    </p:extLst>
  </p:cSld>
  <p:clrMapOvr>
    <a:masterClrMapping/>
  </p:clrMapOvr>
  <p:transition xmlns:p14="http://schemas.microsoft.com/office/powerpoint/2010/mai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a:prstGeom prst="rect">
            <a:avLst/>
          </a:prstGeom>
        </p:spPr>
        <p:txBody>
          <a:bodyPr/>
          <a:lstStyle/>
          <a:p>
            <a:r>
              <a:rPr lang="en-US" smtClean="0"/>
              <a:t>APRIL 8, 2014</a:t>
            </a:r>
            <a:endParaRPr lang="en-US" dirty="0"/>
          </a:p>
        </p:txBody>
      </p:sp>
      <p:sp>
        <p:nvSpPr>
          <p:cNvPr id="6" name="Slide Number Placeholder 5"/>
          <p:cNvSpPr>
            <a:spLocks noGrp="1"/>
          </p:cNvSpPr>
          <p:nvPr>
            <p:ph type="sldNum" sz="quarter" idx="4"/>
          </p:nvPr>
        </p:nvSpPr>
        <p:spPr>
          <a:prstGeom prst="rect">
            <a:avLst/>
          </a:prstGeom>
        </p:spPr>
        <p:txBody>
          <a:bodyPr/>
          <a:lstStyle/>
          <a:p>
            <a:fld id="{8E1C36C4-E9D3-A641-AE45-47024B03D7E5}" type="slidenum">
              <a:rPr lang="en-US" smtClean="0"/>
              <a:pPr/>
              <a:t>50</a:t>
            </a:fld>
            <a:endParaRPr lang="en-US" dirty="0"/>
          </a:p>
        </p:txBody>
      </p:sp>
      <p:sp>
        <p:nvSpPr>
          <p:cNvPr id="13" name="Text Placeholder 12"/>
          <p:cNvSpPr>
            <a:spLocks noGrp="1"/>
          </p:cNvSpPr>
          <p:nvPr>
            <p:ph type="body" sz="quarter" idx="26"/>
          </p:nvPr>
        </p:nvSpPr>
        <p:spPr/>
        <p:txBody>
          <a:bodyPr/>
          <a:lstStyle/>
          <a:p>
            <a:r>
              <a:rPr lang="en-US" dirty="0" smtClean="0"/>
              <a:t>CHART NO. ONE</a:t>
            </a:r>
            <a:endParaRPr lang="en-US" dirty="0"/>
          </a:p>
        </p:txBody>
      </p:sp>
      <p:sp>
        <p:nvSpPr>
          <p:cNvPr id="2" name="Text Placeholder 1"/>
          <p:cNvSpPr>
            <a:spLocks noGrp="1"/>
          </p:cNvSpPr>
          <p:nvPr>
            <p:ph type="body" sz="quarter" idx="27"/>
          </p:nvPr>
        </p:nvSpPr>
        <p:spPr/>
        <p:txBody>
          <a:bodyPr/>
          <a:lstStyle/>
          <a:p>
            <a:r>
              <a:rPr lang="en-US" dirty="0"/>
              <a:t>A short text that gives a </a:t>
            </a:r>
            <a:r>
              <a:rPr lang="en-US" dirty="0" smtClean="0"/>
              <a:t>brief insight to the chart shown </a:t>
            </a:r>
            <a:r>
              <a:rPr lang="en-US" dirty="0"/>
              <a:t>above.</a:t>
            </a:r>
          </a:p>
          <a:p>
            <a:endParaRPr lang="en-US" dirty="0"/>
          </a:p>
          <a:p>
            <a:endParaRPr lang="en-US" dirty="0"/>
          </a:p>
        </p:txBody>
      </p:sp>
      <p:sp>
        <p:nvSpPr>
          <p:cNvPr id="4" name="Text Placeholder 3"/>
          <p:cNvSpPr>
            <a:spLocks noGrp="1"/>
          </p:cNvSpPr>
          <p:nvPr>
            <p:ph type="body" sz="quarter" idx="29"/>
          </p:nvPr>
        </p:nvSpPr>
        <p:spPr/>
        <p:txBody>
          <a:bodyPr/>
          <a:lstStyle/>
          <a:p>
            <a:r>
              <a:rPr lang="en-US" dirty="0" smtClean="0"/>
              <a:t>CHART NO. 2</a:t>
            </a:r>
            <a:endParaRPr lang="en-US" dirty="0"/>
          </a:p>
        </p:txBody>
      </p:sp>
      <p:sp>
        <p:nvSpPr>
          <p:cNvPr id="9" name="Text Placeholder 8"/>
          <p:cNvSpPr>
            <a:spLocks noGrp="1"/>
          </p:cNvSpPr>
          <p:nvPr>
            <p:ph type="body" sz="quarter" idx="30"/>
          </p:nvPr>
        </p:nvSpPr>
        <p:spPr/>
        <p:txBody>
          <a:bodyPr/>
          <a:lstStyle/>
          <a:p>
            <a:r>
              <a:rPr lang="en-US" dirty="0"/>
              <a:t>A short text that gives a brief insight to the chart shown above.</a:t>
            </a:r>
          </a:p>
          <a:p>
            <a:endParaRPr lang="en-US" dirty="0"/>
          </a:p>
          <a:p>
            <a:endParaRPr lang="en-US" dirty="0"/>
          </a:p>
          <a:p>
            <a:endParaRPr lang="en-US" dirty="0"/>
          </a:p>
        </p:txBody>
      </p:sp>
      <p:sp>
        <p:nvSpPr>
          <p:cNvPr id="10" name="Text Placeholder 9"/>
          <p:cNvSpPr>
            <a:spLocks noGrp="1"/>
          </p:cNvSpPr>
          <p:nvPr>
            <p:ph type="body" sz="quarter" idx="32"/>
          </p:nvPr>
        </p:nvSpPr>
        <p:spPr/>
        <p:txBody>
          <a:bodyPr/>
          <a:lstStyle/>
          <a:p>
            <a:r>
              <a:rPr lang="en-US" dirty="0" smtClean="0"/>
              <a:t>CHART NO. 3</a:t>
            </a:r>
            <a:endParaRPr lang="en-US" dirty="0"/>
          </a:p>
        </p:txBody>
      </p:sp>
      <p:sp>
        <p:nvSpPr>
          <p:cNvPr id="11" name="Text Placeholder 10"/>
          <p:cNvSpPr>
            <a:spLocks noGrp="1"/>
          </p:cNvSpPr>
          <p:nvPr>
            <p:ph type="body" sz="quarter" idx="33"/>
          </p:nvPr>
        </p:nvSpPr>
        <p:spPr/>
        <p:txBody>
          <a:bodyPr/>
          <a:lstStyle/>
          <a:p>
            <a:r>
              <a:rPr lang="en-US" dirty="0"/>
              <a:t>A short text that gives a brief insight to the chart shown above.</a:t>
            </a:r>
          </a:p>
          <a:p>
            <a:endParaRPr lang="en-US" dirty="0"/>
          </a:p>
          <a:p>
            <a:endParaRPr lang="en-US" dirty="0"/>
          </a:p>
          <a:p>
            <a:endParaRPr lang="en-US" dirty="0"/>
          </a:p>
        </p:txBody>
      </p:sp>
      <p:sp>
        <p:nvSpPr>
          <p:cNvPr id="12" name="Title 11"/>
          <p:cNvSpPr>
            <a:spLocks noGrp="1"/>
          </p:cNvSpPr>
          <p:nvPr>
            <p:ph type="title"/>
          </p:nvPr>
        </p:nvSpPr>
        <p:spPr/>
        <p:txBody>
          <a:bodyPr/>
          <a:lstStyle/>
          <a:p>
            <a:r>
              <a:rPr lang="en-US" dirty="0" smtClean="0"/>
              <a:t>simple three chart comparison</a:t>
            </a:r>
            <a:endParaRPr lang="en-US" dirty="0"/>
          </a:p>
        </p:txBody>
      </p:sp>
    </p:spTree>
    <p:extLst>
      <p:ext uri="{BB962C8B-B14F-4D97-AF65-F5344CB8AC3E}">
        <p14:creationId xmlns:p14="http://schemas.microsoft.com/office/powerpoint/2010/main" val="1780146434"/>
      </p:ext>
    </p:extLst>
  </p:cSld>
  <p:clrMapOvr>
    <a:masterClrMapping/>
  </p:clrMapOvr>
  <p:transition xmlns:p14="http://schemas.microsoft.com/office/powerpoint/2010/mai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One fabulous thought</a:t>
            </a:r>
          </a:p>
          <a:p>
            <a:r>
              <a:rPr lang="en-US" dirty="0" smtClean="0"/>
              <a:t>presented on a single page </a:t>
            </a:r>
          </a:p>
          <a:p>
            <a:r>
              <a:rPr lang="en-US" dirty="0" smtClean="0"/>
              <a:t>with a useful title </a:t>
            </a:r>
          </a:p>
          <a:p>
            <a:r>
              <a:rPr lang="en-US" dirty="0" smtClean="0"/>
              <a:t>to clarify the theme.</a:t>
            </a:r>
          </a:p>
          <a:p>
            <a:endParaRPr lang="en-US" dirty="0"/>
          </a:p>
        </p:txBody>
      </p:sp>
      <p:sp>
        <p:nvSpPr>
          <p:cNvPr id="4" name="Date Placeholder 3"/>
          <p:cNvSpPr>
            <a:spLocks noGrp="1"/>
          </p:cNvSpPr>
          <p:nvPr>
            <p:ph type="dt" sz="half" idx="2"/>
          </p:nvPr>
        </p:nvSpPr>
        <p:spPr/>
        <p:txBody>
          <a:bodyPr/>
          <a:lstStyle/>
          <a:p>
            <a:r>
              <a:rPr lang="en-US" dirty="0"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6</a:t>
            </a:fld>
            <a:endParaRPr lang="en-US" dirty="0"/>
          </a:p>
        </p:txBody>
      </p:sp>
      <p:sp>
        <p:nvSpPr>
          <p:cNvPr id="9" name="Title 8"/>
          <p:cNvSpPr>
            <a:spLocks noGrp="1"/>
          </p:cNvSpPr>
          <p:nvPr>
            <p:ph type="title"/>
          </p:nvPr>
        </p:nvSpPr>
        <p:spPr/>
        <p:txBody>
          <a:bodyPr/>
          <a:lstStyle/>
          <a:p>
            <a:r>
              <a:rPr lang="en-US" dirty="0" smtClean="0"/>
              <a:t>a single thought or sentence</a:t>
            </a:r>
            <a:endParaRPr lang="en-US" dirty="0"/>
          </a:p>
        </p:txBody>
      </p:sp>
    </p:spTree>
    <p:extLst>
      <p:ext uri="{BB962C8B-B14F-4D97-AF65-F5344CB8AC3E}">
        <p14:creationId xmlns:p14="http://schemas.microsoft.com/office/powerpoint/2010/main" val="361485492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3282298534"/>
              </p:ext>
            </p:extLst>
          </p:nvPr>
        </p:nvGraphicFramePr>
        <p:xfrm>
          <a:off x="1439863" y="3113088"/>
          <a:ext cx="9239250" cy="8266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a comprehensive pie chart</a:t>
            </a:r>
            <a:endParaRPr lang="en-US" dirty="0"/>
          </a:p>
        </p:txBody>
      </p:sp>
      <p:sp>
        <p:nvSpPr>
          <p:cNvPr id="6" name="Text Placeholder 5"/>
          <p:cNvSpPr>
            <a:spLocks noGrp="1"/>
          </p:cNvSpPr>
          <p:nvPr>
            <p:ph type="body" sz="quarter" idx="14"/>
          </p:nvPr>
        </p:nvSpPr>
        <p:spPr>
          <a:prstGeom prst="rect">
            <a:avLst/>
          </a:prstGeom>
        </p:spPr>
        <p:txBody>
          <a:bodyPr/>
          <a:lstStyle/>
          <a:p>
            <a:r>
              <a:rPr lang="en-US" dirty="0" smtClean="0"/>
              <a:t>THE MAIN TAKEAWAYS FROM THIS CHART</a:t>
            </a:r>
            <a:endParaRPr lang="en-US" dirty="0"/>
          </a:p>
        </p:txBody>
      </p:sp>
      <p:sp>
        <p:nvSpPr>
          <p:cNvPr id="7" name="Text Placeholder 6"/>
          <p:cNvSpPr>
            <a:spLocks noGrp="1"/>
          </p:cNvSpPr>
          <p:nvPr>
            <p:ph type="body" sz="quarter" idx="15"/>
          </p:nvPr>
        </p:nvSpPr>
        <p:spPr>
          <a:prstGeom prst="rect">
            <a:avLst/>
          </a:prstGeom>
        </p:spPr>
        <p:txBody>
          <a:bodyPr>
            <a:noAutofit/>
          </a:bodyPr>
          <a:lstStyle/>
          <a:p>
            <a:r>
              <a:rPr lang="en-US" dirty="0"/>
              <a:t>As you can see, this chart is broken into </a:t>
            </a:r>
            <a:r>
              <a:rPr lang="en-US" dirty="0" smtClean="0"/>
              <a:t>three </a:t>
            </a:r>
            <a:r>
              <a:rPr lang="en-US" dirty="0"/>
              <a:t>fabulous pieces of pie. </a:t>
            </a:r>
            <a:r>
              <a:rPr lang="en-US" dirty="0" smtClean="0"/>
              <a:t>With </a:t>
            </a:r>
            <a:r>
              <a:rPr lang="en-US" dirty="0"/>
              <a:t>this section here, you can tell your audience all about the data within this chart. What does it </a:t>
            </a:r>
            <a:r>
              <a:rPr lang="en-US" dirty="0" smtClean="0"/>
              <a:t/>
            </a:r>
            <a:br>
              <a:rPr lang="en-US" dirty="0" smtClean="0"/>
            </a:br>
            <a:r>
              <a:rPr lang="en-US" dirty="0" smtClean="0"/>
              <a:t>all </a:t>
            </a:r>
            <a:r>
              <a:rPr lang="en-US" dirty="0"/>
              <a:t>mean</a:t>
            </a:r>
            <a:r>
              <a:rPr lang="en-US" dirty="0" smtClean="0"/>
              <a:t>? Look at the notes below!</a:t>
            </a:r>
            <a:endParaRPr lang="en-US" dirty="0"/>
          </a:p>
          <a:p>
            <a:endParaRPr lang="en-US" dirty="0"/>
          </a:p>
          <a:p>
            <a:endParaRPr lang="en-US" dirty="0"/>
          </a:p>
          <a:p>
            <a:endParaRPr lang="en-US" dirty="0"/>
          </a:p>
          <a:p>
            <a:endParaRPr lang="en-US" dirty="0"/>
          </a:p>
          <a:p>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a:t>
            </a:r>
            <a:r>
              <a:rPr lang="en-US" dirty="0" smtClean="0"/>
              <a:t>can really </a:t>
            </a:r>
            <a:r>
              <a:rPr lang="en-US" dirty="0"/>
              <a:t>understand its deep </a:t>
            </a:r>
            <a:r>
              <a:rPr lang="en-US" dirty="0" smtClean="0"/>
              <a:t>relevance &amp; meaning</a:t>
            </a:r>
            <a:endParaRPr lang="en-US" dirty="0"/>
          </a:p>
          <a:p>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&amp; meaning</a:t>
            </a:r>
          </a:p>
          <a:p>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&amp; meaning</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51</a:t>
            </a:fld>
            <a:endParaRPr lang="en-US" dirty="0"/>
          </a:p>
        </p:txBody>
      </p:sp>
      <p:sp>
        <p:nvSpPr>
          <p:cNvPr id="3" name="Text Placeholder 2"/>
          <p:cNvSpPr>
            <a:spLocks noGrp="1"/>
          </p:cNvSpPr>
          <p:nvPr>
            <p:ph type="body" sz="quarter" idx="31"/>
          </p:nvPr>
        </p:nvSpPr>
        <p:spPr>
          <a:prstGeom prst="rect">
            <a:avLst/>
          </a:prstGeom>
        </p:spPr>
        <p:txBody>
          <a:bodyPr/>
          <a:lstStyle/>
          <a:p>
            <a:r>
              <a:rPr lang="en-US" dirty="0" smtClean="0"/>
              <a:t>1</a:t>
            </a:r>
            <a:r>
              <a:rPr lang="en-US" baseline="30000" dirty="0" smtClean="0"/>
              <a:t>ST</a:t>
            </a:r>
            <a:r>
              <a:rPr lang="en-US" dirty="0" smtClean="0"/>
              <a:t> SLICE</a:t>
            </a:r>
            <a:endParaRPr lang="en-US" dirty="0"/>
          </a:p>
        </p:txBody>
      </p:sp>
      <p:sp>
        <p:nvSpPr>
          <p:cNvPr id="11" name="Text Placeholder 10"/>
          <p:cNvSpPr>
            <a:spLocks noGrp="1"/>
          </p:cNvSpPr>
          <p:nvPr>
            <p:ph type="body" sz="quarter" idx="39"/>
          </p:nvPr>
        </p:nvSpPr>
        <p:spPr>
          <a:prstGeom prst="rect">
            <a:avLst/>
          </a:prstGeom>
        </p:spPr>
        <p:txBody>
          <a:bodyPr/>
          <a:lstStyle/>
          <a:p>
            <a:r>
              <a:rPr lang="en-US" dirty="0" smtClean="0"/>
              <a:t>3</a:t>
            </a:r>
            <a:r>
              <a:rPr lang="en-US" baseline="30000" dirty="0"/>
              <a:t>R</a:t>
            </a:r>
            <a:r>
              <a:rPr lang="en-US" baseline="30000" dirty="0" smtClean="0"/>
              <a:t>D</a:t>
            </a:r>
            <a:r>
              <a:rPr lang="en-US" dirty="0" smtClean="0"/>
              <a:t> SLICE</a:t>
            </a:r>
            <a:endParaRPr lang="en-US" dirty="0"/>
          </a:p>
        </p:txBody>
      </p:sp>
      <p:sp>
        <p:nvSpPr>
          <p:cNvPr id="13" name="Text Placeholder 12"/>
          <p:cNvSpPr>
            <a:spLocks noGrp="1"/>
          </p:cNvSpPr>
          <p:nvPr>
            <p:ph type="body" sz="quarter" idx="41"/>
          </p:nvPr>
        </p:nvSpPr>
        <p:spPr>
          <a:prstGeom prst="rect">
            <a:avLst/>
          </a:prstGeom>
        </p:spPr>
        <p:txBody>
          <a:bodyPr/>
          <a:lstStyle/>
          <a:p>
            <a:r>
              <a:rPr lang="en-US" dirty="0" smtClean="0"/>
              <a:t>2</a:t>
            </a:r>
            <a:r>
              <a:rPr lang="en-US" baseline="30000" dirty="0"/>
              <a:t>N</a:t>
            </a:r>
            <a:r>
              <a:rPr lang="en-US" baseline="30000" dirty="0" smtClean="0"/>
              <a:t>D</a:t>
            </a:r>
            <a:r>
              <a:rPr lang="en-US" dirty="0" smtClean="0"/>
              <a:t> SLICE</a:t>
            </a:r>
            <a:endParaRPr lang="en-US" dirty="0"/>
          </a:p>
        </p:txBody>
      </p:sp>
    </p:spTree>
    <p:extLst>
      <p:ext uri="{BB962C8B-B14F-4D97-AF65-F5344CB8AC3E}">
        <p14:creationId xmlns:p14="http://schemas.microsoft.com/office/powerpoint/2010/main" val="430356094"/>
      </p:ext>
    </p:extLst>
  </p:cSld>
  <p:clrMapOvr>
    <a:masterClrMapping/>
  </p:clrMapOvr>
  <p:transition xmlns:p14="http://schemas.microsoft.com/office/powerpoint/2010/mai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2876037459"/>
              </p:ext>
            </p:extLst>
          </p:nvPr>
        </p:nvGraphicFramePr>
        <p:xfrm>
          <a:off x="1439863" y="3113088"/>
          <a:ext cx="9239250" cy="8266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a comprehensive doughnut chart</a:t>
            </a:r>
            <a:endParaRPr lang="en-US" dirty="0"/>
          </a:p>
        </p:txBody>
      </p:sp>
      <p:sp>
        <p:nvSpPr>
          <p:cNvPr id="6" name="Text Placeholder 5"/>
          <p:cNvSpPr>
            <a:spLocks noGrp="1"/>
          </p:cNvSpPr>
          <p:nvPr>
            <p:ph type="body" sz="quarter" idx="14"/>
          </p:nvPr>
        </p:nvSpPr>
        <p:spPr>
          <a:prstGeom prst="rect">
            <a:avLst/>
          </a:prstGeom>
        </p:spPr>
        <p:txBody>
          <a:bodyPr/>
          <a:lstStyle/>
          <a:p>
            <a:r>
              <a:rPr lang="en-US" dirty="0" smtClean="0"/>
              <a:t>THE MAIN TAKEAWAYS FROM THIS CHART</a:t>
            </a:r>
            <a:endParaRPr lang="en-US" dirty="0"/>
          </a:p>
        </p:txBody>
      </p:sp>
      <p:sp>
        <p:nvSpPr>
          <p:cNvPr id="7" name="Text Placeholder 6"/>
          <p:cNvSpPr>
            <a:spLocks noGrp="1"/>
          </p:cNvSpPr>
          <p:nvPr>
            <p:ph type="body" sz="quarter" idx="15"/>
          </p:nvPr>
        </p:nvSpPr>
        <p:spPr>
          <a:prstGeom prst="rect">
            <a:avLst/>
          </a:prstGeom>
        </p:spPr>
        <p:txBody>
          <a:bodyPr>
            <a:noAutofit/>
          </a:bodyPr>
          <a:lstStyle/>
          <a:p>
            <a:r>
              <a:rPr lang="en-US" dirty="0"/>
              <a:t>As you can see, this chart is broken into </a:t>
            </a:r>
            <a:r>
              <a:rPr lang="en-US" dirty="0" smtClean="0"/>
              <a:t>three </a:t>
            </a:r>
            <a:r>
              <a:rPr lang="en-US" dirty="0"/>
              <a:t>fabulous pieces of pie. </a:t>
            </a:r>
            <a:r>
              <a:rPr lang="en-US" dirty="0" smtClean="0"/>
              <a:t>With </a:t>
            </a:r>
            <a:r>
              <a:rPr lang="en-US" dirty="0"/>
              <a:t>this section here, you can tell your audience all about the data within this chart. What does it </a:t>
            </a:r>
            <a:r>
              <a:rPr lang="en-US" dirty="0" smtClean="0"/>
              <a:t/>
            </a:r>
            <a:br>
              <a:rPr lang="en-US" dirty="0" smtClean="0"/>
            </a:br>
            <a:r>
              <a:rPr lang="en-US" dirty="0" smtClean="0"/>
              <a:t>all </a:t>
            </a:r>
            <a:r>
              <a:rPr lang="en-US" dirty="0"/>
              <a:t>mean</a:t>
            </a:r>
            <a:r>
              <a:rPr lang="en-US" dirty="0" smtClean="0"/>
              <a:t>? Look at the notes below!</a:t>
            </a:r>
            <a:endParaRPr lang="en-US" dirty="0"/>
          </a:p>
          <a:p>
            <a:endParaRPr lang="en-US" dirty="0"/>
          </a:p>
          <a:p>
            <a:endParaRPr lang="en-US" dirty="0"/>
          </a:p>
          <a:p>
            <a:endParaRPr lang="en-US" dirty="0"/>
          </a:p>
          <a:p>
            <a:endParaRPr lang="en-US" dirty="0"/>
          </a:p>
          <a:p>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a:t>
            </a:r>
            <a:r>
              <a:rPr lang="en-US" dirty="0" smtClean="0"/>
              <a:t>can really </a:t>
            </a:r>
            <a:r>
              <a:rPr lang="en-US" dirty="0"/>
              <a:t>understand its deep </a:t>
            </a:r>
            <a:r>
              <a:rPr lang="en-US" dirty="0" smtClean="0"/>
              <a:t>relevance &amp; eternal meaning</a:t>
            </a:r>
            <a:endParaRPr lang="en-US" dirty="0"/>
          </a:p>
          <a:p>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t>
            </a:r>
            <a:r>
              <a:rPr lang="en-US" dirty="0" smtClean="0"/>
              <a:t>&amp; rich </a:t>
            </a:r>
            <a:r>
              <a:rPr lang="en-US" dirty="0"/>
              <a:t>meaning</a:t>
            </a:r>
          </a:p>
          <a:p>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t>
            </a:r>
            <a:r>
              <a:rPr lang="en-US" dirty="0" smtClean="0"/>
              <a:t>&amp; eterna</a:t>
            </a:r>
            <a:r>
              <a:rPr lang="en-US" dirty="0"/>
              <a:t>l</a:t>
            </a:r>
            <a:r>
              <a:rPr lang="en-US" dirty="0" smtClean="0"/>
              <a:t> </a:t>
            </a:r>
            <a:r>
              <a:rPr lang="en-US" dirty="0"/>
              <a:t>meaning</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52</a:t>
            </a:fld>
            <a:endParaRPr lang="en-US" dirty="0"/>
          </a:p>
        </p:txBody>
      </p:sp>
      <p:sp>
        <p:nvSpPr>
          <p:cNvPr id="3" name="Text Placeholder 2"/>
          <p:cNvSpPr>
            <a:spLocks noGrp="1"/>
          </p:cNvSpPr>
          <p:nvPr>
            <p:ph type="body" sz="quarter" idx="31"/>
          </p:nvPr>
        </p:nvSpPr>
        <p:spPr>
          <a:prstGeom prst="rect">
            <a:avLst/>
          </a:prstGeom>
        </p:spPr>
        <p:txBody>
          <a:bodyPr/>
          <a:lstStyle/>
          <a:p>
            <a:r>
              <a:rPr lang="en-US" dirty="0" smtClean="0"/>
              <a:t>1</a:t>
            </a:r>
            <a:r>
              <a:rPr lang="en-US" baseline="30000" dirty="0" smtClean="0"/>
              <a:t>st</a:t>
            </a:r>
            <a:r>
              <a:rPr lang="en-US" dirty="0" smtClean="0"/>
              <a:t> PIECE</a:t>
            </a:r>
            <a:endParaRPr lang="en-US" dirty="0"/>
          </a:p>
        </p:txBody>
      </p:sp>
      <p:sp>
        <p:nvSpPr>
          <p:cNvPr id="11" name="Text Placeholder 10"/>
          <p:cNvSpPr>
            <a:spLocks noGrp="1"/>
          </p:cNvSpPr>
          <p:nvPr>
            <p:ph type="body" sz="quarter" idx="39"/>
          </p:nvPr>
        </p:nvSpPr>
        <p:spPr>
          <a:prstGeom prst="rect">
            <a:avLst/>
          </a:prstGeom>
        </p:spPr>
        <p:txBody>
          <a:bodyPr/>
          <a:lstStyle/>
          <a:p>
            <a:r>
              <a:rPr lang="en-US" dirty="0" smtClean="0"/>
              <a:t>3</a:t>
            </a:r>
            <a:r>
              <a:rPr lang="en-US" baseline="30000" dirty="0" smtClean="0"/>
              <a:t>rd</a:t>
            </a:r>
            <a:r>
              <a:rPr lang="en-US" dirty="0" smtClean="0"/>
              <a:t> PIECE</a:t>
            </a:r>
            <a:endParaRPr lang="en-US" dirty="0"/>
          </a:p>
        </p:txBody>
      </p:sp>
      <p:sp>
        <p:nvSpPr>
          <p:cNvPr id="13" name="Text Placeholder 12"/>
          <p:cNvSpPr>
            <a:spLocks noGrp="1"/>
          </p:cNvSpPr>
          <p:nvPr>
            <p:ph type="body" sz="quarter" idx="41"/>
          </p:nvPr>
        </p:nvSpPr>
        <p:spPr>
          <a:prstGeom prst="rect">
            <a:avLst/>
          </a:prstGeom>
        </p:spPr>
        <p:txBody>
          <a:bodyPr/>
          <a:lstStyle/>
          <a:p>
            <a:r>
              <a:rPr lang="en-US" dirty="0" smtClean="0"/>
              <a:t>2</a:t>
            </a:r>
            <a:r>
              <a:rPr lang="en-US" baseline="30000" dirty="0" smtClean="0"/>
              <a:t>nd</a:t>
            </a:r>
            <a:r>
              <a:rPr lang="en-US" dirty="0" smtClean="0"/>
              <a:t> PIECE</a:t>
            </a:r>
            <a:endParaRPr lang="en-US" dirty="0"/>
          </a:p>
        </p:txBody>
      </p:sp>
    </p:spTree>
    <p:extLst>
      <p:ext uri="{BB962C8B-B14F-4D97-AF65-F5344CB8AC3E}">
        <p14:creationId xmlns:p14="http://schemas.microsoft.com/office/powerpoint/2010/main" val="24384430"/>
      </p:ext>
    </p:extLst>
  </p:cSld>
  <p:clrMapOvr>
    <a:masterClrMapping/>
  </p:clrMapOvr>
  <p:transition xmlns:p14="http://schemas.microsoft.com/office/powerpoint/2010/mai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chart comparison </a:t>
            </a:r>
            <a:endParaRPr lang="en-US" dirty="0"/>
          </a:p>
        </p:txBody>
      </p:sp>
      <p:sp>
        <p:nvSpPr>
          <p:cNvPr id="3" name="Text Placeholder 2"/>
          <p:cNvSpPr>
            <a:spLocks noGrp="1"/>
          </p:cNvSpPr>
          <p:nvPr>
            <p:ph type="body" sz="quarter" idx="25"/>
          </p:nvPr>
        </p:nvSpPr>
        <p:spPr/>
        <p:txBody>
          <a:bodyPr/>
          <a:lstStyle/>
          <a:p>
            <a:r>
              <a:rPr lang="en-US" dirty="0" smtClean="0"/>
              <a:t>2011 PROFITS</a:t>
            </a:r>
            <a:endParaRPr lang="en-US" dirty="0"/>
          </a:p>
        </p:txBody>
      </p:sp>
      <p:sp>
        <p:nvSpPr>
          <p:cNvPr id="8" name="Text Placeholder 7"/>
          <p:cNvSpPr>
            <a:spLocks noGrp="1"/>
          </p:cNvSpPr>
          <p:nvPr>
            <p:ph type="body" sz="quarter" idx="26"/>
          </p:nvPr>
        </p:nvSpPr>
        <p:spPr/>
        <p:txBody>
          <a:bodyPr/>
          <a:lstStyle/>
          <a:p>
            <a:r>
              <a:rPr lang="en-US" dirty="0"/>
              <a:t>Write a little bit here about this information so people can come to understand it fully</a:t>
            </a:r>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53</a:t>
            </a:fld>
            <a:endParaRPr lang="en-US" dirty="0"/>
          </a:p>
        </p:txBody>
      </p:sp>
      <p:graphicFrame>
        <p:nvGraphicFramePr>
          <p:cNvPr id="21" name="Chart Placeholder 2"/>
          <p:cNvGraphicFramePr>
            <a:graphicFrameLocks noGrp="1"/>
          </p:cNvGraphicFramePr>
          <p:nvPr>
            <p:ph type="chart" sz="quarter" idx="31"/>
            <p:extLst>
              <p:ext uri="{D42A27DB-BD31-4B8C-83A1-F6EECF244321}">
                <p14:modId xmlns:p14="http://schemas.microsoft.com/office/powerpoint/2010/main" val="1164164724"/>
              </p:ext>
            </p:extLst>
          </p:nvPr>
        </p:nvGraphicFramePr>
        <p:xfrm>
          <a:off x="1439863" y="2951163"/>
          <a:ext cx="10031412" cy="6124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Placeholder 2"/>
          <p:cNvGraphicFramePr>
            <a:graphicFrameLocks noGrp="1"/>
          </p:cNvGraphicFramePr>
          <p:nvPr>
            <p:ph type="chart" sz="quarter" idx="38"/>
            <p:extLst>
              <p:ext uri="{D42A27DB-BD31-4B8C-83A1-F6EECF244321}">
                <p14:modId xmlns:p14="http://schemas.microsoft.com/office/powerpoint/2010/main" val="2249418335"/>
              </p:ext>
            </p:extLst>
          </p:nvPr>
        </p:nvGraphicFramePr>
        <p:xfrm>
          <a:off x="12988925" y="2951163"/>
          <a:ext cx="10031413" cy="61245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39"/>
          </p:nvPr>
        </p:nvSpPr>
        <p:spPr/>
        <p:txBody>
          <a:bodyPr/>
          <a:lstStyle/>
          <a:p>
            <a:r>
              <a:rPr lang="en-US" dirty="0" smtClean="0"/>
              <a:t>2013 PROFITS</a:t>
            </a:r>
            <a:endParaRPr lang="en-US" dirty="0"/>
          </a:p>
        </p:txBody>
      </p:sp>
      <p:sp>
        <p:nvSpPr>
          <p:cNvPr id="12" name="Text Placeholder 11"/>
          <p:cNvSpPr>
            <a:spLocks noGrp="1"/>
          </p:cNvSpPr>
          <p:nvPr>
            <p:ph type="body" sz="quarter" idx="40"/>
          </p:nvPr>
        </p:nvSpPr>
        <p:spPr/>
        <p:txBody>
          <a:bodyPr/>
          <a:lstStyle/>
          <a:p>
            <a:r>
              <a:rPr lang="en-US" dirty="0"/>
              <a:t>Write a little bit here about this information so people can come to understand it fully</a:t>
            </a:r>
          </a:p>
        </p:txBody>
      </p:sp>
      <p:sp>
        <p:nvSpPr>
          <p:cNvPr id="13" name="Text Placeholder 12"/>
          <p:cNvSpPr>
            <a:spLocks noGrp="1"/>
          </p:cNvSpPr>
          <p:nvPr>
            <p:ph type="body" sz="quarter" idx="41"/>
          </p:nvPr>
        </p:nvSpPr>
        <p:spPr/>
        <p:txBody>
          <a:bodyPr/>
          <a:lstStyle/>
          <a:p>
            <a:r>
              <a:rPr lang="en-US" dirty="0" smtClean="0"/>
              <a:t>2012 PROFITS</a:t>
            </a:r>
            <a:endParaRPr lang="en-US" dirty="0"/>
          </a:p>
        </p:txBody>
      </p:sp>
      <p:sp>
        <p:nvSpPr>
          <p:cNvPr id="14" name="Text Placeholder 13"/>
          <p:cNvSpPr>
            <a:spLocks noGrp="1"/>
          </p:cNvSpPr>
          <p:nvPr>
            <p:ph type="body" sz="quarter" idx="42"/>
          </p:nvPr>
        </p:nvSpPr>
        <p:spPr/>
        <p:txBody>
          <a:bodyPr/>
          <a:lstStyle/>
          <a:p>
            <a:r>
              <a:rPr lang="en-US" dirty="0"/>
              <a:t>Write a little bit here about this information so people can come to understand it fully</a:t>
            </a:r>
          </a:p>
        </p:txBody>
      </p:sp>
      <p:sp>
        <p:nvSpPr>
          <p:cNvPr id="15" name="Text Placeholder 14"/>
          <p:cNvSpPr>
            <a:spLocks noGrp="1"/>
          </p:cNvSpPr>
          <p:nvPr>
            <p:ph type="body" sz="quarter" idx="43"/>
          </p:nvPr>
        </p:nvSpPr>
        <p:spPr/>
        <p:txBody>
          <a:bodyPr/>
          <a:lstStyle/>
          <a:p>
            <a:r>
              <a:rPr lang="en-US" dirty="0" smtClean="0"/>
              <a:t>2011 REVENUE</a:t>
            </a:r>
            <a:endParaRPr lang="en-US" dirty="0"/>
          </a:p>
        </p:txBody>
      </p:sp>
      <p:sp>
        <p:nvSpPr>
          <p:cNvPr id="16" name="Text Placeholder 15"/>
          <p:cNvSpPr>
            <a:spLocks noGrp="1"/>
          </p:cNvSpPr>
          <p:nvPr>
            <p:ph type="body" sz="quarter" idx="44"/>
          </p:nvPr>
        </p:nvSpPr>
        <p:spPr/>
        <p:txBody>
          <a:bodyPr/>
          <a:lstStyle/>
          <a:p>
            <a:r>
              <a:rPr lang="en-US" dirty="0"/>
              <a:t>Write a little </a:t>
            </a:r>
            <a:r>
              <a:rPr lang="en-US" dirty="0" smtClean="0"/>
              <a:t>bit here </a:t>
            </a:r>
            <a:r>
              <a:rPr lang="en-US" dirty="0"/>
              <a:t>about </a:t>
            </a:r>
            <a:r>
              <a:rPr lang="en-US" dirty="0" smtClean="0"/>
              <a:t>this information so people can come to understand it fully</a:t>
            </a:r>
            <a:endParaRPr lang="en-US" dirty="0"/>
          </a:p>
        </p:txBody>
      </p:sp>
      <p:sp>
        <p:nvSpPr>
          <p:cNvPr id="17" name="Text Placeholder 16"/>
          <p:cNvSpPr>
            <a:spLocks noGrp="1"/>
          </p:cNvSpPr>
          <p:nvPr>
            <p:ph type="body" sz="quarter" idx="45"/>
          </p:nvPr>
        </p:nvSpPr>
        <p:spPr/>
        <p:txBody>
          <a:bodyPr/>
          <a:lstStyle/>
          <a:p>
            <a:r>
              <a:rPr lang="en-US" dirty="0" smtClean="0"/>
              <a:t>2013 REVENUE</a:t>
            </a:r>
            <a:endParaRPr lang="en-US" dirty="0"/>
          </a:p>
        </p:txBody>
      </p:sp>
      <p:sp>
        <p:nvSpPr>
          <p:cNvPr id="18" name="Text Placeholder 17"/>
          <p:cNvSpPr>
            <a:spLocks noGrp="1"/>
          </p:cNvSpPr>
          <p:nvPr>
            <p:ph type="body" sz="quarter" idx="46"/>
          </p:nvPr>
        </p:nvSpPr>
        <p:spPr/>
        <p:txBody>
          <a:bodyPr/>
          <a:lstStyle/>
          <a:p>
            <a:r>
              <a:rPr lang="en-US" dirty="0"/>
              <a:t>Write a little bit here about this information so people can come to understand it fully</a:t>
            </a:r>
          </a:p>
        </p:txBody>
      </p:sp>
      <p:sp>
        <p:nvSpPr>
          <p:cNvPr id="19" name="Text Placeholder 18"/>
          <p:cNvSpPr>
            <a:spLocks noGrp="1"/>
          </p:cNvSpPr>
          <p:nvPr>
            <p:ph type="body" sz="quarter" idx="47"/>
          </p:nvPr>
        </p:nvSpPr>
        <p:spPr/>
        <p:txBody>
          <a:bodyPr/>
          <a:lstStyle/>
          <a:p>
            <a:r>
              <a:rPr lang="en-US" dirty="0" smtClean="0"/>
              <a:t>2012 REVENUE</a:t>
            </a:r>
            <a:endParaRPr lang="en-US" dirty="0"/>
          </a:p>
        </p:txBody>
      </p:sp>
      <p:sp>
        <p:nvSpPr>
          <p:cNvPr id="20" name="Text Placeholder 19"/>
          <p:cNvSpPr>
            <a:spLocks noGrp="1"/>
          </p:cNvSpPr>
          <p:nvPr>
            <p:ph type="body" sz="quarter" idx="48"/>
          </p:nvPr>
        </p:nvSpPr>
        <p:spPr/>
        <p:txBody>
          <a:bodyPr/>
          <a:lstStyle/>
          <a:p>
            <a:r>
              <a:rPr lang="en-US" dirty="0"/>
              <a:t>Write a little bit here about this information so people can come to understand it fully</a:t>
            </a:r>
          </a:p>
        </p:txBody>
      </p:sp>
    </p:spTree>
    <p:extLst>
      <p:ext uri="{BB962C8B-B14F-4D97-AF65-F5344CB8AC3E}">
        <p14:creationId xmlns:p14="http://schemas.microsoft.com/office/powerpoint/2010/main" val="2991518070"/>
      </p:ext>
    </p:extLst>
  </p:cSld>
  <p:clrMapOvr>
    <a:masterClrMapping/>
  </p:clrMapOvr>
  <p:transition xmlns:p14="http://schemas.microsoft.com/office/powerpoint/2010/mai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1355527478"/>
              </p:ext>
            </p:extLst>
          </p:nvPr>
        </p:nvGraphicFramePr>
        <p:xfrm>
          <a:off x="2255838" y="3027363"/>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stacked column chart</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54</a:t>
            </a:fld>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Tree>
    <p:extLst>
      <p:ext uri="{BB962C8B-B14F-4D97-AF65-F5344CB8AC3E}">
        <p14:creationId xmlns:p14="http://schemas.microsoft.com/office/powerpoint/2010/main" val="3871313745"/>
      </p:ext>
    </p:extLst>
  </p:cSld>
  <p:clrMapOvr>
    <a:masterClrMapping/>
  </p:clrMapOvr>
  <p:transition xmlns:p14="http://schemas.microsoft.com/office/powerpoint/2010/mai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1357280695"/>
              </p:ext>
            </p:extLst>
          </p:nvPr>
        </p:nvGraphicFramePr>
        <p:xfrm>
          <a:off x="2135989" y="3041576"/>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Clustered column chart</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55</a:t>
            </a:fld>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Tree>
    <p:extLst>
      <p:ext uri="{BB962C8B-B14F-4D97-AF65-F5344CB8AC3E}">
        <p14:creationId xmlns:p14="http://schemas.microsoft.com/office/powerpoint/2010/main" val="164085065"/>
      </p:ext>
    </p:extLst>
  </p:cSld>
  <p:clrMapOvr>
    <a:masterClrMapping/>
  </p:clrMapOvr>
  <p:transition xmlns:p14="http://schemas.microsoft.com/office/powerpoint/2010/mai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3267595503"/>
              </p:ext>
            </p:extLst>
          </p:nvPr>
        </p:nvGraphicFramePr>
        <p:xfrm>
          <a:off x="2255838" y="3027363"/>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stacked area chart</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56</a:t>
            </a:fld>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Tree>
    <p:extLst>
      <p:ext uri="{BB962C8B-B14F-4D97-AF65-F5344CB8AC3E}">
        <p14:creationId xmlns:p14="http://schemas.microsoft.com/office/powerpoint/2010/main" val="3594165500"/>
      </p:ext>
    </p:extLst>
  </p:cSld>
  <p:clrMapOvr>
    <a:masterClrMapping/>
  </p:clrMapOvr>
  <p:transition xmlns:p14="http://schemas.microsoft.com/office/powerpoint/2010/mai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54"/>
          </p:nvPr>
        </p:nvSpPr>
        <p:spPr/>
        <p:txBody>
          <a:bodyPr>
            <a:normAutofit fontScale="85000" lnSpcReduction="10000"/>
          </a:bodyPr>
          <a:lstStyle/>
          <a:p>
            <a:r>
              <a:rPr lang="en-US" sz="4400" dirty="0" smtClean="0"/>
              <a:t>OFF ROUTE 9 IN WELLSLEY</a:t>
            </a:r>
            <a:endParaRPr lang="en-US" sz="4400" dirty="0"/>
          </a:p>
        </p:txBody>
      </p:sp>
      <p:sp>
        <p:nvSpPr>
          <p:cNvPr id="7" name="Title 6"/>
          <p:cNvSpPr>
            <a:spLocks noGrp="1"/>
          </p:cNvSpPr>
          <p:nvPr>
            <p:ph type="title"/>
          </p:nvPr>
        </p:nvSpPr>
        <p:spPr/>
        <p:txBody>
          <a:bodyPr/>
          <a:lstStyle/>
          <a:p>
            <a:r>
              <a:rPr lang="en-US" dirty="0" smtClean="0"/>
              <a:t>how you can keep in touch</a:t>
            </a:r>
            <a:endParaRPr lang="en-US" dirty="0"/>
          </a:p>
        </p:txBody>
      </p:sp>
      <p:sp>
        <p:nvSpPr>
          <p:cNvPr id="2" name="Text Placeholder 1"/>
          <p:cNvSpPr>
            <a:spLocks noGrp="1"/>
          </p:cNvSpPr>
          <p:nvPr>
            <p:ph type="body" sz="quarter" idx="28"/>
          </p:nvPr>
        </p:nvSpPr>
        <p:spPr/>
        <p:txBody>
          <a:bodyPr/>
          <a:lstStyle/>
          <a:p>
            <a:r>
              <a:rPr lang="en-US" dirty="0" smtClean="0"/>
              <a:t>@</a:t>
            </a:r>
            <a:r>
              <a:rPr lang="en-US" dirty="0" err="1" smtClean="0"/>
              <a:t>twitterhandle</a:t>
            </a:r>
            <a:endParaRPr lang="en-US" dirty="0"/>
          </a:p>
        </p:txBody>
      </p:sp>
      <p:sp>
        <p:nvSpPr>
          <p:cNvPr id="6" name="Text Placeholder 5"/>
          <p:cNvSpPr>
            <a:spLocks noGrp="1"/>
          </p:cNvSpPr>
          <p:nvPr>
            <p:ph type="body" sz="quarter" idx="56"/>
          </p:nvPr>
        </p:nvSpPr>
        <p:spPr/>
        <p:txBody>
          <a:bodyPr/>
          <a:lstStyle/>
          <a:p>
            <a:r>
              <a:rPr lang="en-US" dirty="0" err="1" smtClean="0"/>
              <a:t>pinterest.com</a:t>
            </a:r>
            <a:r>
              <a:rPr lang="en-US" dirty="0" smtClean="0"/>
              <a:t>/offset</a:t>
            </a:r>
            <a:endParaRPr lang="en-US" dirty="0"/>
          </a:p>
        </p:txBody>
      </p:sp>
      <p:sp>
        <p:nvSpPr>
          <p:cNvPr id="8" name="Text Placeholder 7"/>
          <p:cNvSpPr>
            <a:spLocks noGrp="1"/>
          </p:cNvSpPr>
          <p:nvPr>
            <p:ph type="body" sz="quarter" idx="57"/>
          </p:nvPr>
        </p:nvSpPr>
        <p:spPr/>
        <p:txBody>
          <a:bodyPr/>
          <a:lstStyle/>
          <a:p>
            <a:r>
              <a:rPr lang="en-US" dirty="0" err="1"/>
              <a:t>facebook.com</a:t>
            </a:r>
            <a:r>
              <a:rPr lang="en-US" dirty="0" smtClean="0"/>
              <a:t>/offset</a:t>
            </a:r>
            <a:endParaRPr lang="en-US" dirty="0"/>
          </a:p>
        </p:txBody>
      </p:sp>
      <p:sp>
        <p:nvSpPr>
          <p:cNvPr id="9" name="Text Placeholder 8"/>
          <p:cNvSpPr>
            <a:spLocks noGrp="1"/>
          </p:cNvSpPr>
          <p:nvPr>
            <p:ph type="body" sz="quarter" idx="58"/>
          </p:nvPr>
        </p:nvSpPr>
        <p:spPr/>
        <p:txBody>
          <a:bodyPr/>
          <a:lstStyle/>
          <a:p>
            <a:r>
              <a:rPr lang="en-US" dirty="0"/>
              <a:t>Tel: 1-800-555-1234</a:t>
            </a:r>
            <a:br>
              <a:rPr lang="en-US" dirty="0"/>
            </a:br>
            <a:r>
              <a:rPr lang="en-US" dirty="0"/>
              <a:t>Fax: 339-555-2345</a:t>
            </a:r>
            <a:br>
              <a:rPr lang="en-US" dirty="0"/>
            </a:br>
            <a:r>
              <a:rPr lang="en-US" dirty="0"/>
              <a:t>Mobile: 339-456-</a:t>
            </a:r>
            <a:r>
              <a:rPr lang="en-US" dirty="0" smtClean="0"/>
              <a:t>3456</a:t>
            </a:r>
            <a:endParaRPr lang="en-US" dirty="0"/>
          </a:p>
        </p:txBody>
      </p:sp>
      <p:sp>
        <p:nvSpPr>
          <p:cNvPr id="11" name="Text Placeholder 10"/>
          <p:cNvSpPr>
            <a:spLocks noGrp="1"/>
          </p:cNvSpPr>
          <p:nvPr>
            <p:ph type="body" sz="quarter" idx="59"/>
          </p:nvPr>
        </p:nvSpPr>
        <p:spPr/>
        <p:txBody>
          <a:bodyPr/>
          <a:lstStyle/>
          <a:p>
            <a:r>
              <a:rPr lang="en-US" dirty="0" smtClean="0"/>
              <a:t>Offset Industries</a:t>
            </a:r>
            <a:r>
              <a:rPr lang="en-US" dirty="0"/>
              <a:t/>
            </a:r>
            <a:br>
              <a:rPr lang="en-US" dirty="0"/>
            </a:br>
            <a:r>
              <a:rPr lang="en-US" dirty="0"/>
              <a:t>123 Main Street</a:t>
            </a:r>
            <a:br>
              <a:rPr lang="en-US" dirty="0"/>
            </a:br>
            <a:r>
              <a:rPr lang="en-US" dirty="0" err="1" smtClean="0"/>
              <a:t>Wellsley</a:t>
            </a:r>
            <a:r>
              <a:rPr lang="en-US" dirty="0" smtClean="0"/>
              <a:t>, MA 12345</a:t>
            </a:r>
            <a:endParaRPr lang="en-US" dirty="0"/>
          </a:p>
        </p:txBody>
      </p:sp>
      <p:sp>
        <p:nvSpPr>
          <p:cNvPr id="12" name="Text Placeholder 11"/>
          <p:cNvSpPr>
            <a:spLocks noGrp="1"/>
          </p:cNvSpPr>
          <p:nvPr>
            <p:ph type="body" sz="quarter" idx="60"/>
          </p:nvPr>
        </p:nvSpPr>
        <p:spPr/>
        <p:txBody>
          <a:bodyPr/>
          <a:lstStyle/>
          <a:p>
            <a:r>
              <a:rPr lang="en-US" dirty="0" err="1" smtClean="0"/>
              <a:t>www.offset.com</a:t>
            </a:r>
            <a:r>
              <a:rPr lang="en-US" dirty="0"/>
              <a:t/>
            </a:r>
            <a:br>
              <a:rPr lang="en-US" dirty="0"/>
            </a:br>
            <a:r>
              <a:rPr lang="en-US" dirty="0" err="1" smtClean="0"/>
              <a:t>info@offset.com</a:t>
            </a:r>
            <a:endParaRPr lang="en-US" dirty="0" smtClean="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57</a:t>
            </a:fld>
            <a:endParaRPr lang="en-US" dirty="0"/>
          </a:p>
        </p:txBody>
      </p:sp>
    </p:spTree>
    <p:extLst>
      <p:ext uri="{BB962C8B-B14F-4D97-AF65-F5344CB8AC3E}">
        <p14:creationId xmlns:p14="http://schemas.microsoft.com/office/powerpoint/2010/main" val="26961136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7</a:t>
            </a:fld>
            <a:endParaRPr lang="en-US" dirty="0"/>
          </a:p>
        </p:txBody>
      </p:sp>
      <p:sp>
        <p:nvSpPr>
          <p:cNvPr id="10" name="Text Placeholder 9"/>
          <p:cNvSpPr>
            <a:spLocks noGrp="1"/>
          </p:cNvSpPr>
          <p:nvPr>
            <p:ph type="body" sz="quarter" idx="10"/>
          </p:nvPr>
        </p:nvSpPr>
        <p:spPr/>
        <p:txBody>
          <a:bodyPr/>
          <a:lstStyle/>
          <a:p>
            <a:r>
              <a:rPr lang="en-US" dirty="0" smtClean="0"/>
              <a:t>KEY IDEA NUMBER ONE</a:t>
            </a:r>
            <a:endParaRPr lang="en-US" dirty="0"/>
          </a:p>
        </p:txBody>
      </p:sp>
      <p:sp>
        <p:nvSpPr>
          <p:cNvPr id="11" name="Text Placeholder 10"/>
          <p:cNvSpPr>
            <a:spLocks noGrp="1"/>
          </p:cNvSpPr>
          <p:nvPr>
            <p:ph type="body" sz="quarter" idx="12"/>
          </p:nvPr>
        </p:nvSpPr>
        <p:spPr/>
        <p:txBody>
          <a:bodyPr/>
          <a:lstStyle/>
          <a:p>
            <a:r>
              <a:rPr lang="en-US" dirty="0"/>
              <a:t>Fill up this space with all the text you want to write, that will fit in this area to complete the column. Beware that the more text you add, the more your audience will be trying to read it all.</a:t>
            </a:r>
          </a:p>
          <a:p>
            <a:endParaRPr lang="en-US" dirty="0"/>
          </a:p>
        </p:txBody>
      </p:sp>
      <p:sp>
        <p:nvSpPr>
          <p:cNvPr id="12" name="Text Placeholder 11"/>
          <p:cNvSpPr>
            <a:spLocks noGrp="1"/>
          </p:cNvSpPr>
          <p:nvPr>
            <p:ph type="body" sz="quarter" idx="14"/>
          </p:nvPr>
        </p:nvSpPr>
        <p:spPr/>
        <p:txBody>
          <a:bodyPr/>
          <a:lstStyle/>
          <a:p>
            <a:r>
              <a:rPr lang="en-US" dirty="0" smtClean="0"/>
              <a:t>FILL UP THIS SPACE WITH TEXT FITTING THIS AREA. IF YOU ARE GIVING A LIVE PRESENTATION, YOU MAY NOT WANT TO USE THIS KIND OF PAGE LAYOUT </a:t>
            </a:r>
            <a:r>
              <a:rPr lang="en-US" dirty="0"/>
              <a:t>-</a:t>
            </a:r>
            <a:r>
              <a:rPr lang="en-US" dirty="0" smtClean="0"/>
              <a:t> TOO MUCH INFO!  </a:t>
            </a:r>
            <a:endParaRPr lang="en-US" dirty="0"/>
          </a:p>
        </p:txBody>
      </p:sp>
      <p:sp>
        <p:nvSpPr>
          <p:cNvPr id="13" name="Text Placeholder 12"/>
          <p:cNvSpPr>
            <a:spLocks noGrp="1"/>
          </p:cNvSpPr>
          <p:nvPr>
            <p:ph type="body" sz="quarter" idx="15"/>
          </p:nvPr>
        </p:nvSpPr>
        <p:spPr/>
        <p:txBody>
          <a:bodyPr/>
          <a:lstStyle/>
          <a:p>
            <a:r>
              <a:rPr lang="en-US" dirty="0" smtClean="0"/>
              <a:t>KEY IDEA NUMBER TWO</a:t>
            </a:r>
            <a:endParaRPr lang="en-US" dirty="0"/>
          </a:p>
        </p:txBody>
      </p:sp>
      <p:sp>
        <p:nvSpPr>
          <p:cNvPr id="5" name="Text Placeholder 4"/>
          <p:cNvSpPr>
            <a:spLocks noGrp="1"/>
          </p:cNvSpPr>
          <p:nvPr>
            <p:ph type="body" sz="quarter" idx="16"/>
          </p:nvPr>
        </p:nvSpPr>
        <p:spPr/>
        <p:txBody>
          <a:bodyPr/>
          <a:lstStyle/>
          <a:p>
            <a:r>
              <a:rPr lang="en-US" dirty="0" smtClean="0"/>
              <a:t>Place some introductory text here. Wow - it is amazing how much information you can cram onto one slide. But be careful because these days people really don</a:t>
            </a:r>
            <a:r>
              <a:rPr lang="fr-FR" dirty="0" smtClean="0"/>
              <a:t>’</a:t>
            </a:r>
            <a:r>
              <a:rPr lang="en-US" dirty="0" smtClean="0"/>
              <a:t>t read much and you can’t rely on it here.</a:t>
            </a:r>
            <a:endParaRPr lang="en-US" dirty="0"/>
          </a:p>
        </p:txBody>
      </p:sp>
      <p:sp>
        <p:nvSpPr>
          <p:cNvPr id="2" name="Title 1"/>
          <p:cNvSpPr>
            <a:spLocks noGrp="1"/>
          </p:cNvSpPr>
          <p:nvPr>
            <p:ph type="title"/>
          </p:nvPr>
        </p:nvSpPr>
        <p:spPr/>
        <p:txBody>
          <a:bodyPr/>
          <a:lstStyle/>
          <a:p>
            <a:r>
              <a:rPr lang="en-US" dirty="0" smtClean="0"/>
              <a:t>two key ideas with an introduction</a:t>
            </a:r>
            <a:endParaRPr lang="en-US" dirty="0"/>
          </a:p>
        </p:txBody>
      </p:sp>
    </p:spTree>
    <p:extLst>
      <p:ext uri="{BB962C8B-B14F-4D97-AF65-F5344CB8AC3E}">
        <p14:creationId xmlns:p14="http://schemas.microsoft.com/office/powerpoint/2010/main" val="9312344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smtClean="0"/>
              <a:t>Go ahead and place your text about one of your ideas in this lovely box right here. Don’t be shy, people are eager to learn about this idea. </a:t>
            </a:r>
          </a:p>
          <a:p>
            <a:r>
              <a:rPr lang="en-US" dirty="0" smtClean="0"/>
              <a:t>However, be careful how much text you add to this area when you are preparing a presentation that you will be giving live. People’s attention spans are short.</a:t>
            </a:r>
            <a:endParaRPr lang="en-US" dirty="0"/>
          </a:p>
        </p:txBody>
      </p:sp>
      <p:sp>
        <p:nvSpPr>
          <p:cNvPr id="8" name="Text Placeholder 7"/>
          <p:cNvSpPr>
            <a:spLocks noGrp="1"/>
          </p:cNvSpPr>
          <p:nvPr>
            <p:ph type="body" sz="quarter" idx="13"/>
          </p:nvPr>
        </p:nvSpPr>
        <p:spPr/>
        <p:txBody>
          <a:bodyPr/>
          <a:lstStyle/>
          <a:p>
            <a:r>
              <a:rPr lang="en-US" dirty="0" smtClean="0"/>
              <a:t>Put your text about the second of your ideas in this lovely box right here. </a:t>
            </a:r>
          </a:p>
          <a:p>
            <a:r>
              <a:rPr lang="en-US" dirty="0" smtClean="0"/>
              <a:t>Be very careful how much text you add to this area when you are preparing a live presentation.</a:t>
            </a:r>
          </a:p>
          <a:p>
            <a:r>
              <a:rPr lang="en-US" dirty="0" smtClean="0"/>
              <a:t>People will not be able to read your text and listen to you simultaneously.</a:t>
            </a:r>
            <a:endParaRPr lang="en-US" dirty="0"/>
          </a:p>
        </p:txBody>
      </p:sp>
      <p:sp>
        <p:nvSpPr>
          <p:cNvPr id="9" name="Date Placeholder 8"/>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8</a:t>
            </a:fld>
            <a:endParaRPr lang="en-US" dirty="0"/>
          </a:p>
        </p:txBody>
      </p:sp>
      <p:sp>
        <p:nvSpPr>
          <p:cNvPr id="2" name="Title 1"/>
          <p:cNvSpPr>
            <a:spLocks noGrp="1"/>
          </p:cNvSpPr>
          <p:nvPr>
            <p:ph type="title"/>
          </p:nvPr>
        </p:nvSpPr>
        <p:spPr/>
        <p:txBody>
          <a:bodyPr/>
          <a:lstStyle/>
          <a:p>
            <a:r>
              <a:rPr lang="en-US" dirty="0" smtClean="0"/>
              <a:t>a fantastic concept with bullets</a:t>
            </a:r>
            <a:endParaRPr lang="en-US" dirty="0"/>
          </a:p>
        </p:txBody>
      </p:sp>
      <p:sp>
        <p:nvSpPr>
          <p:cNvPr id="4" name="Text Placeholder 3"/>
          <p:cNvSpPr>
            <a:spLocks noGrp="1"/>
          </p:cNvSpPr>
          <p:nvPr>
            <p:ph type="body" sz="quarter" idx="14"/>
          </p:nvPr>
        </p:nvSpPr>
        <p:spPr>
          <a:xfrm>
            <a:off x="2087563" y="2808289"/>
            <a:ext cx="20089811" cy="3041600"/>
          </a:xfrm>
        </p:spPr>
        <p:txBody>
          <a:bodyPr>
            <a:noAutofit/>
          </a:bodyPr>
          <a:lstStyle/>
          <a:p>
            <a:r>
              <a:rPr lang="en-US" dirty="0" smtClean="0">
                <a:solidFill>
                  <a:schemeClr val="tx2"/>
                </a:solidFill>
              </a:rPr>
              <a:t>FILL UP THIS SPACE TEXT. IF YOU ARE GIVING A VERBAL PRESENTATION, YOU MAY NOT WANT TO USE THIS KIND OF PAGE LAYOUT THOUGH, TOO MUCH INFO KILLS RETENTION.</a:t>
            </a:r>
          </a:p>
        </p:txBody>
      </p:sp>
    </p:spTree>
    <p:extLst>
      <p:ext uri="{BB962C8B-B14F-4D97-AF65-F5344CB8AC3E}">
        <p14:creationId xmlns:p14="http://schemas.microsoft.com/office/powerpoint/2010/main" val="230211561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dirty="0" smtClean="0"/>
              <a:t>HEADER NUMBER ONE</a:t>
            </a:r>
            <a:endParaRPr lang="en-US" dirty="0"/>
          </a:p>
        </p:txBody>
      </p:sp>
      <p:sp>
        <p:nvSpPr>
          <p:cNvPr id="14" name="Text Placeholder 13"/>
          <p:cNvSpPr>
            <a:spLocks noGrp="1"/>
          </p:cNvSpPr>
          <p:nvPr>
            <p:ph type="body" sz="quarter" idx="12"/>
          </p:nvPr>
        </p:nvSpPr>
        <p:spPr/>
        <p:txBody>
          <a:bodyPr/>
          <a:lstStyle/>
          <a:p>
            <a:r>
              <a:rPr lang="en-US" dirty="0"/>
              <a:t>Go ahead and place your text about one of your ideas in this lovely box right here. Don’t be shy, people are eager to learn about this idea. </a:t>
            </a:r>
          </a:p>
          <a:p>
            <a:r>
              <a:rPr lang="en-US" dirty="0"/>
              <a:t>However, be careful how much text you add to this area when you are preparing a presentation that you will be giving live. People’s attention spans are short.</a:t>
            </a:r>
          </a:p>
          <a:p>
            <a:endParaRPr lang="en-US" dirty="0"/>
          </a:p>
        </p:txBody>
      </p:sp>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9</a:t>
            </a:fld>
            <a:endParaRPr lang="en-US" dirty="0"/>
          </a:p>
        </p:txBody>
      </p:sp>
      <p:sp>
        <p:nvSpPr>
          <p:cNvPr id="12" name="Title 11"/>
          <p:cNvSpPr>
            <a:spLocks noGrp="1"/>
          </p:cNvSpPr>
          <p:nvPr>
            <p:ph type="title"/>
          </p:nvPr>
        </p:nvSpPr>
        <p:spPr/>
        <p:txBody>
          <a:bodyPr/>
          <a:lstStyle/>
          <a:p>
            <a:r>
              <a:rPr lang="en-US" dirty="0" smtClean="0"/>
              <a:t>two columns of text with headers</a:t>
            </a:r>
            <a:endParaRPr lang="en-US" dirty="0"/>
          </a:p>
        </p:txBody>
      </p:sp>
      <p:sp>
        <p:nvSpPr>
          <p:cNvPr id="15" name="Text Placeholder 14"/>
          <p:cNvSpPr>
            <a:spLocks noGrp="1"/>
          </p:cNvSpPr>
          <p:nvPr>
            <p:ph type="body" sz="quarter" idx="13"/>
          </p:nvPr>
        </p:nvSpPr>
        <p:spPr/>
        <p:txBody>
          <a:bodyPr/>
          <a:lstStyle/>
          <a:p>
            <a:r>
              <a:rPr lang="en-US" dirty="0" smtClean="0"/>
              <a:t>HEADER NUMBER TWO</a:t>
            </a:r>
            <a:endParaRPr lang="en-US" dirty="0"/>
          </a:p>
        </p:txBody>
      </p:sp>
      <p:sp>
        <p:nvSpPr>
          <p:cNvPr id="16" name="Text Placeholder 15"/>
          <p:cNvSpPr>
            <a:spLocks noGrp="1"/>
          </p:cNvSpPr>
          <p:nvPr>
            <p:ph type="body" sz="quarter" idx="14"/>
          </p:nvPr>
        </p:nvSpPr>
        <p:spPr/>
        <p:txBody>
          <a:bodyPr/>
          <a:lstStyle/>
          <a:p>
            <a:r>
              <a:rPr lang="en-US" dirty="0"/>
              <a:t>Go ahead and place your text about one of your ideas in this lovely box right here. Don’t be shy, people are eager to learn about this idea. </a:t>
            </a:r>
          </a:p>
          <a:p>
            <a:r>
              <a:rPr lang="en-US" dirty="0"/>
              <a:t>However, be careful how much text you add to this area when you are preparing a presentation that you will be giving live. People’s attention spans are short.</a:t>
            </a:r>
          </a:p>
          <a:p>
            <a:endParaRPr lang="en-US" dirty="0"/>
          </a:p>
        </p:txBody>
      </p:sp>
    </p:spTree>
    <p:extLst>
      <p:ext uri="{BB962C8B-B14F-4D97-AF65-F5344CB8AC3E}">
        <p14:creationId xmlns:p14="http://schemas.microsoft.com/office/powerpoint/2010/main" val="35961478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p:txBody>
          <a:bodyPr>
            <a:normAutofit/>
          </a:bodyPr>
          <a:lstStyle/>
          <a:p>
            <a:r>
              <a:rPr lang="en-US" dirty="0" smtClean="0"/>
              <a:t>Here is the first item in the list of points</a:t>
            </a:r>
            <a:br>
              <a:rPr lang="en-US" dirty="0" smtClean="0"/>
            </a:br>
            <a:endParaRPr lang="en-US" dirty="0" smtClean="0"/>
          </a:p>
          <a:p>
            <a:r>
              <a:rPr lang="en-US" dirty="0" smtClean="0"/>
              <a:t>This is the second item in the list of points </a:t>
            </a:r>
            <a:br>
              <a:rPr lang="en-US" dirty="0" smtClean="0"/>
            </a:br>
            <a:endParaRPr lang="en-US" dirty="0" smtClean="0"/>
          </a:p>
          <a:p>
            <a:r>
              <a:rPr lang="en-US" dirty="0" smtClean="0"/>
              <a:t>See this third point?  Three points are definitely enough, don</a:t>
            </a:r>
            <a:r>
              <a:rPr lang="ja-JP" altLang="en-US" dirty="0" smtClean="0"/>
              <a:t>’</a:t>
            </a:r>
            <a:r>
              <a:rPr lang="en-US" dirty="0" smtClean="0"/>
              <a:t>t you think?</a:t>
            </a:r>
            <a:endParaRPr lang="en-US" dirty="0"/>
          </a:p>
        </p:txBody>
      </p:sp>
      <p:sp>
        <p:nvSpPr>
          <p:cNvPr id="38913" name="Rectangle 1"/>
          <p:cNvSpPr>
            <a:spLocks noGrp="1" noChangeArrowheads="1"/>
          </p:cNvSpPr>
          <p:nvPr>
            <p:ph type="title"/>
          </p:nvPr>
        </p:nvSpPr>
        <p:spPr/>
        <p:txBody>
          <a:bodyPr>
            <a:noAutofit/>
          </a:bodyPr>
          <a:lstStyle/>
          <a:p>
            <a:r>
              <a:rPr lang="en-US" dirty="0" smtClean="0"/>
              <a:t>YOUR BULLETED LIST</a:t>
            </a:r>
            <a:endParaRPr lang="en-US" dirty="0"/>
          </a:p>
        </p:txBody>
      </p:sp>
      <p:sp>
        <p:nvSpPr>
          <p:cNvPr id="2" name="Date Placeholder 1"/>
          <p:cNvSpPr>
            <a:spLocks noGrp="1"/>
          </p:cNvSpPr>
          <p:nvPr>
            <p:ph type="dt" sz="half" idx="2"/>
          </p:nvPr>
        </p:nvSpPr>
        <p:spPr/>
        <p:txBody>
          <a:bodyPr/>
          <a:lstStyle/>
          <a:p>
            <a:r>
              <a:rPr lang="en-US" dirty="0"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10</a:t>
            </a:fld>
            <a:endParaRPr lang="en-US"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Subtitle ">
  <a:themeElements>
    <a:clrScheme name="OFFSET GRAY - YELLOW 1">
      <a:dk1>
        <a:srgbClr val="FFFFFF"/>
      </a:dk1>
      <a:lt1>
        <a:srgbClr val="464646"/>
      </a:lt1>
      <a:dk2>
        <a:srgbClr val="FFFFFF"/>
      </a:dk2>
      <a:lt2>
        <a:srgbClr val="464646"/>
      </a:lt2>
      <a:accent1>
        <a:srgbClr val="464646"/>
      </a:accent1>
      <a:accent2>
        <a:srgbClr val="CDA627"/>
      </a:accent2>
      <a:accent3>
        <a:srgbClr val="FFFFFF"/>
      </a:accent3>
      <a:accent4>
        <a:srgbClr val="FFD82B"/>
      </a:accent4>
      <a:accent5>
        <a:srgbClr val="E5DECE"/>
      </a:accent5>
      <a:accent6>
        <a:srgbClr val="FFFFFF"/>
      </a:accent6>
      <a:hlink>
        <a:srgbClr val="FFD82B"/>
      </a:hlink>
      <a:folHlink>
        <a:srgbClr val="FFFFFF"/>
      </a:folHlink>
    </a:clrScheme>
    <a:fontScheme name="Title &amp; Subtitle ">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 Heading Pages">
  <a:themeElements>
    <a:clrScheme name="OFFSET GRAY - YELLOW 1">
      <a:dk1>
        <a:srgbClr val="FFFFFF"/>
      </a:dk1>
      <a:lt1>
        <a:srgbClr val="464646"/>
      </a:lt1>
      <a:dk2>
        <a:srgbClr val="FFFFFF"/>
      </a:dk2>
      <a:lt2>
        <a:srgbClr val="464646"/>
      </a:lt2>
      <a:accent1>
        <a:srgbClr val="464646"/>
      </a:accent1>
      <a:accent2>
        <a:srgbClr val="CDA627"/>
      </a:accent2>
      <a:accent3>
        <a:srgbClr val="FFFFFF"/>
      </a:accent3>
      <a:accent4>
        <a:srgbClr val="FFD82B"/>
      </a:accent4>
      <a:accent5>
        <a:srgbClr val="E5DECE"/>
      </a:accent5>
      <a:accent6>
        <a:srgbClr val="FFFFFF"/>
      </a:accent6>
      <a:hlink>
        <a:srgbClr val="FFD82B"/>
      </a:hlink>
      <a:folHlink>
        <a:srgbClr val="FFFFF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ln>
        <a:effectLst>
          <a:outerShdw blurRad="152400" dist="101600" dir="2760000" algn="tl" rotWithShape="0">
            <a:srgbClr val="000000">
              <a:alpha val="20000"/>
            </a:srgbClr>
          </a:outerShdw>
        </a:effectLs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A Single, Numbered Id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SET GRAY - YELLOW 1">
    <a:dk1>
      <a:srgbClr val="FFFFFF"/>
    </a:dk1>
    <a:lt1>
      <a:srgbClr val="464646"/>
    </a:lt1>
    <a:dk2>
      <a:srgbClr val="FFFFFF"/>
    </a:dk2>
    <a:lt2>
      <a:srgbClr val="464646"/>
    </a:lt2>
    <a:accent1>
      <a:srgbClr val="464646"/>
    </a:accent1>
    <a:accent2>
      <a:srgbClr val="CDA627"/>
    </a:accent2>
    <a:accent3>
      <a:srgbClr val="FFFFFF"/>
    </a:accent3>
    <a:accent4>
      <a:srgbClr val="FFD82B"/>
    </a:accent4>
    <a:accent5>
      <a:srgbClr val="E5DECE"/>
    </a:accent5>
    <a:accent6>
      <a:srgbClr val="FFFFFF"/>
    </a:accent6>
    <a:hlink>
      <a:srgbClr val="FFD82B"/>
    </a:hlink>
    <a:folHlink>
      <a:srgbClr val="FFFFF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SET GRAY - YELLOW 1">
    <a:dk1>
      <a:srgbClr val="FFFFFF"/>
    </a:dk1>
    <a:lt1>
      <a:srgbClr val="464646"/>
    </a:lt1>
    <a:dk2>
      <a:srgbClr val="FFFFFF"/>
    </a:dk2>
    <a:lt2>
      <a:srgbClr val="464646"/>
    </a:lt2>
    <a:accent1>
      <a:srgbClr val="464646"/>
    </a:accent1>
    <a:accent2>
      <a:srgbClr val="CDA627"/>
    </a:accent2>
    <a:accent3>
      <a:srgbClr val="FFFFFF"/>
    </a:accent3>
    <a:accent4>
      <a:srgbClr val="FFD82B"/>
    </a:accent4>
    <a:accent5>
      <a:srgbClr val="E5DECE"/>
    </a:accent5>
    <a:accent6>
      <a:srgbClr val="FFFFFF"/>
    </a:accent6>
    <a:hlink>
      <a:srgbClr val="FFD82B"/>
    </a:hlink>
    <a:folHlink>
      <a:srgbClr val="FFFFF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raftPaper Blues">
    <a:dk1>
      <a:srgbClr val="3E3E3E"/>
    </a:dk1>
    <a:lt1>
      <a:srgbClr val="FFFFFF"/>
    </a:lt1>
    <a:dk2>
      <a:srgbClr val="424D5F"/>
    </a:dk2>
    <a:lt2>
      <a:srgbClr val="FFFFFF"/>
    </a:lt2>
    <a:accent1>
      <a:srgbClr val="6D86B0"/>
    </a:accent1>
    <a:accent2>
      <a:srgbClr val="95AAC6"/>
    </a:accent2>
    <a:accent3>
      <a:srgbClr val="424D5F"/>
    </a:accent3>
    <a:accent4>
      <a:srgbClr val="B3C7D8"/>
    </a:accent4>
    <a:accent5>
      <a:srgbClr val="3E3E3E"/>
    </a:accent5>
    <a:accent6>
      <a:srgbClr val="FFFFFF"/>
    </a:accent6>
    <a:hlink>
      <a:srgbClr val="6D86B0"/>
    </a:hlink>
    <a:folHlink>
      <a:srgbClr val="424D5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raftPaper Blues">
    <a:dk1>
      <a:srgbClr val="3E3E3E"/>
    </a:dk1>
    <a:lt1>
      <a:srgbClr val="FFFFFF"/>
    </a:lt1>
    <a:dk2>
      <a:srgbClr val="424D5F"/>
    </a:dk2>
    <a:lt2>
      <a:srgbClr val="FFFFFF"/>
    </a:lt2>
    <a:accent1>
      <a:srgbClr val="6D86B0"/>
    </a:accent1>
    <a:accent2>
      <a:srgbClr val="95AAC6"/>
    </a:accent2>
    <a:accent3>
      <a:srgbClr val="424D5F"/>
    </a:accent3>
    <a:accent4>
      <a:srgbClr val="B3C7D8"/>
    </a:accent4>
    <a:accent5>
      <a:srgbClr val="3E3E3E"/>
    </a:accent5>
    <a:accent6>
      <a:srgbClr val="FFFFFF"/>
    </a:accent6>
    <a:hlink>
      <a:srgbClr val="6D86B0"/>
    </a:hlink>
    <a:folHlink>
      <a:srgbClr val="424D5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18432</TotalTime>
  <Pages>0</Pages>
  <Words>3736</Words>
  <Characters>0</Characters>
  <Application>Microsoft Macintosh PowerPoint</Application>
  <PresentationFormat>Custom</PresentationFormat>
  <Lines>0</Lines>
  <Paragraphs>570</Paragraphs>
  <Slides>56</Slides>
  <Notes>1</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Title &amp; Subtitle </vt:lpstr>
      <vt:lpstr>No Heading Pages</vt:lpstr>
      <vt:lpstr>offset</vt:lpstr>
      <vt:lpstr>offset</vt:lpstr>
      <vt:lpstr>page layouts  with LOTS OF IMPORTANT text</vt:lpstr>
      <vt:lpstr>a single thought  presented  on a very simple page</vt:lpstr>
      <vt:lpstr>a single thought or sentence</vt:lpstr>
      <vt:lpstr>two key ideas with an introduction</vt:lpstr>
      <vt:lpstr>a fantastic concept with bullets</vt:lpstr>
      <vt:lpstr>two columns of text with headers</vt:lpstr>
      <vt:lpstr>YOUR BULLETED LIST</vt:lpstr>
      <vt:lpstr>A NUMBERED LIST</vt:lpstr>
      <vt:lpstr>three columns of running text</vt:lpstr>
      <vt:lpstr>two columns and one image</vt:lpstr>
      <vt:lpstr>a fully comprehensive image gallery</vt:lpstr>
      <vt:lpstr>our founders</vt:lpstr>
      <vt:lpstr>the development team</vt:lpstr>
      <vt:lpstr>The troubleshooters</vt:lpstr>
      <vt:lpstr>a project case study</vt:lpstr>
      <vt:lpstr>a portfolio of four images</vt:lpstr>
      <vt:lpstr>two horizontal photos </vt:lpstr>
      <vt:lpstr>one panoramic horizontal image</vt:lpstr>
      <vt:lpstr>photo collage of five images</vt:lpstr>
      <vt:lpstr>PowerPoint Presentation</vt:lpstr>
      <vt:lpstr>WATCH THIS VIDEO</vt:lpstr>
      <vt:lpstr>A VIDEO PROJECT</vt:lpstr>
      <vt:lpstr>a robust selection of info-graphics</vt:lpstr>
      <vt:lpstr>three testimonials</vt:lpstr>
      <vt:lpstr>a winning combination</vt:lpstr>
      <vt:lpstr>statistics for users by device</vt:lpstr>
      <vt:lpstr>four fundamental steps</vt:lpstr>
      <vt:lpstr>social media partners</vt:lpstr>
      <vt:lpstr>THE 4 TOP FEATURES </vt:lpstr>
      <vt:lpstr>our unique selling points</vt:lpstr>
      <vt:lpstr>our three core specialties</vt:lpstr>
      <vt:lpstr>a mind map of key concepts</vt:lpstr>
      <vt:lpstr>our milestone timeline</vt:lpstr>
      <vt:lpstr>our client demographics</vt:lpstr>
      <vt:lpstr>key female target persona</vt:lpstr>
      <vt:lpstr>key male target persona</vt:lpstr>
      <vt:lpstr>social engagement networks</vt:lpstr>
      <vt:lpstr>social media comparative stats</vt:lpstr>
      <vt:lpstr>our circle of excellence</vt:lpstr>
      <vt:lpstr>three pricing plans</vt:lpstr>
      <vt:lpstr>social media distribution strategy</vt:lpstr>
      <vt:lpstr>our numbers by social media outlet</vt:lpstr>
      <vt:lpstr>vertical process chart</vt:lpstr>
      <vt:lpstr>follow around the wheel</vt:lpstr>
      <vt:lpstr>responsive design</vt:lpstr>
      <vt:lpstr>pages with editable data charts</vt:lpstr>
      <vt:lpstr>simple three chart comparison</vt:lpstr>
      <vt:lpstr>a comprehensive pie chart</vt:lpstr>
      <vt:lpstr>a comprehensive doughnut chart</vt:lpstr>
      <vt:lpstr>two chart comparison </vt:lpstr>
      <vt:lpstr>a stacked column chart</vt:lpstr>
      <vt:lpstr>a Clustered column chart</vt:lpstr>
      <vt:lpstr>a stacked area chart</vt:lpstr>
      <vt:lpstr>how you can keep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The Blue</dc:title>
  <dc:subject/>
  <dc:creator/>
  <cp:keywords/>
  <dc:description/>
  <cp:lastModifiedBy>Amy Stafford</cp:lastModifiedBy>
  <cp:revision>869</cp:revision>
  <dcterms:modified xsi:type="dcterms:W3CDTF">2014-04-15T10:44:20Z</dcterms:modified>
</cp:coreProperties>
</file>