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  <p:sldMasterId id="2147483677" r:id="rId4"/>
  </p:sldMasterIdLst>
  <p:notesMasterIdLst>
    <p:notesMasterId r:id="rId20"/>
  </p:notesMasterIdLst>
  <p:sldIdLst>
    <p:sldId id="258" r:id="rId5"/>
    <p:sldId id="288" r:id="rId6"/>
    <p:sldId id="260" r:id="rId7"/>
    <p:sldId id="269" r:id="rId8"/>
    <p:sldId id="262" r:id="rId9"/>
    <p:sldId id="264" r:id="rId10"/>
    <p:sldId id="291" r:id="rId11"/>
    <p:sldId id="290" r:id="rId12"/>
    <p:sldId id="281" r:id="rId13"/>
    <p:sldId id="292" r:id="rId14"/>
    <p:sldId id="270" r:id="rId15"/>
    <p:sldId id="271" r:id="rId16"/>
    <p:sldId id="286" r:id="rId17"/>
    <p:sldId id="287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40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878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822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764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701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645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585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525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14" autoAdjust="0"/>
    <p:restoredTop sz="94660"/>
  </p:normalViewPr>
  <p:slideViewPr>
    <p:cSldViewPr snapToGrid="0">
      <p:cViewPr varScale="1">
        <p:scale>
          <a:sx n="75" d="100"/>
          <a:sy n="75" d="100"/>
        </p:scale>
        <p:origin x="61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DD623-AE33-4F83-AF40-071E020D8CD4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1680A-E3EC-4E6E-BC07-09D0D89F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009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6940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3878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0822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7764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4701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1645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8585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5525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93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03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93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834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93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2" y="1122365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2" y="360204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40" indent="0" algn="ctr">
              <a:buNone/>
              <a:defRPr sz="2000"/>
            </a:lvl2pPr>
            <a:lvl3pPr marL="913878" indent="0" algn="ctr">
              <a:buNone/>
              <a:defRPr sz="1900"/>
            </a:lvl3pPr>
            <a:lvl4pPr marL="1370822" indent="0" algn="ctr">
              <a:buNone/>
              <a:defRPr sz="1600"/>
            </a:lvl4pPr>
            <a:lvl5pPr marL="1827764" indent="0" algn="ctr">
              <a:buNone/>
              <a:defRPr sz="1600"/>
            </a:lvl5pPr>
            <a:lvl6pPr marL="2284701" indent="0" algn="ctr">
              <a:buNone/>
              <a:defRPr sz="1600"/>
            </a:lvl6pPr>
            <a:lvl7pPr marL="2741645" indent="0" algn="ctr">
              <a:buNone/>
              <a:defRPr sz="1600"/>
            </a:lvl7pPr>
            <a:lvl8pPr marL="3198585" indent="0" algn="ctr">
              <a:buNone/>
              <a:defRPr sz="1600"/>
            </a:lvl8pPr>
            <a:lvl9pPr marL="3655525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84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5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899" cy="58118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93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671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763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2316500" y="2883740"/>
            <a:ext cx="1303021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91389" tIns="45695" rIns="91389" bIns="45695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453380" y="2883740"/>
            <a:ext cx="1303021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91389" tIns="45695" rIns="91389" bIns="45695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93935" y="2883740"/>
            <a:ext cx="1303021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91389" tIns="45695" rIns="91389" bIns="45695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257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806124" y="2469198"/>
            <a:ext cx="1874520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91389" tIns="45695" rIns="91389" bIns="45695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166544" y="2469198"/>
            <a:ext cx="1874520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91389" tIns="45695" rIns="91389" bIns="45695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26964" y="2469198"/>
            <a:ext cx="1874520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91389" tIns="45695" rIns="91389" bIns="45695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586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2" y="1122365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2" y="360204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40" indent="0" algn="ctr">
              <a:buNone/>
              <a:defRPr sz="2000"/>
            </a:lvl2pPr>
            <a:lvl3pPr marL="913878" indent="0" algn="ctr">
              <a:buNone/>
              <a:defRPr sz="1900"/>
            </a:lvl3pPr>
            <a:lvl4pPr marL="1370822" indent="0" algn="ctr">
              <a:buNone/>
              <a:defRPr sz="1600"/>
            </a:lvl4pPr>
            <a:lvl5pPr marL="1827764" indent="0" algn="ctr">
              <a:buNone/>
              <a:defRPr sz="1600"/>
            </a:lvl5pPr>
            <a:lvl6pPr marL="2284701" indent="0" algn="ctr">
              <a:buNone/>
              <a:defRPr sz="1600"/>
            </a:lvl6pPr>
            <a:lvl7pPr marL="2741645" indent="0" algn="ctr">
              <a:buNone/>
              <a:defRPr sz="1600"/>
            </a:lvl7pPr>
            <a:lvl8pPr marL="3198585" indent="0" algn="ctr">
              <a:buNone/>
              <a:defRPr sz="1600"/>
            </a:lvl8pPr>
            <a:lvl9pPr marL="3655525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05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9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73"/>
            <a:ext cx="105156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8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6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5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5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58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2" y="1825626"/>
            <a:ext cx="5181601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10" y="1825626"/>
            <a:ext cx="5181601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1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2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7" y="365135"/>
            <a:ext cx="10515601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78" indent="0">
              <a:buNone/>
              <a:defRPr sz="1900" b="1"/>
            </a:lvl3pPr>
            <a:lvl4pPr marL="1370822" indent="0">
              <a:buNone/>
              <a:defRPr sz="1600" b="1"/>
            </a:lvl4pPr>
            <a:lvl5pPr marL="1827764" indent="0">
              <a:buNone/>
              <a:defRPr sz="1600" b="1"/>
            </a:lvl5pPr>
            <a:lvl6pPr marL="2284701" indent="0">
              <a:buNone/>
              <a:defRPr sz="1600" b="1"/>
            </a:lvl6pPr>
            <a:lvl7pPr marL="2741645" indent="0">
              <a:buNone/>
              <a:defRPr sz="1600" b="1"/>
            </a:lvl7pPr>
            <a:lvl8pPr marL="3198585" indent="0">
              <a:buNone/>
              <a:defRPr sz="1600" b="1"/>
            </a:lvl8pPr>
            <a:lvl9pPr marL="3655525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6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5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78" indent="0">
              <a:buNone/>
              <a:defRPr sz="1900" b="1"/>
            </a:lvl3pPr>
            <a:lvl4pPr marL="1370822" indent="0">
              <a:buNone/>
              <a:defRPr sz="1600" b="1"/>
            </a:lvl4pPr>
            <a:lvl5pPr marL="1827764" indent="0">
              <a:buNone/>
              <a:defRPr sz="1600" b="1"/>
            </a:lvl5pPr>
            <a:lvl6pPr marL="2284701" indent="0">
              <a:buNone/>
              <a:defRPr sz="1600" b="1"/>
            </a:lvl6pPr>
            <a:lvl7pPr marL="2741645" indent="0">
              <a:buNone/>
              <a:defRPr sz="1600" b="1"/>
            </a:lvl7pPr>
            <a:lvl8pPr marL="3198585" indent="0">
              <a:buNone/>
              <a:defRPr sz="1600" b="1"/>
            </a:lvl8pPr>
            <a:lvl9pPr marL="3655525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57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66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68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99" y="987425"/>
            <a:ext cx="6172201" cy="4873625"/>
          </a:xfrm>
        </p:spPr>
        <p:txBody>
          <a:bodyPr/>
          <a:lstStyle>
            <a:lvl1pPr>
              <a:defRPr sz="31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940" indent="0">
              <a:buNone/>
              <a:defRPr sz="1400"/>
            </a:lvl2pPr>
            <a:lvl3pPr marL="913878" indent="0">
              <a:buNone/>
              <a:defRPr sz="1100"/>
            </a:lvl3pPr>
            <a:lvl4pPr marL="1370822" indent="0">
              <a:buNone/>
              <a:defRPr sz="1000"/>
            </a:lvl4pPr>
            <a:lvl5pPr marL="1827764" indent="0">
              <a:buNone/>
              <a:defRPr sz="1000"/>
            </a:lvl5pPr>
            <a:lvl6pPr marL="2284701" indent="0">
              <a:buNone/>
              <a:defRPr sz="1000"/>
            </a:lvl6pPr>
            <a:lvl7pPr marL="2741645" indent="0">
              <a:buNone/>
              <a:defRPr sz="1000"/>
            </a:lvl7pPr>
            <a:lvl8pPr marL="3198585" indent="0">
              <a:buNone/>
              <a:defRPr sz="1000"/>
            </a:lvl8pPr>
            <a:lvl9pPr marL="3655525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42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99" y="987425"/>
            <a:ext cx="6172201" cy="4873625"/>
          </a:xfrm>
        </p:spPr>
        <p:txBody>
          <a:bodyPr/>
          <a:lstStyle>
            <a:lvl1pPr marL="0" indent="0">
              <a:buNone/>
              <a:defRPr sz="3100"/>
            </a:lvl1pPr>
            <a:lvl2pPr marL="456940" indent="0">
              <a:buNone/>
              <a:defRPr sz="2900"/>
            </a:lvl2pPr>
            <a:lvl3pPr marL="913878" indent="0">
              <a:buNone/>
              <a:defRPr sz="2400"/>
            </a:lvl3pPr>
            <a:lvl4pPr marL="1370822" indent="0">
              <a:buNone/>
              <a:defRPr sz="2000"/>
            </a:lvl4pPr>
            <a:lvl5pPr marL="1827764" indent="0">
              <a:buNone/>
              <a:defRPr sz="2000"/>
            </a:lvl5pPr>
            <a:lvl6pPr marL="2284701" indent="0">
              <a:buNone/>
              <a:defRPr sz="2000"/>
            </a:lvl6pPr>
            <a:lvl7pPr marL="2741645" indent="0">
              <a:buNone/>
              <a:defRPr sz="2000"/>
            </a:lvl7pPr>
            <a:lvl8pPr marL="3198585" indent="0">
              <a:buNone/>
              <a:defRPr sz="2000"/>
            </a:lvl8pPr>
            <a:lvl9pPr marL="365552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940" indent="0">
              <a:buNone/>
              <a:defRPr sz="1400"/>
            </a:lvl2pPr>
            <a:lvl3pPr marL="913878" indent="0">
              <a:buNone/>
              <a:defRPr sz="1100"/>
            </a:lvl3pPr>
            <a:lvl4pPr marL="1370822" indent="0">
              <a:buNone/>
              <a:defRPr sz="1000"/>
            </a:lvl4pPr>
            <a:lvl5pPr marL="1827764" indent="0">
              <a:buNone/>
              <a:defRPr sz="1000"/>
            </a:lvl5pPr>
            <a:lvl6pPr marL="2284701" indent="0">
              <a:buNone/>
              <a:defRPr sz="1000"/>
            </a:lvl6pPr>
            <a:lvl7pPr marL="2741645" indent="0">
              <a:buNone/>
              <a:defRPr sz="1000"/>
            </a:lvl7pPr>
            <a:lvl8pPr marL="3198585" indent="0">
              <a:buNone/>
              <a:defRPr sz="1000"/>
            </a:lvl8pPr>
            <a:lvl9pPr marL="3655525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53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66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899" cy="581183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41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06889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5533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2316505" y="2883740"/>
            <a:ext cx="1303021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453386" y="2883740"/>
            <a:ext cx="1303021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93938" y="2883740"/>
            <a:ext cx="1303021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1206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73"/>
            <a:ext cx="105156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8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6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5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5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849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806127" y="2469198"/>
            <a:ext cx="1874522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166544" y="2469198"/>
            <a:ext cx="1874522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26966" y="2469198"/>
            <a:ext cx="1874522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6289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12" y="1825626"/>
            <a:ext cx="5181601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10" y="1825626"/>
            <a:ext cx="5181601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0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365135"/>
            <a:ext cx="1051560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78" indent="0">
              <a:buNone/>
              <a:defRPr sz="1900" b="1"/>
            </a:lvl3pPr>
            <a:lvl4pPr marL="1370822" indent="0">
              <a:buNone/>
              <a:defRPr sz="1600" b="1"/>
            </a:lvl4pPr>
            <a:lvl5pPr marL="1827764" indent="0">
              <a:buNone/>
              <a:defRPr sz="1600" b="1"/>
            </a:lvl5pPr>
            <a:lvl6pPr marL="2284701" indent="0">
              <a:buNone/>
              <a:defRPr sz="1600" b="1"/>
            </a:lvl6pPr>
            <a:lvl7pPr marL="2741645" indent="0">
              <a:buNone/>
              <a:defRPr sz="1600" b="1"/>
            </a:lvl7pPr>
            <a:lvl8pPr marL="3198585" indent="0">
              <a:buNone/>
              <a:defRPr sz="1600" b="1"/>
            </a:lvl8pPr>
            <a:lvl9pPr marL="365552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5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78" indent="0">
              <a:buNone/>
              <a:defRPr sz="1900" b="1"/>
            </a:lvl3pPr>
            <a:lvl4pPr marL="1370822" indent="0">
              <a:buNone/>
              <a:defRPr sz="1600" b="1"/>
            </a:lvl4pPr>
            <a:lvl5pPr marL="1827764" indent="0">
              <a:buNone/>
              <a:defRPr sz="1600" b="1"/>
            </a:lvl5pPr>
            <a:lvl6pPr marL="2284701" indent="0">
              <a:buNone/>
              <a:defRPr sz="1600" b="1"/>
            </a:lvl6pPr>
            <a:lvl7pPr marL="2741645" indent="0">
              <a:buNone/>
              <a:defRPr sz="1600" b="1"/>
            </a:lvl7pPr>
            <a:lvl8pPr marL="3198585" indent="0">
              <a:buNone/>
              <a:defRPr sz="1600" b="1"/>
            </a:lvl8pPr>
            <a:lvl9pPr marL="365552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72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81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23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9" y="987425"/>
            <a:ext cx="6172201" cy="4873625"/>
          </a:xfrm>
        </p:spPr>
        <p:txBody>
          <a:bodyPr/>
          <a:lstStyle>
            <a:lvl1pPr>
              <a:defRPr sz="31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940" indent="0">
              <a:buNone/>
              <a:defRPr sz="1400"/>
            </a:lvl2pPr>
            <a:lvl3pPr marL="913878" indent="0">
              <a:buNone/>
              <a:defRPr sz="1100"/>
            </a:lvl3pPr>
            <a:lvl4pPr marL="1370822" indent="0">
              <a:buNone/>
              <a:defRPr sz="1000"/>
            </a:lvl4pPr>
            <a:lvl5pPr marL="1827764" indent="0">
              <a:buNone/>
              <a:defRPr sz="1000"/>
            </a:lvl5pPr>
            <a:lvl6pPr marL="2284701" indent="0">
              <a:buNone/>
              <a:defRPr sz="1000"/>
            </a:lvl6pPr>
            <a:lvl7pPr marL="2741645" indent="0">
              <a:buNone/>
              <a:defRPr sz="1000"/>
            </a:lvl7pPr>
            <a:lvl8pPr marL="3198585" indent="0">
              <a:buNone/>
              <a:defRPr sz="1000"/>
            </a:lvl8pPr>
            <a:lvl9pPr marL="365552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96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9" y="987425"/>
            <a:ext cx="6172201" cy="4873625"/>
          </a:xfrm>
        </p:spPr>
        <p:txBody>
          <a:bodyPr/>
          <a:lstStyle>
            <a:lvl1pPr marL="0" indent="0">
              <a:buNone/>
              <a:defRPr sz="3100"/>
            </a:lvl1pPr>
            <a:lvl2pPr marL="456940" indent="0">
              <a:buNone/>
              <a:defRPr sz="2900"/>
            </a:lvl2pPr>
            <a:lvl3pPr marL="913878" indent="0">
              <a:buNone/>
              <a:defRPr sz="2400"/>
            </a:lvl3pPr>
            <a:lvl4pPr marL="1370822" indent="0">
              <a:buNone/>
              <a:defRPr sz="2000"/>
            </a:lvl4pPr>
            <a:lvl5pPr marL="1827764" indent="0">
              <a:buNone/>
              <a:defRPr sz="2000"/>
            </a:lvl5pPr>
            <a:lvl6pPr marL="2284701" indent="0">
              <a:buNone/>
              <a:defRPr sz="2000"/>
            </a:lvl6pPr>
            <a:lvl7pPr marL="2741645" indent="0">
              <a:buNone/>
              <a:defRPr sz="2000"/>
            </a:lvl7pPr>
            <a:lvl8pPr marL="3198585" indent="0">
              <a:buNone/>
              <a:defRPr sz="2000"/>
            </a:lvl8pPr>
            <a:lvl9pPr marL="365552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940" indent="0">
              <a:buNone/>
              <a:defRPr sz="1400"/>
            </a:lvl2pPr>
            <a:lvl3pPr marL="913878" indent="0">
              <a:buNone/>
              <a:defRPr sz="1100"/>
            </a:lvl3pPr>
            <a:lvl4pPr marL="1370822" indent="0">
              <a:buNone/>
              <a:defRPr sz="1000"/>
            </a:lvl4pPr>
            <a:lvl5pPr marL="1827764" indent="0">
              <a:buNone/>
              <a:defRPr sz="1000"/>
            </a:lvl5pPr>
            <a:lvl6pPr marL="2284701" indent="0">
              <a:buNone/>
              <a:defRPr sz="1000"/>
            </a:lvl6pPr>
            <a:lvl7pPr marL="2741645" indent="0">
              <a:buNone/>
              <a:defRPr sz="1000"/>
            </a:lvl7pPr>
            <a:lvl8pPr marL="3198585" indent="0">
              <a:buNone/>
              <a:defRPr sz="1000"/>
            </a:lvl8pPr>
            <a:lvl9pPr marL="365552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0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5"/>
            <a:ext cx="10515601" cy="1325563"/>
          </a:xfrm>
          <a:prstGeom prst="rect">
            <a:avLst/>
          </a:prstGeom>
        </p:spPr>
        <p:txBody>
          <a:bodyPr vert="horz" lIns="91389" tIns="45695" rIns="91389" bIns="4569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1" cy="4351338"/>
          </a:xfrm>
          <a:prstGeom prst="rect">
            <a:avLst/>
          </a:prstGeom>
        </p:spPr>
        <p:txBody>
          <a:bodyPr vert="horz" lIns="91389" tIns="45695" rIns="91389" bIns="4569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1" cy="365125"/>
          </a:xfrm>
          <a:prstGeom prst="rect">
            <a:avLst/>
          </a:prstGeom>
        </p:spPr>
        <p:txBody>
          <a:bodyPr vert="horz" lIns="91389" tIns="45695" rIns="91389" bIns="45695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B561D-C668-48BD-B552-8CC5773A8FA0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799" cy="365125"/>
          </a:xfrm>
          <a:prstGeom prst="rect">
            <a:avLst/>
          </a:prstGeom>
        </p:spPr>
        <p:txBody>
          <a:bodyPr vert="horz" lIns="91389" tIns="45695" rIns="91389" bIns="45695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599" y="6356353"/>
            <a:ext cx="2743201" cy="365125"/>
          </a:xfrm>
          <a:prstGeom prst="rect">
            <a:avLst/>
          </a:prstGeom>
        </p:spPr>
        <p:txBody>
          <a:bodyPr vert="horz" lIns="91389" tIns="45695" rIns="91389" bIns="45695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88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8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9" indent="-228469" algn="l" defTabSz="9138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11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50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96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33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72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15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56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3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2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4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1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8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2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"/>
            <a:ext cx="1219200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7"/>
          <a:srcRect l="838" t="838" r="838" b="838"/>
          <a:stretch/>
        </p:blipFill>
        <p:spPr>
          <a:xfrm>
            <a:off x="-2" y="3"/>
            <a:ext cx="12192002" cy="6858000"/>
          </a:xfrm>
          <a:custGeom>
            <a:avLst/>
            <a:gdLst>
              <a:gd name="connsiteX0" fmla="*/ 292101 w 12192001"/>
              <a:gd name="connsiteY0" fmla="*/ 323850 h 6858000"/>
              <a:gd name="connsiteX1" fmla="*/ 292101 w 12192001"/>
              <a:gd name="connsiteY1" fmla="*/ 6534150 h 6858000"/>
              <a:gd name="connsiteX2" fmla="*/ 11899901 w 12192001"/>
              <a:gd name="connsiteY2" fmla="*/ 6534150 h 6858000"/>
              <a:gd name="connsiteX3" fmla="*/ 11899901 w 12192001"/>
              <a:gd name="connsiteY3" fmla="*/ 323850 h 6858000"/>
              <a:gd name="connsiteX4" fmla="*/ 0 w 12192001"/>
              <a:gd name="connsiteY4" fmla="*/ 0 h 6858000"/>
              <a:gd name="connsiteX5" fmla="*/ 12192001 w 12192001"/>
              <a:gd name="connsiteY5" fmla="*/ 0 h 6858000"/>
              <a:gd name="connsiteX6" fmla="*/ 12192001 w 12192001"/>
              <a:gd name="connsiteY6" fmla="*/ 6858000 h 6858000"/>
              <a:gd name="connsiteX7" fmla="*/ 0 w 1219200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6858000">
                <a:moveTo>
                  <a:pt x="292101" y="323850"/>
                </a:moveTo>
                <a:lnTo>
                  <a:pt x="292101" y="6534150"/>
                </a:lnTo>
                <a:lnTo>
                  <a:pt x="11899901" y="6534150"/>
                </a:lnTo>
                <a:lnTo>
                  <a:pt x="11899901" y="323850"/>
                </a:lnTo>
                <a:close/>
                <a:moveTo>
                  <a:pt x="0" y="0"/>
                </a:moveTo>
                <a:lnTo>
                  <a:pt x="12192001" y="0"/>
                </a:lnTo>
                <a:lnTo>
                  <a:pt x="12192001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1579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38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9" indent="-228469" algn="l" defTabSz="9138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11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50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96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33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72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15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56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3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2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4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1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8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2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87">
          <p15:clr>
            <a:srgbClr val="F26B43"/>
          </p15:clr>
        </p15:guide>
        <p15:guide id="2" pos="3840">
          <p15:clr>
            <a:srgbClr val="F26B43"/>
          </p15:clr>
        </p15:guide>
        <p15:guide id="3" pos="551">
          <p15:clr>
            <a:srgbClr val="F26B43"/>
          </p15:clr>
        </p15:guide>
        <p15:guide id="4" pos="7129">
          <p15:clr>
            <a:srgbClr val="F26B43"/>
          </p15:clr>
        </p15:guide>
        <p15:guide id="5" orient="horz" pos="3974">
          <p15:clr>
            <a:srgbClr val="F26B43"/>
          </p15:clr>
        </p15:guide>
        <p15:guide id="6" orient="horz" pos="79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35"/>
            <a:ext cx="10515601" cy="1325563"/>
          </a:xfrm>
          <a:prstGeom prst="rect">
            <a:avLst/>
          </a:prstGeom>
        </p:spPr>
        <p:txBody>
          <a:bodyPr vert="horz" lIns="91389" tIns="45695" rIns="91389" bIns="45695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1" cy="4351338"/>
          </a:xfrm>
          <a:prstGeom prst="rect">
            <a:avLst/>
          </a:prstGeom>
        </p:spPr>
        <p:txBody>
          <a:bodyPr vert="horz" lIns="91389" tIns="45695" rIns="91389" bIns="45695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1" cy="365125"/>
          </a:xfrm>
          <a:prstGeom prst="rect">
            <a:avLst/>
          </a:prstGeom>
        </p:spPr>
        <p:txBody>
          <a:bodyPr vert="horz" lIns="91389" tIns="45695" rIns="91389" bIns="45695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799" cy="365125"/>
          </a:xfrm>
          <a:prstGeom prst="rect">
            <a:avLst/>
          </a:prstGeom>
        </p:spPr>
        <p:txBody>
          <a:bodyPr vert="horz" lIns="91389" tIns="45695" rIns="91389" bIns="45695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599" y="6356353"/>
            <a:ext cx="2743201" cy="365125"/>
          </a:xfrm>
          <a:prstGeom prst="rect">
            <a:avLst/>
          </a:prstGeom>
        </p:spPr>
        <p:txBody>
          <a:bodyPr vert="horz" lIns="91389" tIns="45695" rIns="91389" bIns="45695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36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38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9" indent="-228469" algn="l" defTabSz="9138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11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50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96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33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72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15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56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3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2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4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1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8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2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"/>
            <a:ext cx="1219200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7"/>
          <a:srcRect l="838" t="838" r="838" b="838"/>
          <a:stretch/>
        </p:blipFill>
        <p:spPr>
          <a:xfrm>
            <a:off x="-2" y="3"/>
            <a:ext cx="12192002" cy="6858000"/>
          </a:xfrm>
          <a:custGeom>
            <a:avLst/>
            <a:gdLst>
              <a:gd name="connsiteX0" fmla="*/ 292101 w 12192001"/>
              <a:gd name="connsiteY0" fmla="*/ 323850 h 6858000"/>
              <a:gd name="connsiteX1" fmla="*/ 292101 w 12192001"/>
              <a:gd name="connsiteY1" fmla="*/ 6534150 h 6858000"/>
              <a:gd name="connsiteX2" fmla="*/ 11899901 w 12192001"/>
              <a:gd name="connsiteY2" fmla="*/ 6534150 h 6858000"/>
              <a:gd name="connsiteX3" fmla="*/ 11899901 w 12192001"/>
              <a:gd name="connsiteY3" fmla="*/ 323850 h 6858000"/>
              <a:gd name="connsiteX4" fmla="*/ 0 w 12192001"/>
              <a:gd name="connsiteY4" fmla="*/ 0 h 6858000"/>
              <a:gd name="connsiteX5" fmla="*/ 12192001 w 12192001"/>
              <a:gd name="connsiteY5" fmla="*/ 0 h 6858000"/>
              <a:gd name="connsiteX6" fmla="*/ 12192001 w 12192001"/>
              <a:gd name="connsiteY6" fmla="*/ 6858000 h 6858000"/>
              <a:gd name="connsiteX7" fmla="*/ 0 w 1219200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6858000">
                <a:moveTo>
                  <a:pt x="292101" y="323850"/>
                </a:moveTo>
                <a:lnTo>
                  <a:pt x="292101" y="6534150"/>
                </a:lnTo>
                <a:lnTo>
                  <a:pt x="11899901" y="6534150"/>
                </a:lnTo>
                <a:lnTo>
                  <a:pt x="11899901" y="323850"/>
                </a:lnTo>
                <a:close/>
                <a:moveTo>
                  <a:pt x="0" y="0"/>
                </a:moveTo>
                <a:lnTo>
                  <a:pt x="12192001" y="0"/>
                </a:lnTo>
                <a:lnTo>
                  <a:pt x="12192001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4653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</p:sldLayoutIdLst>
  <p:txStyles>
    <p:titleStyle>
      <a:lvl1pPr algn="l" defTabSz="1088031" rtl="0" eaLnBrk="1" latinLnBrk="0" hangingPunct="1">
        <a:lnSpc>
          <a:spcPct val="90000"/>
        </a:lnSpc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2004" indent="-272004" algn="l" defTabSz="1088031" rtl="0" eaLnBrk="1" latinLnBrk="0" hangingPunct="1">
        <a:lnSpc>
          <a:spcPct val="90000"/>
        </a:lnSpc>
        <a:spcBef>
          <a:spcPts val="1190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816025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038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053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075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084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103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4080118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624132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015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031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046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062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077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093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108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124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87">
          <p15:clr>
            <a:srgbClr val="F26B43"/>
          </p15:clr>
        </p15:guide>
        <p15:guide id="2" pos="3840">
          <p15:clr>
            <a:srgbClr val="F26B43"/>
          </p15:clr>
        </p15:guide>
        <p15:guide id="3" pos="551">
          <p15:clr>
            <a:srgbClr val="F26B43"/>
          </p15:clr>
        </p15:guide>
        <p15:guide id="4" pos="7129">
          <p15:clr>
            <a:srgbClr val="F26B43"/>
          </p15:clr>
        </p15:guide>
        <p15:guide id="5" orient="horz" pos="3974">
          <p15:clr>
            <a:srgbClr val="F26B43"/>
          </p15:clr>
        </p15:guide>
        <p15:guide id="6" orient="horz" pos="79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gi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7010400"/>
          </a:xfrm>
          <a:prstGeom prst="rect">
            <a:avLst/>
          </a:prstGeom>
        </p:spPr>
      </p:pic>
      <p:pic>
        <p:nvPicPr>
          <p:cNvPr id="25" name="NHAC MO DAU BAI HO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12" end="3716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44502" y="2314204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51523" y="0"/>
            <a:ext cx="2944663" cy="7010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547" y="0"/>
            <a:ext cx="3261163" cy="7010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10" y="0"/>
            <a:ext cx="2944663" cy="7010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47" y="0"/>
            <a:ext cx="3258409" cy="70104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432" y="-2669841"/>
            <a:ext cx="14014579" cy="118586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15615" y="1080338"/>
            <a:ext cx="9911328" cy="1938942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algn="ctr"/>
            <a:r>
              <a:rPr lang="en-US" sz="6000" b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/>
            <a:r>
              <a:rPr lang="en-US" sz="6000" b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VỀ DỰ GIỜ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5902" y="4093467"/>
            <a:ext cx="11306628" cy="1446499"/>
          </a:xfrm>
          <a:prstGeom prst="rect">
            <a:avLst/>
          </a:prstGeom>
          <a:noFill/>
          <a:ln>
            <a:noFill/>
          </a:ln>
        </p:spPr>
        <p:txBody>
          <a:bodyPr wrap="square" lIns="91389" tIns="45695" rIns="91389" bIns="45695" rtlCol="0">
            <a:spAutoFit/>
          </a:bodyPr>
          <a:lstStyle/>
          <a:p>
            <a:pPr algn="ctr"/>
            <a:r>
              <a:rPr lang="en-US" sz="8800" b="1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MỞ ĐẦU </a:t>
            </a:r>
            <a:endParaRPr lang="en-US" sz="8800" b="1">
              <a:ln w="15875">
                <a:solidFill>
                  <a:schemeClr val="tx2">
                    <a:lumMod val="40000"/>
                    <a:lumOff val="60000"/>
                  </a:schemeClr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Tieng hai au va bi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63625" y="4356843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77134" y="5615060"/>
            <a:ext cx="4118332" cy="707836"/>
          </a:xfrm>
          <a:prstGeom prst="rect">
            <a:avLst/>
          </a:prstGeom>
        </p:spPr>
        <p:txBody>
          <a:bodyPr wrap="none" lIns="91389" tIns="45695" rIns="91389" bIns="45695">
            <a:spAutoFit/>
          </a:bodyPr>
          <a:lstStyle/>
          <a:p>
            <a:pPr lvl="0"/>
            <a:r>
              <a:rPr lang="en-US" sz="4000" b="1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viên:.............</a:t>
            </a:r>
            <a:endParaRPr lang="en-US" sz="4000" b="1">
              <a:ln w="15875">
                <a:solidFill>
                  <a:srgbClr val="44546A">
                    <a:lumMod val="40000"/>
                    <a:lumOff val="60000"/>
                  </a:srgbClr>
                </a:solidFill>
              </a:ln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39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46067 0.0097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45039 0.00556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26" y="2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7 -1.11111E-6 L 0.18607 -0.00278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-1.11111E-6 L -0.17722 0.0055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3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22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00" y="423863"/>
            <a:ext cx="5713413" cy="463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97700" y="5327252"/>
            <a:ext cx="4876800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Australia rộng hơn cả Mặt trăng. Mặt trăng có bán kính 3.476,28 km, trong khi Australia từ Đông sang Tây trải dài 4.000 km (Nguồn: MSN)</a:t>
            </a:r>
            <a:endParaRPr lang="en-US" sz="200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6147" name="Picture 3" descr="nui-lua-o-nam-cuc-va-nhung-tran-phun-trao-tuyet-5258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1" y="423863"/>
            <a:ext cx="5384800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3701" y="3409552"/>
            <a:ext cx="5524499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Núi lửa ở Nam Cực và những trận phun trào tuyết</a:t>
            </a:r>
            <a:endParaRPr lang="en-US" sz="200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Ngọn núi lửa này không chứa dung nham, lòng núi lửa không bao giờ quá 0</a:t>
            </a:r>
            <a:r>
              <a:rPr lang="en-US" sz="2000" i="1" baseline="300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endParaRPr lang="en-US" sz="200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6148" name="Picture 4" descr="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4489848"/>
            <a:ext cx="2921000" cy="191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3701" y="4628752"/>
            <a:ext cx="2692400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 tượng thiên nhiên kì lạ xuất hiện ở Việt Nam</a:t>
            </a:r>
            <a:endParaRPr lang="en-US" sz="200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00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https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://www.youtube.com/watch?v=e4_ba-CVXkw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968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4781403" y="2799186"/>
            <a:ext cx="5086650" cy="573459"/>
            <a:chOff x="3371696" y="2385641"/>
            <a:chExt cx="5086651" cy="573459"/>
          </a:xfrm>
        </p:grpSpPr>
        <p:sp>
          <p:nvSpPr>
            <p:cNvPr id="28" name="Freeform 5"/>
            <p:cNvSpPr/>
            <p:nvPr/>
          </p:nvSpPr>
          <p:spPr bwMode="auto">
            <a:xfrm>
              <a:off x="4081792" y="2810532"/>
              <a:ext cx="3672000" cy="148568"/>
            </a:xfrm>
            <a:custGeom>
              <a:avLst/>
              <a:gdLst>
                <a:gd name="T0" fmla="*/ 1 w 2288"/>
                <a:gd name="T1" fmla="*/ 2 h 38"/>
                <a:gd name="T2" fmla="*/ 2 w 2288"/>
                <a:gd name="T3" fmla="*/ 6 h 38"/>
                <a:gd name="T4" fmla="*/ 152 w 2288"/>
                <a:gd name="T5" fmla="*/ 19 h 38"/>
                <a:gd name="T6" fmla="*/ 199 w 2288"/>
                <a:gd name="T7" fmla="*/ 17 h 38"/>
                <a:gd name="T8" fmla="*/ 566 w 2288"/>
                <a:gd name="T9" fmla="*/ 25 h 38"/>
                <a:gd name="T10" fmla="*/ 710 w 2288"/>
                <a:gd name="T11" fmla="*/ 29 h 38"/>
                <a:gd name="T12" fmla="*/ 1040 w 2288"/>
                <a:gd name="T13" fmla="*/ 31 h 38"/>
                <a:gd name="T14" fmla="*/ 1426 w 2288"/>
                <a:gd name="T15" fmla="*/ 34 h 38"/>
                <a:gd name="T16" fmla="*/ 1706 w 2288"/>
                <a:gd name="T17" fmla="*/ 35 h 38"/>
                <a:gd name="T18" fmla="*/ 1898 w 2288"/>
                <a:gd name="T19" fmla="*/ 34 h 38"/>
                <a:gd name="T20" fmla="*/ 2020 w 2288"/>
                <a:gd name="T21" fmla="*/ 31 h 38"/>
                <a:gd name="T22" fmla="*/ 2182 w 2288"/>
                <a:gd name="T23" fmla="*/ 29 h 38"/>
                <a:gd name="T24" fmla="*/ 2210 w 2288"/>
                <a:gd name="T25" fmla="*/ 31 h 38"/>
                <a:gd name="T26" fmla="*/ 2286 w 2288"/>
                <a:gd name="T27" fmla="*/ 28 h 38"/>
                <a:gd name="T28" fmla="*/ 2287 w 2288"/>
                <a:gd name="T29" fmla="*/ 24 h 38"/>
                <a:gd name="T30" fmla="*/ 2283 w 2288"/>
                <a:gd name="T31" fmla="*/ 23 h 38"/>
                <a:gd name="T32" fmla="*/ 2210 w 2288"/>
                <a:gd name="T33" fmla="*/ 25 h 38"/>
                <a:gd name="T34" fmla="*/ 2183 w 2288"/>
                <a:gd name="T35" fmla="*/ 23 h 38"/>
                <a:gd name="T36" fmla="*/ 2020 w 2288"/>
                <a:gd name="T37" fmla="*/ 25 h 38"/>
                <a:gd name="T38" fmla="*/ 1898 w 2288"/>
                <a:gd name="T39" fmla="*/ 28 h 38"/>
                <a:gd name="T40" fmla="*/ 1706 w 2288"/>
                <a:gd name="T41" fmla="*/ 29 h 38"/>
                <a:gd name="T42" fmla="*/ 1426 w 2288"/>
                <a:gd name="T43" fmla="*/ 28 h 38"/>
                <a:gd name="T44" fmla="*/ 1040 w 2288"/>
                <a:gd name="T45" fmla="*/ 25 h 38"/>
                <a:gd name="T46" fmla="*/ 710 w 2288"/>
                <a:gd name="T47" fmla="*/ 23 h 38"/>
                <a:gd name="T48" fmla="*/ 567 w 2288"/>
                <a:gd name="T49" fmla="*/ 19 h 38"/>
                <a:gd name="T50" fmla="*/ 199 w 2288"/>
                <a:gd name="T51" fmla="*/ 11 h 38"/>
                <a:gd name="T52" fmla="*/ 152 w 2288"/>
                <a:gd name="T53" fmla="*/ 13 h 38"/>
                <a:gd name="T54" fmla="*/ 5 w 2288"/>
                <a:gd name="T55" fmla="*/ 1 h 38"/>
                <a:gd name="T56" fmla="*/ 1 w 2288"/>
                <a:gd name="T57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88" h="38">
                  <a:moveTo>
                    <a:pt x="1" y="2"/>
                  </a:moveTo>
                  <a:cubicBezTo>
                    <a:pt x="0" y="3"/>
                    <a:pt x="1" y="5"/>
                    <a:pt x="2" y="6"/>
                  </a:cubicBezTo>
                  <a:cubicBezTo>
                    <a:pt x="39" y="25"/>
                    <a:pt x="99" y="22"/>
                    <a:pt x="152" y="19"/>
                  </a:cubicBezTo>
                  <a:cubicBezTo>
                    <a:pt x="169" y="18"/>
                    <a:pt x="185" y="17"/>
                    <a:pt x="199" y="17"/>
                  </a:cubicBezTo>
                  <a:cubicBezTo>
                    <a:pt x="322" y="17"/>
                    <a:pt x="446" y="21"/>
                    <a:pt x="566" y="25"/>
                  </a:cubicBezTo>
                  <a:cubicBezTo>
                    <a:pt x="710" y="29"/>
                    <a:pt x="710" y="29"/>
                    <a:pt x="710" y="29"/>
                  </a:cubicBezTo>
                  <a:cubicBezTo>
                    <a:pt x="820" y="32"/>
                    <a:pt x="932" y="31"/>
                    <a:pt x="1040" y="31"/>
                  </a:cubicBezTo>
                  <a:cubicBezTo>
                    <a:pt x="1167" y="30"/>
                    <a:pt x="1297" y="29"/>
                    <a:pt x="1426" y="34"/>
                  </a:cubicBezTo>
                  <a:cubicBezTo>
                    <a:pt x="1519" y="37"/>
                    <a:pt x="1614" y="36"/>
                    <a:pt x="1706" y="35"/>
                  </a:cubicBezTo>
                  <a:cubicBezTo>
                    <a:pt x="1769" y="34"/>
                    <a:pt x="1834" y="34"/>
                    <a:pt x="1898" y="34"/>
                  </a:cubicBezTo>
                  <a:cubicBezTo>
                    <a:pt x="1939" y="35"/>
                    <a:pt x="1980" y="33"/>
                    <a:pt x="2020" y="31"/>
                  </a:cubicBezTo>
                  <a:cubicBezTo>
                    <a:pt x="2073" y="28"/>
                    <a:pt x="2128" y="26"/>
                    <a:pt x="2182" y="29"/>
                  </a:cubicBezTo>
                  <a:cubicBezTo>
                    <a:pt x="2191" y="29"/>
                    <a:pt x="2200" y="30"/>
                    <a:pt x="2210" y="31"/>
                  </a:cubicBezTo>
                  <a:cubicBezTo>
                    <a:pt x="2236" y="34"/>
                    <a:pt x="2266" y="38"/>
                    <a:pt x="2286" y="28"/>
                  </a:cubicBezTo>
                  <a:cubicBezTo>
                    <a:pt x="2287" y="28"/>
                    <a:pt x="2288" y="26"/>
                    <a:pt x="2287" y="24"/>
                  </a:cubicBezTo>
                  <a:cubicBezTo>
                    <a:pt x="2286" y="23"/>
                    <a:pt x="2285" y="22"/>
                    <a:pt x="2283" y="23"/>
                  </a:cubicBezTo>
                  <a:cubicBezTo>
                    <a:pt x="2265" y="32"/>
                    <a:pt x="2236" y="28"/>
                    <a:pt x="2210" y="25"/>
                  </a:cubicBezTo>
                  <a:cubicBezTo>
                    <a:pt x="2200" y="24"/>
                    <a:pt x="2191" y="23"/>
                    <a:pt x="2183" y="23"/>
                  </a:cubicBezTo>
                  <a:cubicBezTo>
                    <a:pt x="2128" y="20"/>
                    <a:pt x="2073" y="22"/>
                    <a:pt x="2020" y="25"/>
                  </a:cubicBezTo>
                  <a:cubicBezTo>
                    <a:pt x="1980" y="27"/>
                    <a:pt x="1938" y="29"/>
                    <a:pt x="1898" y="28"/>
                  </a:cubicBezTo>
                  <a:cubicBezTo>
                    <a:pt x="1834" y="28"/>
                    <a:pt x="1769" y="28"/>
                    <a:pt x="1706" y="29"/>
                  </a:cubicBezTo>
                  <a:cubicBezTo>
                    <a:pt x="1614" y="30"/>
                    <a:pt x="1519" y="32"/>
                    <a:pt x="1426" y="28"/>
                  </a:cubicBezTo>
                  <a:cubicBezTo>
                    <a:pt x="1297" y="23"/>
                    <a:pt x="1167" y="24"/>
                    <a:pt x="1040" y="25"/>
                  </a:cubicBezTo>
                  <a:cubicBezTo>
                    <a:pt x="932" y="25"/>
                    <a:pt x="820" y="26"/>
                    <a:pt x="710" y="23"/>
                  </a:cubicBezTo>
                  <a:cubicBezTo>
                    <a:pt x="567" y="19"/>
                    <a:pt x="567" y="19"/>
                    <a:pt x="567" y="19"/>
                  </a:cubicBezTo>
                  <a:cubicBezTo>
                    <a:pt x="446" y="15"/>
                    <a:pt x="322" y="11"/>
                    <a:pt x="199" y="11"/>
                  </a:cubicBezTo>
                  <a:cubicBezTo>
                    <a:pt x="185" y="11"/>
                    <a:pt x="169" y="12"/>
                    <a:pt x="152" y="13"/>
                  </a:cubicBezTo>
                  <a:cubicBezTo>
                    <a:pt x="100" y="16"/>
                    <a:pt x="40" y="19"/>
                    <a:pt x="5" y="1"/>
                  </a:cubicBezTo>
                  <a:cubicBezTo>
                    <a:pt x="4" y="0"/>
                    <a:pt x="2" y="0"/>
                    <a:pt x="1" y="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  <a:prstDash val="sysDash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solidFill>
                  <a:prstClr val="black"/>
                </a:solidFill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3371696" y="2385641"/>
              <a:ext cx="5086651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900" smtClean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3.ĐịA lí và cuộc sống </a:t>
              </a:r>
              <a:endParaRPr lang="zh-CN" altLang="en-US" sz="290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pSp>
        <p:nvGrpSpPr>
          <p:cNvPr id="19" name="Group 15"/>
          <p:cNvGrpSpPr>
            <a:grpSpLocks noChangeAspect="1"/>
          </p:cNvGrpSpPr>
          <p:nvPr/>
        </p:nvGrpSpPr>
        <p:grpSpPr bwMode="auto">
          <a:xfrm>
            <a:off x="1417639" y="2239963"/>
            <a:ext cx="2193925" cy="2959101"/>
            <a:chOff x="1618" y="1411"/>
            <a:chExt cx="1382" cy="1864"/>
          </a:xfrm>
          <a:solidFill>
            <a:srgbClr val="FFE88B"/>
          </a:solidFill>
        </p:grpSpPr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18" y="2704"/>
              <a:ext cx="657" cy="571"/>
            </a:xfrm>
            <a:custGeom>
              <a:avLst/>
              <a:gdLst>
                <a:gd name="T0" fmla="*/ 33 w 108"/>
                <a:gd name="T1" fmla="*/ 7 h 94"/>
                <a:gd name="T2" fmla="*/ 2 w 108"/>
                <a:gd name="T3" fmla="*/ 58 h 94"/>
                <a:gd name="T4" fmla="*/ 6 w 108"/>
                <a:gd name="T5" fmla="*/ 67 h 94"/>
                <a:gd name="T6" fmla="*/ 72 w 108"/>
                <a:gd name="T7" fmla="*/ 90 h 94"/>
                <a:gd name="T8" fmla="*/ 107 w 108"/>
                <a:gd name="T9" fmla="*/ 34 h 94"/>
                <a:gd name="T10" fmla="*/ 103 w 108"/>
                <a:gd name="T11" fmla="*/ 25 h 94"/>
                <a:gd name="T12" fmla="*/ 43 w 108"/>
                <a:gd name="T13" fmla="*/ 5 h 94"/>
                <a:gd name="T14" fmla="*/ 40 w 108"/>
                <a:gd name="T15" fmla="*/ 16 h 94"/>
                <a:gd name="T16" fmla="*/ 100 w 108"/>
                <a:gd name="T17" fmla="*/ 36 h 94"/>
                <a:gd name="T18" fmla="*/ 96 w 108"/>
                <a:gd name="T19" fmla="*/ 28 h 94"/>
                <a:gd name="T20" fmla="*/ 62 w 108"/>
                <a:gd name="T21" fmla="*/ 77 h 94"/>
                <a:gd name="T22" fmla="*/ 9 w 108"/>
                <a:gd name="T23" fmla="*/ 55 h 94"/>
                <a:gd name="T24" fmla="*/ 12 w 108"/>
                <a:gd name="T25" fmla="*/ 64 h 94"/>
                <a:gd name="T26" fmla="*/ 43 w 108"/>
                <a:gd name="T27" fmla="*/ 13 h 94"/>
                <a:gd name="T28" fmla="*/ 33 w 108"/>
                <a:gd name="T29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94">
                  <a:moveTo>
                    <a:pt x="33" y="7"/>
                  </a:moveTo>
                  <a:cubicBezTo>
                    <a:pt x="21" y="23"/>
                    <a:pt x="10" y="40"/>
                    <a:pt x="2" y="58"/>
                  </a:cubicBezTo>
                  <a:cubicBezTo>
                    <a:pt x="0" y="62"/>
                    <a:pt x="2" y="65"/>
                    <a:pt x="6" y="67"/>
                  </a:cubicBezTo>
                  <a:cubicBezTo>
                    <a:pt x="23" y="74"/>
                    <a:pt x="52" y="94"/>
                    <a:pt x="72" y="90"/>
                  </a:cubicBezTo>
                  <a:cubicBezTo>
                    <a:pt x="93" y="85"/>
                    <a:pt x="99" y="51"/>
                    <a:pt x="107" y="34"/>
                  </a:cubicBezTo>
                  <a:cubicBezTo>
                    <a:pt x="108" y="30"/>
                    <a:pt x="107" y="26"/>
                    <a:pt x="103" y="25"/>
                  </a:cubicBezTo>
                  <a:cubicBezTo>
                    <a:pt x="83" y="20"/>
                    <a:pt x="63" y="12"/>
                    <a:pt x="43" y="5"/>
                  </a:cubicBezTo>
                  <a:cubicBezTo>
                    <a:pt x="36" y="2"/>
                    <a:pt x="33" y="13"/>
                    <a:pt x="40" y="16"/>
                  </a:cubicBezTo>
                  <a:cubicBezTo>
                    <a:pt x="60" y="24"/>
                    <a:pt x="79" y="31"/>
                    <a:pt x="100" y="36"/>
                  </a:cubicBezTo>
                  <a:cubicBezTo>
                    <a:pt x="99" y="33"/>
                    <a:pt x="98" y="31"/>
                    <a:pt x="96" y="28"/>
                  </a:cubicBezTo>
                  <a:cubicBezTo>
                    <a:pt x="90" y="42"/>
                    <a:pt x="83" y="81"/>
                    <a:pt x="62" y="77"/>
                  </a:cubicBezTo>
                  <a:cubicBezTo>
                    <a:pt x="44" y="74"/>
                    <a:pt x="26" y="62"/>
                    <a:pt x="9" y="55"/>
                  </a:cubicBezTo>
                  <a:cubicBezTo>
                    <a:pt x="10" y="58"/>
                    <a:pt x="11" y="61"/>
                    <a:pt x="12" y="64"/>
                  </a:cubicBezTo>
                  <a:cubicBezTo>
                    <a:pt x="21" y="46"/>
                    <a:pt x="32" y="29"/>
                    <a:pt x="43" y="13"/>
                  </a:cubicBezTo>
                  <a:cubicBezTo>
                    <a:pt x="48" y="6"/>
                    <a:pt x="38" y="0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806" y="2765"/>
              <a:ext cx="409" cy="340"/>
            </a:xfrm>
            <a:custGeom>
              <a:avLst/>
              <a:gdLst>
                <a:gd name="T0" fmla="*/ 6 w 67"/>
                <a:gd name="T1" fmla="*/ 14 h 56"/>
                <a:gd name="T2" fmla="*/ 53 w 67"/>
                <a:gd name="T3" fmla="*/ 50 h 56"/>
                <a:gd name="T4" fmla="*/ 61 w 67"/>
                <a:gd name="T5" fmla="*/ 42 h 56"/>
                <a:gd name="T6" fmla="*/ 12 w 67"/>
                <a:gd name="T7" fmla="*/ 4 h 56"/>
                <a:gd name="T8" fmla="*/ 6 w 67"/>
                <a:gd name="T9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6">
                  <a:moveTo>
                    <a:pt x="6" y="14"/>
                  </a:moveTo>
                  <a:cubicBezTo>
                    <a:pt x="22" y="26"/>
                    <a:pt x="39" y="37"/>
                    <a:pt x="53" y="50"/>
                  </a:cubicBezTo>
                  <a:cubicBezTo>
                    <a:pt x="58" y="56"/>
                    <a:pt x="67" y="47"/>
                    <a:pt x="61" y="42"/>
                  </a:cubicBezTo>
                  <a:cubicBezTo>
                    <a:pt x="46" y="27"/>
                    <a:pt x="29" y="16"/>
                    <a:pt x="12" y="4"/>
                  </a:cubicBezTo>
                  <a:cubicBezTo>
                    <a:pt x="6" y="0"/>
                    <a:pt x="0" y="10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1727" y="2874"/>
              <a:ext cx="360" cy="353"/>
            </a:xfrm>
            <a:custGeom>
              <a:avLst/>
              <a:gdLst>
                <a:gd name="T0" fmla="*/ 6 w 59"/>
                <a:gd name="T1" fmla="*/ 14 h 58"/>
                <a:gd name="T2" fmla="*/ 47 w 59"/>
                <a:gd name="T3" fmla="*/ 53 h 58"/>
                <a:gd name="T4" fmla="*/ 53 w 59"/>
                <a:gd name="T5" fmla="*/ 43 h 58"/>
                <a:gd name="T6" fmla="*/ 14 w 59"/>
                <a:gd name="T7" fmla="*/ 6 h 58"/>
                <a:gd name="T8" fmla="*/ 6 w 59"/>
                <a:gd name="T9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8">
                  <a:moveTo>
                    <a:pt x="6" y="14"/>
                  </a:moveTo>
                  <a:cubicBezTo>
                    <a:pt x="19" y="28"/>
                    <a:pt x="32" y="42"/>
                    <a:pt x="47" y="53"/>
                  </a:cubicBezTo>
                  <a:cubicBezTo>
                    <a:pt x="53" y="58"/>
                    <a:pt x="59" y="48"/>
                    <a:pt x="53" y="43"/>
                  </a:cubicBezTo>
                  <a:cubicBezTo>
                    <a:pt x="39" y="32"/>
                    <a:pt x="27" y="19"/>
                    <a:pt x="14" y="6"/>
                  </a:cubicBezTo>
                  <a:cubicBezTo>
                    <a:pt x="9" y="0"/>
                    <a:pt x="0" y="9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1636" y="1411"/>
              <a:ext cx="1364" cy="1555"/>
            </a:xfrm>
            <a:custGeom>
              <a:avLst/>
              <a:gdLst>
                <a:gd name="T0" fmla="*/ 40 w 224"/>
                <a:gd name="T1" fmla="*/ 220 h 256"/>
                <a:gd name="T2" fmla="*/ 31 w 224"/>
                <a:gd name="T3" fmla="*/ 82 h 256"/>
                <a:gd name="T4" fmla="*/ 159 w 224"/>
                <a:gd name="T5" fmla="*/ 31 h 256"/>
                <a:gd name="T6" fmla="*/ 205 w 224"/>
                <a:gd name="T7" fmla="*/ 131 h 256"/>
                <a:gd name="T8" fmla="*/ 94 w 224"/>
                <a:gd name="T9" fmla="*/ 242 h 256"/>
                <a:gd name="T10" fmla="*/ 102 w 224"/>
                <a:gd name="T11" fmla="*/ 251 h 256"/>
                <a:gd name="T12" fmla="*/ 218 w 224"/>
                <a:gd name="T13" fmla="*/ 122 h 256"/>
                <a:gd name="T14" fmla="*/ 159 w 224"/>
                <a:gd name="T15" fmla="*/ 18 h 256"/>
                <a:gd name="T16" fmla="*/ 24 w 224"/>
                <a:gd name="T17" fmla="*/ 70 h 256"/>
                <a:gd name="T18" fmla="*/ 30 w 224"/>
                <a:gd name="T19" fmla="*/ 226 h 256"/>
                <a:gd name="T20" fmla="*/ 40 w 224"/>
                <a:gd name="T21" fmla="*/ 22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4" h="256">
                  <a:moveTo>
                    <a:pt x="40" y="220"/>
                  </a:moveTo>
                  <a:cubicBezTo>
                    <a:pt x="22" y="177"/>
                    <a:pt x="15" y="126"/>
                    <a:pt x="31" y="82"/>
                  </a:cubicBezTo>
                  <a:cubicBezTo>
                    <a:pt x="50" y="32"/>
                    <a:pt x="112" y="14"/>
                    <a:pt x="159" y="31"/>
                  </a:cubicBezTo>
                  <a:cubicBezTo>
                    <a:pt x="199" y="45"/>
                    <a:pt x="213" y="93"/>
                    <a:pt x="205" y="131"/>
                  </a:cubicBezTo>
                  <a:cubicBezTo>
                    <a:pt x="193" y="188"/>
                    <a:pt x="133" y="208"/>
                    <a:pt x="94" y="242"/>
                  </a:cubicBezTo>
                  <a:cubicBezTo>
                    <a:pt x="88" y="247"/>
                    <a:pt x="96" y="256"/>
                    <a:pt x="102" y="251"/>
                  </a:cubicBezTo>
                  <a:cubicBezTo>
                    <a:pt x="147" y="211"/>
                    <a:pt x="211" y="190"/>
                    <a:pt x="218" y="122"/>
                  </a:cubicBezTo>
                  <a:cubicBezTo>
                    <a:pt x="224" y="77"/>
                    <a:pt x="203" y="34"/>
                    <a:pt x="159" y="18"/>
                  </a:cubicBezTo>
                  <a:cubicBezTo>
                    <a:pt x="109" y="0"/>
                    <a:pt x="47" y="22"/>
                    <a:pt x="24" y="70"/>
                  </a:cubicBezTo>
                  <a:cubicBezTo>
                    <a:pt x="0" y="117"/>
                    <a:pt x="10" y="179"/>
                    <a:pt x="30" y="226"/>
                  </a:cubicBezTo>
                  <a:cubicBezTo>
                    <a:pt x="33" y="233"/>
                    <a:pt x="44" y="227"/>
                    <a:pt x="40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1880" y="2049"/>
              <a:ext cx="261" cy="844"/>
            </a:xfrm>
            <a:custGeom>
              <a:avLst/>
              <a:gdLst>
                <a:gd name="T0" fmla="*/ 30 w 43"/>
                <a:gd name="T1" fmla="*/ 8 h 139"/>
                <a:gd name="T2" fmla="*/ 2 w 43"/>
                <a:gd name="T3" fmla="*/ 128 h 139"/>
                <a:gd name="T4" fmla="*/ 13 w 43"/>
                <a:gd name="T5" fmla="*/ 131 h 139"/>
                <a:gd name="T6" fmla="*/ 42 w 43"/>
                <a:gd name="T7" fmla="*/ 11 h 139"/>
                <a:gd name="T8" fmla="*/ 30 w 43"/>
                <a:gd name="T9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39">
                  <a:moveTo>
                    <a:pt x="30" y="8"/>
                  </a:moveTo>
                  <a:cubicBezTo>
                    <a:pt x="22" y="48"/>
                    <a:pt x="11" y="88"/>
                    <a:pt x="2" y="128"/>
                  </a:cubicBezTo>
                  <a:cubicBezTo>
                    <a:pt x="0" y="136"/>
                    <a:pt x="12" y="139"/>
                    <a:pt x="13" y="131"/>
                  </a:cubicBezTo>
                  <a:cubicBezTo>
                    <a:pt x="23" y="91"/>
                    <a:pt x="33" y="51"/>
                    <a:pt x="42" y="11"/>
                  </a:cubicBezTo>
                  <a:cubicBezTo>
                    <a:pt x="43" y="3"/>
                    <a:pt x="32" y="0"/>
                    <a:pt x="3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21"/>
            <p:cNvSpPr>
              <a:spLocks/>
            </p:cNvSpPr>
            <p:nvPr/>
          </p:nvSpPr>
          <p:spPr bwMode="auto">
            <a:xfrm>
              <a:off x="2026" y="2182"/>
              <a:ext cx="578" cy="729"/>
            </a:xfrm>
            <a:custGeom>
              <a:avLst/>
              <a:gdLst>
                <a:gd name="T0" fmla="*/ 80 w 95"/>
                <a:gd name="T1" fmla="*/ 7 h 120"/>
                <a:gd name="T2" fmla="*/ 4 w 95"/>
                <a:gd name="T3" fmla="*/ 108 h 120"/>
                <a:gd name="T4" fmla="*/ 15 w 95"/>
                <a:gd name="T5" fmla="*/ 114 h 120"/>
                <a:gd name="T6" fmla="*/ 90 w 95"/>
                <a:gd name="T7" fmla="*/ 13 h 120"/>
                <a:gd name="T8" fmla="*/ 80 w 95"/>
                <a:gd name="T9" fmla="*/ 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20">
                  <a:moveTo>
                    <a:pt x="80" y="7"/>
                  </a:moveTo>
                  <a:cubicBezTo>
                    <a:pt x="56" y="41"/>
                    <a:pt x="25" y="71"/>
                    <a:pt x="4" y="108"/>
                  </a:cubicBezTo>
                  <a:cubicBezTo>
                    <a:pt x="0" y="114"/>
                    <a:pt x="11" y="120"/>
                    <a:pt x="15" y="114"/>
                  </a:cubicBezTo>
                  <a:cubicBezTo>
                    <a:pt x="36" y="77"/>
                    <a:pt x="66" y="47"/>
                    <a:pt x="90" y="13"/>
                  </a:cubicBezTo>
                  <a:cubicBezTo>
                    <a:pt x="95" y="6"/>
                    <a:pt x="84" y="0"/>
                    <a:pt x="8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22"/>
            <p:cNvSpPr>
              <a:spLocks/>
            </p:cNvSpPr>
            <p:nvPr/>
          </p:nvSpPr>
          <p:spPr bwMode="auto">
            <a:xfrm>
              <a:off x="2056" y="1964"/>
              <a:ext cx="530" cy="321"/>
            </a:xfrm>
            <a:custGeom>
              <a:avLst/>
              <a:gdLst>
                <a:gd name="T0" fmla="*/ 14 w 87"/>
                <a:gd name="T1" fmla="*/ 22 h 53"/>
                <a:gd name="T2" fmla="*/ 19 w 87"/>
                <a:gd name="T3" fmla="*/ 17 h 53"/>
                <a:gd name="T4" fmla="*/ 20 w 87"/>
                <a:gd name="T5" fmla="*/ 28 h 53"/>
                <a:gd name="T6" fmla="*/ 31 w 87"/>
                <a:gd name="T7" fmla="*/ 32 h 53"/>
                <a:gd name="T8" fmla="*/ 39 w 87"/>
                <a:gd name="T9" fmla="*/ 31 h 53"/>
                <a:gd name="T10" fmla="*/ 50 w 87"/>
                <a:gd name="T11" fmla="*/ 36 h 53"/>
                <a:gd name="T12" fmla="*/ 61 w 87"/>
                <a:gd name="T13" fmla="*/ 26 h 53"/>
                <a:gd name="T14" fmla="*/ 51 w 87"/>
                <a:gd name="T15" fmla="*/ 23 h 53"/>
                <a:gd name="T16" fmla="*/ 56 w 87"/>
                <a:gd name="T17" fmla="*/ 40 h 53"/>
                <a:gd name="T18" fmla="*/ 66 w 87"/>
                <a:gd name="T19" fmla="*/ 43 h 53"/>
                <a:gd name="T20" fmla="*/ 79 w 87"/>
                <a:gd name="T21" fmla="*/ 35 h 53"/>
                <a:gd name="T22" fmla="*/ 72 w 87"/>
                <a:gd name="T23" fmla="*/ 29 h 53"/>
                <a:gd name="T24" fmla="*/ 74 w 87"/>
                <a:gd name="T25" fmla="*/ 46 h 53"/>
                <a:gd name="T26" fmla="*/ 86 w 87"/>
                <a:gd name="T27" fmla="*/ 46 h 53"/>
                <a:gd name="T28" fmla="*/ 84 w 87"/>
                <a:gd name="T29" fmla="*/ 29 h 53"/>
                <a:gd name="T30" fmla="*/ 76 w 87"/>
                <a:gd name="T31" fmla="*/ 23 h 53"/>
                <a:gd name="T32" fmla="*/ 57 w 87"/>
                <a:gd name="T33" fmla="*/ 35 h 53"/>
                <a:gd name="T34" fmla="*/ 67 w 87"/>
                <a:gd name="T35" fmla="*/ 37 h 53"/>
                <a:gd name="T36" fmla="*/ 62 w 87"/>
                <a:gd name="T37" fmla="*/ 20 h 53"/>
                <a:gd name="T38" fmla="*/ 52 w 87"/>
                <a:gd name="T39" fmla="*/ 17 h 53"/>
                <a:gd name="T40" fmla="*/ 40 w 87"/>
                <a:gd name="T41" fmla="*/ 29 h 53"/>
                <a:gd name="T42" fmla="*/ 51 w 87"/>
                <a:gd name="T43" fmla="*/ 34 h 53"/>
                <a:gd name="T44" fmla="*/ 21 w 87"/>
                <a:gd name="T45" fmla="*/ 26 h 53"/>
                <a:gd name="T46" fmla="*/ 32 w 87"/>
                <a:gd name="T47" fmla="*/ 31 h 53"/>
                <a:gd name="T48" fmla="*/ 27 w 87"/>
                <a:gd name="T49" fmla="*/ 5 h 53"/>
                <a:gd name="T50" fmla="*/ 4 w 87"/>
                <a:gd name="T51" fmla="*/ 16 h 53"/>
                <a:gd name="T52" fmla="*/ 14 w 87"/>
                <a:gd name="T53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53">
                  <a:moveTo>
                    <a:pt x="14" y="22"/>
                  </a:moveTo>
                  <a:cubicBezTo>
                    <a:pt x="15" y="20"/>
                    <a:pt x="17" y="18"/>
                    <a:pt x="19" y="17"/>
                  </a:cubicBezTo>
                  <a:cubicBezTo>
                    <a:pt x="25" y="13"/>
                    <a:pt x="20" y="27"/>
                    <a:pt x="20" y="28"/>
                  </a:cubicBezTo>
                  <a:cubicBezTo>
                    <a:pt x="17" y="34"/>
                    <a:pt x="27" y="37"/>
                    <a:pt x="31" y="32"/>
                  </a:cubicBezTo>
                  <a:cubicBezTo>
                    <a:pt x="32" y="31"/>
                    <a:pt x="41" y="19"/>
                    <a:pt x="39" y="31"/>
                  </a:cubicBezTo>
                  <a:cubicBezTo>
                    <a:pt x="38" y="38"/>
                    <a:pt x="46" y="41"/>
                    <a:pt x="50" y="36"/>
                  </a:cubicBezTo>
                  <a:cubicBezTo>
                    <a:pt x="53" y="31"/>
                    <a:pt x="57" y="29"/>
                    <a:pt x="61" y="26"/>
                  </a:cubicBezTo>
                  <a:cubicBezTo>
                    <a:pt x="58" y="25"/>
                    <a:pt x="54" y="24"/>
                    <a:pt x="51" y="23"/>
                  </a:cubicBezTo>
                  <a:cubicBezTo>
                    <a:pt x="53" y="29"/>
                    <a:pt x="54" y="35"/>
                    <a:pt x="56" y="40"/>
                  </a:cubicBezTo>
                  <a:cubicBezTo>
                    <a:pt x="57" y="45"/>
                    <a:pt x="62" y="46"/>
                    <a:pt x="66" y="43"/>
                  </a:cubicBezTo>
                  <a:cubicBezTo>
                    <a:pt x="70" y="40"/>
                    <a:pt x="74" y="36"/>
                    <a:pt x="79" y="35"/>
                  </a:cubicBezTo>
                  <a:cubicBezTo>
                    <a:pt x="77" y="33"/>
                    <a:pt x="74" y="31"/>
                    <a:pt x="72" y="29"/>
                  </a:cubicBezTo>
                  <a:cubicBezTo>
                    <a:pt x="72" y="34"/>
                    <a:pt x="73" y="40"/>
                    <a:pt x="74" y="46"/>
                  </a:cubicBezTo>
                  <a:cubicBezTo>
                    <a:pt x="75" y="53"/>
                    <a:pt x="87" y="53"/>
                    <a:pt x="86" y="46"/>
                  </a:cubicBezTo>
                  <a:cubicBezTo>
                    <a:pt x="85" y="40"/>
                    <a:pt x="84" y="34"/>
                    <a:pt x="84" y="29"/>
                  </a:cubicBezTo>
                  <a:cubicBezTo>
                    <a:pt x="83" y="25"/>
                    <a:pt x="80" y="22"/>
                    <a:pt x="76" y="23"/>
                  </a:cubicBezTo>
                  <a:cubicBezTo>
                    <a:pt x="69" y="26"/>
                    <a:pt x="63" y="30"/>
                    <a:pt x="57" y="35"/>
                  </a:cubicBezTo>
                  <a:cubicBezTo>
                    <a:pt x="60" y="35"/>
                    <a:pt x="64" y="36"/>
                    <a:pt x="67" y="37"/>
                  </a:cubicBezTo>
                  <a:cubicBezTo>
                    <a:pt x="66" y="31"/>
                    <a:pt x="64" y="25"/>
                    <a:pt x="62" y="20"/>
                  </a:cubicBezTo>
                  <a:cubicBezTo>
                    <a:pt x="61" y="15"/>
                    <a:pt x="56" y="14"/>
                    <a:pt x="52" y="17"/>
                  </a:cubicBezTo>
                  <a:cubicBezTo>
                    <a:pt x="48" y="21"/>
                    <a:pt x="44" y="25"/>
                    <a:pt x="40" y="29"/>
                  </a:cubicBezTo>
                  <a:cubicBezTo>
                    <a:pt x="44" y="31"/>
                    <a:pt x="47" y="33"/>
                    <a:pt x="51" y="34"/>
                  </a:cubicBezTo>
                  <a:cubicBezTo>
                    <a:pt x="55" y="9"/>
                    <a:pt x="33" y="9"/>
                    <a:pt x="21" y="26"/>
                  </a:cubicBezTo>
                  <a:cubicBezTo>
                    <a:pt x="24" y="28"/>
                    <a:pt x="28" y="29"/>
                    <a:pt x="32" y="31"/>
                  </a:cubicBezTo>
                  <a:cubicBezTo>
                    <a:pt x="35" y="22"/>
                    <a:pt x="37" y="11"/>
                    <a:pt x="27" y="5"/>
                  </a:cubicBezTo>
                  <a:cubicBezTo>
                    <a:pt x="18" y="0"/>
                    <a:pt x="8" y="9"/>
                    <a:pt x="4" y="16"/>
                  </a:cubicBezTo>
                  <a:cubicBezTo>
                    <a:pt x="0" y="23"/>
                    <a:pt x="10" y="29"/>
                    <a:pt x="1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4" name="文本框 45"/>
          <p:cNvSpPr txBox="1"/>
          <p:nvPr/>
        </p:nvSpPr>
        <p:spPr>
          <a:xfrm>
            <a:off x="4640542" y="776561"/>
            <a:ext cx="2957758" cy="646280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algn="ctr"/>
            <a:r>
              <a:rPr lang="en-US" altLang="zh-CN" sz="3600" b="1" smtClean="0">
                <a:solidFill>
                  <a:srgbClr val="FFE88B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BÀI MỞ ĐẦU</a:t>
            </a:r>
            <a:endParaRPr lang="zh-CN" altLang="en-US" sz="3600" b="1" dirty="0">
              <a:solidFill>
                <a:srgbClr val="FFE88B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4146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2574208" y="512108"/>
            <a:ext cx="6785693" cy="569387"/>
            <a:chOff x="2080746" y="351228"/>
            <a:chExt cx="4665611" cy="838319"/>
          </a:xfrm>
        </p:grpSpPr>
        <p:grpSp>
          <p:nvGrpSpPr>
            <p:cNvPr id="93" name="组合 92"/>
            <p:cNvGrpSpPr/>
            <p:nvPr/>
          </p:nvGrpSpPr>
          <p:grpSpPr>
            <a:xfrm>
              <a:off x="2327920" y="626210"/>
              <a:ext cx="4418437" cy="495365"/>
              <a:chOff x="4865380" y="5381090"/>
              <a:chExt cx="4418437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973006" y="5381090"/>
                <a:ext cx="310811" cy="459362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4865380" y="5641644"/>
                <a:ext cx="3690977" cy="234811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2080746" y="351228"/>
              <a:ext cx="4354800" cy="838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0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3100" smtClean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 3. Địa lí và cuộc sống </a:t>
              </a:r>
              <a:endParaRPr lang="zh-CN" altLang="en-US" sz="31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153009" y="1252014"/>
            <a:ext cx="4118012" cy="538558"/>
          </a:xfrm>
          <a:prstGeom prst="rect">
            <a:avLst/>
          </a:prstGeom>
        </p:spPr>
        <p:txBody>
          <a:bodyPr wrap="none" lIns="91389" tIns="45695" rIns="91389" bIns="45695">
            <a:spAutoFit/>
          </a:bodyPr>
          <a:lstStyle/>
          <a:p>
            <a:r>
              <a:rPr lang="en-US" sz="2900" b="1" smtClean="0">
                <a:solidFill>
                  <a:srgbClr val="FF0000"/>
                </a:solidFill>
                <a:latin typeface="Times New Roman"/>
                <a:ea typeface="Calibri"/>
              </a:rPr>
              <a:t>NHIỆM </a:t>
            </a:r>
            <a:r>
              <a:rPr lang="en-US" sz="2900" b="1">
                <a:solidFill>
                  <a:srgbClr val="FF0000"/>
                </a:solidFill>
                <a:latin typeface="Times New Roman"/>
                <a:ea typeface="Calibri"/>
              </a:rPr>
              <a:t>VỤ  </a:t>
            </a:r>
            <a:r>
              <a:rPr lang="en-US" sz="2900" b="1" smtClean="0">
                <a:solidFill>
                  <a:srgbClr val="FF0000"/>
                </a:solidFill>
                <a:latin typeface="Times New Roman"/>
                <a:ea typeface="Calibri"/>
              </a:rPr>
              <a:t>CÁ NHÂN </a:t>
            </a:r>
            <a:endParaRPr lang="en-US" sz="2900"/>
          </a:p>
        </p:txBody>
      </p:sp>
      <p:grpSp>
        <p:nvGrpSpPr>
          <p:cNvPr id="11" name="组合 1"/>
          <p:cNvGrpSpPr/>
          <p:nvPr/>
        </p:nvGrpSpPr>
        <p:grpSpPr>
          <a:xfrm>
            <a:off x="1498600" y="1625600"/>
            <a:ext cx="9131300" cy="2819400"/>
            <a:chOff x="3246438" y="1068388"/>
            <a:chExt cx="5711825" cy="4678363"/>
          </a:xfrm>
          <a:solidFill>
            <a:schemeClr val="bg1"/>
          </a:solidFill>
        </p:grpSpPr>
        <p:sp>
          <p:nvSpPr>
            <p:cNvPr id="12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3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4" name="Freeform 7"/>
            <p:cNvSpPr/>
            <p:nvPr/>
          </p:nvSpPr>
          <p:spPr bwMode="auto">
            <a:xfrm>
              <a:off x="5258893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5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6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7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8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grpSp>
          <p:nvGrpSpPr>
            <p:cNvPr id="19" name="组合 9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20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1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2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3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4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5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6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7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8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9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2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3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4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5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6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7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8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9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0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1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2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3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4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5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6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7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8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9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0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1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2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3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4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5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6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7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8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9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0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1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2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3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4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5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6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7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8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9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0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1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2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3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4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5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6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7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8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9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0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1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2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3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4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5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6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7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8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9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0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1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7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8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9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0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1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2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3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5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6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</p:grpSp>
      </p:grpSp>
      <p:sp>
        <p:nvSpPr>
          <p:cNvPr id="107" name="矩形 101"/>
          <p:cNvSpPr/>
          <p:nvPr/>
        </p:nvSpPr>
        <p:spPr>
          <a:xfrm>
            <a:off x="2782653" y="2184730"/>
            <a:ext cx="5869045" cy="2628361"/>
          </a:xfrm>
          <a:prstGeom prst="rect">
            <a:avLst/>
          </a:prstGeom>
        </p:spPr>
        <p:txBody>
          <a:bodyPr wrap="square" lIns="91389" tIns="45695" rIns="91389" bIns="45695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/>
            <a:r>
              <a:rPr lang="nl-NL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ví dụ cụ thể để thấy được vai trò của kiến thức Địa lí đối với cuộc sống.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endParaRPr lang="zh-CN" altLang="en-US" sz="2400" b="1" i="1" dirty="0">
              <a:solidFill>
                <a:prstClr val="white"/>
              </a:solidFill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13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3149612" y="449761"/>
            <a:ext cx="5892799" cy="907941"/>
            <a:chOff x="994820" y="448892"/>
            <a:chExt cx="5886671" cy="907941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306943"/>
                <a:endParaRPr lang="zh-CN" altLang="en-US" sz="2600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06943"/>
                <a:endParaRPr lang="zh-CN" altLang="en-US" sz="26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595869" y="448892"/>
              <a:ext cx="4679202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06943"/>
              <a:r>
                <a:rPr lang="en-US" altLang="zh-CN" sz="5300" b="1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LUYỆN TẬP</a:t>
              </a:r>
              <a:endParaRPr lang="zh-CN" altLang="en-US" sz="5300" b="1" dirty="0">
                <a:solidFill>
                  <a:srgbClr val="FF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086323"/>
              </p:ext>
            </p:extLst>
          </p:nvPr>
        </p:nvGraphicFramePr>
        <p:xfrm>
          <a:off x="525165" y="2301055"/>
          <a:ext cx="11298536" cy="26876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83335">
                  <a:extLst>
                    <a:ext uri="{9D8B030D-6E8A-4147-A177-3AD203B41FA5}">
                      <a16:colId xmlns:a16="http://schemas.microsoft.com/office/drawing/2014/main" val="314795934"/>
                    </a:ext>
                  </a:extLst>
                </a:gridCol>
                <a:gridCol w="3327400">
                  <a:extLst>
                    <a:ext uri="{9D8B030D-6E8A-4147-A177-3AD203B41FA5}">
                      <a16:colId xmlns:a16="http://schemas.microsoft.com/office/drawing/2014/main" val="945544813"/>
                    </a:ext>
                  </a:extLst>
                </a:gridCol>
                <a:gridCol w="3987801">
                  <a:extLst>
                    <a:ext uri="{9D8B030D-6E8A-4147-A177-3AD203B41FA5}">
                      <a16:colId xmlns:a16="http://schemas.microsoft.com/office/drawing/2014/main" val="2898178223"/>
                    </a:ext>
                  </a:extLst>
                </a:gridCol>
              </a:tblGrid>
              <a:tr h="4462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6713099"/>
                  </a:ext>
                </a:extLst>
              </a:tr>
              <a:tr h="223109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điều em thấy hứng thú về môn Địa lí.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 học được điều gì qua bài học hôm nay?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 tiếp tục tìm hiểu thông tin về Địa lí bằng cách nào?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8294785"/>
                  </a:ext>
                </a:extLst>
              </a:tr>
            </a:tbl>
          </a:graphicData>
        </a:graphic>
      </p:graphicFrame>
      <p:sp>
        <p:nvSpPr>
          <p:cNvPr id="12" name="文本框 45"/>
          <p:cNvSpPr txBox="1"/>
          <p:nvPr/>
        </p:nvSpPr>
        <p:spPr>
          <a:xfrm>
            <a:off x="757035" y="1419517"/>
            <a:ext cx="10445385" cy="646280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algn="ctr"/>
            <a:r>
              <a:rPr lang="en-US" altLang="zh-CN" sz="3600" b="1" smtClean="0">
                <a:solidFill>
                  <a:srgbClr val="FFE88B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Điền thông tin để hoàn thành bảng sau</a:t>
            </a:r>
            <a:endParaRPr lang="zh-CN" altLang="en-US" sz="3600" b="1" dirty="0">
              <a:solidFill>
                <a:srgbClr val="FFE88B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248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389197" y="325694"/>
            <a:ext cx="5772482" cy="907941"/>
            <a:chOff x="994820" y="448892"/>
            <a:chExt cx="5886671" cy="907941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307501"/>
                <a:endParaRPr lang="zh-CN" altLang="en-US" sz="2600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07501"/>
                <a:endParaRPr lang="zh-CN" altLang="en-US" sz="26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595869" y="448892"/>
              <a:ext cx="4145960" cy="9079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07501"/>
              <a:r>
                <a:rPr lang="en-US" altLang="zh-CN" sz="5300" b="1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VẬN DỤNG</a:t>
              </a:r>
              <a:endParaRPr lang="zh-CN" altLang="en-US" sz="5300" b="1" dirty="0">
                <a:solidFill>
                  <a:srgbClr val="FF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389198" y="1348123"/>
            <a:ext cx="11396404" cy="2176825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 indent="544247" algn="just" defTabSz="1307501" fontAlgn="base">
              <a:lnSpc>
                <a:spcPct val="115000"/>
              </a:lnSpc>
              <a:spcBef>
                <a:spcPct val="0"/>
              </a:spcBef>
            </a:pPr>
            <a:r>
              <a:rPr lang="en-US" sz="4000" b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nl-NL" sz="40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 tầm những câu ca dao và tục ngữ </a:t>
            </a:r>
            <a:r>
              <a:rPr lang="en-US" sz="40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về mối quan hệ giữa thiên nhiên và con người.</a:t>
            </a:r>
            <a:endParaRPr lang="en-US" sz="400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44247" algn="just" defTabSz="1307501" fontAlgn="base">
              <a:lnSpc>
                <a:spcPct val="115000"/>
              </a:lnSpc>
              <a:spcBef>
                <a:spcPct val="0"/>
              </a:spcBef>
            </a:pPr>
            <a:endParaRPr lang="en-US" sz="4000" b="1">
              <a:solidFill>
                <a:srgbClr val="00B0F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35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42" y="10"/>
            <a:ext cx="12405353" cy="69707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"/>
            <a:ext cx="122047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35" y="4543066"/>
            <a:ext cx="2230809" cy="20930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601"/>
            <a:ext cx="583268" cy="4095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90" y="5663640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13" y="991464"/>
            <a:ext cx="1487437" cy="139321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82" y="731606"/>
            <a:ext cx="1997731" cy="6239144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8395964" y="2087411"/>
            <a:ext cx="1354086" cy="1168596"/>
            <a:chOff x="8395962" y="2087411"/>
            <a:chExt cx="1354086" cy="1168595"/>
          </a:xfrm>
        </p:grpSpPr>
        <p:sp>
          <p:nvSpPr>
            <p:cNvPr id="18" name="圆角矩形 1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 rot="854957">
              <a:off x="8579118" y="2248515"/>
              <a:ext cx="987771" cy="846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900" dirty="0" err="1">
                  <a:solidFill>
                    <a:srgbClr val="FF69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Cô</a:t>
              </a:r>
              <a:endParaRPr lang="zh-CN" altLang="en-US" sz="4900" dirty="0">
                <a:solidFill>
                  <a:srgbClr val="FF69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962269" y="1678432"/>
            <a:ext cx="1458978" cy="1168596"/>
            <a:chOff x="2962279" y="1678431"/>
            <a:chExt cx="1458979" cy="1168595"/>
          </a:xfrm>
        </p:grpSpPr>
        <p:sp>
          <p:nvSpPr>
            <p:cNvPr id="15" name="圆角矩形 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 rot="20718769">
              <a:off x="2962279" y="1877069"/>
              <a:ext cx="1441421" cy="8463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900" dirty="0" err="1">
                  <a:solidFill>
                    <a:srgbClr val="099F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Tạm</a:t>
              </a:r>
              <a:endParaRPr lang="zh-CN" altLang="en-US" sz="4900" dirty="0">
                <a:solidFill>
                  <a:srgbClr val="099F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763784" y="2031260"/>
            <a:ext cx="1354086" cy="1168596"/>
            <a:chOff x="4763782" y="2031260"/>
            <a:chExt cx="1354086" cy="1168595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 rot="987423">
              <a:off x="4793805" y="2195805"/>
              <a:ext cx="1266693" cy="8463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900" dirty="0" err="1">
                  <a:solidFill>
                    <a:srgbClr val="FFC0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Biệt</a:t>
              </a:r>
              <a:endParaRPr lang="zh-CN" altLang="en-US" sz="49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435552" y="1967332"/>
            <a:ext cx="1580882" cy="1168596"/>
            <a:chOff x="6435554" y="1967332"/>
            <a:chExt cx="1580883" cy="1168595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 rot="20892565">
              <a:off x="6435554" y="2168229"/>
              <a:ext cx="1580883" cy="8463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900" dirty="0" err="1">
                  <a:solidFill>
                    <a:srgbClr val="FF4F66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Thầy</a:t>
              </a:r>
              <a:endParaRPr lang="zh-CN" altLang="en-US" sz="4900" dirty="0">
                <a:solidFill>
                  <a:srgbClr val="FF4F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 rot="18455707">
            <a:off x="2709944" y="1805008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9" tIns="45695" rIns="91389" bIns="45695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 rot="20118966">
            <a:off x="4635925" y="1816639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9" tIns="45695" rIns="91389" bIns="45695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 rot="1119809">
            <a:off x="7357675" y="1852964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9" tIns="45695" rIns="91389" bIns="45695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 rot="20691888">
            <a:off x="9084817" y="2014730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9" tIns="45695" rIns="91389" bIns="45695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69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700" y="436562"/>
            <a:ext cx="2214563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700" y="436562"/>
            <a:ext cx="2286000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1" y="330200"/>
            <a:ext cx="23114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700" y="3675062"/>
            <a:ext cx="2214563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287" y="3675062"/>
            <a:ext cx="2028825" cy="262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3700462"/>
            <a:ext cx="2289174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566047" y="3228945"/>
            <a:ext cx="1059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1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783513" y="3276598"/>
            <a:ext cx="1059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</a:t>
            </a:r>
            <a:r>
              <a:rPr lang="en-US" sz="2000" b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485981" y="3267045"/>
            <a:ext cx="1059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3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693048" y="6170552"/>
            <a:ext cx="1059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</a:t>
            </a:r>
            <a:r>
              <a:rPr lang="en-US" sz="2000" b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982222" y="6170552"/>
            <a:ext cx="1059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</a:t>
            </a:r>
            <a:r>
              <a:rPr lang="en-US" sz="2000" b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235427" y="6186396"/>
            <a:ext cx="1059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</a:t>
            </a:r>
            <a:r>
              <a:rPr lang="en-US" sz="2000" b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6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矩形 101"/>
          <p:cNvSpPr/>
          <p:nvPr/>
        </p:nvSpPr>
        <p:spPr>
          <a:xfrm>
            <a:off x="759663" y="2612493"/>
            <a:ext cx="3685593" cy="3083871"/>
          </a:xfrm>
          <a:prstGeom prst="rect">
            <a:avLst/>
          </a:prstGeom>
        </p:spPr>
        <p:txBody>
          <a:bodyPr wrap="square" lIns="91389" tIns="45695" rIns="91389" bIns="45695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en-US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1.Quan </a:t>
            </a:r>
            <a: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 các bức ảnh, gọi tên các hiện tượng thiên nhiên và hoạt động kinh tế xã hội trong từng hình</a:t>
            </a:r>
            <a:r>
              <a:rPr lang="en-US" sz="2400" b="1" i="1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20000"/>
              </a:lnSpc>
            </a:pPr>
            <a: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Kể thêm các hiện tượng thiên nhiên mà hàng ngày các em quan sát được.</a:t>
            </a:r>
            <a:endParaRPr 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endParaRPr lang="zh-CN" altLang="en-US" sz="2400" b="1" i="1" dirty="0">
              <a:solidFill>
                <a:schemeClr val="bg1"/>
              </a:solidFill>
              <a:latin typeface="Times New Roman" panose="02020603050405020304" pitchFamily="18" charset="0"/>
              <a:ea typeface="汉仪喵魂体W" panose="00020600040101010101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29" name="组合 1"/>
          <p:cNvGrpSpPr/>
          <p:nvPr/>
        </p:nvGrpSpPr>
        <p:grpSpPr>
          <a:xfrm>
            <a:off x="326570" y="1604210"/>
            <a:ext cx="5159829" cy="4744339"/>
            <a:chOff x="3246438" y="1068388"/>
            <a:chExt cx="5711825" cy="4678363"/>
          </a:xfrm>
          <a:solidFill>
            <a:schemeClr val="bg1"/>
          </a:solidFill>
        </p:grpSpPr>
        <p:sp>
          <p:nvSpPr>
            <p:cNvPr id="30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31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32" name="Freeform 7"/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33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34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35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36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grpSp>
          <p:nvGrpSpPr>
            <p:cNvPr id="37" name="组合 9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38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9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0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1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2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3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4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5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6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7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8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9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0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1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2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3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4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5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6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7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8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9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0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1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2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3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4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5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6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7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8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9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0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1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2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3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4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5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6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7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8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9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0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1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2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3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4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5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6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7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8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9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0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1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2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3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4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5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6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7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8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9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0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1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2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3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4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5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6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7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8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9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0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1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2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3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4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5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6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7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8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</p:grpSp>
      </p:grpSp>
      <p:grpSp>
        <p:nvGrpSpPr>
          <p:cNvPr id="119" name="组合 91"/>
          <p:cNvGrpSpPr/>
          <p:nvPr/>
        </p:nvGrpSpPr>
        <p:grpSpPr>
          <a:xfrm>
            <a:off x="994821" y="610702"/>
            <a:ext cx="3731016" cy="769441"/>
            <a:chOff x="994820" y="496392"/>
            <a:chExt cx="5886671" cy="769441"/>
          </a:xfrm>
        </p:grpSpPr>
        <p:grpSp>
          <p:nvGrpSpPr>
            <p:cNvPr id="120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122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1" name="文本框 93"/>
            <p:cNvSpPr txBox="1"/>
            <p:nvPr/>
          </p:nvSpPr>
          <p:spPr>
            <a:xfrm>
              <a:off x="1595867" y="496392"/>
              <a:ext cx="42697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b="1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MỞ ĐẦU</a:t>
              </a:r>
              <a:endParaRPr lang="zh-CN" altLang="en-US" sz="4400" b="1" dirty="0">
                <a:solidFill>
                  <a:srgbClr val="FF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277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3506196" y="1520482"/>
            <a:ext cx="798327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9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1.Những khái niệm cơ bản và kĩ năng</a:t>
            </a:r>
          </a:p>
          <a:p>
            <a:pPr algn="ctr"/>
            <a:r>
              <a:rPr lang="en-US" altLang="zh-CN" sz="29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chủ yếu của môn Địa lí</a:t>
            </a:r>
            <a:endParaRPr lang="zh-CN" altLang="en-US" sz="2900" dirty="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617604" y="2709616"/>
            <a:ext cx="776045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90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2. </a:t>
            </a:r>
            <a:r>
              <a:rPr lang="en-US" altLang="zh-CN" sz="29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Môn Địa lí và những điều lí thú</a:t>
            </a:r>
            <a:endParaRPr lang="zh-CN" altLang="en-US" sz="290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grpSp>
        <p:nvGrpSpPr>
          <p:cNvPr id="19" name="Group 15"/>
          <p:cNvGrpSpPr>
            <a:grpSpLocks noChangeAspect="1"/>
          </p:cNvGrpSpPr>
          <p:nvPr/>
        </p:nvGrpSpPr>
        <p:grpSpPr bwMode="auto">
          <a:xfrm>
            <a:off x="995667" y="1952691"/>
            <a:ext cx="2193925" cy="2959101"/>
            <a:chOff x="1618" y="1411"/>
            <a:chExt cx="1382" cy="1864"/>
          </a:xfrm>
          <a:solidFill>
            <a:srgbClr val="FFE88B"/>
          </a:solidFill>
        </p:grpSpPr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18" y="2704"/>
              <a:ext cx="657" cy="571"/>
            </a:xfrm>
            <a:custGeom>
              <a:avLst/>
              <a:gdLst>
                <a:gd name="T0" fmla="*/ 33 w 108"/>
                <a:gd name="T1" fmla="*/ 7 h 94"/>
                <a:gd name="T2" fmla="*/ 2 w 108"/>
                <a:gd name="T3" fmla="*/ 58 h 94"/>
                <a:gd name="T4" fmla="*/ 6 w 108"/>
                <a:gd name="T5" fmla="*/ 67 h 94"/>
                <a:gd name="T6" fmla="*/ 72 w 108"/>
                <a:gd name="T7" fmla="*/ 90 h 94"/>
                <a:gd name="T8" fmla="*/ 107 w 108"/>
                <a:gd name="T9" fmla="*/ 34 h 94"/>
                <a:gd name="T10" fmla="*/ 103 w 108"/>
                <a:gd name="T11" fmla="*/ 25 h 94"/>
                <a:gd name="T12" fmla="*/ 43 w 108"/>
                <a:gd name="T13" fmla="*/ 5 h 94"/>
                <a:gd name="T14" fmla="*/ 40 w 108"/>
                <a:gd name="T15" fmla="*/ 16 h 94"/>
                <a:gd name="T16" fmla="*/ 100 w 108"/>
                <a:gd name="T17" fmla="*/ 36 h 94"/>
                <a:gd name="T18" fmla="*/ 96 w 108"/>
                <a:gd name="T19" fmla="*/ 28 h 94"/>
                <a:gd name="T20" fmla="*/ 62 w 108"/>
                <a:gd name="T21" fmla="*/ 77 h 94"/>
                <a:gd name="T22" fmla="*/ 9 w 108"/>
                <a:gd name="T23" fmla="*/ 55 h 94"/>
                <a:gd name="T24" fmla="*/ 12 w 108"/>
                <a:gd name="T25" fmla="*/ 64 h 94"/>
                <a:gd name="T26" fmla="*/ 43 w 108"/>
                <a:gd name="T27" fmla="*/ 13 h 94"/>
                <a:gd name="T28" fmla="*/ 33 w 108"/>
                <a:gd name="T29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94">
                  <a:moveTo>
                    <a:pt x="33" y="7"/>
                  </a:moveTo>
                  <a:cubicBezTo>
                    <a:pt x="21" y="23"/>
                    <a:pt x="10" y="40"/>
                    <a:pt x="2" y="58"/>
                  </a:cubicBezTo>
                  <a:cubicBezTo>
                    <a:pt x="0" y="62"/>
                    <a:pt x="2" y="65"/>
                    <a:pt x="6" y="67"/>
                  </a:cubicBezTo>
                  <a:cubicBezTo>
                    <a:pt x="23" y="74"/>
                    <a:pt x="52" y="94"/>
                    <a:pt x="72" y="90"/>
                  </a:cubicBezTo>
                  <a:cubicBezTo>
                    <a:pt x="93" y="85"/>
                    <a:pt x="99" y="51"/>
                    <a:pt x="107" y="34"/>
                  </a:cubicBezTo>
                  <a:cubicBezTo>
                    <a:pt x="108" y="30"/>
                    <a:pt x="107" y="26"/>
                    <a:pt x="103" y="25"/>
                  </a:cubicBezTo>
                  <a:cubicBezTo>
                    <a:pt x="83" y="20"/>
                    <a:pt x="63" y="12"/>
                    <a:pt x="43" y="5"/>
                  </a:cubicBezTo>
                  <a:cubicBezTo>
                    <a:pt x="36" y="2"/>
                    <a:pt x="33" y="13"/>
                    <a:pt x="40" y="16"/>
                  </a:cubicBezTo>
                  <a:cubicBezTo>
                    <a:pt x="60" y="24"/>
                    <a:pt x="79" y="31"/>
                    <a:pt x="100" y="36"/>
                  </a:cubicBezTo>
                  <a:cubicBezTo>
                    <a:pt x="99" y="33"/>
                    <a:pt x="98" y="31"/>
                    <a:pt x="96" y="28"/>
                  </a:cubicBezTo>
                  <a:cubicBezTo>
                    <a:pt x="90" y="42"/>
                    <a:pt x="83" y="81"/>
                    <a:pt x="62" y="77"/>
                  </a:cubicBezTo>
                  <a:cubicBezTo>
                    <a:pt x="44" y="74"/>
                    <a:pt x="26" y="62"/>
                    <a:pt x="9" y="55"/>
                  </a:cubicBezTo>
                  <a:cubicBezTo>
                    <a:pt x="10" y="58"/>
                    <a:pt x="11" y="61"/>
                    <a:pt x="12" y="64"/>
                  </a:cubicBezTo>
                  <a:cubicBezTo>
                    <a:pt x="21" y="46"/>
                    <a:pt x="32" y="29"/>
                    <a:pt x="43" y="13"/>
                  </a:cubicBezTo>
                  <a:cubicBezTo>
                    <a:pt x="48" y="6"/>
                    <a:pt x="38" y="0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806" y="2765"/>
              <a:ext cx="409" cy="340"/>
            </a:xfrm>
            <a:custGeom>
              <a:avLst/>
              <a:gdLst>
                <a:gd name="T0" fmla="*/ 6 w 67"/>
                <a:gd name="T1" fmla="*/ 14 h 56"/>
                <a:gd name="T2" fmla="*/ 53 w 67"/>
                <a:gd name="T3" fmla="*/ 50 h 56"/>
                <a:gd name="T4" fmla="*/ 61 w 67"/>
                <a:gd name="T5" fmla="*/ 42 h 56"/>
                <a:gd name="T6" fmla="*/ 12 w 67"/>
                <a:gd name="T7" fmla="*/ 4 h 56"/>
                <a:gd name="T8" fmla="*/ 6 w 67"/>
                <a:gd name="T9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6">
                  <a:moveTo>
                    <a:pt x="6" y="14"/>
                  </a:moveTo>
                  <a:cubicBezTo>
                    <a:pt x="22" y="26"/>
                    <a:pt x="39" y="37"/>
                    <a:pt x="53" y="50"/>
                  </a:cubicBezTo>
                  <a:cubicBezTo>
                    <a:pt x="58" y="56"/>
                    <a:pt x="67" y="47"/>
                    <a:pt x="61" y="42"/>
                  </a:cubicBezTo>
                  <a:cubicBezTo>
                    <a:pt x="46" y="27"/>
                    <a:pt x="29" y="16"/>
                    <a:pt x="12" y="4"/>
                  </a:cubicBezTo>
                  <a:cubicBezTo>
                    <a:pt x="6" y="0"/>
                    <a:pt x="0" y="10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1727" y="2874"/>
              <a:ext cx="360" cy="353"/>
            </a:xfrm>
            <a:custGeom>
              <a:avLst/>
              <a:gdLst>
                <a:gd name="T0" fmla="*/ 6 w 59"/>
                <a:gd name="T1" fmla="*/ 14 h 58"/>
                <a:gd name="T2" fmla="*/ 47 w 59"/>
                <a:gd name="T3" fmla="*/ 53 h 58"/>
                <a:gd name="T4" fmla="*/ 53 w 59"/>
                <a:gd name="T5" fmla="*/ 43 h 58"/>
                <a:gd name="T6" fmla="*/ 14 w 59"/>
                <a:gd name="T7" fmla="*/ 6 h 58"/>
                <a:gd name="T8" fmla="*/ 6 w 59"/>
                <a:gd name="T9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8">
                  <a:moveTo>
                    <a:pt x="6" y="14"/>
                  </a:moveTo>
                  <a:cubicBezTo>
                    <a:pt x="19" y="28"/>
                    <a:pt x="32" y="42"/>
                    <a:pt x="47" y="53"/>
                  </a:cubicBezTo>
                  <a:cubicBezTo>
                    <a:pt x="53" y="58"/>
                    <a:pt x="59" y="48"/>
                    <a:pt x="53" y="43"/>
                  </a:cubicBezTo>
                  <a:cubicBezTo>
                    <a:pt x="39" y="32"/>
                    <a:pt x="27" y="19"/>
                    <a:pt x="14" y="6"/>
                  </a:cubicBezTo>
                  <a:cubicBezTo>
                    <a:pt x="9" y="0"/>
                    <a:pt x="0" y="9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1636" y="1411"/>
              <a:ext cx="1364" cy="1555"/>
            </a:xfrm>
            <a:custGeom>
              <a:avLst/>
              <a:gdLst>
                <a:gd name="T0" fmla="*/ 40 w 224"/>
                <a:gd name="T1" fmla="*/ 220 h 256"/>
                <a:gd name="T2" fmla="*/ 31 w 224"/>
                <a:gd name="T3" fmla="*/ 82 h 256"/>
                <a:gd name="T4" fmla="*/ 159 w 224"/>
                <a:gd name="T5" fmla="*/ 31 h 256"/>
                <a:gd name="T6" fmla="*/ 205 w 224"/>
                <a:gd name="T7" fmla="*/ 131 h 256"/>
                <a:gd name="T8" fmla="*/ 94 w 224"/>
                <a:gd name="T9" fmla="*/ 242 h 256"/>
                <a:gd name="T10" fmla="*/ 102 w 224"/>
                <a:gd name="T11" fmla="*/ 251 h 256"/>
                <a:gd name="T12" fmla="*/ 218 w 224"/>
                <a:gd name="T13" fmla="*/ 122 h 256"/>
                <a:gd name="T14" fmla="*/ 159 w 224"/>
                <a:gd name="T15" fmla="*/ 18 h 256"/>
                <a:gd name="T16" fmla="*/ 24 w 224"/>
                <a:gd name="T17" fmla="*/ 70 h 256"/>
                <a:gd name="T18" fmla="*/ 30 w 224"/>
                <a:gd name="T19" fmla="*/ 226 h 256"/>
                <a:gd name="T20" fmla="*/ 40 w 224"/>
                <a:gd name="T21" fmla="*/ 22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4" h="256">
                  <a:moveTo>
                    <a:pt x="40" y="220"/>
                  </a:moveTo>
                  <a:cubicBezTo>
                    <a:pt x="22" y="177"/>
                    <a:pt x="15" y="126"/>
                    <a:pt x="31" y="82"/>
                  </a:cubicBezTo>
                  <a:cubicBezTo>
                    <a:pt x="50" y="32"/>
                    <a:pt x="112" y="14"/>
                    <a:pt x="159" y="31"/>
                  </a:cubicBezTo>
                  <a:cubicBezTo>
                    <a:pt x="199" y="45"/>
                    <a:pt x="213" y="93"/>
                    <a:pt x="205" y="131"/>
                  </a:cubicBezTo>
                  <a:cubicBezTo>
                    <a:pt x="193" y="188"/>
                    <a:pt x="133" y="208"/>
                    <a:pt x="94" y="242"/>
                  </a:cubicBezTo>
                  <a:cubicBezTo>
                    <a:pt x="88" y="247"/>
                    <a:pt x="96" y="256"/>
                    <a:pt x="102" y="251"/>
                  </a:cubicBezTo>
                  <a:cubicBezTo>
                    <a:pt x="147" y="211"/>
                    <a:pt x="211" y="190"/>
                    <a:pt x="218" y="122"/>
                  </a:cubicBezTo>
                  <a:cubicBezTo>
                    <a:pt x="224" y="77"/>
                    <a:pt x="203" y="34"/>
                    <a:pt x="159" y="18"/>
                  </a:cubicBezTo>
                  <a:cubicBezTo>
                    <a:pt x="109" y="0"/>
                    <a:pt x="47" y="22"/>
                    <a:pt x="24" y="70"/>
                  </a:cubicBezTo>
                  <a:cubicBezTo>
                    <a:pt x="0" y="117"/>
                    <a:pt x="10" y="179"/>
                    <a:pt x="30" y="226"/>
                  </a:cubicBezTo>
                  <a:cubicBezTo>
                    <a:pt x="33" y="233"/>
                    <a:pt x="44" y="227"/>
                    <a:pt x="40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1880" y="2049"/>
              <a:ext cx="261" cy="844"/>
            </a:xfrm>
            <a:custGeom>
              <a:avLst/>
              <a:gdLst>
                <a:gd name="T0" fmla="*/ 30 w 43"/>
                <a:gd name="T1" fmla="*/ 8 h 139"/>
                <a:gd name="T2" fmla="*/ 2 w 43"/>
                <a:gd name="T3" fmla="*/ 128 h 139"/>
                <a:gd name="T4" fmla="*/ 13 w 43"/>
                <a:gd name="T5" fmla="*/ 131 h 139"/>
                <a:gd name="T6" fmla="*/ 42 w 43"/>
                <a:gd name="T7" fmla="*/ 11 h 139"/>
                <a:gd name="T8" fmla="*/ 30 w 43"/>
                <a:gd name="T9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39">
                  <a:moveTo>
                    <a:pt x="30" y="8"/>
                  </a:moveTo>
                  <a:cubicBezTo>
                    <a:pt x="22" y="48"/>
                    <a:pt x="11" y="88"/>
                    <a:pt x="2" y="128"/>
                  </a:cubicBezTo>
                  <a:cubicBezTo>
                    <a:pt x="0" y="136"/>
                    <a:pt x="12" y="139"/>
                    <a:pt x="13" y="131"/>
                  </a:cubicBezTo>
                  <a:cubicBezTo>
                    <a:pt x="23" y="91"/>
                    <a:pt x="33" y="51"/>
                    <a:pt x="42" y="11"/>
                  </a:cubicBezTo>
                  <a:cubicBezTo>
                    <a:pt x="43" y="3"/>
                    <a:pt x="32" y="0"/>
                    <a:pt x="3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21"/>
            <p:cNvSpPr>
              <a:spLocks/>
            </p:cNvSpPr>
            <p:nvPr/>
          </p:nvSpPr>
          <p:spPr bwMode="auto">
            <a:xfrm>
              <a:off x="2026" y="2182"/>
              <a:ext cx="578" cy="729"/>
            </a:xfrm>
            <a:custGeom>
              <a:avLst/>
              <a:gdLst>
                <a:gd name="T0" fmla="*/ 80 w 95"/>
                <a:gd name="T1" fmla="*/ 7 h 120"/>
                <a:gd name="T2" fmla="*/ 4 w 95"/>
                <a:gd name="T3" fmla="*/ 108 h 120"/>
                <a:gd name="T4" fmla="*/ 15 w 95"/>
                <a:gd name="T5" fmla="*/ 114 h 120"/>
                <a:gd name="T6" fmla="*/ 90 w 95"/>
                <a:gd name="T7" fmla="*/ 13 h 120"/>
                <a:gd name="T8" fmla="*/ 80 w 95"/>
                <a:gd name="T9" fmla="*/ 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20">
                  <a:moveTo>
                    <a:pt x="80" y="7"/>
                  </a:moveTo>
                  <a:cubicBezTo>
                    <a:pt x="56" y="41"/>
                    <a:pt x="25" y="71"/>
                    <a:pt x="4" y="108"/>
                  </a:cubicBezTo>
                  <a:cubicBezTo>
                    <a:pt x="0" y="114"/>
                    <a:pt x="11" y="120"/>
                    <a:pt x="15" y="114"/>
                  </a:cubicBezTo>
                  <a:cubicBezTo>
                    <a:pt x="36" y="77"/>
                    <a:pt x="66" y="47"/>
                    <a:pt x="90" y="13"/>
                  </a:cubicBezTo>
                  <a:cubicBezTo>
                    <a:pt x="95" y="6"/>
                    <a:pt x="84" y="0"/>
                    <a:pt x="8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22"/>
            <p:cNvSpPr>
              <a:spLocks/>
            </p:cNvSpPr>
            <p:nvPr/>
          </p:nvSpPr>
          <p:spPr bwMode="auto">
            <a:xfrm>
              <a:off x="2056" y="1964"/>
              <a:ext cx="530" cy="321"/>
            </a:xfrm>
            <a:custGeom>
              <a:avLst/>
              <a:gdLst>
                <a:gd name="T0" fmla="*/ 14 w 87"/>
                <a:gd name="T1" fmla="*/ 22 h 53"/>
                <a:gd name="T2" fmla="*/ 19 w 87"/>
                <a:gd name="T3" fmla="*/ 17 h 53"/>
                <a:gd name="T4" fmla="*/ 20 w 87"/>
                <a:gd name="T5" fmla="*/ 28 h 53"/>
                <a:gd name="T6" fmla="*/ 31 w 87"/>
                <a:gd name="T7" fmla="*/ 32 h 53"/>
                <a:gd name="T8" fmla="*/ 39 w 87"/>
                <a:gd name="T9" fmla="*/ 31 h 53"/>
                <a:gd name="T10" fmla="*/ 50 w 87"/>
                <a:gd name="T11" fmla="*/ 36 h 53"/>
                <a:gd name="T12" fmla="*/ 61 w 87"/>
                <a:gd name="T13" fmla="*/ 26 h 53"/>
                <a:gd name="T14" fmla="*/ 51 w 87"/>
                <a:gd name="T15" fmla="*/ 23 h 53"/>
                <a:gd name="T16" fmla="*/ 56 w 87"/>
                <a:gd name="T17" fmla="*/ 40 h 53"/>
                <a:gd name="T18" fmla="*/ 66 w 87"/>
                <a:gd name="T19" fmla="*/ 43 h 53"/>
                <a:gd name="T20" fmla="*/ 79 w 87"/>
                <a:gd name="T21" fmla="*/ 35 h 53"/>
                <a:gd name="T22" fmla="*/ 72 w 87"/>
                <a:gd name="T23" fmla="*/ 29 h 53"/>
                <a:gd name="T24" fmla="*/ 74 w 87"/>
                <a:gd name="T25" fmla="*/ 46 h 53"/>
                <a:gd name="T26" fmla="*/ 86 w 87"/>
                <a:gd name="T27" fmla="*/ 46 h 53"/>
                <a:gd name="T28" fmla="*/ 84 w 87"/>
                <a:gd name="T29" fmla="*/ 29 h 53"/>
                <a:gd name="T30" fmla="*/ 76 w 87"/>
                <a:gd name="T31" fmla="*/ 23 h 53"/>
                <a:gd name="T32" fmla="*/ 57 w 87"/>
                <a:gd name="T33" fmla="*/ 35 h 53"/>
                <a:gd name="T34" fmla="*/ 67 w 87"/>
                <a:gd name="T35" fmla="*/ 37 h 53"/>
                <a:gd name="T36" fmla="*/ 62 w 87"/>
                <a:gd name="T37" fmla="*/ 20 h 53"/>
                <a:gd name="T38" fmla="*/ 52 w 87"/>
                <a:gd name="T39" fmla="*/ 17 h 53"/>
                <a:gd name="T40" fmla="*/ 40 w 87"/>
                <a:gd name="T41" fmla="*/ 29 h 53"/>
                <a:gd name="T42" fmla="*/ 51 w 87"/>
                <a:gd name="T43" fmla="*/ 34 h 53"/>
                <a:gd name="T44" fmla="*/ 21 w 87"/>
                <a:gd name="T45" fmla="*/ 26 h 53"/>
                <a:gd name="T46" fmla="*/ 32 w 87"/>
                <a:gd name="T47" fmla="*/ 31 h 53"/>
                <a:gd name="T48" fmla="*/ 27 w 87"/>
                <a:gd name="T49" fmla="*/ 5 h 53"/>
                <a:gd name="T50" fmla="*/ 4 w 87"/>
                <a:gd name="T51" fmla="*/ 16 h 53"/>
                <a:gd name="T52" fmla="*/ 14 w 87"/>
                <a:gd name="T53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53">
                  <a:moveTo>
                    <a:pt x="14" y="22"/>
                  </a:moveTo>
                  <a:cubicBezTo>
                    <a:pt x="15" y="20"/>
                    <a:pt x="17" y="18"/>
                    <a:pt x="19" y="17"/>
                  </a:cubicBezTo>
                  <a:cubicBezTo>
                    <a:pt x="25" y="13"/>
                    <a:pt x="20" y="27"/>
                    <a:pt x="20" y="28"/>
                  </a:cubicBezTo>
                  <a:cubicBezTo>
                    <a:pt x="17" y="34"/>
                    <a:pt x="27" y="37"/>
                    <a:pt x="31" y="32"/>
                  </a:cubicBezTo>
                  <a:cubicBezTo>
                    <a:pt x="32" y="31"/>
                    <a:pt x="41" y="19"/>
                    <a:pt x="39" y="31"/>
                  </a:cubicBezTo>
                  <a:cubicBezTo>
                    <a:pt x="38" y="38"/>
                    <a:pt x="46" y="41"/>
                    <a:pt x="50" y="36"/>
                  </a:cubicBezTo>
                  <a:cubicBezTo>
                    <a:pt x="53" y="31"/>
                    <a:pt x="57" y="29"/>
                    <a:pt x="61" y="26"/>
                  </a:cubicBezTo>
                  <a:cubicBezTo>
                    <a:pt x="58" y="25"/>
                    <a:pt x="54" y="24"/>
                    <a:pt x="51" y="23"/>
                  </a:cubicBezTo>
                  <a:cubicBezTo>
                    <a:pt x="53" y="29"/>
                    <a:pt x="54" y="35"/>
                    <a:pt x="56" y="40"/>
                  </a:cubicBezTo>
                  <a:cubicBezTo>
                    <a:pt x="57" y="45"/>
                    <a:pt x="62" y="46"/>
                    <a:pt x="66" y="43"/>
                  </a:cubicBezTo>
                  <a:cubicBezTo>
                    <a:pt x="70" y="40"/>
                    <a:pt x="74" y="36"/>
                    <a:pt x="79" y="35"/>
                  </a:cubicBezTo>
                  <a:cubicBezTo>
                    <a:pt x="77" y="33"/>
                    <a:pt x="74" y="31"/>
                    <a:pt x="72" y="29"/>
                  </a:cubicBezTo>
                  <a:cubicBezTo>
                    <a:pt x="72" y="34"/>
                    <a:pt x="73" y="40"/>
                    <a:pt x="74" y="46"/>
                  </a:cubicBezTo>
                  <a:cubicBezTo>
                    <a:pt x="75" y="53"/>
                    <a:pt x="87" y="53"/>
                    <a:pt x="86" y="46"/>
                  </a:cubicBezTo>
                  <a:cubicBezTo>
                    <a:pt x="85" y="40"/>
                    <a:pt x="84" y="34"/>
                    <a:pt x="84" y="29"/>
                  </a:cubicBezTo>
                  <a:cubicBezTo>
                    <a:pt x="83" y="25"/>
                    <a:pt x="80" y="22"/>
                    <a:pt x="76" y="23"/>
                  </a:cubicBezTo>
                  <a:cubicBezTo>
                    <a:pt x="69" y="26"/>
                    <a:pt x="63" y="30"/>
                    <a:pt x="57" y="35"/>
                  </a:cubicBezTo>
                  <a:cubicBezTo>
                    <a:pt x="60" y="35"/>
                    <a:pt x="64" y="36"/>
                    <a:pt x="67" y="37"/>
                  </a:cubicBezTo>
                  <a:cubicBezTo>
                    <a:pt x="66" y="31"/>
                    <a:pt x="64" y="25"/>
                    <a:pt x="62" y="20"/>
                  </a:cubicBezTo>
                  <a:cubicBezTo>
                    <a:pt x="61" y="15"/>
                    <a:pt x="56" y="14"/>
                    <a:pt x="52" y="17"/>
                  </a:cubicBezTo>
                  <a:cubicBezTo>
                    <a:pt x="48" y="21"/>
                    <a:pt x="44" y="25"/>
                    <a:pt x="40" y="29"/>
                  </a:cubicBezTo>
                  <a:cubicBezTo>
                    <a:pt x="44" y="31"/>
                    <a:pt x="47" y="33"/>
                    <a:pt x="51" y="34"/>
                  </a:cubicBezTo>
                  <a:cubicBezTo>
                    <a:pt x="55" y="9"/>
                    <a:pt x="33" y="9"/>
                    <a:pt x="21" y="26"/>
                  </a:cubicBezTo>
                  <a:cubicBezTo>
                    <a:pt x="24" y="28"/>
                    <a:pt x="28" y="29"/>
                    <a:pt x="32" y="31"/>
                  </a:cubicBezTo>
                  <a:cubicBezTo>
                    <a:pt x="35" y="22"/>
                    <a:pt x="37" y="11"/>
                    <a:pt x="27" y="5"/>
                  </a:cubicBezTo>
                  <a:cubicBezTo>
                    <a:pt x="18" y="0"/>
                    <a:pt x="8" y="9"/>
                    <a:pt x="4" y="16"/>
                  </a:cubicBezTo>
                  <a:cubicBezTo>
                    <a:pt x="0" y="23"/>
                    <a:pt x="10" y="29"/>
                    <a:pt x="1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4640542" y="420961"/>
            <a:ext cx="2957758" cy="646280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algn="ctr"/>
            <a:r>
              <a:rPr lang="en-US" altLang="zh-CN" sz="3600" b="1" smtClean="0">
                <a:solidFill>
                  <a:srgbClr val="FFE88B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BÀI MỞ ĐẦU</a:t>
            </a:r>
            <a:endParaRPr lang="zh-CN" altLang="en-US" sz="3600" b="1" dirty="0">
              <a:solidFill>
                <a:srgbClr val="FFE88B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sp>
        <p:nvSpPr>
          <p:cNvPr id="18" name="文本框 28"/>
          <p:cNvSpPr txBox="1"/>
          <p:nvPr/>
        </p:nvSpPr>
        <p:spPr>
          <a:xfrm>
            <a:off x="3809661" y="3652471"/>
            <a:ext cx="530946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9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3. Địa lí và cuộc sống.</a:t>
            </a:r>
            <a:endParaRPr lang="zh-CN" altLang="en-US" sz="290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61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5"/>
          <p:cNvSpPr/>
          <p:nvPr/>
        </p:nvSpPr>
        <p:spPr bwMode="auto">
          <a:xfrm>
            <a:off x="5762302" y="2418841"/>
            <a:ext cx="3671995" cy="148568"/>
          </a:xfrm>
          <a:custGeom>
            <a:avLst/>
            <a:gdLst>
              <a:gd name="T0" fmla="*/ 1 w 2288"/>
              <a:gd name="T1" fmla="*/ 2 h 38"/>
              <a:gd name="T2" fmla="*/ 2 w 2288"/>
              <a:gd name="T3" fmla="*/ 6 h 38"/>
              <a:gd name="T4" fmla="*/ 152 w 2288"/>
              <a:gd name="T5" fmla="*/ 19 h 38"/>
              <a:gd name="T6" fmla="*/ 199 w 2288"/>
              <a:gd name="T7" fmla="*/ 17 h 38"/>
              <a:gd name="T8" fmla="*/ 566 w 2288"/>
              <a:gd name="T9" fmla="*/ 25 h 38"/>
              <a:gd name="T10" fmla="*/ 710 w 2288"/>
              <a:gd name="T11" fmla="*/ 29 h 38"/>
              <a:gd name="T12" fmla="*/ 1040 w 2288"/>
              <a:gd name="T13" fmla="*/ 31 h 38"/>
              <a:gd name="T14" fmla="*/ 1426 w 2288"/>
              <a:gd name="T15" fmla="*/ 34 h 38"/>
              <a:gd name="T16" fmla="*/ 1706 w 2288"/>
              <a:gd name="T17" fmla="*/ 35 h 38"/>
              <a:gd name="T18" fmla="*/ 1898 w 2288"/>
              <a:gd name="T19" fmla="*/ 34 h 38"/>
              <a:gd name="T20" fmla="*/ 2020 w 2288"/>
              <a:gd name="T21" fmla="*/ 31 h 38"/>
              <a:gd name="T22" fmla="*/ 2182 w 2288"/>
              <a:gd name="T23" fmla="*/ 29 h 38"/>
              <a:gd name="T24" fmla="*/ 2210 w 2288"/>
              <a:gd name="T25" fmla="*/ 31 h 38"/>
              <a:gd name="T26" fmla="*/ 2286 w 2288"/>
              <a:gd name="T27" fmla="*/ 28 h 38"/>
              <a:gd name="T28" fmla="*/ 2287 w 2288"/>
              <a:gd name="T29" fmla="*/ 24 h 38"/>
              <a:gd name="T30" fmla="*/ 2283 w 2288"/>
              <a:gd name="T31" fmla="*/ 23 h 38"/>
              <a:gd name="T32" fmla="*/ 2210 w 2288"/>
              <a:gd name="T33" fmla="*/ 25 h 38"/>
              <a:gd name="T34" fmla="*/ 2183 w 2288"/>
              <a:gd name="T35" fmla="*/ 23 h 38"/>
              <a:gd name="T36" fmla="*/ 2020 w 2288"/>
              <a:gd name="T37" fmla="*/ 25 h 38"/>
              <a:gd name="T38" fmla="*/ 1898 w 2288"/>
              <a:gd name="T39" fmla="*/ 28 h 38"/>
              <a:gd name="T40" fmla="*/ 1706 w 2288"/>
              <a:gd name="T41" fmla="*/ 29 h 38"/>
              <a:gd name="T42" fmla="*/ 1426 w 2288"/>
              <a:gd name="T43" fmla="*/ 28 h 38"/>
              <a:gd name="T44" fmla="*/ 1040 w 2288"/>
              <a:gd name="T45" fmla="*/ 25 h 38"/>
              <a:gd name="T46" fmla="*/ 710 w 2288"/>
              <a:gd name="T47" fmla="*/ 23 h 38"/>
              <a:gd name="T48" fmla="*/ 567 w 2288"/>
              <a:gd name="T49" fmla="*/ 19 h 38"/>
              <a:gd name="T50" fmla="*/ 199 w 2288"/>
              <a:gd name="T51" fmla="*/ 11 h 38"/>
              <a:gd name="T52" fmla="*/ 152 w 2288"/>
              <a:gd name="T53" fmla="*/ 13 h 38"/>
              <a:gd name="T54" fmla="*/ 5 w 2288"/>
              <a:gd name="T55" fmla="*/ 1 h 38"/>
              <a:gd name="T56" fmla="*/ 1 w 2288"/>
              <a:gd name="T57" fmla="*/ 2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288" h="38">
                <a:moveTo>
                  <a:pt x="1" y="2"/>
                </a:moveTo>
                <a:cubicBezTo>
                  <a:pt x="0" y="3"/>
                  <a:pt x="1" y="5"/>
                  <a:pt x="2" y="6"/>
                </a:cubicBezTo>
                <a:cubicBezTo>
                  <a:pt x="39" y="25"/>
                  <a:pt x="99" y="22"/>
                  <a:pt x="152" y="19"/>
                </a:cubicBezTo>
                <a:cubicBezTo>
                  <a:pt x="169" y="18"/>
                  <a:pt x="185" y="17"/>
                  <a:pt x="199" y="17"/>
                </a:cubicBezTo>
                <a:cubicBezTo>
                  <a:pt x="322" y="17"/>
                  <a:pt x="446" y="21"/>
                  <a:pt x="566" y="25"/>
                </a:cubicBezTo>
                <a:cubicBezTo>
                  <a:pt x="710" y="29"/>
                  <a:pt x="710" y="29"/>
                  <a:pt x="710" y="29"/>
                </a:cubicBezTo>
                <a:cubicBezTo>
                  <a:pt x="820" y="32"/>
                  <a:pt x="932" y="31"/>
                  <a:pt x="1040" y="31"/>
                </a:cubicBezTo>
                <a:cubicBezTo>
                  <a:pt x="1167" y="30"/>
                  <a:pt x="1297" y="29"/>
                  <a:pt x="1426" y="34"/>
                </a:cubicBezTo>
                <a:cubicBezTo>
                  <a:pt x="1519" y="37"/>
                  <a:pt x="1614" y="36"/>
                  <a:pt x="1706" y="35"/>
                </a:cubicBezTo>
                <a:cubicBezTo>
                  <a:pt x="1769" y="34"/>
                  <a:pt x="1834" y="34"/>
                  <a:pt x="1898" y="34"/>
                </a:cubicBezTo>
                <a:cubicBezTo>
                  <a:pt x="1939" y="35"/>
                  <a:pt x="1980" y="33"/>
                  <a:pt x="2020" y="31"/>
                </a:cubicBezTo>
                <a:cubicBezTo>
                  <a:pt x="2073" y="28"/>
                  <a:pt x="2128" y="26"/>
                  <a:pt x="2182" y="29"/>
                </a:cubicBezTo>
                <a:cubicBezTo>
                  <a:pt x="2191" y="29"/>
                  <a:pt x="2200" y="30"/>
                  <a:pt x="2210" y="31"/>
                </a:cubicBezTo>
                <a:cubicBezTo>
                  <a:pt x="2236" y="34"/>
                  <a:pt x="2266" y="38"/>
                  <a:pt x="2286" y="28"/>
                </a:cubicBezTo>
                <a:cubicBezTo>
                  <a:pt x="2287" y="28"/>
                  <a:pt x="2288" y="26"/>
                  <a:pt x="2287" y="24"/>
                </a:cubicBezTo>
                <a:cubicBezTo>
                  <a:pt x="2286" y="23"/>
                  <a:pt x="2285" y="22"/>
                  <a:pt x="2283" y="23"/>
                </a:cubicBezTo>
                <a:cubicBezTo>
                  <a:pt x="2265" y="32"/>
                  <a:pt x="2236" y="28"/>
                  <a:pt x="2210" y="25"/>
                </a:cubicBezTo>
                <a:cubicBezTo>
                  <a:pt x="2200" y="24"/>
                  <a:pt x="2191" y="23"/>
                  <a:pt x="2183" y="23"/>
                </a:cubicBezTo>
                <a:cubicBezTo>
                  <a:pt x="2128" y="20"/>
                  <a:pt x="2073" y="22"/>
                  <a:pt x="2020" y="25"/>
                </a:cubicBezTo>
                <a:cubicBezTo>
                  <a:pt x="1980" y="27"/>
                  <a:pt x="1938" y="29"/>
                  <a:pt x="1898" y="28"/>
                </a:cubicBezTo>
                <a:cubicBezTo>
                  <a:pt x="1834" y="28"/>
                  <a:pt x="1769" y="28"/>
                  <a:pt x="1706" y="29"/>
                </a:cubicBezTo>
                <a:cubicBezTo>
                  <a:pt x="1614" y="30"/>
                  <a:pt x="1519" y="32"/>
                  <a:pt x="1426" y="28"/>
                </a:cubicBezTo>
                <a:cubicBezTo>
                  <a:pt x="1297" y="23"/>
                  <a:pt x="1167" y="24"/>
                  <a:pt x="1040" y="25"/>
                </a:cubicBezTo>
                <a:cubicBezTo>
                  <a:pt x="932" y="25"/>
                  <a:pt x="820" y="26"/>
                  <a:pt x="710" y="23"/>
                </a:cubicBezTo>
                <a:cubicBezTo>
                  <a:pt x="567" y="19"/>
                  <a:pt x="567" y="19"/>
                  <a:pt x="567" y="19"/>
                </a:cubicBezTo>
                <a:cubicBezTo>
                  <a:pt x="446" y="15"/>
                  <a:pt x="322" y="11"/>
                  <a:pt x="199" y="11"/>
                </a:cubicBezTo>
                <a:cubicBezTo>
                  <a:pt x="185" y="11"/>
                  <a:pt x="169" y="12"/>
                  <a:pt x="152" y="13"/>
                </a:cubicBezTo>
                <a:cubicBezTo>
                  <a:pt x="100" y="16"/>
                  <a:pt x="40" y="19"/>
                  <a:pt x="5" y="1"/>
                </a:cubicBezTo>
                <a:cubicBezTo>
                  <a:pt x="4" y="0"/>
                  <a:pt x="2" y="0"/>
                  <a:pt x="1" y="2"/>
                </a:cubicBezTo>
                <a:close/>
              </a:path>
            </a:pathLst>
          </a:custGeom>
          <a:solidFill>
            <a:schemeClr val="bg1"/>
          </a:solidFill>
          <a:ln w="38100">
            <a:noFill/>
            <a:prstDash val="sysDash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>
              <a:solidFill>
                <a:prstClr val="black"/>
              </a:solidFill>
            </a:endParaRPr>
          </a:p>
        </p:txBody>
      </p:sp>
      <p:grpSp>
        <p:nvGrpSpPr>
          <p:cNvPr id="19" name="Group 15"/>
          <p:cNvGrpSpPr>
            <a:grpSpLocks noChangeAspect="1"/>
          </p:cNvGrpSpPr>
          <p:nvPr/>
        </p:nvGrpSpPr>
        <p:grpSpPr bwMode="auto">
          <a:xfrm>
            <a:off x="844278" y="1480300"/>
            <a:ext cx="2193925" cy="2959101"/>
            <a:chOff x="1618" y="1411"/>
            <a:chExt cx="1382" cy="1864"/>
          </a:xfrm>
          <a:solidFill>
            <a:srgbClr val="FFE88B"/>
          </a:solidFill>
        </p:grpSpPr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18" y="2704"/>
              <a:ext cx="657" cy="571"/>
            </a:xfrm>
            <a:custGeom>
              <a:avLst/>
              <a:gdLst>
                <a:gd name="T0" fmla="*/ 33 w 108"/>
                <a:gd name="T1" fmla="*/ 7 h 94"/>
                <a:gd name="T2" fmla="*/ 2 w 108"/>
                <a:gd name="T3" fmla="*/ 58 h 94"/>
                <a:gd name="T4" fmla="*/ 6 w 108"/>
                <a:gd name="T5" fmla="*/ 67 h 94"/>
                <a:gd name="T6" fmla="*/ 72 w 108"/>
                <a:gd name="T7" fmla="*/ 90 h 94"/>
                <a:gd name="T8" fmla="*/ 107 w 108"/>
                <a:gd name="T9" fmla="*/ 34 h 94"/>
                <a:gd name="T10" fmla="*/ 103 w 108"/>
                <a:gd name="T11" fmla="*/ 25 h 94"/>
                <a:gd name="T12" fmla="*/ 43 w 108"/>
                <a:gd name="T13" fmla="*/ 5 h 94"/>
                <a:gd name="T14" fmla="*/ 40 w 108"/>
                <a:gd name="T15" fmla="*/ 16 h 94"/>
                <a:gd name="T16" fmla="*/ 100 w 108"/>
                <a:gd name="T17" fmla="*/ 36 h 94"/>
                <a:gd name="T18" fmla="*/ 96 w 108"/>
                <a:gd name="T19" fmla="*/ 28 h 94"/>
                <a:gd name="T20" fmla="*/ 62 w 108"/>
                <a:gd name="T21" fmla="*/ 77 h 94"/>
                <a:gd name="T22" fmla="*/ 9 w 108"/>
                <a:gd name="T23" fmla="*/ 55 h 94"/>
                <a:gd name="T24" fmla="*/ 12 w 108"/>
                <a:gd name="T25" fmla="*/ 64 h 94"/>
                <a:gd name="T26" fmla="*/ 43 w 108"/>
                <a:gd name="T27" fmla="*/ 13 h 94"/>
                <a:gd name="T28" fmla="*/ 33 w 108"/>
                <a:gd name="T29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94">
                  <a:moveTo>
                    <a:pt x="33" y="7"/>
                  </a:moveTo>
                  <a:cubicBezTo>
                    <a:pt x="21" y="23"/>
                    <a:pt x="10" y="40"/>
                    <a:pt x="2" y="58"/>
                  </a:cubicBezTo>
                  <a:cubicBezTo>
                    <a:pt x="0" y="62"/>
                    <a:pt x="2" y="65"/>
                    <a:pt x="6" y="67"/>
                  </a:cubicBezTo>
                  <a:cubicBezTo>
                    <a:pt x="23" y="74"/>
                    <a:pt x="52" y="94"/>
                    <a:pt x="72" y="90"/>
                  </a:cubicBezTo>
                  <a:cubicBezTo>
                    <a:pt x="93" y="85"/>
                    <a:pt x="99" y="51"/>
                    <a:pt x="107" y="34"/>
                  </a:cubicBezTo>
                  <a:cubicBezTo>
                    <a:pt x="108" y="30"/>
                    <a:pt x="107" y="26"/>
                    <a:pt x="103" y="25"/>
                  </a:cubicBezTo>
                  <a:cubicBezTo>
                    <a:pt x="83" y="20"/>
                    <a:pt x="63" y="12"/>
                    <a:pt x="43" y="5"/>
                  </a:cubicBezTo>
                  <a:cubicBezTo>
                    <a:pt x="36" y="2"/>
                    <a:pt x="33" y="13"/>
                    <a:pt x="40" y="16"/>
                  </a:cubicBezTo>
                  <a:cubicBezTo>
                    <a:pt x="60" y="24"/>
                    <a:pt x="79" y="31"/>
                    <a:pt x="100" y="36"/>
                  </a:cubicBezTo>
                  <a:cubicBezTo>
                    <a:pt x="99" y="33"/>
                    <a:pt x="98" y="31"/>
                    <a:pt x="96" y="28"/>
                  </a:cubicBezTo>
                  <a:cubicBezTo>
                    <a:pt x="90" y="42"/>
                    <a:pt x="83" y="81"/>
                    <a:pt x="62" y="77"/>
                  </a:cubicBezTo>
                  <a:cubicBezTo>
                    <a:pt x="44" y="74"/>
                    <a:pt x="26" y="62"/>
                    <a:pt x="9" y="55"/>
                  </a:cubicBezTo>
                  <a:cubicBezTo>
                    <a:pt x="10" y="58"/>
                    <a:pt x="11" y="61"/>
                    <a:pt x="12" y="64"/>
                  </a:cubicBezTo>
                  <a:cubicBezTo>
                    <a:pt x="21" y="46"/>
                    <a:pt x="32" y="29"/>
                    <a:pt x="43" y="13"/>
                  </a:cubicBezTo>
                  <a:cubicBezTo>
                    <a:pt x="48" y="6"/>
                    <a:pt x="38" y="0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806" y="2765"/>
              <a:ext cx="409" cy="340"/>
            </a:xfrm>
            <a:custGeom>
              <a:avLst/>
              <a:gdLst>
                <a:gd name="T0" fmla="*/ 6 w 67"/>
                <a:gd name="T1" fmla="*/ 14 h 56"/>
                <a:gd name="T2" fmla="*/ 53 w 67"/>
                <a:gd name="T3" fmla="*/ 50 h 56"/>
                <a:gd name="T4" fmla="*/ 61 w 67"/>
                <a:gd name="T5" fmla="*/ 42 h 56"/>
                <a:gd name="T6" fmla="*/ 12 w 67"/>
                <a:gd name="T7" fmla="*/ 4 h 56"/>
                <a:gd name="T8" fmla="*/ 6 w 67"/>
                <a:gd name="T9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6">
                  <a:moveTo>
                    <a:pt x="6" y="14"/>
                  </a:moveTo>
                  <a:cubicBezTo>
                    <a:pt x="22" y="26"/>
                    <a:pt x="39" y="37"/>
                    <a:pt x="53" y="50"/>
                  </a:cubicBezTo>
                  <a:cubicBezTo>
                    <a:pt x="58" y="56"/>
                    <a:pt x="67" y="47"/>
                    <a:pt x="61" y="42"/>
                  </a:cubicBezTo>
                  <a:cubicBezTo>
                    <a:pt x="46" y="27"/>
                    <a:pt x="29" y="16"/>
                    <a:pt x="12" y="4"/>
                  </a:cubicBezTo>
                  <a:cubicBezTo>
                    <a:pt x="6" y="0"/>
                    <a:pt x="0" y="10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1727" y="2874"/>
              <a:ext cx="360" cy="353"/>
            </a:xfrm>
            <a:custGeom>
              <a:avLst/>
              <a:gdLst>
                <a:gd name="T0" fmla="*/ 6 w 59"/>
                <a:gd name="T1" fmla="*/ 14 h 58"/>
                <a:gd name="T2" fmla="*/ 47 w 59"/>
                <a:gd name="T3" fmla="*/ 53 h 58"/>
                <a:gd name="T4" fmla="*/ 53 w 59"/>
                <a:gd name="T5" fmla="*/ 43 h 58"/>
                <a:gd name="T6" fmla="*/ 14 w 59"/>
                <a:gd name="T7" fmla="*/ 6 h 58"/>
                <a:gd name="T8" fmla="*/ 6 w 59"/>
                <a:gd name="T9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8">
                  <a:moveTo>
                    <a:pt x="6" y="14"/>
                  </a:moveTo>
                  <a:cubicBezTo>
                    <a:pt x="19" y="28"/>
                    <a:pt x="32" y="42"/>
                    <a:pt x="47" y="53"/>
                  </a:cubicBezTo>
                  <a:cubicBezTo>
                    <a:pt x="53" y="58"/>
                    <a:pt x="59" y="48"/>
                    <a:pt x="53" y="43"/>
                  </a:cubicBezTo>
                  <a:cubicBezTo>
                    <a:pt x="39" y="32"/>
                    <a:pt x="27" y="19"/>
                    <a:pt x="14" y="6"/>
                  </a:cubicBezTo>
                  <a:cubicBezTo>
                    <a:pt x="9" y="0"/>
                    <a:pt x="0" y="9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1636" y="1411"/>
              <a:ext cx="1364" cy="1555"/>
            </a:xfrm>
            <a:custGeom>
              <a:avLst/>
              <a:gdLst>
                <a:gd name="T0" fmla="*/ 40 w 224"/>
                <a:gd name="T1" fmla="*/ 220 h 256"/>
                <a:gd name="T2" fmla="*/ 31 w 224"/>
                <a:gd name="T3" fmla="*/ 82 h 256"/>
                <a:gd name="T4" fmla="*/ 159 w 224"/>
                <a:gd name="T5" fmla="*/ 31 h 256"/>
                <a:gd name="T6" fmla="*/ 205 w 224"/>
                <a:gd name="T7" fmla="*/ 131 h 256"/>
                <a:gd name="T8" fmla="*/ 94 w 224"/>
                <a:gd name="T9" fmla="*/ 242 h 256"/>
                <a:gd name="T10" fmla="*/ 102 w 224"/>
                <a:gd name="T11" fmla="*/ 251 h 256"/>
                <a:gd name="T12" fmla="*/ 218 w 224"/>
                <a:gd name="T13" fmla="*/ 122 h 256"/>
                <a:gd name="T14" fmla="*/ 159 w 224"/>
                <a:gd name="T15" fmla="*/ 18 h 256"/>
                <a:gd name="T16" fmla="*/ 24 w 224"/>
                <a:gd name="T17" fmla="*/ 70 h 256"/>
                <a:gd name="T18" fmla="*/ 30 w 224"/>
                <a:gd name="T19" fmla="*/ 226 h 256"/>
                <a:gd name="T20" fmla="*/ 40 w 224"/>
                <a:gd name="T21" fmla="*/ 22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4" h="256">
                  <a:moveTo>
                    <a:pt x="40" y="220"/>
                  </a:moveTo>
                  <a:cubicBezTo>
                    <a:pt x="22" y="177"/>
                    <a:pt x="15" y="126"/>
                    <a:pt x="31" y="82"/>
                  </a:cubicBezTo>
                  <a:cubicBezTo>
                    <a:pt x="50" y="32"/>
                    <a:pt x="112" y="14"/>
                    <a:pt x="159" y="31"/>
                  </a:cubicBezTo>
                  <a:cubicBezTo>
                    <a:pt x="199" y="45"/>
                    <a:pt x="213" y="93"/>
                    <a:pt x="205" y="131"/>
                  </a:cubicBezTo>
                  <a:cubicBezTo>
                    <a:pt x="193" y="188"/>
                    <a:pt x="133" y="208"/>
                    <a:pt x="94" y="242"/>
                  </a:cubicBezTo>
                  <a:cubicBezTo>
                    <a:pt x="88" y="247"/>
                    <a:pt x="96" y="256"/>
                    <a:pt x="102" y="251"/>
                  </a:cubicBezTo>
                  <a:cubicBezTo>
                    <a:pt x="147" y="211"/>
                    <a:pt x="211" y="190"/>
                    <a:pt x="218" y="122"/>
                  </a:cubicBezTo>
                  <a:cubicBezTo>
                    <a:pt x="224" y="77"/>
                    <a:pt x="203" y="34"/>
                    <a:pt x="159" y="18"/>
                  </a:cubicBezTo>
                  <a:cubicBezTo>
                    <a:pt x="109" y="0"/>
                    <a:pt x="47" y="22"/>
                    <a:pt x="24" y="70"/>
                  </a:cubicBezTo>
                  <a:cubicBezTo>
                    <a:pt x="0" y="117"/>
                    <a:pt x="10" y="179"/>
                    <a:pt x="30" y="226"/>
                  </a:cubicBezTo>
                  <a:cubicBezTo>
                    <a:pt x="33" y="233"/>
                    <a:pt x="44" y="227"/>
                    <a:pt x="40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1880" y="2049"/>
              <a:ext cx="261" cy="844"/>
            </a:xfrm>
            <a:custGeom>
              <a:avLst/>
              <a:gdLst>
                <a:gd name="T0" fmla="*/ 30 w 43"/>
                <a:gd name="T1" fmla="*/ 8 h 139"/>
                <a:gd name="T2" fmla="*/ 2 w 43"/>
                <a:gd name="T3" fmla="*/ 128 h 139"/>
                <a:gd name="T4" fmla="*/ 13 w 43"/>
                <a:gd name="T5" fmla="*/ 131 h 139"/>
                <a:gd name="T6" fmla="*/ 42 w 43"/>
                <a:gd name="T7" fmla="*/ 11 h 139"/>
                <a:gd name="T8" fmla="*/ 30 w 43"/>
                <a:gd name="T9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39">
                  <a:moveTo>
                    <a:pt x="30" y="8"/>
                  </a:moveTo>
                  <a:cubicBezTo>
                    <a:pt x="22" y="48"/>
                    <a:pt x="11" y="88"/>
                    <a:pt x="2" y="128"/>
                  </a:cubicBezTo>
                  <a:cubicBezTo>
                    <a:pt x="0" y="136"/>
                    <a:pt x="12" y="139"/>
                    <a:pt x="13" y="131"/>
                  </a:cubicBezTo>
                  <a:cubicBezTo>
                    <a:pt x="23" y="91"/>
                    <a:pt x="33" y="51"/>
                    <a:pt x="42" y="11"/>
                  </a:cubicBezTo>
                  <a:cubicBezTo>
                    <a:pt x="43" y="3"/>
                    <a:pt x="32" y="0"/>
                    <a:pt x="3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21"/>
            <p:cNvSpPr>
              <a:spLocks/>
            </p:cNvSpPr>
            <p:nvPr/>
          </p:nvSpPr>
          <p:spPr bwMode="auto">
            <a:xfrm>
              <a:off x="2026" y="2182"/>
              <a:ext cx="578" cy="729"/>
            </a:xfrm>
            <a:custGeom>
              <a:avLst/>
              <a:gdLst>
                <a:gd name="T0" fmla="*/ 80 w 95"/>
                <a:gd name="T1" fmla="*/ 7 h 120"/>
                <a:gd name="T2" fmla="*/ 4 w 95"/>
                <a:gd name="T3" fmla="*/ 108 h 120"/>
                <a:gd name="T4" fmla="*/ 15 w 95"/>
                <a:gd name="T5" fmla="*/ 114 h 120"/>
                <a:gd name="T6" fmla="*/ 90 w 95"/>
                <a:gd name="T7" fmla="*/ 13 h 120"/>
                <a:gd name="T8" fmla="*/ 80 w 95"/>
                <a:gd name="T9" fmla="*/ 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20">
                  <a:moveTo>
                    <a:pt x="80" y="7"/>
                  </a:moveTo>
                  <a:cubicBezTo>
                    <a:pt x="56" y="41"/>
                    <a:pt x="25" y="71"/>
                    <a:pt x="4" y="108"/>
                  </a:cubicBezTo>
                  <a:cubicBezTo>
                    <a:pt x="0" y="114"/>
                    <a:pt x="11" y="120"/>
                    <a:pt x="15" y="114"/>
                  </a:cubicBezTo>
                  <a:cubicBezTo>
                    <a:pt x="36" y="77"/>
                    <a:pt x="66" y="47"/>
                    <a:pt x="90" y="13"/>
                  </a:cubicBezTo>
                  <a:cubicBezTo>
                    <a:pt x="95" y="6"/>
                    <a:pt x="84" y="0"/>
                    <a:pt x="8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22"/>
            <p:cNvSpPr>
              <a:spLocks/>
            </p:cNvSpPr>
            <p:nvPr/>
          </p:nvSpPr>
          <p:spPr bwMode="auto">
            <a:xfrm>
              <a:off x="2056" y="1964"/>
              <a:ext cx="530" cy="321"/>
            </a:xfrm>
            <a:custGeom>
              <a:avLst/>
              <a:gdLst>
                <a:gd name="T0" fmla="*/ 14 w 87"/>
                <a:gd name="T1" fmla="*/ 22 h 53"/>
                <a:gd name="T2" fmla="*/ 19 w 87"/>
                <a:gd name="T3" fmla="*/ 17 h 53"/>
                <a:gd name="T4" fmla="*/ 20 w 87"/>
                <a:gd name="T5" fmla="*/ 28 h 53"/>
                <a:gd name="T6" fmla="*/ 31 w 87"/>
                <a:gd name="T7" fmla="*/ 32 h 53"/>
                <a:gd name="T8" fmla="*/ 39 w 87"/>
                <a:gd name="T9" fmla="*/ 31 h 53"/>
                <a:gd name="T10" fmla="*/ 50 w 87"/>
                <a:gd name="T11" fmla="*/ 36 h 53"/>
                <a:gd name="T12" fmla="*/ 61 w 87"/>
                <a:gd name="T13" fmla="*/ 26 h 53"/>
                <a:gd name="T14" fmla="*/ 51 w 87"/>
                <a:gd name="T15" fmla="*/ 23 h 53"/>
                <a:gd name="T16" fmla="*/ 56 w 87"/>
                <a:gd name="T17" fmla="*/ 40 h 53"/>
                <a:gd name="T18" fmla="*/ 66 w 87"/>
                <a:gd name="T19" fmla="*/ 43 h 53"/>
                <a:gd name="T20" fmla="*/ 79 w 87"/>
                <a:gd name="T21" fmla="*/ 35 h 53"/>
                <a:gd name="T22" fmla="*/ 72 w 87"/>
                <a:gd name="T23" fmla="*/ 29 h 53"/>
                <a:gd name="T24" fmla="*/ 74 w 87"/>
                <a:gd name="T25" fmla="*/ 46 h 53"/>
                <a:gd name="T26" fmla="*/ 86 w 87"/>
                <a:gd name="T27" fmla="*/ 46 h 53"/>
                <a:gd name="T28" fmla="*/ 84 w 87"/>
                <a:gd name="T29" fmla="*/ 29 h 53"/>
                <a:gd name="T30" fmla="*/ 76 w 87"/>
                <a:gd name="T31" fmla="*/ 23 h 53"/>
                <a:gd name="T32" fmla="*/ 57 w 87"/>
                <a:gd name="T33" fmla="*/ 35 h 53"/>
                <a:gd name="T34" fmla="*/ 67 w 87"/>
                <a:gd name="T35" fmla="*/ 37 h 53"/>
                <a:gd name="T36" fmla="*/ 62 w 87"/>
                <a:gd name="T37" fmla="*/ 20 h 53"/>
                <a:gd name="T38" fmla="*/ 52 w 87"/>
                <a:gd name="T39" fmla="*/ 17 h 53"/>
                <a:gd name="T40" fmla="*/ 40 w 87"/>
                <a:gd name="T41" fmla="*/ 29 h 53"/>
                <a:gd name="T42" fmla="*/ 51 w 87"/>
                <a:gd name="T43" fmla="*/ 34 h 53"/>
                <a:gd name="T44" fmla="*/ 21 w 87"/>
                <a:gd name="T45" fmla="*/ 26 h 53"/>
                <a:gd name="T46" fmla="*/ 32 w 87"/>
                <a:gd name="T47" fmla="*/ 31 h 53"/>
                <a:gd name="T48" fmla="*/ 27 w 87"/>
                <a:gd name="T49" fmla="*/ 5 h 53"/>
                <a:gd name="T50" fmla="*/ 4 w 87"/>
                <a:gd name="T51" fmla="*/ 16 h 53"/>
                <a:gd name="T52" fmla="*/ 14 w 87"/>
                <a:gd name="T53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53">
                  <a:moveTo>
                    <a:pt x="14" y="22"/>
                  </a:moveTo>
                  <a:cubicBezTo>
                    <a:pt x="15" y="20"/>
                    <a:pt x="17" y="18"/>
                    <a:pt x="19" y="17"/>
                  </a:cubicBezTo>
                  <a:cubicBezTo>
                    <a:pt x="25" y="13"/>
                    <a:pt x="20" y="27"/>
                    <a:pt x="20" y="28"/>
                  </a:cubicBezTo>
                  <a:cubicBezTo>
                    <a:pt x="17" y="34"/>
                    <a:pt x="27" y="37"/>
                    <a:pt x="31" y="32"/>
                  </a:cubicBezTo>
                  <a:cubicBezTo>
                    <a:pt x="32" y="31"/>
                    <a:pt x="41" y="19"/>
                    <a:pt x="39" y="31"/>
                  </a:cubicBezTo>
                  <a:cubicBezTo>
                    <a:pt x="38" y="38"/>
                    <a:pt x="46" y="41"/>
                    <a:pt x="50" y="36"/>
                  </a:cubicBezTo>
                  <a:cubicBezTo>
                    <a:pt x="53" y="31"/>
                    <a:pt x="57" y="29"/>
                    <a:pt x="61" y="26"/>
                  </a:cubicBezTo>
                  <a:cubicBezTo>
                    <a:pt x="58" y="25"/>
                    <a:pt x="54" y="24"/>
                    <a:pt x="51" y="23"/>
                  </a:cubicBezTo>
                  <a:cubicBezTo>
                    <a:pt x="53" y="29"/>
                    <a:pt x="54" y="35"/>
                    <a:pt x="56" y="40"/>
                  </a:cubicBezTo>
                  <a:cubicBezTo>
                    <a:pt x="57" y="45"/>
                    <a:pt x="62" y="46"/>
                    <a:pt x="66" y="43"/>
                  </a:cubicBezTo>
                  <a:cubicBezTo>
                    <a:pt x="70" y="40"/>
                    <a:pt x="74" y="36"/>
                    <a:pt x="79" y="35"/>
                  </a:cubicBezTo>
                  <a:cubicBezTo>
                    <a:pt x="77" y="33"/>
                    <a:pt x="74" y="31"/>
                    <a:pt x="72" y="29"/>
                  </a:cubicBezTo>
                  <a:cubicBezTo>
                    <a:pt x="72" y="34"/>
                    <a:pt x="73" y="40"/>
                    <a:pt x="74" y="46"/>
                  </a:cubicBezTo>
                  <a:cubicBezTo>
                    <a:pt x="75" y="53"/>
                    <a:pt x="87" y="53"/>
                    <a:pt x="86" y="46"/>
                  </a:cubicBezTo>
                  <a:cubicBezTo>
                    <a:pt x="85" y="40"/>
                    <a:pt x="84" y="34"/>
                    <a:pt x="84" y="29"/>
                  </a:cubicBezTo>
                  <a:cubicBezTo>
                    <a:pt x="83" y="25"/>
                    <a:pt x="80" y="22"/>
                    <a:pt x="76" y="23"/>
                  </a:cubicBezTo>
                  <a:cubicBezTo>
                    <a:pt x="69" y="26"/>
                    <a:pt x="63" y="30"/>
                    <a:pt x="57" y="35"/>
                  </a:cubicBezTo>
                  <a:cubicBezTo>
                    <a:pt x="60" y="35"/>
                    <a:pt x="64" y="36"/>
                    <a:pt x="67" y="37"/>
                  </a:cubicBezTo>
                  <a:cubicBezTo>
                    <a:pt x="66" y="31"/>
                    <a:pt x="64" y="25"/>
                    <a:pt x="62" y="20"/>
                  </a:cubicBezTo>
                  <a:cubicBezTo>
                    <a:pt x="61" y="15"/>
                    <a:pt x="56" y="14"/>
                    <a:pt x="52" y="17"/>
                  </a:cubicBezTo>
                  <a:cubicBezTo>
                    <a:pt x="48" y="21"/>
                    <a:pt x="44" y="25"/>
                    <a:pt x="40" y="29"/>
                  </a:cubicBezTo>
                  <a:cubicBezTo>
                    <a:pt x="44" y="31"/>
                    <a:pt x="47" y="33"/>
                    <a:pt x="51" y="34"/>
                  </a:cubicBezTo>
                  <a:cubicBezTo>
                    <a:pt x="55" y="9"/>
                    <a:pt x="33" y="9"/>
                    <a:pt x="21" y="26"/>
                  </a:cubicBezTo>
                  <a:cubicBezTo>
                    <a:pt x="24" y="28"/>
                    <a:pt x="28" y="29"/>
                    <a:pt x="32" y="31"/>
                  </a:cubicBezTo>
                  <a:cubicBezTo>
                    <a:pt x="35" y="22"/>
                    <a:pt x="37" y="11"/>
                    <a:pt x="27" y="5"/>
                  </a:cubicBezTo>
                  <a:cubicBezTo>
                    <a:pt x="18" y="0"/>
                    <a:pt x="8" y="9"/>
                    <a:pt x="4" y="16"/>
                  </a:cubicBezTo>
                  <a:cubicBezTo>
                    <a:pt x="0" y="23"/>
                    <a:pt x="10" y="29"/>
                    <a:pt x="1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4" name="文本框 45"/>
          <p:cNvSpPr txBox="1"/>
          <p:nvPr/>
        </p:nvSpPr>
        <p:spPr>
          <a:xfrm>
            <a:off x="4640542" y="420961"/>
            <a:ext cx="2957758" cy="646280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algn="ctr"/>
            <a:r>
              <a:rPr lang="en-US" altLang="zh-CN" sz="3600" b="1" smtClean="0">
                <a:solidFill>
                  <a:srgbClr val="FFE88B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BÀI MỞ ĐẦU</a:t>
            </a:r>
            <a:endParaRPr lang="zh-CN" altLang="en-US" sz="3600" b="1" dirty="0">
              <a:solidFill>
                <a:srgbClr val="FFE88B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sp>
        <p:nvSpPr>
          <p:cNvPr id="15" name="文本框 24"/>
          <p:cNvSpPr txBox="1"/>
          <p:nvPr/>
        </p:nvSpPr>
        <p:spPr>
          <a:xfrm>
            <a:off x="3506196" y="1520482"/>
            <a:ext cx="798327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9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1.Những khái niệm cơ bản và kĩ năng</a:t>
            </a:r>
          </a:p>
          <a:p>
            <a:pPr algn="ctr"/>
            <a:r>
              <a:rPr lang="en-US" altLang="zh-CN" sz="29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chủ yếu của môn Địa lí</a:t>
            </a:r>
            <a:endParaRPr lang="zh-CN" altLang="en-US" sz="2900" dirty="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870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050869" y="1542642"/>
            <a:ext cx="8425542" cy="3716580"/>
            <a:chOff x="3246438" y="1068388"/>
            <a:chExt cx="5711825" cy="4678363"/>
          </a:xfrm>
          <a:solidFill>
            <a:schemeClr val="bg1"/>
          </a:solidFill>
        </p:grpSpPr>
        <p:sp>
          <p:nvSpPr>
            <p:cNvPr id="3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4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5" name="Freeform 7"/>
            <p:cNvSpPr/>
            <p:nvPr/>
          </p:nvSpPr>
          <p:spPr bwMode="auto">
            <a:xfrm>
              <a:off x="5258893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7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8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9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11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9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0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1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2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3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4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5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6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7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8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9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2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3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4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5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6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7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8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9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0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1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2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3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4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5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6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7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8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9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0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1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2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3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4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5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6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7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8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9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0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1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2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3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4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5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6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7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8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9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0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1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2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3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4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5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6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7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8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9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0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1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2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3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4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5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6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7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8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9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0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1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</p:grpSp>
      </p:grpSp>
      <p:sp>
        <p:nvSpPr>
          <p:cNvPr id="94" name="文本框 93"/>
          <p:cNvSpPr txBox="1"/>
          <p:nvPr/>
        </p:nvSpPr>
        <p:spPr>
          <a:xfrm>
            <a:off x="-310844" y="426575"/>
            <a:ext cx="12535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1.Những </a:t>
            </a:r>
            <a:r>
              <a:rPr lang="en-US" altLang="zh-CN" sz="320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khái niệm cơ bản và kĩ năng</a:t>
            </a:r>
          </a:p>
          <a:p>
            <a:pPr algn="ctr"/>
            <a:r>
              <a:rPr lang="en-US" altLang="zh-CN" sz="320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chủ yếu của môn Địa </a:t>
            </a:r>
            <a:r>
              <a:rPr lang="en-US" altLang="zh-CN" sz="32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lí</a:t>
            </a:r>
            <a:endParaRPr lang="zh-CN" altLang="en-US" sz="320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3275593" y="2184730"/>
            <a:ext cx="5765338" cy="2012808"/>
          </a:xfrm>
          <a:prstGeom prst="rect">
            <a:avLst/>
          </a:prstGeom>
        </p:spPr>
        <p:txBody>
          <a:bodyPr wrap="square" lIns="91389" tIns="45695" rIns="91389" bIns="45695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nl-NL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1:</a:t>
            </a:r>
          </a:p>
          <a:p>
            <a:r>
              <a:rPr lang="nl-NL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lang="nl-NL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tin SGK mục </a:t>
            </a:r>
            <a:r>
              <a:rPr lang="nl-NL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1/T98, cho biết: 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Địa lí các em sẽ được tìm hiểu những khái niệm cơ bản nào?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endParaRPr lang="zh-CN" altLang="en-US" sz="2400" b="1" i="1" dirty="0">
              <a:solidFill>
                <a:prstClr val="white"/>
              </a:solidFill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20788" y="432419"/>
            <a:ext cx="5486977" cy="538558"/>
          </a:xfrm>
          <a:prstGeom prst="rect">
            <a:avLst/>
          </a:prstGeom>
        </p:spPr>
        <p:txBody>
          <a:bodyPr wrap="none" lIns="91389" tIns="45695" rIns="91389" bIns="45695">
            <a:spAutoFit/>
          </a:bodyPr>
          <a:lstStyle/>
          <a:p>
            <a:r>
              <a:rPr lang="en-US" sz="2900" b="1" smtClean="0">
                <a:solidFill>
                  <a:srgbClr val="FF0000"/>
                </a:solidFill>
                <a:latin typeface="Times New Roman"/>
                <a:ea typeface="Calibri"/>
              </a:rPr>
              <a:t>NHIỆM </a:t>
            </a:r>
            <a:r>
              <a:rPr lang="en-US" sz="2900" b="1">
                <a:solidFill>
                  <a:srgbClr val="FF0000"/>
                </a:solidFill>
                <a:latin typeface="Times New Roman"/>
                <a:ea typeface="Calibri"/>
              </a:rPr>
              <a:t>VỤ </a:t>
            </a:r>
            <a:r>
              <a:rPr lang="en-US" sz="2900" b="1" smtClean="0">
                <a:solidFill>
                  <a:srgbClr val="FF0000"/>
                </a:solidFill>
                <a:latin typeface="Times New Roman"/>
                <a:ea typeface="Calibri"/>
              </a:rPr>
              <a:t>2 (Hoạt động nhóm) </a:t>
            </a:r>
            <a:endParaRPr lang="en-US" sz="2900"/>
          </a:p>
        </p:txBody>
      </p:sp>
      <p:sp>
        <p:nvSpPr>
          <p:cNvPr id="4" name="Rectangle 3"/>
          <p:cNvSpPr/>
          <p:nvPr/>
        </p:nvSpPr>
        <p:spPr>
          <a:xfrm>
            <a:off x="422784" y="970977"/>
            <a:ext cx="5294030" cy="2286729"/>
          </a:xfrm>
          <a:prstGeom prst="rect">
            <a:avLst/>
          </a:prstGeom>
        </p:spPr>
        <p:txBody>
          <a:bodyPr wrap="square" lIns="91389" tIns="45695" rIns="91389" bIns="45695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100" b="1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Đọc thông tin SGK/98,99; quan sát quả Địa cầu và </a:t>
            </a:r>
            <a:r>
              <a:rPr lang="en-US" sz="3100" b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hình </a:t>
            </a:r>
            <a:r>
              <a:rPr lang="en-US" sz="3100" b="1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1,2,3. Hoàn thành phiếu học tập sau:</a:t>
            </a:r>
            <a:endParaRPr lang="en-US" sz="3100">
              <a:solidFill>
                <a:srgbClr val="0070C0"/>
              </a:solidFill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369751"/>
              </p:ext>
            </p:extLst>
          </p:nvPr>
        </p:nvGraphicFramePr>
        <p:xfrm>
          <a:off x="638684" y="3581615"/>
          <a:ext cx="5520816" cy="19567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04516">
                  <a:extLst>
                    <a:ext uri="{9D8B030D-6E8A-4147-A177-3AD203B41FA5}">
                      <a16:colId xmlns:a16="http://schemas.microsoft.com/office/drawing/2014/main" val="3730052643"/>
                    </a:ext>
                  </a:extLst>
                </a:gridCol>
                <a:gridCol w="1879600">
                  <a:extLst>
                    <a:ext uri="{9D8B030D-6E8A-4147-A177-3AD203B41FA5}">
                      <a16:colId xmlns:a16="http://schemas.microsoft.com/office/drawing/2014/main" val="3530355815"/>
                    </a:ext>
                  </a:extLst>
                </a:gridCol>
                <a:gridCol w="1536700">
                  <a:extLst>
                    <a:ext uri="{9D8B030D-6E8A-4147-A177-3AD203B41FA5}">
                      <a16:colId xmlns:a16="http://schemas.microsoft.com/office/drawing/2014/main" val="10375441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 thức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 năng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31081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1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588746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2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54066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3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5924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 Địa cầu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3865629"/>
                  </a:ext>
                </a:extLst>
              </a:tr>
            </a:tbl>
          </a:graphicData>
        </a:graphic>
      </p:graphicFrame>
      <p:pic>
        <p:nvPicPr>
          <p:cNvPr id="307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419601"/>
            <a:ext cx="5549899" cy="220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743201"/>
            <a:ext cx="5549899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04800"/>
            <a:ext cx="5549899" cy="243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495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419100"/>
            <a:ext cx="7950199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72683" y="5212073"/>
            <a:ext cx="4373633" cy="3994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Mưa sao băng Alpha-Monocerotid, 1995</a:t>
            </a:r>
            <a:endParaRPr lang="en-US" sz="200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6918" y="5824824"/>
            <a:ext cx="3165162" cy="3994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Wed https://vi.wikipedia.org/</a:t>
            </a:r>
            <a:endParaRPr lang="en-US" sz="200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227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498600" y="1625600"/>
            <a:ext cx="9131300" cy="3492500"/>
            <a:chOff x="3246438" y="1068388"/>
            <a:chExt cx="5711825" cy="4678363"/>
          </a:xfrm>
          <a:solidFill>
            <a:schemeClr val="bg1"/>
          </a:solidFill>
        </p:grpSpPr>
        <p:sp>
          <p:nvSpPr>
            <p:cNvPr id="3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4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5" name="Freeform 7"/>
            <p:cNvSpPr/>
            <p:nvPr/>
          </p:nvSpPr>
          <p:spPr bwMode="auto">
            <a:xfrm>
              <a:off x="5258893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7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8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9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11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9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0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1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2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3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4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5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6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7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8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9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2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3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4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5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6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7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8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9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0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1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2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3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4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5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6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7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8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9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0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1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2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3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4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5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6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7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8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9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0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1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2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3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4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5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6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7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8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9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0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1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2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3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4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5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6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7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8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9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0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1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2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3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4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5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6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7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8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9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0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1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</p:grpSp>
      </p:grpSp>
      <p:sp>
        <p:nvSpPr>
          <p:cNvPr id="94" name="文本框 93"/>
          <p:cNvSpPr txBox="1"/>
          <p:nvPr/>
        </p:nvSpPr>
        <p:spPr>
          <a:xfrm>
            <a:off x="-310844" y="426575"/>
            <a:ext cx="12535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1.Những </a:t>
            </a:r>
            <a:r>
              <a:rPr lang="en-US" altLang="zh-CN" sz="320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khái niệm cơ bản và kĩ năng</a:t>
            </a:r>
          </a:p>
          <a:p>
            <a:pPr algn="ctr"/>
            <a:r>
              <a:rPr lang="en-US" altLang="zh-CN" sz="320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chủ yếu của môn Địa </a:t>
            </a:r>
            <a:r>
              <a:rPr lang="en-US" altLang="zh-CN" sz="32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lí</a:t>
            </a:r>
            <a:endParaRPr lang="zh-CN" altLang="en-US" sz="320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2782653" y="2184730"/>
            <a:ext cx="5869045" cy="2813027"/>
          </a:xfrm>
          <a:prstGeom prst="rect">
            <a:avLst/>
          </a:prstGeom>
        </p:spPr>
        <p:txBody>
          <a:bodyPr wrap="square" lIns="91389" tIns="45695" rIns="91389" bIns="45695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nl-NL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3:</a:t>
            </a:r>
          </a:p>
          <a:p>
            <a:pPr algn="just"/>
            <a:r>
              <a:rPr lang="nl-NL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đọc thông tin SGK mục 1/T98 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nắm các khái niệm cơ bản và kĩ năng chủ yếu  của môn Địa lí có ý nghĩa gì trong học tập và đời sống?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endParaRPr lang="zh-CN" altLang="en-US" sz="2400" b="1" i="1" dirty="0">
              <a:solidFill>
                <a:prstClr val="white"/>
              </a:solidFill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09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1397718" y="541033"/>
            <a:ext cx="10482446" cy="569387"/>
            <a:chOff x="1916346" y="596455"/>
            <a:chExt cx="9512901" cy="569387"/>
          </a:xfrm>
        </p:grpSpPr>
        <p:sp>
          <p:nvSpPr>
            <p:cNvPr id="96" name="任意多边形 95"/>
            <p:cNvSpPr/>
            <p:nvPr/>
          </p:nvSpPr>
          <p:spPr>
            <a:xfrm>
              <a:off x="1916346" y="699694"/>
              <a:ext cx="7421672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bg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4" name="文本框 93"/>
            <p:cNvSpPr txBox="1"/>
            <p:nvPr/>
          </p:nvSpPr>
          <p:spPr>
            <a:xfrm>
              <a:off x="2323097" y="596455"/>
              <a:ext cx="9106150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00" smtClean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2.Môn Địa lí và những điều lí thú</a:t>
              </a:r>
              <a:endParaRPr lang="zh-CN" altLang="en-US" sz="31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61257" y="1194555"/>
            <a:ext cx="5167978" cy="538558"/>
          </a:xfrm>
          <a:prstGeom prst="rect">
            <a:avLst/>
          </a:prstGeom>
        </p:spPr>
        <p:txBody>
          <a:bodyPr wrap="none" lIns="91389" tIns="45695" rIns="91389" bIns="45695">
            <a:spAutoFit/>
          </a:bodyPr>
          <a:lstStyle/>
          <a:p>
            <a:pPr algn="ctr"/>
            <a:r>
              <a:rPr lang="en-US" sz="2900" b="1" smtClean="0">
                <a:solidFill>
                  <a:srgbClr val="FF0000"/>
                </a:solidFill>
                <a:latin typeface="Times New Roman"/>
                <a:ea typeface="Calibri"/>
              </a:rPr>
              <a:t>NHIỆM </a:t>
            </a:r>
            <a:r>
              <a:rPr lang="en-US" sz="2900" b="1">
                <a:solidFill>
                  <a:srgbClr val="FF0000"/>
                </a:solidFill>
                <a:latin typeface="Times New Roman"/>
                <a:ea typeface="Calibri"/>
              </a:rPr>
              <a:t>VỤ  </a:t>
            </a:r>
            <a:r>
              <a:rPr lang="en-US" sz="2900" b="1" smtClean="0">
                <a:solidFill>
                  <a:srgbClr val="FF0000"/>
                </a:solidFill>
                <a:latin typeface="Times New Roman"/>
                <a:ea typeface="Calibri"/>
              </a:rPr>
              <a:t>(Thảo luận nhóm)</a:t>
            </a:r>
            <a:endParaRPr lang="en-US" sz="2900" b="1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5321" y="1597364"/>
            <a:ext cx="4577443" cy="2363674"/>
          </a:xfrm>
          <a:prstGeom prst="rect">
            <a:avLst/>
          </a:prstGeom>
        </p:spPr>
        <p:txBody>
          <a:bodyPr wrap="square" lIns="91389" tIns="45695" rIns="91389" bIns="45695">
            <a:spAutoFit/>
          </a:bodyPr>
          <a:lstStyle/>
          <a:p>
            <a:r>
              <a:rPr lang="nl-NL" sz="2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1: Hình 4 (ngôi nhà làm bằng băng...)</a:t>
            </a:r>
            <a:endParaRPr lang="en-US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Nhóm 2: Hình 5 (Hang Sơn Đoòng lớn nhất TG...)</a:t>
            </a:r>
            <a:endParaRPr lang="en-US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Nhóm 3: Hình 6 (Hoang mạc Xa-ha-ra...)</a:t>
            </a:r>
            <a:endParaRPr lang="en-US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Nhóm 4: Hình 7 (Biển chết...)</a:t>
            </a:r>
            <a:endParaRPr lang="en-US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n-US" sz="2400" b="1">
              <a:solidFill>
                <a:srgbClr val="0070C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512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301" y="1213658"/>
            <a:ext cx="6121400" cy="511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Cap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21" y="3591328"/>
            <a:ext cx="4943913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256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E469"/>
      </a:accent1>
      <a:accent2>
        <a:srgbClr val="FF9CAF"/>
      </a:accent2>
      <a:accent3>
        <a:srgbClr val="81D4DE"/>
      </a:accent3>
      <a:accent4>
        <a:srgbClr val="88E5A9"/>
      </a:accent4>
      <a:accent5>
        <a:srgbClr val="FFE469"/>
      </a:accent5>
      <a:accent6>
        <a:srgbClr val="FF9CAF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包图主题2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E469"/>
      </a:accent1>
      <a:accent2>
        <a:srgbClr val="FF9CAF"/>
      </a:accent2>
      <a:accent3>
        <a:srgbClr val="81D4DE"/>
      </a:accent3>
      <a:accent4>
        <a:srgbClr val="88E5A9"/>
      </a:accent4>
      <a:accent5>
        <a:srgbClr val="FFE469"/>
      </a:accent5>
      <a:accent6>
        <a:srgbClr val="FF9CAF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545</Words>
  <PresentationFormat>Widescreen</PresentationFormat>
  <Paragraphs>92</Paragraphs>
  <Slides>15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微软雅黑</vt:lpstr>
      <vt:lpstr>宋体</vt:lpstr>
      <vt:lpstr>Arial</vt:lpstr>
      <vt:lpstr>Calibri</vt:lpstr>
      <vt:lpstr>Calibri Light</vt:lpstr>
      <vt:lpstr>Times New Roman</vt:lpstr>
      <vt:lpstr>方正少儿简体</vt:lpstr>
      <vt:lpstr>方正静蕾简体</vt:lpstr>
      <vt:lpstr>汉仪喵魂体W</vt:lpstr>
      <vt:lpstr>Office Theme</vt:lpstr>
      <vt:lpstr>包图主题2</vt:lpstr>
      <vt:lpstr>Office 主题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2020-11-02T15:38:20Z</dcterms:created>
  <dcterms:modified xsi:type="dcterms:W3CDTF">2021-08-07T09:18:06Z</dcterms:modified>
</cp:coreProperties>
</file>