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13716000" cx="24384000"/>
  <p:notesSz cx="6858000" cy="9144000"/>
  <p:embeddedFontLst>
    <p:embeddedFont>
      <p:font typeface="Roboto"/>
      <p:regular r:id="rId40"/>
      <p:bold r:id="rId41"/>
      <p:italic r:id="rId42"/>
      <p:boldItalic r:id="rId43"/>
    </p:embeddedFont>
    <p:embeddedFont>
      <p:font typeface="Montserrat Black"/>
      <p:bold r:id="rId44"/>
      <p:boldItalic r:id="rId45"/>
    </p:embeddedFont>
    <p:embeddedFont>
      <p:font typeface="Montserrat"/>
      <p:bold r:id="rId46"/>
      <p:boldItalic r:id="rId47"/>
    </p:embeddedFont>
    <p:embeddedFont>
      <p:font typeface="Lato"/>
      <p:regular r:id="rId48"/>
      <p:bold r:id="rId49"/>
      <p:italic r:id="rId50"/>
      <p:boldItalic r:id="rId51"/>
    </p:embeddedFont>
    <p:embeddedFont>
      <p:font typeface="Helvetica Neue"/>
      <p:regular r:id="rId52"/>
      <p:bold r:id="rId53"/>
      <p:italic r:id="rId54"/>
      <p:boldItalic r:id="rId55"/>
    </p:embeddedFont>
    <p:embeddedFont>
      <p:font typeface="Helvetica Neue Ligh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Black-bold.fntdata"/><Relationship Id="rId43" Type="http://schemas.openxmlformats.org/officeDocument/2006/relationships/font" Target="fonts/Roboto-boldItalic.fntdata"/><Relationship Id="rId46" Type="http://schemas.openxmlformats.org/officeDocument/2006/relationships/font" Target="fonts/Montserrat-bold.fntdata"/><Relationship Id="rId45" Type="http://schemas.openxmlformats.org/officeDocument/2006/relationships/font" Target="fonts/MontserratBlack-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regular.fntdata"/><Relationship Id="rId47" Type="http://schemas.openxmlformats.org/officeDocument/2006/relationships/font" Target="fonts/Montserrat-boldItalic.fntdata"/><Relationship Id="rId49"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ato-boldItalic.fntdata"/><Relationship Id="rId50" Type="http://schemas.openxmlformats.org/officeDocument/2006/relationships/font" Target="fonts/Lato-italic.fntdata"/><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7.xml"/><Relationship Id="rId55" Type="http://schemas.openxmlformats.org/officeDocument/2006/relationships/font" Target="fonts/HelveticaNeue-boldItalic.fntdata"/><Relationship Id="rId10" Type="http://schemas.openxmlformats.org/officeDocument/2006/relationships/slide" Target="slides/slide6.xml"/><Relationship Id="rId54" Type="http://schemas.openxmlformats.org/officeDocument/2006/relationships/font" Target="fonts/HelveticaNeue-italic.fntdata"/><Relationship Id="rId13" Type="http://schemas.openxmlformats.org/officeDocument/2006/relationships/slide" Target="slides/slide9.xml"/><Relationship Id="rId57" Type="http://schemas.openxmlformats.org/officeDocument/2006/relationships/font" Target="fonts/HelveticaNeueLight-bold.fntdata"/><Relationship Id="rId12" Type="http://schemas.openxmlformats.org/officeDocument/2006/relationships/slide" Target="slides/slide8.xml"/><Relationship Id="rId56" Type="http://schemas.openxmlformats.org/officeDocument/2006/relationships/font" Target="fonts/HelveticaNeueLight-regular.fntdata"/><Relationship Id="rId15" Type="http://schemas.openxmlformats.org/officeDocument/2006/relationships/slide" Target="slides/slide11.xml"/><Relationship Id="rId59" Type="http://schemas.openxmlformats.org/officeDocument/2006/relationships/font" Target="fonts/HelveticaNeueLight-boldItalic.fntdata"/><Relationship Id="rId14" Type="http://schemas.openxmlformats.org/officeDocument/2006/relationships/slide" Target="slides/slide10.xml"/><Relationship Id="rId58" Type="http://schemas.openxmlformats.org/officeDocument/2006/relationships/font" Target="fonts/HelveticaNeueLight-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Google Shape;574;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Google Shape;588;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10" name="Shape 10"/>
        <p:cNvGrpSpPr/>
        <p:nvPr/>
      </p:nvGrpSpPr>
      <p:grpSpPr>
        <a:xfrm>
          <a:off x="0" y="0"/>
          <a:ext cx="0" cy="0"/>
          <a:chOff x="0" y="0"/>
          <a:chExt cx="0" cy="0"/>
        </a:xfrm>
      </p:grpSpPr>
      <p:sp>
        <p:nvSpPr>
          <p:cNvPr id="11" name="Google Shape;11;p2"/>
          <p:cNvSpPr/>
          <p:nvPr>
            <p:ph idx="2" type="pic"/>
          </p:nvPr>
        </p:nvSpPr>
        <p:spPr>
          <a:xfrm>
            <a:off x="12517094" y="37"/>
            <a:ext cx="13715956" cy="137159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2" name="Google Shape;12;p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0" name="Shape 40"/>
        <p:cNvGrpSpPr/>
        <p:nvPr/>
      </p:nvGrpSpPr>
      <p:grpSpPr>
        <a:xfrm>
          <a:off x="0" y="0"/>
          <a:ext cx="0" cy="0"/>
          <a:chOff x="0" y="0"/>
          <a:chExt cx="0" cy="0"/>
        </a:xfrm>
      </p:grpSpPr>
      <p:sp>
        <p:nvSpPr>
          <p:cNvPr id="41" name="Google Shape;41;p11"/>
          <p:cNvSpPr/>
          <p:nvPr/>
        </p:nvSpPr>
        <p:spPr>
          <a:xfrm>
            <a:off x="1369305" y="7725252"/>
            <a:ext cx="9866946" cy="9866946"/>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939800">
            <a:solidFill>
              <a:srgbClr val="188970"/>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2" name="Google Shape;42;p11"/>
          <p:cNvSpPr/>
          <p:nvPr/>
        </p:nvSpPr>
        <p:spPr>
          <a:xfrm>
            <a:off x="1369305" y="-3876198"/>
            <a:ext cx="9866946" cy="9866946"/>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939800">
            <a:solidFill>
              <a:srgbClr val="188970"/>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3" name="Google Shape;43;p11"/>
          <p:cNvSpPr/>
          <p:nvPr>
            <p:ph idx="2" type="pic"/>
          </p:nvPr>
        </p:nvSpPr>
        <p:spPr>
          <a:xfrm>
            <a:off x="1339845" y="2203937"/>
            <a:ext cx="9780206" cy="97802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44" name="Google Shape;44;p1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5" name="Shape 45"/>
        <p:cNvGrpSpPr/>
        <p:nvPr/>
      </p:nvGrpSpPr>
      <p:grpSpPr>
        <a:xfrm>
          <a:off x="0" y="0"/>
          <a:ext cx="0" cy="0"/>
          <a:chOff x="0" y="0"/>
          <a:chExt cx="0" cy="0"/>
        </a:xfrm>
      </p:grpSpPr>
      <p:sp>
        <p:nvSpPr>
          <p:cNvPr id="46" name="Google Shape;46;p12"/>
          <p:cNvSpPr/>
          <p:nvPr>
            <p:ph idx="2" type="pic"/>
          </p:nvPr>
        </p:nvSpPr>
        <p:spPr>
          <a:xfrm>
            <a:off x="-4415188" y="-1"/>
            <a:ext cx="13715856" cy="1371585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47" name="Google Shape;47;p1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48" name="Shape 48"/>
        <p:cNvGrpSpPr/>
        <p:nvPr/>
      </p:nvGrpSpPr>
      <p:grpSpPr>
        <a:xfrm>
          <a:off x="0" y="0"/>
          <a:ext cx="0" cy="0"/>
          <a:chOff x="0" y="0"/>
          <a:chExt cx="0" cy="0"/>
        </a:xfrm>
      </p:grpSpPr>
      <p:sp>
        <p:nvSpPr>
          <p:cNvPr id="49" name="Google Shape;49;p13"/>
          <p:cNvSpPr/>
          <p:nvPr>
            <p:ph idx="2" type="pic"/>
          </p:nvPr>
        </p:nvSpPr>
        <p:spPr>
          <a:xfrm>
            <a:off x="9894313" y="8845093"/>
            <a:ext cx="9395474" cy="939547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50" name="Google Shape;50;p13"/>
          <p:cNvSpPr/>
          <p:nvPr>
            <p:ph idx="3" type="pic"/>
          </p:nvPr>
        </p:nvSpPr>
        <p:spPr>
          <a:xfrm>
            <a:off x="16681956" y="5702515"/>
            <a:ext cx="8638766" cy="8638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51" name="Google Shape;51;p13"/>
          <p:cNvSpPr/>
          <p:nvPr/>
        </p:nvSpPr>
        <p:spPr>
          <a:xfrm>
            <a:off x="0" y="0"/>
            <a:ext cx="24384001" cy="13716000"/>
          </a:xfrm>
          <a:prstGeom prst="rect">
            <a:avLst/>
          </a:prstGeom>
          <a:solidFill>
            <a:srgbClr val="004454"/>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2" name="Google Shape;52;p1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3" name="Shape 53"/>
        <p:cNvGrpSpPr/>
        <p:nvPr/>
      </p:nvGrpSpPr>
      <p:grpSpPr>
        <a:xfrm>
          <a:off x="0" y="0"/>
          <a:ext cx="0" cy="0"/>
          <a:chOff x="0" y="0"/>
          <a:chExt cx="0" cy="0"/>
        </a:xfrm>
      </p:grpSpPr>
      <p:sp>
        <p:nvSpPr>
          <p:cNvPr id="54" name="Google Shape;54;p14"/>
          <p:cNvSpPr/>
          <p:nvPr>
            <p:ph idx="2" type="pic"/>
          </p:nvPr>
        </p:nvSpPr>
        <p:spPr>
          <a:xfrm>
            <a:off x="3854623" y="3434988"/>
            <a:ext cx="13345194" cy="1334519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55" name="Google Shape;55;p14"/>
          <p:cNvSpPr/>
          <p:nvPr>
            <p:ph idx="3" type="pic"/>
          </p:nvPr>
        </p:nvSpPr>
        <p:spPr>
          <a:xfrm>
            <a:off x="14378392" y="-2358723"/>
            <a:ext cx="13689467" cy="136894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56" name="Google Shape;56;p14"/>
          <p:cNvSpPr/>
          <p:nvPr/>
        </p:nvSpPr>
        <p:spPr>
          <a:xfrm>
            <a:off x="16453663" y="3680962"/>
            <a:ext cx="1834001" cy="1834001"/>
          </a:xfrm>
          <a:custGeom>
            <a:rect b="b" l="l" r="r" t="t"/>
            <a:pathLst>
              <a:path extrusionOk="0" h="21600" w="21600">
                <a:moveTo>
                  <a:pt x="0" y="10800"/>
                </a:moveTo>
                <a:lnTo>
                  <a:pt x="10800" y="21600"/>
                </a:lnTo>
                <a:lnTo>
                  <a:pt x="21600" y="10800"/>
                </a:lnTo>
                <a:lnTo>
                  <a:pt x="10800" y="0"/>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 name="Google Shape;57;p1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58" name="Shape 58"/>
        <p:cNvGrpSpPr/>
        <p:nvPr/>
      </p:nvGrpSpPr>
      <p:grpSpPr>
        <a:xfrm>
          <a:off x="0" y="0"/>
          <a:ext cx="0" cy="0"/>
          <a:chOff x="0" y="0"/>
          <a:chExt cx="0" cy="0"/>
        </a:xfrm>
      </p:grpSpPr>
      <p:sp>
        <p:nvSpPr>
          <p:cNvPr id="59" name="Google Shape;59;p15"/>
          <p:cNvSpPr/>
          <p:nvPr>
            <p:ph idx="2" type="pic"/>
          </p:nvPr>
        </p:nvSpPr>
        <p:spPr>
          <a:xfrm>
            <a:off x="-5035658" y="-8071695"/>
            <a:ext cx="24167951" cy="2416795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60" name="Google Shape;60;p15"/>
          <p:cNvSpPr/>
          <p:nvPr>
            <p:ph idx="3" type="pic"/>
          </p:nvPr>
        </p:nvSpPr>
        <p:spPr>
          <a:xfrm>
            <a:off x="-7165477" y="7149909"/>
            <a:ext cx="25392989" cy="2539299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61" name="Google Shape;61;p1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62" name="Shape 62"/>
        <p:cNvGrpSpPr/>
        <p:nvPr/>
      </p:nvGrpSpPr>
      <p:grpSpPr>
        <a:xfrm>
          <a:off x="0" y="0"/>
          <a:ext cx="0" cy="0"/>
          <a:chOff x="0" y="0"/>
          <a:chExt cx="0" cy="0"/>
        </a:xfrm>
      </p:grpSpPr>
      <p:cxnSp>
        <p:nvCxnSpPr>
          <p:cNvPr id="63" name="Google Shape;63;p16"/>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sp>
        <p:nvSpPr>
          <p:cNvPr id="64" name="Google Shape;64;p16"/>
          <p:cNvSpPr/>
          <p:nvPr>
            <p:ph idx="2" type="pic"/>
          </p:nvPr>
        </p:nvSpPr>
        <p:spPr>
          <a:xfrm>
            <a:off x="5110397" y="2372"/>
            <a:ext cx="13711214" cy="1371120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65" name="Google Shape;65;p1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66" name="Shape 66"/>
        <p:cNvGrpSpPr/>
        <p:nvPr/>
      </p:nvGrpSpPr>
      <p:grpSpPr>
        <a:xfrm>
          <a:off x="0" y="0"/>
          <a:ext cx="0" cy="0"/>
          <a:chOff x="0" y="0"/>
          <a:chExt cx="0" cy="0"/>
        </a:xfrm>
      </p:grpSpPr>
      <p:cxnSp>
        <p:nvCxnSpPr>
          <p:cNvPr id="67" name="Google Shape;67;p17"/>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cxnSp>
        <p:nvCxnSpPr>
          <p:cNvPr id="68" name="Google Shape;68;p17"/>
          <p:cNvCxnSpPr/>
          <p:nvPr/>
        </p:nvCxnSpPr>
        <p:spPr>
          <a:xfrm flipH="1" rot="10800000">
            <a:off x="15265427" y="1710331"/>
            <a:ext cx="1" cy="10295337"/>
          </a:xfrm>
          <a:prstGeom prst="straightConnector1">
            <a:avLst/>
          </a:prstGeom>
          <a:noFill/>
          <a:ln cap="flat" cmpd="sng" w="9525">
            <a:solidFill>
              <a:srgbClr val="E3E3E3"/>
            </a:solidFill>
            <a:prstDash val="solid"/>
            <a:miter lim="400000"/>
            <a:headEnd len="sm" w="sm" type="none"/>
            <a:tailEnd len="sm" w="sm" type="none"/>
          </a:ln>
        </p:spPr>
      </p:cxnSp>
      <p:sp>
        <p:nvSpPr>
          <p:cNvPr id="69" name="Google Shape;69;p17"/>
          <p:cNvSpPr/>
          <p:nvPr>
            <p:ph idx="2" type="pic"/>
          </p:nvPr>
        </p:nvSpPr>
        <p:spPr>
          <a:xfrm>
            <a:off x="-2844568" y="6326"/>
            <a:ext cx="13703251" cy="1370325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70" name="Google Shape;70;p17"/>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showMasterSp="0">
  <p:cSld name="Master 16">
    <p:spTree>
      <p:nvGrpSpPr>
        <p:cNvPr id="71" name="Shape 71"/>
        <p:cNvGrpSpPr/>
        <p:nvPr/>
      </p:nvGrpSpPr>
      <p:grpSpPr>
        <a:xfrm>
          <a:off x="0" y="0"/>
          <a:ext cx="0" cy="0"/>
          <a:chOff x="0" y="0"/>
          <a:chExt cx="0" cy="0"/>
        </a:xfrm>
      </p:grpSpPr>
      <p:cxnSp>
        <p:nvCxnSpPr>
          <p:cNvPr id="72" name="Google Shape;72;p18"/>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sp>
        <p:nvSpPr>
          <p:cNvPr id="73" name="Google Shape;73;p18"/>
          <p:cNvSpPr/>
          <p:nvPr/>
        </p:nvSpPr>
        <p:spPr>
          <a:xfrm>
            <a:off x="0" y="0"/>
            <a:ext cx="24384001" cy="13716000"/>
          </a:xfrm>
          <a:prstGeom prst="rect">
            <a:avLst/>
          </a:prstGeom>
          <a:solidFill>
            <a:srgbClr val="004454"/>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cxnSp>
        <p:nvCxnSpPr>
          <p:cNvPr id="74" name="Google Shape;74;p18"/>
          <p:cNvCxnSpPr/>
          <p:nvPr/>
        </p:nvCxnSpPr>
        <p:spPr>
          <a:xfrm flipH="1" rot="10800000">
            <a:off x="9290077" y="1710331"/>
            <a:ext cx="1" cy="10295337"/>
          </a:xfrm>
          <a:prstGeom prst="straightConnector1">
            <a:avLst/>
          </a:prstGeom>
          <a:noFill/>
          <a:ln cap="flat" cmpd="sng" w="9525">
            <a:solidFill>
              <a:srgbClr val="E3E3E3"/>
            </a:solidFill>
            <a:prstDash val="solid"/>
            <a:miter lim="400000"/>
            <a:headEnd len="sm" w="sm" type="none"/>
            <a:tailEnd len="sm" w="sm" type="none"/>
          </a:ln>
        </p:spPr>
      </p:cxnSp>
      <p:sp>
        <p:nvSpPr>
          <p:cNvPr id="75" name="Google Shape;75;p18"/>
          <p:cNvSpPr/>
          <p:nvPr>
            <p:ph idx="2" type="pic"/>
          </p:nvPr>
        </p:nvSpPr>
        <p:spPr>
          <a:xfrm>
            <a:off x="13525295" y="6326"/>
            <a:ext cx="13703216" cy="137032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76" name="Google Shape;76;p18"/>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77" name="Shape 77"/>
        <p:cNvGrpSpPr/>
        <p:nvPr/>
      </p:nvGrpSpPr>
      <p:grpSpPr>
        <a:xfrm>
          <a:off x="0" y="0"/>
          <a:ext cx="0" cy="0"/>
          <a:chOff x="0" y="0"/>
          <a:chExt cx="0" cy="0"/>
        </a:xfrm>
      </p:grpSpPr>
      <p:sp>
        <p:nvSpPr>
          <p:cNvPr id="78" name="Google Shape;78;p19"/>
          <p:cNvSpPr/>
          <p:nvPr>
            <p:ph idx="2" type="pic"/>
          </p:nvPr>
        </p:nvSpPr>
        <p:spPr>
          <a:xfrm>
            <a:off x="-558602" y="-3611861"/>
            <a:ext cx="13166289" cy="131662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79" name="Google Shape;79;p19"/>
          <p:cNvSpPr/>
          <p:nvPr>
            <p:ph idx="3" type="pic"/>
          </p:nvPr>
        </p:nvSpPr>
        <p:spPr>
          <a:xfrm>
            <a:off x="11443034" y="3602024"/>
            <a:ext cx="13812869" cy="1381286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0" name="Google Shape;80;p19"/>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81" name="Shape 81"/>
        <p:cNvGrpSpPr/>
        <p:nvPr/>
      </p:nvGrpSpPr>
      <p:grpSpPr>
        <a:xfrm>
          <a:off x="0" y="0"/>
          <a:ext cx="0" cy="0"/>
          <a:chOff x="0" y="0"/>
          <a:chExt cx="0" cy="0"/>
        </a:xfrm>
      </p:grpSpPr>
      <p:sp>
        <p:nvSpPr>
          <p:cNvPr id="82" name="Google Shape;82;p20"/>
          <p:cNvSpPr/>
          <p:nvPr>
            <p:ph idx="2" type="pic"/>
          </p:nvPr>
        </p:nvSpPr>
        <p:spPr>
          <a:xfrm>
            <a:off x="-549597" y="-3834649"/>
            <a:ext cx="14116708" cy="1411670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3" name="Google Shape;83;p20"/>
          <p:cNvSpPr/>
          <p:nvPr>
            <p:ph idx="3" type="pic"/>
          </p:nvPr>
        </p:nvSpPr>
        <p:spPr>
          <a:xfrm>
            <a:off x="11436221" y="-3214929"/>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4" name="Google Shape;84;p20"/>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3" name="Shape 13"/>
        <p:cNvGrpSpPr/>
        <p:nvPr/>
      </p:nvGrpSpPr>
      <p:grpSpPr>
        <a:xfrm>
          <a:off x="0" y="0"/>
          <a:ext cx="0" cy="0"/>
          <a:chOff x="0" y="0"/>
          <a:chExt cx="0" cy="0"/>
        </a:xfrm>
      </p:grpSpPr>
      <p:sp>
        <p:nvSpPr>
          <p:cNvPr id="14" name="Google Shape;14;p3"/>
          <p:cNvSpPr/>
          <p:nvPr>
            <p:ph idx="2" type="pic"/>
          </p:nvPr>
        </p:nvSpPr>
        <p:spPr>
          <a:xfrm>
            <a:off x="11730141" y="-4884826"/>
            <a:ext cx="14227894" cy="1422789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5" name="Google Shape;15;p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85" name="Shape 85"/>
        <p:cNvGrpSpPr/>
        <p:nvPr/>
      </p:nvGrpSpPr>
      <p:grpSpPr>
        <a:xfrm>
          <a:off x="0" y="0"/>
          <a:ext cx="0" cy="0"/>
          <a:chOff x="0" y="0"/>
          <a:chExt cx="0" cy="0"/>
        </a:xfrm>
      </p:grpSpPr>
      <p:sp>
        <p:nvSpPr>
          <p:cNvPr id="86" name="Google Shape;86;p21"/>
          <p:cNvSpPr/>
          <p:nvPr>
            <p:ph idx="2" type="pic"/>
          </p:nvPr>
        </p:nvSpPr>
        <p:spPr>
          <a:xfrm>
            <a:off x="-755288" y="3961108"/>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7" name="Google Shape;87;p21"/>
          <p:cNvSpPr/>
          <p:nvPr>
            <p:ph idx="3" type="pic"/>
          </p:nvPr>
        </p:nvSpPr>
        <p:spPr>
          <a:xfrm>
            <a:off x="11436221" y="4147351"/>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8" name="Google Shape;88;p2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89" name="Shape 89"/>
        <p:cNvGrpSpPr/>
        <p:nvPr/>
      </p:nvGrpSpPr>
      <p:grpSpPr>
        <a:xfrm>
          <a:off x="0" y="0"/>
          <a:ext cx="0" cy="0"/>
          <a:chOff x="0" y="0"/>
          <a:chExt cx="0" cy="0"/>
        </a:xfrm>
      </p:grpSpPr>
      <p:sp>
        <p:nvSpPr>
          <p:cNvPr id="90" name="Google Shape;90;p22"/>
          <p:cNvSpPr/>
          <p:nvPr>
            <p:ph idx="2" type="pic"/>
          </p:nvPr>
        </p:nvSpPr>
        <p:spPr>
          <a:xfrm>
            <a:off x="-755977" y="5922148"/>
            <a:ext cx="13721931" cy="1372193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1" name="Google Shape;91;p22"/>
          <p:cNvSpPr/>
          <p:nvPr>
            <p:ph idx="3" type="pic"/>
          </p:nvPr>
        </p:nvSpPr>
        <p:spPr>
          <a:xfrm>
            <a:off x="-763124" y="-6216271"/>
            <a:ext cx="13736219" cy="137362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2" name="Google Shape;92;p2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93" name="Shape 93"/>
        <p:cNvGrpSpPr/>
        <p:nvPr/>
      </p:nvGrpSpPr>
      <p:grpSpPr>
        <a:xfrm>
          <a:off x="0" y="0"/>
          <a:ext cx="0" cy="0"/>
          <a:chOff x="0" y="0"/>
          <a:chExt cx="0" cy="0"/>
        </a:xfrm>
      </p:grpSpPr>
      <p:sp>
        <p:nvSpPr>
          <p:cNvPr id="94" name="Google Shape;94;p23"/>
          <p:cNvSpPr/>
          <p:nvPr>
            <p:ph idx="2" type="pic"/>
          </p:nvPr>
        </p:nvSpPr>
        <p:spPr>
          <a:xfrm>
            <a:off x="11418164" y="5922148"/>
            <a:ext cx="13721931" cy="1372193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5" name="Google Shape;95;p23"/>
          <p:cNvSpPr/>
          <p:nvPr>
            <p:ph idx="3" type="pic"/>
          </p:nvPr>
        </p:nvSpPr>
        <p:spPr>
          <a:xfrm>
            <a:off x="11411017" y="-6216271"/>
            <a:ext cx="13736217" cy="137362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6" name="Google Shape;96;p2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97" name="Shape 97"/>
        <p:cNvGrpSpPr/>
        <p:nvPr/>
      </p:nvGrpSpPr>
      <p:grpSpPr>
        <a:xfrm>
          <a:off x="0" y="0"/>
          <a:ext cx="0" cy="0"/>
          <a:chOff x="0" y="0"/>
          <a:chExt cx="0" cy="0"/>
        </a:xfrm>
      </p:grpSpPr>
      <p:sp>
        <p:nvSpPr>
          <p:cNvPr id="98" name="Google Shape;98;p24"/>
          <p:cNvSpPr/>
          <p:nvPr>
            <p:ph idx="2" type="pic"/>
          </p:nvPr>
        </p:nvSpPr>
        <p:spPr>
          <a:xfrm>
            <a:off x="9239601" y="2418352"/>
            <a:ext cx="4579150" cy="45791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9" name="Google Shape;99;p24"/>
          <p:cNvSpPr/>
          <p:nvPr>
            <p:ph idx="3" type="pic"/>
          </p:nvPr>
        </p:nvSpPr>
        <p:spPr>
          <a:xfrm>
            <a:off x="13917772" y="2589616"/>
            <a:ext cx="4399938" cy="43999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0" name="Google Shape;100;p24"/>
          <p:cNvSpPr/>
          <p:nvPr>
            <p:ph idx="4" type="pic"/>
          </p:nvPr>
        </p:nvSpPr>
        <p:spPr>
          <a:xfrm>
            <a:off x="18414466" y="2580947"/>
            <a:ext cx="4336461" cy="433646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1" name="Google Shape;101;p2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102" name="Shape 102"/>
        <p:cNvGrpSpPr/>
        <p:nvPr/>
      </p:nvGrpSpPr>
      <p:grpSpPr>
        <a:xfrm>
          <a:off x="0" y="0"/>
          <a:ext cx="0" cy="0"/>
          <a:chOff x="0" y="0"/>
          <a:chExt cx="0" cy="0"/>
        </a:xfrm>
      </p:grpSpPr>
      <p:sp>
        <p:nvSpPr>
          <p:cNvPr id="103" name="Google Shape;103;p25"/>
          <p:cNvSpPr/>
          <p:nvPr>
            <p:ph idx="2" type="pic"/>
          </p:nvPr>
        </p:nvSpPr>
        <p:spPr>
          <a:xfrm>
            <a:off x="11246327" y="-119729"/>
            <a:ext cx="9765638" cy="97656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4" name="Google Shape;104;p25"/>
          <p:cNvSpPr/>
          <p:nvPr>
            <p:ph idx="3" type="pic"/>
          </p:nvPr>
        </p:nvSpPr>
        <p:spPr>
          <a:xfrm>
            <a:off x="15155823" y="5686307"/>
            <a:ext cx="8326669" cy="83266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5" name="Google Shape;105;p25"/>
          <p:cNvSpPr/>
          <p:nvPr>
            <p:ph idx="4" type="pic"/>
          </p:nvPr>
        </p:nvSpPr>
        <p:spPr>
          <a:xfrm>
            <a:off x="15208994" y="-300929"/>
            <a:ext cx="5955117" cy="595511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6" name="Google Shape;106;p25"/>
          <p:cNvSpPr/>
          <p:nvPr>
            <p:ph idx="5" type="pic"/>
          </p:nvPr>
        </p:nvSpPr>
        <p:spPr>
          <a:xfrm>
            <a:off x="19274734" y="2899188"/>
            <a:ext cx="10969401" cy="109694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7" name="Google Shape;107;p2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spTree>
      <p:nvGrpSpPr>
        <p:cNvPr id="108" name="Shape 108"/>
        <p:cNvGrpSpPr/>
        <p:nvPr/>
      </p:nvGrpSpPr>
      <p:grpSpPr>
        <a:xfrm>
          <a:off x="0" y="0"/>
          <a:ext cx="0" cy="0"/>
          <a:chOff x="0" y="0"/>
          <a:chExt cx="0" cy="0"/>
        </a:xfrm>
      </p:grpSpPr>
      <p:sp>
        <p:nvSpPr>
          <p:cNvPr id="109" name="Google Shape;109;p26"/>
          <p:cNvSpPr/>
          <p:nvPr>
            <p:ph idx="2" type="pic"/>
          </p:nvPr>
        </p:nvSpPr>
        <p:spPr>
          <a:xfrm>
            <a:off x="10046768" y="66056"/>
            <a:ext cx="13526439" cy="135264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10" name="Google Shape;110;p26"/>
          <p:cNvSpPr/>
          <p:nvPr>
            <p:ph idx="3" type="pic"/>
          </p:nvPr>
        </p:nvSpPr>
        <p:spPr>
          <a:xfrm>
            <a:off x="17238828" y="114183"/>
            <a:ext cx="13531707" cy="135317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11" name="Google Shape;111;p2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6" name="Shape 16"/>
        <p:cNvGrpSpPr/>
        <p:nvPr/>
      </p:nvGrpSpPr>
      <p:grpSpPr>
        <a:xfrm>
          <a:off x="0" y="0"/>
          <a:ext cx="0" cy="0"/>
          <a:chOff x="0" y="0"/>
          <a:chExt cx="0" cy="0"/>
        </a:xfrm>
      </p:grpSpPr>
      <p:sp>
        <p:nvSpPr>
          <p:cNvPr id="17" name="Google Shape;17;p4"/>
          <p:cNvSpPr/>
          <p:nvPr>
            <p:ph idx="2" type="pic"/>
          </p:nvPr>
        </p:nvSpPr>
        <p:spPr>
          <a:xfrm>
            <a:off x="8587048" y="4918014"/>
            <a:ext cx="13675687"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8" name="Google Shape;18;p4"/>
          <p:cNvSpPr/>
          <p:nvPr>
            <p:ph idx="3" type="pic"/>
          </p:nvPr>
        </p:nvSpPr>
        <p:spPr>
          <a:xfrm>
            <a:off x="15170056" y="-4206033"/>
            <a:ext cx="13675688"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9" name="Google Shape;19;p4"/>
          <p:cNvSpPr/>
          <p:nvPr>
            <p:ph idx="4" type="pic"/>
          </p:nvPr>
        </p:nvSpPr>
        <p:spPr>
          <a:xfrm>
            <a:off x="14781603" y="9875911"/>
            <a:ext cx="13675687" cy="13675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20" name="Google Shape;20;p4"/>
          <p:cNvSpPr/>
          <p:nvPr>
            <p:ph idx="5" type="pic"/>
          </p:nvPr>
        </p:nvSpPr>
        <p:spPr>
          <a:xfrm>
            <a:off x="21598672" y="-297029"/>
            <a:ext cx="13675687"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21" name="Google Shape;21;p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type="title">
  <p:cSld name="TITLE">
    <p:spTree>
      <p:nvGrpSpPr>
        <p:cNvPr id="22" name="Shape 22"/>
        <p:cNvGrpSpPr/>
        <p:nvPr/>
      </p:nvGrpSpPr>
      <p:grpSpPr>
        <a:xfrm>
          <a:off x="0" y="0"/>
          <a:ext cx="0" cy="0"/>
          <a:chOff x="0" y="0"/>
          <a:chExt cx="0" cy="0"/>
        </a:xfrm>
      </p:grpSpPr>
      <p:sp>
        <p:nvSpPr>
          <p:cNvPr id="23" name="Google Shape;23;p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4" name="Shape 24"/>
        <p:cNvGrpSpPr/>
        <p:nvPr/>
      </p:nvGrpSpPr>
      <p:grpSpPr>
        <a:xfrm>
          <a:off x="0" y="0"/>
          <a:ext cx="0" cy="0"/>
          <a:chOff x="0" y="0"/>
          <a:chExt cx="0" cy="0"/>
        </a:xfrm>
      </p:grpSpPr>
      <p:sp>
        <p:nvSpPr>
          <p:cNvPr id="25" name="Google Shape;25;p6"/>
          <p:cNvSpPr/>
          <p:nvPr>
            <p:ph idx="2" type="pic"/>
          </p:nvPr>
        </p:nvSpPr>
        <p:spPr>
          <a:xfrm>
            <a:off x="15082905" y="0"/>
            <a:ext cx="13716147" cy="137161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26" name="Google Shape;26;p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7" name="Shape 27"/>
        <p:cNvGrpSpPr/>
        <p:nvPr/>
      </p:nvGrpSpPr>
      <p:grpSpPr>
        <a:xfrm>
          <a:off x="0" y="0"/>
          <a:ext cx="0" cy="0"/>
          <a:chOff x="0" y="0"/>
          <a:chExt cx="0" cy="0"/>
        </a:xfrm>
      </p:grpSpPr>
      <p:sp>
        <p:nvSpPr>
          <p:cNvPr id="28" name="Google Shape;28;p7"/>
          <p:cNvSpPr/>
          <p:nvPr>
            <p:ph idx="2" type="pic"/>
          </p:nvPr>
        </p:nvSpPr>
        <p:spPr>
          <a:xfrm>
            <a:off x="-63377" y="-10476067"/>
            <a:ext cx="24636489" cy="246364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29" name="Google Shape;29;p7"/>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30" name="Shape 30"/>
        <p:cNvGrpSpPr/>
        <p:nvPr/>
      </p:nvGrpSpPr>
      <p:grpSpPr>
        <a:xfrm>
          <a:off x="0" y="0"/>
          <a:ext cx="0" cy="0"/>
          <a:chOff x="0" y="0"/>
          <a:chExt cx="0" cy="0"/>
        </a:xfrm>
      </p:grpSpPr>
      <p:sp>
        <p:nvSpPr>
          <p:cNvPr id="31" name="Google Shape;31;p8"/>
          <p:cNvSpPr/>
          <p:nvPr>
            <p:ph idx="2" type="pic"/>
          </p:nvPr>
        </p:nvSpPr>
        <p:spPr>
          <a:xfrm>
            <a:off x="1061652" y="1607284"/>
            <a:ext cx="10316671" cy="103166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32" name="Google Shape;32;p8"/>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3" name="Shape 33"/>
        <p:cNvGrpSpPr/>
        <p:nvPr/>
      </p:nvGrpSpPr>
      <p:grpSpPr>
        <a:xfrm>
          <a:off x="0" y="0"/>
          <a:ext cx="0" cy="0"/>
          <a:chOff x="0" y="0"/>
          <a:chExt cx="0" cy="0"/>
        </a:xfrm>
      </p:grpSpPr>
      <p:sp>
        <p:nvSpPr>
          <p:cNvPr id="34" name="Google Shape;34;p9"/>
          <p:cNvSpPr/>
          <p:nvPr>
            <p:ph idx="2" type="pic"/>
          </p:nvPr>
        </p:nvSpPr>
        <p:spPr>
          <a:xfrm>
            <a:off x="12541863" y="7090298"/>
            <a:ext cx="12092242" cy="120922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35" name="Google Shape;35;p9"/>
          <p:cNvSpPr/>
          <p:nvPr>
            <p:ph idx="3" type="pic"/>
          </p:nvPr>
        </p:nvSpPr>
        <p:spPr>
          <a:xfrm>
            <a:off x="4187944" y="-8852773"/>
            <a:ext cx="19558981" cy="1955897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36" name="Google Shape;36;p9"/>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7" name="Shape 37"/>
        <p:cNvGrpSpPr/>
        <p:nvPr/>
      </p:nvGrpSpPr>
      <p:grpSpPr>
        <a:xfrm>
          <a:off x="0" y="0"/>
          <a:ext cx="0" cy="0"/>
          <a:chOff x="0" y="0"/>
          <a:chExt cx="0" cy="0"/>
        </a:xfrm>
      </p:grpSpPr>
      <p:sp>
        <p:nvSpPr>
          <p:cNvPr id="38" name="Google Shape;38;p10"/>
          <p:cNvSpPr/>
          <p:nvPr/>
        </p:nvSpPr>
        <p:spPr>
          <a:xfrm>
            <a:off x="8839894" y="3505894"/>
            <a:ext cx="6704212" cy="6704212"/>
          </a:xfrm>
          <a:custGeom>
            <a:rect b="b" l="l" r="r" t="t"/>
            <a:pathLst>
              <a:path extrusionOk="0" h="21600" w="21600">
                <a:moveTo>
                  <a:pt x="0" y="10800"/>
                </a:moveTo>
                <a:lnTo>
                  <a:pt x="10800" y="21600"/>
                </a:lnTo>
                <a:lnTo>
                  <a:pt x="21600" y="10800"/>
                </a:lnTo>
                <a:lnTo>
                  <a:pt x="10800" y="0"/>
                </a:lnTo>
                <a:close/>
              </a:path>
            </a:pathLst>
          </a:custGeom>
          <a:noFill/>
          <a:ln cap="flat" cmpd="sng" w="368300">
            <a:solidFill>
              <a:srgbClr val="188970"/>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9" name="Google Shape;39;p10"/>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0" y="0"/>
            <a:ext cx="24384001" cy="13716000"/>
          </a:xfrm>
          <a:prstGeom prst="rect">
            <a:avLst/>
          </a:prstGeom>
          <a:solidFill>
            <a:srgbClr val="004454"/>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 name="Google Shape;7;p1"/>
          <p:cNvSpPr txBox="1"/>
          <p:nvPr>
            <p:ph type="title"/>
          </p:nvPr>
        </p:nvSpPr>
        <p:spPr>
          <a:xfrm>
            <a:off x="6673453" y="3442394"/>
            <a:ext cx="11037095" cy="3482579"/>
          </a:xfrm>
          <a:prstGeom prst="rect">
            <a:avLst/>
          </a:prstGeom>
          <a:noFill/>
          <a:ln>
            <a:noFill/>
          </a:ln>
        </p:spPr>
        <p:txBody>
          <a:bodyPr anchorCtr="0" anchor="b" bIns="53575" lIns="53575" spcFirstLastPara="1" rIns="53575" wrap="square" tIns="53575">
            <a:noAutofit/>
          </a:bodyPr>
          <a:lstStyle>
            <a:lvl1pPr lvl="0"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1pPr>
            <a:lvl2pPr lvl="1"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2pPr>
            <a:lvl3pPr lvl="2"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3pPr>
            <a:lvl4pPr lvl="3"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4pPr>
            <a:lvl5pPr lvl="4"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5pPr>
            <a:lvl6pPr lvl="5"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6pPr>
            <a:lvl7pPr lvl="6"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7pPr>
            <a:lvl8pPr lvl="7"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8pPr>
            <a:lvl9pPr lvl="8"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9pPr>
          </a:lstStyle>
          <a:p/>
        </p:txBody>
      </p:sp>
      <p:sp>
        <p:nvSpPr>
          <p:cNvPr id="8" name="Google Shape;8;p1"/>
          <p:cNvSpPr txBox="1"/>
          <p:nvPr>
            <p:ph idx="1" type="body"/>
          </p:nvPr>
        </p:nvSpPr>
        <p:spPr>
          <a:xfrm>
            <a:off x="6673453" y="7032128"/>
            <a:ext cx="11037095" cy="1192115"/>
          </a:xfrm>
          <a:prstGeom prst="rect">
            <a:avLst/>
          </a:prstGeom>
          <a:noFill/>
          <a:ln>
            <a:noFill/>
          </a:ln>
        </p:spPr>
        <p:txBody>
          <a:bodyPr anchorCtr="0" anchor="t" bIns="53575" lIns="53575" spcFirstLastPara="1" rIns="53575" wrap="square" tIns="53575">
            <a:noAutofit/>
          </a:bodyPr>
          <a:lstStyle>
            <a:lvl1pPr indent="-228600" lvl="0" marL="4572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indent="-228600" lvl="6" marL="32004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indent="-228600" lvl="7" marL="36576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indent="-228600" lvl="8" marL="41148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 name="Google Shape;9;p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descr="Image" id="116" name="Google Shape;116;p27"/>
          <p:cNvPicPr preferRelativeResize="0"/>
          <p:nvPr>
            <p:ph idx="2" type="pic"/>
          </p:nvPr>
        </p:nvPicPr>
        <p:blipFill rotWithShape="1">
          <a:blip r:embed="rId3">
            <a:alphaModFix/>
          </a:blip>
          <a:srcRect b="0" l="26947" r="13480" t="0"/>
          <a:stretch/>
        </p:blipFill>
        <p:spPr>
          <a:xfrm>
            <a:off x="16213167" y="37"/>
            <a:ext cx="8170864" cy="13715956"/>
          </a:xfrm>
          <a:prstGeom prst="rect">
            <a:avLst/>
          </a:prstGeom>
          <a:noFill/>
          <a:ln>
            <a:noFill/>
          </a:ln>
        </p:spPr>
      </p:pic>
      <p:sp>
        <p:nvSpPr>
          <p:cNvPr id="117" name="Google Shape;117;p27"/>
          <p:cNvSpPr txBox="1"/>
          <p:nvPr/>
        </p:nvSpPr>
        <p:spPr>
          <a:xfrm>
            <a:off x="6024921" y="5057679"/>
            <a:ext cx="7514829"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118" name="Google Shape;118;p27"/>
          <p:cNvSpPr txBox="1"/>
          <p:nvPr/>
        </p:nvSpPr>
        <p:spPr>
          <a:xfrm>
            <a:off x="6024921" y="7408164"/>
            <a:ext cx="7145483"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a:t>
            </a:r>
            <a:endParaRPr/>
          </a:p>
        </p:txBody>
      </p:sp>
      <p:sp>
        <p:nvSpPr>
          <p:cNvPr id="119" name="Google Shape;119;p27"/>
          <p:cNvSpPr/>
          <p:nvPr/>
        </p:nvSpPr>
        <p:spPr>
          <a:xfrm>
            <a:off x="-178799" y="12027498"/>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0" name="Google Shape;120;p27"/>
          <p:cNvSpPr/>
          <p:nvPr/>
        </p:nvSpPr>
        <p:spPr>
          <a:xfrm>
            <a:off x="10821076" y="9850569"/>
            <a:ext cx="17585137" cy="8948952"/>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1" name="Google Shape;121;p27"/>
          <p:cNvSpPr/>
          <p:nvPr/>
        </p:nvSpPr>
        <p:spPr>
          <a:xfrm>
            <a:off x="-4165600" y="-44450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2" name="Google Shape;122;p27"/>
          <p:cNvSpPr/>
          <p:nvPr/>
        </p:nvSpPr>
        <p:spPr>
          <a:xfrm>
            <a:off x="6213297" y="3104490"/>
            <a:ext cx="2554361" cy="3709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7"/>
          <p:cNvSpPr/>
          <p:nvPr/>
        </p:nvSpPr>
        <p:spPr>
          <a:xfrm>
            <a:off x="14672263" y="1029869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6"/>
          <p:cNvSpPr txBox="1"/>
          <p:nvPr/>
        </p:nvSpPr>
        <p:spPr>
          <a:xfrm>
            <a:off x="8910637" y="7633196"/>
            <a:ext cx="6562726" cy="1250157"/>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Cras mattis consectetur purus sit amet fermentum.</a:t>
            </a:r>
            <a:endParaRPr/>
          </a:p>
        </p:txBody>
      </p:sp>
      <p:sp>
        <p:nvSpPr>
          <p:cNvPr id="258" name="Google Shape;258;p36"/>
          <p:cNvSpPr txBox="1"/>
          <p:nvPr/>
        </p:nvSpPr>
        <p:spPr>
          <a:xfrm>
            <a:off x="8285063" y="5330354"/>
            <a:ext cx="7813874" cy="2240758"/>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59" name="Google Shape;259;p36"/>
          <p:cNvSpPr txBox="1"/>
          <p:nvPr/>
        </p:nvSpPr>
        <p:spPr>
          <a:xfrm>
            <a:off x="11422870" y="4832647"/>
            <a:ext cx="1538260" cy="364723"/>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1408"/>
              <a:buFont typeface="Montserrat"/>
              <a:buNone/>
            </a:pPr>
            <a:r>
              <a:rPr b="1" i="0" lang="en-US" sz="1408" u="none" cap="none" strike="noStrike">
                <a:solidFill>
                  <a:srgbClr val="FFFFFF"/>
                </a:solidFill>
                <a:latin typeface="Montserrat"/>
                <a:ea typeface="Montserrat"/>
                <a:cs typeface="Montserrat"/>
                <a:sym typeface="Montserrat"/>
              </a:rPr>
              <a:t>LOREM IPSUM</a:t>
            </a:r>
            <a:endParaRPr/>
          </a:p>
        </p:txBody>
      </p:sp>
      <p:sp>
        <p:nvSpPr>
          <p:cNvPr id="260" name="Google Shape;260;p36"/>
          <p:cNvSpPr/>
          <p:nvPr/>
        </p:nvSpPr>
        <p:spPr>
          <a:xfrm>
            <a:off x="21919202" y="10645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6"/>
          <p:cNvSpPr/>
          <p:nvPr/>
        </p:nvSpPr>
        <p:spPr>
          <a:xfrm>
            <a:off x="-458197" y="1290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2" name="Google Shape;262;p36"/>
          <p:cNvSpPr/>
          <p:nvPr/>
        </p:nvSpPr>
        <p:spPr>
          <a:xfrm>
            <a:off x="16408191" y="-1353219"/>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3" name="Google Shape;263;p36"/>
          <p:cNvSpPr/>
          <p:nvPr/>
        </p:nvSpPr>
        <p:spPr>
          <a:xfrm flipH="1">
            <a:off x="-1600200" y="7576193"/>
            <a:ext cx="6193447"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4" name="Google Shape;264;p36"/>
          <p:cNvSpPr/>
          <p:nvPr/>
        </p:nvSpPr>
        <p:spPr>
          <a:xfrm>
            <a:off x="4266203" y="10663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6"/>
          <p:cNvSpPr/>
          <p:nvPr/>
        </p:nvSpPr>
        <p:spPr>
          <a:xfrm>
            <a:off x="17067802" y="33809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pic>
        <p:nvPicPr>
          <p:cNvPr descr="Image" id="270" name="Google Shape;270;p37"/>
          <p:cNvPicPr preferRelativeResize="0"/>
          <p:nvPr>
            <p:ph idx="2" type="pic"/>
          </p:nvPr>
        </p:nvPicPr>
        <p:blipFill rotWithShape="1">
          <a:blip r:embed="rId3">
            <a:alphaModFix/>
          </a:blip>
          <a:srcRect b="3446" l="3435" r="1944" t="1934"/>
          <a:stretch/>
        </p:blipFill>
        <p:spPr>
          <a:xfrm>
            <a:off x="1675810" y="2393119"/>
            <a:ext cx="9253936" cy="9253936"/>
          </a:xfrm>
          <a:prstGeom prst="rect">
            <a:avLst/>
          </a:prstGeom>
          <a:noFill/>
          <a:ln>
            <a:noFill/>
          </a:ln>
        </p:spPr>
      </p:pic>
      <p:sp>
        <p:nvSpPr>
          <p:cNvPr id="271" name="Google Shape;271;p37"/>
          <p:cNvSpPr txBox="1"/>
          <p:nvPr/>
        </p:nvSpPr>
        <p:spPr>
          <a:xfrm>
            <a:off x="12365773" y="6642599"/>
            <a:ext cx="5996706" cy="2393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72" name="Google Shape;272;p37"/>
          <p:cNvSpPr txBox="1"/>
          <p:nvPr/>
        </p:nvSpPr>
        <p:spPr>
          <a:xfrm>
            <a:off x="12365773" y="4197644"/>
            <a:ext cx="7384974"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73" name="Google Shape;273;p37"/>
          <p:cNvSpPr/>
          <p:nvPr/>
        </p:nvSpPr>
        <p:spPr>
          <a:xfrm rot="-2222986">
            <a:off x="15671800" y="7195118"/>
            <a:ext cx="11877763"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AF25"/>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4" name="Google Shape;274;p37"/>
          <p:cNvSpPr/>
          <p:nvPr/>
        </p:nvSpPr>
        <p:spPr>
          <a:xfrm>
            <a:off x="21552073" y="2103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5" name="Google Shape;275;p37"/>
          <p:cNvSpPr/>
          <p:nvPr/>
        </p:nvSpPr>
        <p:spPr>
          <a:xfrm>
            <a:off x="7720603" y="40878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6" name="Google Shape;276;p37"/>
          <p:cNvSpPr/>
          <p:nvPr/>
        </p:nvSpPr>
        <p:spPr>
          <a:xfrm>
            <a:off x="14019872" y="1083793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pic>
        <p:nvPicPr>
          <p:cNvPr descr="Image" id="281" name="Google Shape;281;p38"/>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282" name="Google Shape;282;p38"/>
          <p:cNvSpPr/>
          <p:nvPr/>
        </p:nvSpPr>
        <p:spPr>
          <a:xfrm>
            <a:off x="17702803" y="124521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3" name="Google Shape;283;p38"/>
          <p:cNvSpPr/>
          <p:nvPr/>
        </p:nvSpPr>
        <p:spPr>
          <a:xfrm>
            <a:off x="378116" y="58135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4" name="Google Shape;284;p38"/>
          <p:cNvSpPr txBox="1"/>
          <p:nvPr/>
        </p:nvSpPr>
        <p:spPr>
          <a:xfrm>
            <a:off x="1655852" y="11720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285" name="Google Shape;285;p38"/>
          <p:cNvSpPr txBox="1"/>
          <p:nvPr/>
        </p:nvSpPr>
        <p:spPr>
          <a:xfrm>
            <a:off x="1655852" y="9659539"/>
            <a:ext cx="6562726" cy="11739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02.</a:t>
            </a:r>
            <a:endParaRPr/>
          </a:p>
        </p:txBody>
      </p:sp>
      <p:sp>
        <p:nvSpPr>
          <p:cNvPr id="286" name="Google Shape;286;p38"/>
          <p:cNvSpPr txBox="1"/>
          <p:nvPr/>
        </p:nvSpPr>
        <p:spPr>
          <a:xfrm>
            <a:off x="1655852" y="10988451"/>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287" name="Google Shape;287;p38"/>
          <p:cNvSpPr/>
          <p:nvPr/>
        </p:nvSpPr>
        <p:spPr>
          <a:xfrm>
            <a:off x="9752095" y="8786852"/>
            <a:ext cx="4879810" cy="5685205"/>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9"/>
          <p:cNvSpPr/>
          <p:nvPr/>
        </p:nvSpPr>
        <p:spPr>
          <a:xfrm rot="-3439330">
            <a:off x="4107363" y="203716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293" name="Google Shape;293;p39"/>
          <p:cNvPicPr preferRelativeResize="0"/>
          <p:nvPr>
            <p:ph idx="2" type="pic"/>
          </p:nvPr>
        </p:nvPicPr>
        <p:blipFill rotWithShape="1">
          <a:blip r:embed="rId3">
            <a:alphaModFix/>
          </a:blip>
          <a:srcRect b="0" l="32189" r="2369" t="0"/>
          <a:stretch/>
        </p:blipFill>
        <p:spPr>
          <a:xfrm>
            <a:off x="0" y="-1"/>
            <a:ext cx="8975725" cy="13715857"/>
          </a:xfrm>
          <a:prstGeom prst="rect">
            <a:avLst/>
          </a:prstGeom>
          <a:noFill/>
          <a:ln>
            <a:noFill/>
          </a:ln>
        </p:spPr>
      </p:pic>
      <p:sp>
        <p:nvSpPr>
          <p:cNvPr id="294" name="Google Shape;294;p39"/>
          <p:cNvSpPr txBox="1"/>
          <p:nvPr/>
        </p:nvSpPr>
        <p:spPr>
          <a:xfrm>
            <a:off x="11822203" y="7972835"/>
            <a:ext cx="7145483"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95" name="Google Shape;295;p39"/>
          <p:cNvSpPr/>
          <p:nvPr/>
        </p:nvSpPr>
        <p:spPr>
          <a:xfrm flipH="1">
            <a:off x="18668998" y="-787401"/>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6" name="Google Shape;296;p39"/>
          <p:cNvSpPr txBox="1"/>
          <p:nvPr/>
        </p:nvSpPr>
        <p:spPr>
          <a:xfrm>
            <a:off x="11822203" y="5468539"/>
            <a:ext cx="7143751"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97" name="Google Shape;297;p39"/>
          <p:cNvSpPr/>
          <p:nvPr/>
        </p:nvSpPr>
        <p:spPr>
          <a:xfrm>
            <a:off x="16178802" y="37372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8" name="Google Shape;298;p39"/>
          <p:cNvSpPr/>
          <p:nvPr/>
        </p:nvSpPr>
        <p:spPr>
          <a:xfrm>
            <a:off x="8381003" y="8783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9" name="Google Shape;299;p39"/>
          <p:cNvSpPr/>
          <p:nvPr/>
        </p:nvSpPr>
        <p:spPr>
          <a:xfrm>
            <a:off x="22249403" y="11145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0" name="Google Shape;300;p39"/>
          <p:cNvSpPr/>
          <p:nvPr/>
        </p:nvSpPr>
        <p:spPr>
          <a:xfrm>
            <a:off x="6780801" y="8162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descr="Image" id="305" name="Google Shape;305;p40"/>
          <p:cNvPicPr preferRelativeResize="0"/>
          <p:nvPr>
            <p:ph idx="2" type="pic"/>
          </p:nvPr>
        </p:nvPicPr>
        <p:blipFill rotWithShape="1">
          <a:blip r:embed="rId3">
            <a:alphaModFix/>
          </a:blip>
          <a:srcRect b="45823" l="4086" r="265" t="6062"/>
          <a:stretch/>
        </p:blipFill>
        <p:spPr>
          <a:xfrm>
            <a:off x="10278345" y="9414812"/>
            <a:ext cx="8986431" cy="4520437"/>
          </a:xfrm>
          <a:prstGeom prst="rect">
            <a:avLst/>
          </a:prstGeom>
          <a:noFill/>
          <a:ln>
            <a:noFill/>
          </a:ln>
        </p:spPr>
      </p:pic>
      <p:pic>
        <p:nvPicPr>
          <p:cNvPr descr="Image" id="306" name="Google Shape;306;p40"/>
          <p:cNvPicPr preferRelativeResize="0"/>
          <p:nvPr>
            <p:ph idx="3" type="pic"/>
          </p:nvPr>
        </p:nvPicPr>
        <p:blipFill rotWithShape="1">
          <a:blip r:embed="rId3">
            <a:alphaModFix/>
          </a:blip>
          <a:srcRect b="4903" l="2552" r="2196" t="8652"/>
          <a:stretch/>
        </p:blipFill>
        <p:spPr>
          <a:xfrm>
            <a:off x="16902463" y="6450053"/>
            <a:ext cx="8228441" cy="7467645"/>
          </a:xfrm>
          <a:prstGeom prst="rect">
            <a:avLst/>
          </a:prstGeom>
          <a:noFill/>
          <a:ln>
            <a:noFill/>
          </a:ln>
        </p:spPr>
      </p:pic>
      <p:sp>
        <p:nvSpPr>
          <p:cNvPr id="307" name="Google Shape;307;p40"/>
          <p:cNvSpPr txBox="1"/>
          <p:nvPr/>
        </p:nvSpPr>
        <p:spPr>
          <a:xfrm>
            <a:off x="6735853" y="5369321"/>
            <a:ext cx="7145483"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308" name="Google Shape;308;p40"/>
          <p:cNvSpPr txBox="1"/>
          <p:nvPr/>
        </p:nvSpPr>
        <p:spPr>
          <a:xfrm>
            <a:off x="6735853" y="3021061"/>
            <a:ext cx="714375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309" name="Google Shape;309;p40"/>
          <p:cNvSpPr/>
          <p:nvPr/>
        </p:nvSpPr>
        <p:spPr>
          <a:xfrm>
            <a:off x="16229602" y="8275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0" name="Google Shape;310;p40"/>
          <p:cNvSpPr/>
          <p:nvPr/>
        </p:nvSpPr>
        <p:spPr>
          <a:xfrm>
            <a:off x="1954803" y="72986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1" name="Google Shape;311;p40"/>
          <p:cNvSpPr/>
          <p:nvPr/>
        </p:nvSpPr>
        <p:spPr>
          <a:xfrm>
            <a:off x="9168403" y="125818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2" name="Google Shape;312;p40"/>
          <p:cNvSpPr/>
          <p:nvPr/>
        </p:nvSpPr>
        <p:spPr>
          <a:xfrm>
            <a:off x="-5816600" y="-4656408"/>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3" name="Google Shape;313;p40"/>
          <p:cNvSpPr/>
          <p:nvPr/>
        </p:nvSpPr>
        <p:spPr>
          <a:xfrm flipH="1" rot="10800000">
            <a:off x="17899656" y="-1137907"/>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4" name="Google Shape;314;p40"/>
          <p:cNvSpPr/>
          <p:nvPr/>
        </p:nvSpPr>
        <p:spPr>
          <a:xfrm>
            <a:off x="5256801" y="1621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descr="Image" id="319" name="Google Shape;319;p41"/>
          <p:cNvPicPr preferRelativeResize="0"/>
          <p:nvPr>
            <p:ph idx="2" type="pic"/>
          </p:nvPr>
        </p:nvPicPr>
        <p:blipFill rotWithShape="1">
          <a:blip r:embed="rId3">
            <a:alphaModFix/>
          </a:blip>
          <a:srcRect b="3047" l="3212" r="1263" t="1428"/>
          <a:stretch/>
        </p:blipFill>
        <p:spPr>
          <a:xfrm>
            <a:off x="4283379" y="3625717"/>
            <a:ext cx="12747756" cy="12747756"/>
          </a:xfrm>
          <a:prstGeom prst="rect">
            <a:avLst/>
          </a:prstGeom>
          <a:noFill/>
          <a:ln>
            <a:noFill/>
          </a:ln>
        </p:spPr>
      </p:pic>
      <p:pic>
        <p:nvPicPr>
          <p:cNvPr descr="Image" id="320" name="Google Shape;320;p41"/>
          <p:cNvPicPr preferRelativeResize="0"/>
          <p:nvPr>
            <p:ph idx="3" type="pic"/>
          </p:nvPr>
        </p:nvPicPr>
        <p:blipFill rotWithShape="1">
          <a:blip r:embed="rId3">
            <a:alphaModFix/>
          </a:blip>
          <a:srcRect b="4219" l="3417" r="3460" t="2658"/>
          <a:stretch/>
        </p:blipFill>
        <p:spPr>
          <a:xfrm>
            <a:off x="14846245" y="-1994769"/>
            <a:ext cx="12747756" cy="12747756"/>
          </a:xfrm>
          <a:prstGeom prst="rect">
            <a:avLst/>
          </a:prstGeom>
          <a:noFill/>
          <a:ln>
            <a:noFill/>
          </a:ln>
        </p:spPr>
      </p:pic>
      <p:sp>
        <p:nvSpPr>
          <p:cNvPr id="321" name="Google Shape;321;p41"/>
          <p:cNvSpPr txBox="1"/>
          <p:nvPr/>
        </p:nvSpPr>
        <p:spPr>
          <a:xfrm>
            <a:off x="5211853" y="6647259"/>
            <a:ext cx="4857751" cy="2393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322" name="Google Shape;322;p41"/>
          <p:cNvSpPr txBox="1"/>
          <p:nvPr/>
        </p:nvSpPr>
        <p:spPr>
          <a:xfrm>
            <a:off x="5211853" y="4265661"/>
            <a:ext cx="683455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323" name="Google Shape;323;p41"/>
          <p:cNvSpPr/>
          <p:nvPr/>
        </p:nvSpPr>
        <p:spPr>
          <a:xfrm>
            <a:off x="-1288972" y="-896621"/>
            <a:ext cx="6193446"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4" name="Google Shape;324;p41"/>
          <p:cNvSpPr/>
          <p:nvPr/>
        </p:nvSpPr>
        <p:spPr>
          <a:xfrm>
            <a:off x="3775017" y="2447955"/>
            <a:ext cx="3625966"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5" name="Google Shape;325;p41"/>
          <p:cNvSpPr/>
          <p:nvPr/>
        </p:nvSpPr>
        <p:spPr>
          <a:xfrm>
            <a:off x="15557680" y="562295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6" name="Google Shape;326;p41"/>
          <p:cNvSpPr/>
          <p:nvPr/>
        </p:nvSpPr>
        <p:spPr>
          <a:xfrm flipH="1">
            <a:off x="18516599" y="432243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7" name="Google Shape;327;p41"/>
          <p:cNvSpPr/>
          <p:nvPr/>
        </p:nvSpPr>
        <p:spPr>
          <a:xfrm>
            <a:off x="17398003" y="1155232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pic>
        <p:nvPicPr>
          <p:cNvPr descr="Image" id="332" name="Google Shape;332;p42"/>
          <p:cNvPicPr preferRelativeResize="0"/>
          <p:nvPr>
            <p:ph idx="2" type="pic"/>
          </p:nvPr>
        </p:nvPicPr>
        <p:blipFill rotWithShape="1">
          <a:blip r:embed="rId3">
            <a:alphaModFix/>
          </a:blip>
          <a:srcRect b="1004" l="2083" r="934" t="2013"/>
          <a:stretch/>
        </p:blipFill>
        <p:spPr>
          <a:xfrm>
            <a:off x="-4532203" y="-7585188"/>
            <a:ext cx="23438468" cy="23438468"/>
          </a:xfrm>
          <a:prstGeom prst="rect">
            <a:avLst/>
          </a:prstGeom>
          <a:noFill/>
          <a:ln>
            <a:noFill/>
          </a:ln>
        </p:spPr>
      </p:pic>
      <p:pic>
        <p:nvPicPr>
          <p:cNvPr descr="Image" id="333" name="Google Shape;333;p42"/>
          <p:cNvPicPr preferRelativeResize="0"/>
          <p:nvPr>
            <p:ph idx="3" type="pic"/>
          </p:nvPr>
        </p:nvPicPr>
        <p:blipFill rotWithShape="1">
          <a:blip r:embed="rId3">
            <a:alphaModFix/>
          </a:blip>
          <a:srcRect b="5422" l="4783" r="4986" t="4346"/>
          <a:stretch/>
        </p:blipFill>
        <p:spPr>
          <a:xfrm>
            <a:off x="-5950899" y="8253741"/>
            <a:ext cx="22912002" cy="22912002"/>
          </a:xfrm>
          <a:prstGeom prst="rect">
            <a:avLst/>
          </a:prstGeom>
          <a:noFill/>
          <a:ln>
            <a:noFill/>
          </a:ln>
        </p:spPr>
      </p:pic>
      <p:sp>
        <p:nvSpPr>
          <p:cNvPr id="334" name="Google Shape;334;p42"/>
          <p:cNvSpPr txBox="1"/>
          <p:nvPr/>
        </p:nvSpPr>
        <p:spPr>
          <a:xfrm>
            <a:off x="13993097" y="8777665"/>
            <a:ext cx="6080524"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335" name="Google Shape;335;p42"/>
          <p:cNvSpPr txBox="1"/>
          <p:nvPr/>
        </p:nvSpPr>
        <p:spPr>
          <a:xfrm>
            <a:off x="13993097" y="6369606"/>
            <a:ext cx="576176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336" name="Google Shape;336;p42"/>
          <p:cNvSpPr/>
          <p:nvPr/>
        </p:nvSpPr>
        <p:spPr>
          <a:xfrm>
            <a:off x="17506030" y="119082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7" name="Google Shape;337;p42"/>
          <p:cNvSpPr/>
          <p:nvPr/>
        </p:nvSpPr>
        <p:spPr>
          <a:xfrm>
            <a:off x="-48853" y="3221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42"/>
          <p:cNvSpPr/>
          <p:nvPr/>
        </p:nvSpPr>
        <p:spPr>
          <a:xfrm>
            <a:off x="16740547" y="4821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9" name="Google Shape;339;p42"/>
          <p:cNvSpPr/>
          <p:nvPr/>
        </p:nvSpPr>
        <p:spPr>
          <a:xfrm rot="403590">
            <a:off x="19926079" y="-14680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3"/>
          <p:cNvSpPr txBox="1"/>
          <p:nvPr/>
        </p:nvSpPr>
        <p:spPr>
          <a:xfrm>
            <a:off x="4275645" y="7510840"/>
            <a:ext cx="7143751" cy="2393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a:t>
            </a:r>
            <a:endParaRPr/>
          </a:p>
        </p:txBody>
      </p:sp>
      <p:sp>
        <p:nvSpPr>
          <p:cNvPr id="345" name="Google Shape;345;p43"/>
          <p:cNvSpPr txBox="1"/>
          <p:nvPr/>
        </p:nvSpPr>
        <p:spPr>
          <a:xfrm>
            <a:off x="4275645" y="2984875"/>
            <a:ext cx="7662368"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346" name="Google Shape;346;p43"/>
          <p:cNvSpPr txBox="1"/>
          <p:nvPr/>
        </p:nvSpPr>
        <p:spPr>
          <a:xfrm>
            <a:off x="4275645" y="5806657"/>
            <a:ext cx="7143751" cy="1478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Maecenas faucibus mollis interdum. Donec ullamcorper nulla non metus</a:t>
            </a:r>
            <a:endParaRPr/>
          </a:p>
        </p:txBody>
      </p:sp>
      <p:sp>
        <p:nvSpPr>
          <p:cNvPr id="347" name="Google Shape;347;p43"/>
          <p:cNvSpPr/>
          <p:nvPr/>
        </p:nvSpPr>
        <p:spPr>
          <a:xfrm>
            <a:off x="-5359400" y="47751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43"/>
          <p:cNvSpPr txBox="1"/>
          <p:nvPr/>
        </p:nvSpPr>
        <p:spPr>
          <a:xfrm>
            <a:off x="12685953" y="7510840"/>
            <a:ext cx="7143751" cy="2393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a:t>
            </a:r>
            <a:endParaRPr/>
          </a:p>
        </p:txBody>
      </p:sp>
      <p:sp>
        <p:nvSpPr>
          <p:cNvPr id="349" name="Google Shape;349;p43"/>
          <p:cNvSpPr/>
          <p:nvPr/>
        </p:nvSpPr>
        <p:spPr>
          <a:xfrm flipH="1" rot="10800000">
            <a:off x="19398256" y="-1090921"/>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0" name="Google Shape;350;p43"/>
          <p:cNvSpPr txBox="1"/>
          <p:nvPr/>
        </p:nvSpPr>
        <p:spPr>
          <a:xfrm>
            <a:off x="12685953" y="5806657"/>
            <a:ext cx="7143751" cy="1478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Nullam quis risus eget urna mollis ornare vel eu leo donec ullamcorper</a:t>
            </a:r>
            <a:endParaRPr/>
          </a:p>
        </p:txBody>
      </p:sp>
      <p:sp>
        <p:nvSpPr>
          <p:cNvPr id="351" name="Google Shape;351;p43"/>
          <p:cNvSpPr/>
          <p:nvPr/>
        </p:nvSpPr>
        <p:spPr>
          <a:xfrm>
            <a:off x="5561603" y="116841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2" name="Google Shape;352;p43"/>
          <p:cNvSpPr/>
          <p:nvPr/>
        </p:nvSpPr>
        <p:spPr>
          <a:xfrm>
            <a:off x="17385248" y="3416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3" name="Google Shape;353;p43"/>
          <p:cNvSpPr/>
          <p:nvPr/>
        </p:nvSpPr>
        <p:spPr>
          <a:xfrm>
            <a:off x="21690603" y="1189991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4" name="Google Shape;354;p43"/>
          <p:cNvSpPr/>
          <p:nvPr/>
        </p:nvSpPr>
        <p:spPr>
          <a:xfrm>
            <a:off x="-674152" y="146042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pic>
        <p:nvPicPr>
          <p:cNvPr descr="Image" id="359" name="Google Shape;359;p44"/>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360" name="Google Shape;360;p44"/>
          <p:cNvSpPr/>
          <p:nvPr/>
        </p:nvSpPr>
        <p:spPr>
          <a:xfrm rot="-8591558">
            <a:off x="-6368971" y="515034"/>
            <a:ext cx="13377988"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1" name="Google Shape;361;p44"/>
          <p:cNvSpPr txBox="1"/>
          <p:nvPr/>
        </p:nvSpPr>
        <p:spPr>
          <a:xfrm>
            <a:off x="1935252" y="11212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362" name="Google Shape;362;p44"/>
          <p:cNvSpPr txBox="1"/>
          <p:nvPr/>
        </p:nvSpPr>
        <p:spPr>
          <a:xfrm>
            <a:off x="1935252" y="9586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03.</a:t>
            </a:r>
            <a:endParaRPr/>
          </a:p>
        </p:txBody>
      </p:sp>
      <p:sp>
        <p:nvSpPr>
          <p:cNvPr id="363" name="Google Shape;363;p44"/>
          <p:cNvSpPr txBox="1"/>
          <p:nvPr/>
        </p:nvSpPr>
        <p:spPr>
          <a:xfrm>
            <a:off x="1935252" y="10634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364" name="Google Shape;364;p44"/>
          <p:cNvSpPr/>
          <p:nvPr/>
        </p:nvSpPr>
        <p:spPr>
          <a:xfrm>
            <a:off x="13865516" y="1192685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5" name="Google Shape;365;p44"/>
          <p:cNvSpPr/>
          <p:nvPr/>
        </p:nvSpPr>
        <p:spPr>
          <a:xfrm>
            <a:off x="4163741" y="8057917"/>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pic>
        <p:nvPicPr>
          <p:cNvPr descr="Image" id="370" name="Google Shape;370;p45"/>
          <p:cNvPicPr preferRelativeResize="0"/>
          <p:nvPr>
            <p:ph idx="2" type="pic"/>
          </p:nvPr>
        </p:nvPicPr>
        <p:blipFill rotWithShape="1">
          <a:blip r:embed="rId3">
            <a:alphaModFix/>
          </a:blip>
          <a:srcRect b="0" l="24942" r="21645" t="0"/>
          <a:stretch/>
        </p:blipFill>
        <p:spPr>
          <a:xfrm>
            <a:off x="8530431" y="2372"/>
            <a:ext cx="7323293" cy="13711209"/>
          </a:xfrm>
          <a:prstGeom prst="rect">
            <a:avLst/>
          </a:prstGeom>
          <a:noFill/>
          <a:ln>
            <a:noFill/>
          </a:ln>
        </p:spPr>
      </p:pic>
      <p:sp>
        <p:nvSpPr>
          <p:cNvPr id="371" name="Google Shape;371;p45"/>
          <p:cNvSpPr txBox="1"/>
          <p:nvPr/>
        </p:nvSpPr>
        <p:spPr>
          <a:xfrm>
            <a:off x="4223029" y="3680692"/>
            <a:ext cx="4046444"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72" name="Google Shape;372;p45"/>
          <p:cNvSpPr txBox="1"/>
          <p:nvPr/>
        </p:nvSpPr>
        <p:spPr>
          <a:xfrm>
            <a:off x="4223029" y="4918718"/>
            <a:ext cx="3872631"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73" name="Google Shape;373;p45"/>
          <p:cNvSpPr/>
          <p:nvPr/>
        </p:nvSpPr>
        <p:spPr>
          <a:xfrm>
            <a:off x="4223029" y="2889547"/>
            <a:ext cx="569101"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188970"/>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4" name="Google Shape;374;p45"/>
          <p:cNvSpPr txBox="1"/>
          <p:nvPr/>
        </p:nvSpPr>
        <p:spPr>
          <a:xfrm>
            <a:off x="16332691"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75" name="Google Shape;375;p45"/>
          <p:cNvSpPr txBox="1"/>
          <p:nvPr/>
        </p:nvSpPr>
        <p:spPr>
          <a:xfrm>
            <a:off x="16332691"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76" name="Google Shape;376;p45"/>
          <p:cNvSpPr/>
          <p:nvPr/>
        </p:nvSpPr>
        <p:spPr>
          <a:xfrm>
            <a:off x="16332691" y="2889547"/>
            <a:ext cx="796655"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188970"/>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7" name="Google Shape;377;p45"/>
          <p:cNvSpPr txBox="1"/>
          <p:nvPr/>
        </p:nvSpPr>
        <p:spPr>
          <a:xfrm>
            <a:off x="4223029" y="8506692"/>
            <a:ext cx="4046444"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78" name="Google Shape;378;p45"/>
          <p:cNvSpPr txBox="1"/>
          <p:nvPr/>
        </p:nvSpPr>
        <p:spPr>
          <a:xfrm>
            <a:off x="4223029" y="9744719"/>
            <a:ext cx="3872631"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79" name="Google Shape;379;p45"/>
          <p:cNvGrpSpPr/>
          <p:nvPr/>
        </p:nvGrpSpPr>
        <p:grpSpPr>
          <a:xfrm>
            <a:off x="4223029" y="7715547"/>
            <a:ext cx="638259" cy="628652"/>
            <a:chOff x="0" y="0"/>
            <a:chExt cx="638257" cy="628651"/>
          </a:xfrm>
        </p:grpSpPr>
        <p:sp>
          <p:nvSpPr>
            <p:cNvPr id="380" name="Google Shape;380;p45"/>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99C1B9"/>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381" name="Google Shape;381;p45"/>
            <p:cNvSpPr/>
            <p:nvPr/>
          </p:nvSpPr>
          <p:spPr>
            <a:xfrm>
              <a:off x="292966" y="136755"/>
              <a:ext cx="145115"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99C1B9"/>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382" name="Google Shape;382;p45"/>
          <p:cNvSpPr/>
          <p:nvPr/>
        </p:nvSpPr>
        <p:spPr>
          <a:xfrm flipH="1" rot="9567502">
            <a:off x="19863513" y="7306729"/>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45"/>
          <p:cNvSpPr txBox="1"/>
          <p:nvPr/>
        </p:nvSpPr>
        <p:spPr>
          <a:xfrm>
            <a:off x="16332691"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84" name="Google Shape;384;p45"/>
          <p:cNvSpPr txBox="1"/>
          <p:nvPr/>
        </p:nvSpPr>
        <p:spPr>
          <a:xfrm>
            <a:off x="16332691"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85" name="Google Shape;385;p45"/>
          <p:cNvSpPr/>
          <p:nvPr/>
        </p:nvSpPr>
        <p:spPr>
          <a:xfrm>
            <a:off x="16332691" y="7715547"/>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188970"/>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5"/>
          <p:cNvSpPr/>
          <p:nvPr/>
        </p:nvSpPr>
        <p:spPr>
          <a:xfrm>
            <a:off x="18160003" y="1264939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7" name="Google Shape;387;p45"/>
          <p:cNvSpPr/>
          <p:nvPr/>
        </p:nvSpPr>
        <p:spPr>
          <a:xfrm rot="5728590">
            <a:off x="-1022560" y="-2358462"/>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8" name="Google Shape;388;p45"/>
          <p:cNvSpPr/>
          <p:nvPr/>
        </p:nvSpPr>
        <p:spPr>
          <a:xfrm>
            <a:off x="3866230" y="100002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descr="Image" id="128" name="Google Shape;128;p28"/>
          <p:cNvPicPr preferRelativeResize="0"/>
          <p:nvPr>
            <p:ph idx="2" type="pic"/>
          </p:nvPr>
        </p:nvPicPr>
        <p:blipFill rotWithShape="1">
          <a:blip r:embed="rId3">
            <a:alphaModFix/>
          </a:blip>
          <a:srcRect b="1811" l="11771" r="10168" t="33440"/>
          <a:stretch/>
        </p:blipFill>
        <p:spPr>
          <a:xfrm>
            <a:off x="13405002" y="-127000"/>
            <a:ext cx="11106151" cy="9212263"/>
          </a:xfrm>
          <a:prstGeom prst="rect">
            <a:avLst/>
          </a:prstGeom>
          <a:noFill/>
          <a:ln>
            <a:noFill/>
          </a:ln>
        </p:spPr>
      </p:pic>
      <p:sp>
        <p:nvSpPr>
          <p:cNvPr id="129" name="Google Shape;129;p28"/>
          <p:cNvSpPr txBox="1"/>
          <p:nvPr/>
        </p:nvSpPr>
        <p:spPr>
          <a:xfrm>
            <a:off x="4977498" y="6466630"/>
            <a:ext cx="3048985"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01. Vestibulum</a:t>
            </a:r>
            <a:endParaRPr/>
          </a:p>
        </p:txBody>
      </p:sp>
      <p:sp>
        <p:nvSpPr>
          <p:cNvPr id="130" name="Google Shape;130;p28"/>
          <p:cNvSpPr txBox="1"/>
          <p:nvPr/>
        </p:nvSpPr>
        <p:spPr>
          <a:xfrm>
            <a:off x="4987249" y="7046019"/>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1" name="Google Shape;131;p28"/>
          <p:cNvSpPr txBox="1"/>
          <p:nvPr/>
        </p:nvSpPr>
        <p:spPr>
          <a:xfrm>
            <a:off x="8540564" y="6466630"/>
            <a:ext cx="1911319"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02. Amet</a:t>
            </a:r>
            <a:endParaRPr/>
          </a:p>
        </p:txBody>
      </p:sp>
      <p:sp>
        <p:nvSpPr>
          <p:cNvPr id="132" name="Google Shape;132;p28"/>
          <p:cNvSpPr txBox="1"/>
          <p:nvPr/>
        </p:nvSpPr>
        <p:spPr>
          <a:xfrm>
            <a:off x="8540564" y="7046019"/>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3" name="Google Shape;133;p28"/>
          <p:cNvSpPr txBox="1"/>
          <p:nvPr/>
        </p:nvSpPr>
        <p:spPr>
          <a:xfrm>
            <a:off x="12089995" y="6488434"/>
            <a:ext cx="1896460"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03. Justo</a:t>
            </a:r>
            <a:endParaRPr/>
          </a:p>
        </p:txBody>
      </p:sp>
      <p:sp>
        <p:nvSpPr>
          <p:cNvPr id="134" name="Google Shape;134;p28"/>
          <p:cNvSpPr txBox="1"/>
          <p:nvPr/>
        </p:nvSpPr>
        <p:spPr>
          <a:xfrm>
            <a:off x="12099745" y="7067823"/>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5" name="Google Shape;135;p28"/>
          <p:cNvSpPr txBox="1"/>
          <p:nvPr/>
        </p:nvSpPr>
        <p:spPr>
          <a:xfrm>
            <a:off x="4977498" y="9278490"/>
            <a:ext cx="2095723"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04. Lorem</a:t>
            </a:r>
            <a:endParaRPr/>
          </a:p>
        </p:txBody>
      </p:sp>
      <p:sp>
        <p:nvSpPr>
          <p:cNvPr id="136" name="Google Shape;136;p28"/>
          <p:cNvSpPr txBox="1"/>
          <p:nvPr/>
        </p:nvSpPr>
        <p:spPr>
          <a:xfrm>
            <a:off x="4987249" y="9857878"/>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7" name="Google Shape;137;p28"/>
          <p:cNvSpPr txBox="1"/>
          <p:nvPr/>
        </p:nvSpPr>
        <p:spPr>
          <a:xfrm>
            <a:off x="8540564" y="9278490"/>
            <a:ext cx="2068291"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05. Mattis</a:t>
            </a:r>
            <a:endParaRPr/>
          </a:p>
        </p:txBody>
      </p:sp>
      <p:sp>
        <p:nvSpPr>
          <p:cNvPr id="138" name="Google Shape;138;p28"/>
          <p:cNvSpPr txBox="1"/>
          <p:nvPr/>
        </p:nvSpPr>
        <p:spPr>
          <a:xfrm>
            <a:off x="8540564" y="9857878"/>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9" name="Google Shape;139;p28"/>
          <p:cNvSpPr txBox="1"/>
          <p:nvPr/>
        </p:nvSpPr>
        <p:spPr>
          <a:xfrm>
            <a:off x="12089995" y="9300293"/>
            <a:ext cx="2049241"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06. Fusce </a:t>
            </a:r>
            <a:endParaRPr/>
          </a:p>
        </p:txBody>
      </p:sp>
      <p:sp>
        <p:nvSpPr>
          <p:cNvPr id="140" name="Google Shape;140;p28"/>
          <p:cNvSpPr txBox="1"/>
          <p:nvPr/>
        </p:nvSpPr>
        <p:spPr>
          <a:xfrm>
            <a:off x="12099745" y="9879683"/>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41" name="Google Shape;141;p28"/>
          <p:cNvSpPr txBox="1"/>
          <p:nvPr/>
        </p:nvSpPr>
        <p:spPr>
          <a:xfrm>
            <a:off x="4843552" y="3706861"/>
            <a:ext cx="8264725"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142" name="Google Shape;142;p28"/>
          <p:cNvSpPr/>
          <p:nvPr/>
        </p:nvSpPr>
        <p:spPr>
          <a:xfrm>
            <a:off x="-51797" y="116679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3" name="Google Shape;143;p28"/>
          <p:cNvSpPr/>
          <p:nvPr/>
        </p:nvSpPr>
        <p:spPr>
          <a:xfrm>
            <a:off x="16272164" y="5337449"/>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4" name="Google Shape;144;p28"/>
          <p:cNvSpPr/>
          <p:nvPr/>
        </p:nvSpPr>
        <p:spPr>
          <a:xfrm flipH="1">
            <a:off x="19786600" y="8539261"/>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5" name="Google Shape;145;p28"/>
          <p:cNvSpPr/>
          <p:nvPr/>
        </p:nvSpPr>
        <p:spPr>
          <a:xfrm>
            <a:off x="20115803" y="101947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6" name="Google Shape;146;p28"/>
          <p:cNvSpPr/>
          <p:nvPr/>
        </p:nvSpPr>
        <p:spPr>
          <a:xfrm rot="-3439330">
            <a:off x="-1879600" y="-30428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7" name="Google Shape;147;p28"/>
          <p:cNvSpPr/>
          <p:nvPr/>
        </p:nvSpPr>
        <p:spPr>
          <a:xfrm>
            <a:off x="31149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pic>
        <p:nvPicPr>
          <p:cNvPr descr="Image" id="393" name="Google Shape;393;p46"/>
          <p:cNvPicPr preferRelativeResize="0"/>
          <p:nvPr>
            <p:ph idx="2" type="pic"/>
          </p:nvPr>
        </p:nvPicPr>
        <p:blipFill rotWithShape="1">
          <a:blip r:embed="rId3">
            <a:alphaModFix/>
          </a:blip>
          <a:srcRect b="0" l="20758" r="20757" t="0"/>
          <a:stretch/>
        </p:blipFill>
        <p:spPr>
          <a:xfrm>
            <a:off x="0" y="6326"/>
            <a:ext cx="8014116" cy="13703251"/>
          </a:xfrm>
          <a:prstGeom prst="rect">
            <a:avLst/>
          </a:prstGeom>
          <a:noFill/>
          <a:ln>
            <a:noFill/>
          </a:ln>
        </p:spPr>
      </p:pic>
      <p:sp>
        <p:nvSpPr>
          <p:cNvPr id="394" name="Google Shape;394;p46"/>
          <p:cNvSpPr txBox="1"/>
          <p:nvPr/>
        </p:nvSpPr>
        <p:spPr>
          <a:xfrm>
            <a:off x="10402171"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95" name="Google Shape;395;p46"/>
          <p:cNvSpPr txBox="1"/>
          <p:nvPr/>
        </p:nvSpPr>
        <p:spPr>
          <a:xfrm>
            <a:off x="10402171"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96" name="Google Shape;396;p46"/>
          <p:cNvSpPr/>
          <p:nvPr/>
        </p:nvSpPr>
        <p:spPr>
          <a:xfrm>
            <a:off x="10402171" y="2913592"/>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7" name="Google Shape;397;p46"/>
          <p:cNvSpPr txBox="1"/>
          <p:nvPr/>
        </p:nvSpPr>
        <p:spPr>
          <a:xfrm>
            <a:off x="16225177"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98" name="Google Shape;398;p46"/>
          <p:cNvSpPr txBox="1"/>
          <p:nvPr/>
        </p:nvSpPr>
        <p:spPr>
          <a:xfrm>
            <a:off x="16225177"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99" name="Google Shape;399;p46"/>
          <p:cNvSpPr/>
          <p:nvPr/>
        </p:nvSpPr>
        <p:spPr>
          <a:xfrm>
            <a:off x="16225177" y="2913592"/>
            <a:ext cx="796654"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0" name="Google Shape;400;p46"/>
          <p:cNvSpPr txBox="1"/>
          <p:nvPr/>
        </p:nvSpPr>
        <p:spPr>
          <a:xfrm>
            <a:off x="10402171"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01" name="Google Shape;401;p46"/>
          <p:cNvSpPr txBox="1"/>
          <p:nvPr/>
        </p:nvSpPr>
        <p:spPr>
          <a:xfrm>
            <a:off x="10402171"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402" name="Google Shape;402;p46"/>
          <p:cNvGrpSpPr/>
          <p:nvPr/>
        </p:nvGrpSpPr>
        <p:grpSpPr>
          <a:xfrm>
            <a:off x="10402171" y="7715547"/>
            <a:ext cx="638258" cy="628652"/>
            <a:chOff x="0" y="0"/>
            <a:chExt cx="638257" cy="628651"/>
          </a:xfrm>
        </p:grpSpPr>
        <p:sp>
          <p:nvSpPr>
            <p:cNvPr id="403" name="Google Shape;403;p46"/>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4" name="Google Shape;404;p46"/>
            <p:cNvSpPr/>
            <p:nvPr/>
          </p:nvSpPr>
          <p:spPr>
            <a:xfrm>
              <a:off x="292967" y="136755"/>
              <a:ext cx="145114"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05" name="Google Shape;405;p46"/>
          <p:cNvSpPr txBox="1"/>
          <p:nvPr/>
        </p:nvSpPr>
        <p:spPr>
          <a:xfrm>
            <a:off x="16225177" y="8506245"/>
            <a:ext cx="4046443"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06" name="Google Shape;406;p46"/>
          <p:cNvSpPr txBox="1"/>
          <p:nvPr/>
        </p:nvSpPr>
        <p:spPr>
          <a:xfrm>
            <a:off x="16225177" y="9744272"/>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07" name="Google Shape;407;p46"/>
          <p:cNvSpPr/>
          <p:nvPr/>
        </p:nvSpPr>
        <p:spPr>
          <a:xfrm>
            <a:off x="16225177" y="7739146"/>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8" name="Google Shape;408;p46"/>
          <p:cNvSpPr/>
          <p:nvPr/>
        </p:nvSpPr>
        <p:spPr>
          <a:xfrm flipH="1" rot="-5413231">
            <a:off x="3522527" y="-3602811"/>
            <a:ext cx="8757481" cy="8196206"/>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9" name="Google Shape;409;p46"/>
          <p:cNvSpPr/>
          <p:nvPr/>
        </p:nvSpPr>
        <p:spPr>
          <a:xfrm rot="4921337">
            <a:off x="16260040" y="9909373"/>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0" name="Google Shape;410;p46"/>
          <p:cNvSpPr/>
          <p:nvPr/>
        </p:nvSpPr>
        <p:spPr>
          <a:xfrm>
            <a:off x="9574803" y="152773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1" name="Google Shape;411;p46"/>
          <p:cNvSpPr/>
          <p:nvPr/>
        </p:nvSpPr>
        <p:spPr>
          <a:xfrm>
            <a:off x="16435416" y="1256470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pic>
        <p:nvPicPr>
          <p:cNvPr descr="Image" id="416" name="Google Shape;416;p47"/>
          <p:cNvPicPr preferRelativeResize="0"/>
          <p:nvPr>
            <p:ph idx="2" type="pic"/>
          </p:nvPr>
        </p:nvPicPr>
        <p:blipFill rotWithShape="1">
          <a:blip r:embed="rId3">
            <a:alphaModFix/>
          </a:blip>
          <a:srcRect b="0" l="20758" r="20757" t="0"/>
          <a:stretch/>
        </p:blipFill>
        <p:spPr>
          <a:xfrm>
            <a:off x="16369903" y="-24"/>
            <a:ext cx="8014095" cy="13703211"/>
          </a:xfrm>
          <a:prstGeom prst="rect">
            <a:avLst/>
          </a:prstGeom>
          <a:noFill/>
          <a:ln>
            <a:noFill/>
          </a:ln>
        </p:spPr>
      </p:pic>
      <p:sp>
        <p:nvSpPr>
          <p:cNvPr id="417" name="Google Shape;417;p47"/>
          <p:cNvSpPr txBox="1"/>
          <p:nvPr/>
        </p:nvSpPr>
        <p:spPr>
          <a:xfrm>
            <a:off x="4442260"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18" name="Google Shape;418;p47"/>
          <p:cNvSpPr txBox="1"/>
          <p:nvPr/>
        </p:nvSpPr>
        <p:spPr>
          <a:xfrm>
            <a:off x="4442260"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19" name="Google Shape;419;p47"/>
          <p:cNvSpPr/>
          <p:nvPr/>
        </p:nvSpPr>
        <p:spPr>
          <a:xfrm>
            <a:off x="4442260" y="2889547"/>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0" name="Google Shape;420;p47"/>
          <p:cNvSpPr txBox="1"/>
          <p:nvPr/>
        </p:nvSpPr>
        <p:spPr>
          <a:xfrm>
            <a:off x="10265265"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21" name="Google Shape;421;p47"/>
          <p:cNvSpPr txBox="1"/>
          <p:nvPr/>
        </p:nvSpPr>
        <p:spPr>
          <a:xfrm>
            <a:off x="10265265" y="4918718"/>
            <a:ext cx="3872631"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22" name="Google Shape;422;p47"/>
          <p:cNvSpPr/>
          <p:nvPr/>
        </p:nvSpPr>
        <p:spPr>
          <a:xfrm>
            <a:off x="10265265" y="2889547"/>
            <a:ext cx="796655"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3" name="Google Shape;423;p47"/>
          <p:cNvSpPr txBox="1"/>
          <p:nvPr/>
        </p:nvSpPr>
        <p:spPr>
          <a:xfrm>
            <a:off x="4442260"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24" name="Google Shape;424;p47"/>
          <p:cNvSpPr txBox="1"/>
          <p:nvPr/>
        </p:nvSpPr>
        <p:spPr>
          <a:xfrm>
            <a:off x="4442260"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425" name="Google Shape;425;p47"/>
          <p:cNvGrpSpPr/>
          <p:nvPr/>
        </p:nvGrpSpPr>
        <p:grpSpPr>
          <a:xfrm>
            <a:off x="4442260" y="7715547"/>
            <a:ext cx="638258" cy="628652"/>
            <a:chOff x="0" y="0"/>
            <a:chExt cx="638257" cy="628651"/>
          </a:xfrm>
        </p:grpSpPr>
        <p:sp>
          <p:nvSpPr>
            <p:cNvPr id="426" name="Google Shape;426;p47"/>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7" name="Google Shape;427;p47"/>
            <p:cNvSpPr/>
            <p:nvPr/>
          </p:nvSpPr>
          <p:spPr>
            <a:xfrm>
              <a:off x="292966" y="136755"/>
              <a:ext cx="145115"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28" name="Google Shape;428;p47"/>
          <p:cNvSpPr txBox="1"/>
          <p:nvPr/>
        </p:nvSpPr>
        <p:spPr>
          <a:xfrm>
            <a:off x="10265264" y="8506245"/>
            <a:ext cx="4046444"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29" name="Google Shape;429;p47"/>
          <p:cNvSpPr txBox="1"/>
          <p:nvPr/>
        </p:nvSpPr>
        <p:spPr>
          <a:xfrm>
            <a:off x="10265264" y="9744272"/>
            <a:ext cx="3872631"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30" name="Google Shape;430;p47"/>
          <p:cNvSpPr/>
          <p:nvPr/>
        </p:nvSpPr>
        <p:spPr>
          <a:xfrm>
            <a:off x="10265264" y="7715101"/>
            <a:ext cx="623203"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1" name="Google Shape;431;p47"/>
          <p:cNvSpPr/>
          <p:nvPr/>
        </p:nvSpPr>
        <p:spPr>
          <a:xfrm>
            <a:off x="-478255" y="7133280"/>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2" name="Google Shape;432;p47"/>
          <p:cNvSpPr/>
          <p:nvPr/>
        </p:nvSpPr>
        <p:spPr>
          <a:xfrm>
            <a:off x="13751994" y="132481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3" name="Google Shape;433;p47"/>
          <p:cNvSpPr/>
          <p:nvPr/>
        </p:nvSpPr>
        <p:spPr>
          <a:xfrm flipH="1" rot="10800000">
            <a:off x="12445495" y="10453612"/>
            <a:ext cx="8014098" cy="4078318"/>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4" name="Google Shape;434;p47"/>
          <p:cNvSpPr/>
          <p:nvPr/>
        </p:nvSpPr>
        <p:spPr>
          <a:xfrm flipH="1" rot="-5413231">
            <a:off x="-2337643" y="-2508539"/>
            <a:ext cx="8757480" cy="8196206"/>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pic>
        <p:nvPicPr>
          <p:cNvPr descr="Image" id="439" name="Google Shape;439;p48"/>
          <p:cNvPicPr preferRelativeResize="0"/>
          <p:nvPr>
            <p:ph idx="2" type="pic"/>
          </p:nvPr>
        </p:nvPicPr>
        <p:blipFill rotWithShape="1">
          <a:blip r:embed="rId3">
            <a:alphaModFix/>
          </a:blip>
          <a:srcRect b="20575" l="3638" r="3105" t="26967"/>
          <a:stretch/>
        </p:blipFill>
        <p:spPr>
          <a:xfrm>
            <a:off x="0" y="0"/>
            <a:ext cx="12278104" cy="6906433"/>
          </a:xfrm>
          <a:prstGeom prst="rect">
            <a:avLst/>
          </a:prstGeom>
          <a:noFill/>
          <a:ln>
            <a:noFill/>
          </a:ln>
        </p:spPr>
      </p:pic>
      <p:pic>
        <p:nvPicPr>
          <p:cNvPr descr="Image" id="440" name="Google Shape;440;p48"/>
          <p:cNvPicPr preferRelativeResize="0"/>
          <p:nvPr>
            <p:ph idx="3" type="pic"/>
          </p:nvPr>
        </p:nvPicPr>
        <p:blipFill rotWithShape="1">
          <a:blip r:embed="rId3">
            <a:alphaModFix/>
          </a:blip>
          <a:srcRect b="26334" l="5554" r="5555" t="23664"/>
          <a:stretch/>
        </p:blipFill>
        <p:spPr>
          <a:xfrm>
            <a:off x="12210416" y="6870789"/>
            <a:ext cx="12278104" cy="6906434"/>
          </a:xfrm>
          <a:prstGeom prst="rect">
            <a:avLst/>
          </a:prstGeom>
          <a:noFill/>
          <a:ln>
            <a:noFill/>
          </a:ln>
        </p:spPr>
      </p:pic>
      <p:sp>
        <p:nvSpPr>
          <p:cNvPr id="441" name="Google Shape;441;p48"/>
          <p:cNvSpPr txBox="1"/>
          <p:nvPr/>
        </p:nvSpPr>
        <p:spPr>
          <a:xfrm>
            <a:off x="13823467" y="2558256"/>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42" name="Google Shape;442;p48"/>
          <p:cNvSpPr txBox="1"/>
          <p:nvPr/>
        </p:nvSpPr>
        <p:spPr>
          <a:xfrm>
            <a:off x="13823467" y="3707382"/>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43" name="Google Shape;443;p48"/>
          <p:cNvSpPr/>
          <p:nvPr/>
        </p:nvSpPr>
        <p:spPr>
          <a:xfrm>
            <a:off x="13823467" y="1802036"/>
            <a:ext cx="551188"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4" name="Google Shape;444;p48"/>
          <p:cNvSpPr txBox="1"/>
          <p:nvPr/>
        </p:nvSpPr>
        <p:spPr>
          <a:xfrm>
            <a:off x="4797915" y="8860631"/>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45" name="Google Shape;445;p48"/>
          <p:cNvSpPr txBox="1"/>
          <p:nvPr/>
        </p:nvSpPr>
        <p:spPr>
          <a:xfrm>
            <a:off x="4797915" y="10009757"/>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46" name="Google Shape;446;p48"/>
          <p:cNvSpPr/>
          <p:nvPr/>
        </p:nvSpPr>
        <p:spPr>
          <a:xfrm>
            <a:off x="4797915" y="8131912"/>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7" name="Google Shape;447;p48"/>
          <p:cNvSpPr/>
          <p:nvPr/>
        </p:nvSpPr>
        <p:spPr>
          <a:xfrm>
            <a:off x="295217" y="1006074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8"/>
          <p:cNvSpPr/>
          <p:nvPr/>
        </p:nvSpPr>
        <p:spPr>
          <a:xfrm>
            <a:off x="-2152572" y="3709185"/>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8"/>
          <p:cNvSpPr/>
          <p:nvPr/>
        </p:nvSpPr>
        <p:spPr>
          <a:xfrm flipH="1">
            <a:off x="19075399" y="-4529046"/>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8"/>
          <p:cNvSpPr/>
          <p:nvPr/>
        </p:nvSpPr>
        <p:spPr>
          <a:xfrm>
            <a:off x="295217" y="1004804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8"/>
          <p:cNvSpPr/>
          <p:nvPr/>
        </p:nvSpPr>
        <p:spPr>
          <a:xfrm>
            <a:off x="295217" y="1002264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8"/>
          <p:cNvSpPr/>
          <p:nvPr/>
        </p:nvSpPr>
        <p:spPr>
          <a:xfrm>
            <a:off x="18058403" y="14101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pic>
        <p:nvPicPr>
          <p:cNvPr descr="Image" id="457" name="Google Shape;457;p49"/>
          <p:cNvPicPr preferRelativeResize="0"/>
          <p:nvPr>
            <p:ph idx="2" type="pic"/>
          </p:nvPr>
        </p:nvPicPr>
        <p:blipFill rotWithShape="1">
          <a:blip r:embed="rId3">
            <a:alphaModFix/>
          </a:blip>
          <a:srcRect b="24277" l="3893" r="9692" t="27162"/>
          <a:stretch/>
        </p:blipFill>
        <p:spPr>
          <a:xfrm>
            <a:off x="0" y="0"/>
            <a:ext cx="12198840" cy="6854707"/>
          </a:xfrm>
          <a:prstGeom prst="rect">
            <a:avLst/>
          </a:prstGeom>
          <a:noFill/>
          <a:ln>
            <a:noFill/>
          </a:ln>
        </p:spPr>
      </p:pic>
      <p:pic>
        <p:nvPicPr>
          <p:cNvPr descr="Image" id="458" name="Google Shape;458;p49"/>
          <p:cNvPicPr preferRelativeResize="0"/>
          <p:nvPr>
            <p:ph idx="3" type="pic"/>
          </p:nvPr>
        </p:nvPicPr>
        <p:blipFill rotWithShape="1">
          <a:blip r:embed="rId3">
            <a:alphaModFix/>
          </a:blip>
          <a:srcRect b="26549" l="5554" r="5555" t="23450"/>
          <a:stretch/>
        </p:blipFill>
        <p:spPr>
          <a:xfrm>
            <a:off x="12197855" y="0"/>
            <a:ext cx="12186145" cy="6854707"/>
          </a:xfrm>
          <a:prstGeom prst="rect">
            <a:avLst/>
          </a:prstGeom>
          <a:noFill/>
          <a:ln>
            <a:noFill/>
          </a:ln>
        </p:spPr>
      </p:pic>
      <p:sp>
        <p:nvSpPr>
          <p:cNvPr id="459" name="Google Shape;459;p49"/>
          <p:cNvSpPr txBox="1"/>
          <p:nvPr/>
        </p:nvSpPr>
        <p:spPr>
          <a:xfrm>
            <a:off x="5178915" y="8729722"/>
            <a:ext cx="5455765"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60" name="Google Shape;460;p49"/>
          <p:cNvSpPr txBox="1"/>
          <p:nvPr/>
        </p:nvSpPr>
        <p:spPr>
          <a:xfrm>
            <a:off x="5178915" y="9878848"/>
            <a:ext cx="5881066"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61" name="Google Shape;461;p49"/>
          <p:cNvSpPr/>
          <p:nvPr/>
        </p:nvSpPr>
        <p:spPr>
          <a:xfrm>
            <a:off x="5178915" y="8001003"/>
            <a:ext cx="628651" cy="503800"/>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2" name="Google Shape;462;p49"/>
          <p:cNvSpPr txBox="1"/>
          <p:nvPr/>
        </p:nvSpPr>
        <p:spPr>
          <a:xfrm>
            <a:off x="13332316" y="8760936"/>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63" name="Google Shape;463;p49"/>
          <p:cNvSpPr txBox="1"/>
          <p:nvPr/>
        </p:nvSpPr>
        <p:spPr>
          <a:xfrm>
            <a:off x="13332316" y="9910062"/>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64" name="Google Shape;464;p49"/>
          <p:cNvSpPr/>
          <p:nvPr/>
        </p:nvSpPr>
        <p:spPr>
          <a:xfrm>
            <a:off x="13332316" y="7969791"/>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cxnSp>
        <p:nvCxnSpPr>
          <p:cNvPr id="465" name="Google Shape;465;p49"/>
          <p:cNvCxnSpPr/>
          <p:nvPr/>
        </p:nvCxnSpPr>
        <p:spPr>
          <a:xfrm flipH="1" rot="10800000">
            <a:off x="12191999" y="6829573"/>
            <a:ext cx="1" cy="5191463"/>
          </a:xfrm>
          <a:prstGeom prst="straightConnector1">
            <a:avLst/>
          </a:prstGeom>
          <a:noFill/>
          <a:ln cap="flat" cmpd="sng" w="9525">
            <a:solidFill>
              <a:srgbClr val="E3E3E3"/>
            </a:solidFill>
            <a:prstDash val="solid"/>
            <a:miter lim="400000"/>
            <a:headEnd len="sm" w="sm" type="none"/>
            <a:tailEnd len="sm" w="sm" type="none"/>
          </a:ln>
        </p:spPr>
      </p:cxnSp>
      <p:sp>
        <p:nvSpPr>
          <p:cNvPr id="466" name="Google Shape;466;p49"/>
          <p:cNvSpPr/>
          <p:nvPr/>
        </p:nvSpPr>
        <p:spPr>
          <a:xfrm>
            <a:off x="752417" y="100598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7" name="Google Shape;467;p49"/>
          <p:cNvSpPr/>
          <p:nvPr/>
        </p:nvSpPr>
        <p:spPr>
          <a:xfrm rot="-47981">
            <a:off x="19941271" y="5799763"/>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8" name="Google Shape;468;p49"/>
          <p:cNvSpPr/>
          <p:nvPr/>
        </p:nvSpPr>
        <p:spPr>
          <a:xfrm rot="8567703">
            <a:off x="-8766213" y="5493434"/>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9" name="Google Shape;469;p49"/>
          <p:cNvSpPr/>
          <p:nvPr/>
        </p:nvSpPr>
        <p:spPr>
          <a:xfrm>
            <a:off x="18089627" y="7612691"/>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C3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pic>
        <p:nvPicPr>
          <p:cNvPr descr="Image" id="474" name="Google Shape;474;p50"/>
          <p:cNvPicPr preferRelativeResize="0"/>
          <p:nvPr>
            <p:ph idx="2" type="pic"/>
          </p:nvPr>
        </p:nvPicPr>
        <p:blipFill rotWithShape="1">
          <a:blip r:embed="rId3">
            <a:alphaModFix/>
          </a:blip>
          <a:srcRect b="28845" l="5509" r="5509" t="21154"/>
          <a:stretch/>
        </p:blipFill>
        <p:spPr>
          <a:xfrm>
            <a:off x="0" y="6861293"/>
            <a:ext cx="12198840" cy="6854707"/>
          </a:xfrm>
          <a:prstGeom prst="rect">
            <a:avLst/>
          </a:prstGeom>
          <a:noFill/>
          <a:ln>
            <a:noFill/>
          </a:ln>
        </p:spPr>
      </p:pic>
      <p:pic>
        <p:nvPicPr>
          <p:cNvPr descr="Image" id="475" name="Google Shape;475;p50"/>
          <p:cNvPicPr preferRelativeResize="0"/>
          <p:nvPr>
            <p:ph idx="3" type="pic"/>
          </p:nvPr>
        </p:nvPicPr>
        <p:blipFill rotWithShape="1">
          <a:blip r:embed="rId3">
            <a:alphaModFix/>
          </a:blip>
          <a:srcRect b="30203" l="5554" r="5555" t="19796"/>
          <a:stretch/>
        </p:blipFill>
        <p:spPr>
          <a:xfrm>
            <a:off x="12197855" y="6861293"/>
            <a:ext cx="12186145" cy="6854707"/>
          </a:xfrm>
          <a:prstGeom prst="rect">
            <a:avLst/>
          </a:prstGeom>
          <a:noFill/>
          <a:ln>
            <a:noFill/>
          </a:ln>
        </p:spPr>
      </p:pic>
      <p:sp>
        <p:nvSpPr>
          <p:cNvPr id="476" name="Google Shape;476;p50"/>
          <p:cNvSpPr txBox="1"/>
          <p:nvPr/>
        </p:nvSpPr>
        <p:spPr>
          <a:xfrm>
            <a:off x="13840316" y="234728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77" name="Google Shape;477;p50"/>
          <p:cNvSpPr txBox="1"/>
          <p:nvPr/>
        </p:nvSpPr>
        <p:spPr>
          <a:xfrm>
            <a:off x="13840316" y="3496413"/>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78" name="Google Shape;478;p50"/>
          <p:cNvSpPr/>
          <p:nvPr/>
        </p:nvSpPr>
        <p:spPr>
          <a:xfrm>
            <a:off x="13840316" y="1302142"/>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9" name="Google Shape;479;p50"/>
          <p:cNvSpPr txBox="1"/>
          <p:nvPr/>
        </p:nvSpPr>
        <p:spPr>
          <a:xfrm>
            <a:off x="4797915" y="2316074"/>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80" name="Google Shape;480;p50"/>
          <p:cNvSpPr txBox="1"/>
          <p:nvPr/>
        </p:nvSpPr>
        <p:spPr>
          <a:xfrm>
            <a:off x="4797915" y="3465200"/>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81" name="Google Shape;481;p50"/>
          <p:cNvSpPr/>
          <p:nvPr/>
        </p:nvSpPr>
        <p:spPr>
          <a:xfrm>
            <a:off x="4797915" y="1333355"/>
            <a:ext cx="628651" cy="503800"/>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2" name="Google Shape;482;p50"/>
          <p:cNvSpPr/>
          <p:nvPr/>
        </p:nvSpPr>
        <p:spPr>
          <a:xfrm>
            <a:off x="-7670800" y="-6350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3" name="Google Shape;483;p50"/>
          <p:cNvSpPr/>
          <p:nvPr/>
        </p:nvSpPr>
        <p:spPr>
          <a:xfrm flipH="1" rot="10800000">
            <a:off x="19830056" y="-1471921"/>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4" name="Google Shape;484;p50"/>
          <p:cNvSpPr/>
          <p:nvPr/>
        </p:nvSpPr>
        <p:spPr>
          <a:xfrm>
            <a:off x="3936003" y="627774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5" name="Google Shape;485;p50"/>
          <p:cNvSpPr/>
          <p:nvPr/>
        </p:nvSpPr>
        <p:spPr>
          <a:xfrm>
            <a:off x="18176817" y="128708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pic>
        <p:nvPicPr>
          <p:cNvPr descr="Image" id="490" name="Google Shape;490;p51"/>
          <p:cNvPicPr preferRelativeResize="0"/>
          <p:nvPr>
            <p:ph idx="2" type="pic"/>
          </p:nvPr>
        </p:nvPicPr>
        <p:blipFill rotWithShape="1">
          <a:blip r:embed="rId3">
            <a:alphaModFix/>
          </a:blip>
          <a:srcRect b="43201" l="5509" r="5509" t="6798"/>
          <a:stretch/>
        </p:blipFill>
        <p:spPr>
          <a:xfrm>
            <a:off x="0" y="6855034"/>
            <a:ext cx="12209978" cy="6860966"/>
          </a:xfrm>
          <a:prstGeom prst="rect">
            <a:avLst/>
          </a:prstGeom>
          <a:noFill/>
          <a:ln>
            <a:noFill/>
          </a:ln>
        </p:spPr>
      </p:pic>
      <p:pic>
        <p:nvPicPr>
          <p:cNvPr descr="Image" id="491" name="Google Shape;491;p51"/>
          <p:cNvPicPr preferRelativeResize="0"/>
          <p:nvPr>
            <p:ph idx="3" type="pic"/>
          </p:nvPr>
        </p:nvPicPr>
        <p:blipFill rotWithShape="1">
          <a:blip r:embed="rId3">
            <a:alphaModFix/>
          </a:blip>
          <a:srcRect b="4770" l="5554" r="5555" t="45228"/>
          <a:stretch/>
        </p:blipFill>
        <p:spPr>
          <a:xfrm>
            <a:off x="0" y="-3573"/>
            <a:ext cx="12209970" cy="6868111"/>
          </a:xfrm>
          <a:prstGeom prst="rect">
            <a:avLst/>
          </a:prstGeom>
          <a:noFill/>
          <a:ln>
            <a:noFill/>
          </a:ln>
        </p:spPr>
      </p:pic>
      <p:sp>
        <p:nvSpPr>
          <p:cNvPr id="492" name="Google Shape;492;p51"/>
          <p:cNvSpPr txBox="1"/>
          <p:nvPr/>
        </p:nvSpPr>
        <p:spPr>
          <a:xfrm>
            <a:off x="13802216" y="823490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93" name="Google Shape;493;p51"/>
          <p:cNvSpPr txBox="1"/>
          <p:nvPr/>
        </p:nvSpPr>
        <p:spPr>
          <a:xfrm>
            <a:off x="13802216" y="9384033"/>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a:t>
            </a:r>
            <a:endParaRPr/>
          </a:p>
        </p:txBody>
      </p:sp>
      <p:sp>
        <p:nvSpPr>
          <p:cNvPr id="494" name="Google Shape;494;p51"/>
          <p:cNvSpPr/>
          <p:nvPr/>
        </p:nvSpPr>
        <p:spPr>
          <a:xfrm>
            <a:off x="13802216" y="7506188"/>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188970"/>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5" name="Google Shape;495;p51"/>
          <p:cNvSpPr txBox="1"/>
          <p:nvPr/>
        </p:nvSpPr>
        <p:spPr>
          <a:xfrm>
            <a:off x="13802216" y="3968205"/>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96" name="Google Shape;496;p51"/>
          <p:cNvSpPr txBox="1"/>
          <p:nvPr/>
        </p:nvSpPr>
        <p:spPr>
          <a:xfrm>
            <a:off x="13802216" y="5117331"/>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a:t>
            </a:r>
            <a:endParaRPr/>
          </a:p>
        </p:txBody>
      </p:sp>
      <p:sp>
        <p:nvSpPr>
          <p:cNvPr id="497" name="Google Shape;497;p51"/>
          <p:cNvSpPr/>
          <p:nvPr/>
        </p:nvSpPr>
        <p:spPr>
          <a:xfrm>
            <a:off x="13879680" y="3177059"/>
            <a:ext cx="551188"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188970"/>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8" name="Google Shape;498;p51"/>
          <p:cNvSpPr/>
          <p:nvPr/>
        </p:nvSpPr>
        <p:spPr>
          <a:xfrm>
            <a:off x="21478838" y="848243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9" name="Google Shape;499;p51"/>
          <p:cNvSpPr/>
          <p:nvPr/>
        </p:nvSpPr>
        <p:spPr>
          <a:xfrm>
            <a:off x="11031129" y="167347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0" name="Google Shape;500;p51"/>
          <p:cNvSpPr/>
          <p:nvPr/>
        </p:nvSpPr>
        <p:spPr>
          <a:xfrm rot="274365">
            <a:off x="9639313" y="9430700"/>
            <a:ext cx="5163945" cy="487309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1" name="Google Shape;501;p51"/>
          <p:cNvSpPr/>
          <p:nvPr/>
        </p:nvSpPr>
        <p:spPr>
          <a:xfrm rot="-1232498">
            <a:off x="18441533" y="-2767599"/>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2" name="Google Shape;502;p51"/>
          <p:cNvSpPr/>
          <p:nvPr/>
        </p:nvSpPr>
        <p:spPr>
          <a:xfrm>
            <a:off x="13802216" y="12440036"/>
            <a:ext cx="2688507"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pic>
        <p:nvPicPr>
          <p:cNvPr descr="Image" id="507" name="Google Shape;507;p52"/>
          <p:cNvPicPr preferRelativeResize="0"/>
          <p:nvPr>
            <p:ph idx="2" type="pic"/>
          </p:nvPr>
        </p:nvPicPr>
        <p:blipFill rotWithShape="1">
          <a:blip r:embed="rId3">
            <a:alphaModFix/>
          </a:blip>
          <a:srcRect b="43201" l="5509" r="5509" t="6798"/>
          <a:stretch/>
        </p:blipFill>
        <p:spPr>
          <a:xfrm>
            <a:off x="12174140" y="6855034"/>
            <a:ext cx="12209978" cy="6860966"/>
          </a:xfrm>
          <a:prstGeom prst="rect">
            <a:avLst/>
          </a:prstGeom>
          <a:noFill/>
          <a:ln>
            <a:noFill/>
          </a:ln>
        </p:spPr>
      </p:pic>
      <p:pic>
        <p:nvPicPr>
          <p:cNvPr descr="Image" id="508" name="Google Shape;508;p52"/>
          <p:cNvPicPr preferRelativeResize="0"/>
          <p:nvPr>
            <p:ph idx="3" type="pic"/>
          </p:nvPr>
        </p:nvPicPr>
        <p:blipFill rotWithShape="1">
          <a:blip r:embed="rId3">
            <a:alphaModFix/>
          </a:blip>
          <a:srcRect b="4770" l="5554" r="5555" t="45228"/>
          <a:stretch/>
        </p:blipFill>
        <p:spPr>
          <a:xfrm>
            <a:off x="12174140" y="-3573"/>
            <a:ext cx="12209972" cy="6868111"/>
          </a:xfrm>
          <a:prstGeom prst="rect">
            <a:avLst/>
          </a:prstGeom>
          <a:noFill/>
          <a:ln>
            <a:noFill/>
          </a:ln>
        </p:spPr>
      </p:pic>
      <p:sp>
        <p:nvSpPr>
          <p:cNvPr id="509" name="Google Shape;509;p52"/>
          <p:cNvSpPr txBox="1"/>
          <p:nvPr/>
        </p:nvSpPr>
        <p:spPr>
          <a:xfrm>
            <a:off x="4653621" y="874290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510" name="Google Shape;510;p52"/>
          <p:cNvSpPr txBox="1"/>
          <p:nvPr/>
        </p:nvSpPr>
        <p:spPr>
          <a:xfrm>
            <a:off x="4653621" y="9892033"/>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a:t>
            </a:r>
            <a:endParaRPr/>
          </a:p>
        </p:txBody>
      </p:sp>
      <p:sp>
        <p:nvSpPr>
          <p:cNvPr id="511" name="Google Shape;511;p52"/>
          <p:cNvSpPr/>
          <p:nvPr/>
        </p:nvSpPr>
        <p:spPr>
          <a:xfrm>
            <a:off x="4653621" y="8014188"/>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188970"/>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52"/>
          <p:cNvSpPr txBox="1"/>
          <p:nvPr/>
        </p:nvSpPr>
        <p:spPr>
          <a:xfrm>
            <a:off x="4653621" y="3587205"/>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513" name="Google Shape;513;p52"/>
          <p:cNvSpPr txBox="1"/>
          <p:nvPr/>
        </p:nvSpPr>
        <p:spPr>
          <a:xfrm>
            <a:off x="4653621" y="4736331"/>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a:t>
            </a:r>
            <a:endParaRPr/>
          </a:p>
        </p:txBody>
      </p:sp>
      <p:sp>
        <p:nvSpPr>
          <p:cNvPr id="514" name="Google Shape;514;p52"/>
          <p:cNvSpPr/>
          <p:nvPr/>
        </p:nvSpPr>
        <p:spPr>
          <a:xfrm>
            <a:off x="4653621" y="2796059"/>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188970"/>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5" name="Google Shape;515;p52"/>
          <p:cNvSpPr/>
          <p:nvPr/>
        </p:nvSpPr>
        <p:spPr>
          <a:xfrm>
            <a:off x="-568370" y="1138480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52"/>
          <p:cNvSpPr/>
          <p:nvPr/>
        </p:nvSpPr>
        <p:spPr>
          <a:xfrm>
            <a:off x="10847747" y="7780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7" name="Google Shape;517;p52"/>
          <p:cNvSpPr/>
          <p:nvPr/>
        </p:nvSpPr>
        <p:spPr>
          <a:xfrm flipH="1">
            <a:off x="8661399" y="9223107"/>
            <a:ext cx="6335831" cy="592976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8" name="Google Shape;518;p52"/>
          <p:cNvSpPr/>
          <p:nvPr/>
        </p:nvSpPr>
        <p:spPr>
          <a:xfrm flipH="1" rot="6316475">
            <a:off x="-4249143" y="-3435240"/>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9" name="Google Shape;519;p52"/>
          <p:cNvSpPr/>
          <p:nvPr/>
        </p:nvSpPr>
        <p:spPr>
          <a:xfrm>
            <a:off x="2160959" y="138769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pic>
        <p:nvPicPr>
          <p:cNvPr descr="Image" id="524" name="Google Shape;524;p53"/>
          <p:cNvPicPr preferRelativeResize="0"/>
          <p:nvPr>
            <p:ph idx="2" type="pic"/>
          </p:nvPr>
        </p:nvPicPr>
        <p:blipFill rotWithShape="1">
          <a:blip r:embed="rId3">
            <a:alphaModFix/>
          </a:blip>
          <a:srcRect b="1803" l="115" r="766" t="42522"/>
          <a:stretch/>
        </p:blipFill>
        <p:spPr>
          <a:xfrm>
            <a:off x="-17463" y="0"/>
            <a:ext cx="24418925" cy="13716000"/>
          </a:xfrm>
          <a:prstGeom prst="rect">
            <a:avLst/>
          </a:prstGeom>
          <a:noFill/>
          <a:ln>
            <a:noFill/>
          </a:ln>
        </p:spPr>
      </p:pic>
      <p:sp>
        <p:nvSpPr>
          <p:cNvPr id="525" name="Google Shape;525;p53"/>
          <p:cNvSpPr/>
          <p:nvPr/>
        </p:nvSpPr>
        <p:spPr>
          <a:xfrm>
            <a:off x="16232547" y="12218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6" name="Google Shape;526;p53"/>
          <p:cNvSpPr/>
          <p:nvPr/>
        </p:nvSpPr>
        <p:spPr>
          <a:xfrm>
            <a:off x="2581217" y="79013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7" name="Google Shape;527;p53"/>
          <p:cNvSpPr txBox="1"/>
          <p:nvPr/>
        </p:nvSpPr>
        <p:spPr>
          <a:xfrm>
            <a:off x="1935252" y="11466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528" name="Google Shape;528;p53"/>
          <p:cNvSpPr txBox="1"/>
          <p:nvPr/>
        </p:nvSpPr>
        <p:spPr>
          <a:xfrm>
            <a:off x="1935252" y="9840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04.</a:t>
            </a:r>
            <a:endParaRPr/>
          </a:p>
        </p:txBody>
      </p:sp>
      <p:sp>
        <p:nvSpPr>
          <p:cNvPr id="529" name="Google Shape;529;p53"/>
          <p:cNvSpPr txBox="1"/>
          <p:nvPr/>
        </p:nvSpPr>
        <p:spPr>
          <a:xfrm>
            <a:off x="1935252" y="10888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530" name="Google Shape;530;p53"/>
          <p:cNvSpPr/>
          <p:nvPr/>
        </p:nvSpPr>
        <p:spPr>
          <a:xfrm rot="-5899365">
            <a:off x="-3262201" y="2730954"/>
            <a:ext cx="9214872" cy="4689383"/>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188970"/>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54"/>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536" name="Google Shape;536;p54"/>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537" name="Google Shape;537;p54"/>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pic>
        <p:nvPicPr>
          <p:cNvPr id="538" name="Google Shape;538;p54"/>
          <p:cNvPicPr preferRelativeResize="0"/>
          <p:nvPr/>
        </p:nvPicPr>
        <p:blipFill rotWithShape="1">
          <a:blip r:embed="rId3">
            <a:alphaModFix/>
          </a:blip>
          <a:srcRect b="0" l="0" r="0" t="0"/>
          <a:stretch/>
        </p:blipFill>
        <p:spPr>
          <a:xfrm>
            <a:off x="11306781" y="3998627"/>
            <a:ext cx="10362155" cy="5821616"/>
          </a:xfrm>
          <a:prstGeom prst="rect">
            <a:avLst/>
          </a:prstGeom>
          <a:noFill/>
          <a:ln>
            <a:noFill/>
          </a:ln>
        </p:spPr>
      </p:pic>
      <p:sp>
        <p:nvSpPr>
          <p:cNvPr id="539" name="Google Shape;539;p54"/>
          <p:cNvSpPr/>
          <p:nvPr/>
        </p:nvSpPr>
        <p:spPr>
          <a:xfrm>
            <a:off x="2589803" y="2611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0" name="Google Shape;540;p54"/>
          <p:cNvSpPr/>
          <p:nvPr/>
        </p:nvSpPr>
        <p:spPr>
          <a:xfrm>
            <a:off x="17363919" y="127571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1" name="Google Shape;541;p54"/>
          <p:cNvSpPr/>
          <p:nvPr/>
        </p:nvSpPr>
        <p:spPr>
          <a:xfrm rot="-10149869">
            <a:off x="-1114480" y="6288183"/>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2" name="Google Shape;542;p54"/>
          <p:cNvSpPr/>
          <p:nvPr/>
        </p:nvSpPr>
        <p:spPr>
          <a:xfrm flipH="1">
            <a:off x="19050000" y="-2487194"/>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3" name="Google Shape;543;p54"/>
          <p:cNvSpPr/>
          <p:nvPr/>
        </p:nvSpPr>
        <p:spPr>
          <a:xfrm>
            <a:off x="2589803" y="1102093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4" name="Google Shape;544;p54"/>
          <p:cNvSpPr/>
          <p:nvPr/>
        </p:nvSpPr>
        <p:spPr>
          <a:xfrm>
            <a:off x="16576519" y="16065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pic>
        <p:nvPicPr>
          <p:cNvPr id="549" name="Google Shape;549;p55"/>
          <p:cNvPicPr preferRelativeResize="0"/>
          <p:nvPr/>
        </p:nvPicPr>
        <p:blipFill rotWithShape="1">
          <a:blip r:embed="rId3">
            <a:alphaModFix/>
          </a:blip>
          <a:srcRect b="0" l="0" r="0" t="0"/>
          <a:stretch/>
        </p:blipFill>
        <p:spPr>
          <a:xfrm>
            <a:off x="11372150" y="3867705"/>
            <a:ext cx="10664358" cy="5980589"/>
          </a:xfrm>
          <a:prstGeom prst="rect">
            <a:avLst/>
          </a:prstGeom>
          <a:noFill/>
          <a:ln>
            <a:noFill/>
          </a:ln>
        </p:spPr>
      </p:pic>
      <p:sp>
        <p:nvSpPr>
          <p:cNvPr id="550" name="Google Shape;550;p55"/>
          <p:cNvSpPr/>
          <p:nvPr/>
        </p:nvSpPr>
        <p:spPr>
          <a:xfrm>
            <a:off x="17138659" y="2806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1" name="Google Shape;551;p55"/>
          <p:cNvSpPr/>
          <p:nvPr/>
        </p:nvSpPr>
        <p:spPr>
          <a:xfrm>
            <a:off x="4067117" y="109855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55"/>
          <p:cNvSpPr/>
          <p:nvPr/>
        </p:nvSpPr>
        <p:spPr>
          <a:xfrm>
            <a:off x="19408717" y="1235712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55"/>
          <p:cNvSpPr/>
          <p:nvPr/>
        </p:nvSpPr>
        <p:spPr>
          <a:xfrm>
            <a:off x="-590541" y="774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55"/>
          <p:cNvSpPr txBox="1"/>
          <p:nvPr/>
        </p:nvSpPr>
        <p:spPr>
          <a:xfrm>
            <a:off x="4995953" y="7223177"/>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555" name="Google Shape;555;p55"/>
          <p:cNvSpPr txBox="1"/>
          <p:nvPr/>
        </p:nvSpPr>
        <p:spPr>
          <a:xfrm>
            <a:off x="4995953" y="4864248"/>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556" name="Google Shape;556;p55"/>
          <p:cNvSpPr txBox="1"/>
          <p:nvPr/>
        </p:nvSpPr>
        <p:spPr>
          <a:xfrm>
            <a:off x="4995953" y="4381352"/>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557" name="Google Shape;557;p55"/>
          <p:cNvSpPr/>
          <p:nvPr/>
        </p:nvSpPr>
        <p:spPr>
          <a:xfrm rot="-5614358">
            <a:off x="-6532659" y="5486399"/>
            <a:ext cx="13377989"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8" name="Google Shape;558;p55"/>
          <p:cNvSpPr/>
          <p:nvPr/>
        </p:nvSpPr>
        <p:spPr>
          <a:xfrm rot="-47981">
            <a:off x="20027679" y="-2768590"/>
            <a:ext cx="5119529"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descr="Image" id="152" name="Google Shape;152;p29"/>
          <p:cNvPicPr preferRelativeResize="0"/>
          <p:nvPr>
            <p:ph idx="2" type="pic"/>
          </p:nvPr>
        </p:nvPicPr>
        <p:blipFill rotWithShape="1">
          <a:blip r:embed="rId3">
            <a:alphaModFix/>
          </a:blip>
          <a:srcRect b="35803" l="7974" r="7972" t="7147"/>
          <a:stretch/>
        </p:blipFill>
        <p:spPr>
          <a:xfrm>
            <a:off x="9677618" y="5895499"/>
            <a:ext cx="11494692" cy="7801770"/>
          </a:xfrm>
          <a:prstGeom prst="rect">
            <a:avLst/>
          </a:prstGeom>
          <a:noFill/>
          <a:ln>
            <a:noFill/>
          </a:ln>
        </p:spPr>
      </p:pic>
      <p:pic>
        <p:nvPicPr>
          <p:cNvPr descr="Image" id="153" name="Google Shape;153;p29"/>
          <p:cNvPicPr preferRelativeResize="0"/>
          <p:nvPr>
            <p:ph idx="3" type="pic"/>
          </p:nvPr>
        </p:nvPicPr>
        <p:blipFill rotWithShape="1">
          <a:blip r:embed="rId3">
            <a:alphaModFix/>
          </a:blip>
          <a:srcRect b="1123" l="19015" r="31945" t="30755"/>
          <a:stretch/>
        </p:blipFill>
        <p:spPr>
          <a:xfrm>
            <a:off x="17770586" y="0"/>
            <a:ext cx="6706395" cy="9315847"/>
          </a:xfrm>
          <a:prstGeom prst="rect">
            <a:avLst/>
          </a:prstGeom>
          <a:noFill/>
          <a:ln>
            <a:noFill/>
          </a:ln>
        </p:spPr>
      </p:pic>
      <p:pic>
        <p:nvPicPr>
          <p:cNvPr descr="Image" id="154" name="Google Shape;154;p29"/>
          <p:cNvPicPr preferRelativeResize="0"/>
          <p:nvPr>
            <p:ph idx="4" type="pic"/>
          </p:nvPr>
        </p:nvPicPr>
        <p:blipFill rotWithShape="1">
          <a:blip r:embed="rId3">
            <a:alphaModFix/>
          </a:blip>
          <a:srcRect b="71920" l="21974" r="29017" t="1107"/>
          <a:stretch/>
        </p:blipFill>
        <p:spPr>
          <a:xfrm>
            <a:off x="17786877" y="10027404"/>
            <a:ext cx="6702029" cy="3688558"/>
          </a:xfrm>
          <a:prstGeom prst="rect">
            <a:avLst/>
          </a:prstGeom>
          <a:noFill/>
          <a:ln>
            <a:noFill/>
          </a:ln>
        </p:spPr>
      </p:pic>
      <p:pic>
        <p:nvPicPr>
          <p:cNvPr descr="Image" id="155" name="Google Shape;155;p29"/>
          <p:cNvPicPr preferRelativeResize="0"/>
          <p:nvPr>
            <p:ph idx="5" type="pic"/>
          </p:nvPr>
        </p:nvPicPr>
        <p:blipFill rotWithShape="1">
          <a:blip r:embed="rId3">
            <a:alphaModFix/>
          </a:blip>
          <a:srcRect b="7602" l="1970" r="78705" t="53613"/>
          <a:stretch/>
        </p:blipFill>
        <p:spPr>
          <a:xfrm>
            <a:off x="21868084" y="7035024"/>
            <a:ext cx="2642792" cy="5303839"/>
          </a:xfrm>
          <a:prstGeom prst="rect">
            <a:avLst/>
          </a:prstGeom>
          <a:noFill/>
          <a:ln>
            <a:noFill/>
          </a:ln>
        </p:spPr>
      </p:pic>
      <p:sp>
        <p:nvSpPr>
          <p:cNvPr id="156" name="Google Shape;156;p29"/>
          <p:cNvSpPr txBox="1"/>
          <p:nvPr/>
        </p:nvSpPr>
        <p:spPr>
          <a:xfrm>
            <a:off x="5211853" y="6232921"/>
            <a:ext cx="7145483" cy="1250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a:t>
            </a:r>
            <a:endParaRPr/>
          </a:p>
        </p:txBody>
      </p:sp>
      <p:sp>
        <p:nvSpPr>
          <p:cNvPr id="157" name="Google Shape;157;p29"/>
          <p:cNvSpPr txBox="1"/>
          <p:nvPr/>
        </p:nvSpPr>
        <p:spPr>
          <a:xfrm>
            <a:off x="5211853" y="3706861"/>
            <a:ext cx="8087619"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158" name="Google Shape;158;p29"/>
          <p:cNvSpPr/>
          <p:nvPr/>
        </p:nvSpPr>
        <p:spPr>
          <a:xfrm>
            <a:off x="-635998" y="64800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9" name="Google Shape;159;p29"/>
          <p:cNvSpPr/>
          <p:nvPr/>
        </p:nvSpPr>
        <p:spPr>
          <a:xfrm>
            <a:off x="14173198" y="-1242150"/>
            <a:ext cx="6193447"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0" name="Google Shape;160;p29"/>
          <p:cNvSpPr/>
          <p:nvPr/>
        </p:nvSpPr>
        <p:spPr>
          <a:xfrm rot="10800000">
            <a:off x="-6299200" y="6709988"/>
            <a:ext cx="13377988"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1" name="Google Shape;161;p29"/>
          <p:cNvSpPr/>
          <p:nvPr/>
        </p:nvSpPr>
        <p:spPr>
          <a:xfrm>
            <a:off x="4825002" y="10028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2" name="Google Shape;162;p29"/>
          <p:cNvSpPr/>
          <p:nvPr/>
        </p:nvSpPr>
        <p:spPr>
          <a:xfrm>
            <a:off x="12212066" y="1722697"/>
            <a:ext cx="2847857"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pic>
        <p:nvPicPr>
          <p:cNvPr id="563" name="Google Shape;563;p56"/>
          <p:cNvPicPr preferRelativeResize="0"/>
          <p:nvPr/>
        </p:nvPicPr>
        <p:blipFill rotWithShape="1">
          <a:blip r:embed="rId3">
            <a:alphaModFix/>
          </a:blip>
          <a:srcRect b="0" l="0" r="0" t="0"/>
          <a:stretch/>
        </p:blipFill>
        <p:spPr>
          <a:xfrm>
            <a:off x="11164596" y="2002781"/>
            <a:ext cx="10151277" cy="10151277"/>
          </a:xfrm>
          <a:prstGeom prst="rect">
            <a:avLst/>
          </a:prstGeom>
          <a:noFill/>
          <a:ln>
            <a:noFill/>
          </a:ln>
        </p:spPr>
      </p:pic>
      <p:sp>
        <p:nvSpPr>
          <p:cNvPr id="564" name="Google Shape;564;p56"/>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565" name="Google Shape;565;p56"/>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566" name="Google Shape;566;p56"/>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567" name="Google Shape;567;p56"/>
          <p:cNvSpPr/>
          <p:nvPr/>
        </p:nvSpPr>
        <p:spPr>
          <a:xfrm>
            <a:off x="3012310" y="3399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8" name="Google Shape;568;p56"/>
          <p:cNvSpPr/>
          <p:nvPr/>
        </p:nvSpPr>
        <p:spPr>
          <a:xfrm>
            <a:off x="17579917" y="119769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9" name="Google Shape;569;p56"/>
          <p:cNvSpPr/>
          <p:nvPr/>
        </p:nvSpPr>
        <p:spPr>
          <a:xfrm rot="274365">
            <a:off x="-1871539" y="7668553"/>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0" name="Google Shape;570;p56"/>
          <p:cNvSpPr/>
          <p:nvPr/>
        </p:nvSpPr>
        <p:spPr>
          <a:xfrm rot="-1232498">
            <a:off x="19988236" y="-2263718"/>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1" name="Google Shape;571;p56"/>
          <p:cNvSpPr/>
          <p:nvPr/>
        </p:nvSpPr>
        <p:spPr>
          <a:xfrm>
            <a:off x="1958917" y="1031251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2" name="Google Shape;572;p56"/>
          <p:cNvSpPr/>
          <p:nvPr/>
        </p:nvSpPr>
        <p:spPr>
          <a:xfrm>
            <a:off x="17968970" y="9352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pic>
        <p:nvPicPr>
          <p:cNvPr id="577" name="Google Shape;577;p57"/>
          <p:cNvPicPr preferRelativeResize="0"/>
          <p:nvPr/>
        </p:nvPicPr>
        <p:blipFill rotWithShape="1">
          <a:blip r:embed="rId3">
            <a:alphaModFix/>
          </a:blip>
          <a:srcRect b="0" l="0" r="0" t="0"/>
          <a:stretch/>
        </p:blipFill>
        <p:spPr>
          <a:xfrm>
            <a:off x="11280226" y="3975958"/>
            <a:ext cx="10450002" cy="5863397"/>
          </a:xfrm>
          <a:prstGeom prst="rect">
            <a:avLst/>
          </a:prstGeom>
          <a:noFill/>
          <a:ln>
            <a:noFill/>
          </a:ln>
        </p:spPr>
      </p:pic>
      <p:sp>
        <p:nvSpPr>
          <p:cNvPr id="578" name="Google Shape;578;p57"/>
          <p:cNvSpPr/>
          <p:nvPr/>
        </p:nvSpPr>
        <p:spPr>
          <a:xfrm>
            <a:off x="3588929" y="117620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9" name="Google Shape;579;p57"/>
          <p:cNvSpPr txBox="1"/>
          <p:nvPr/>
        </p:nvSpPr>
        <p:spPr>
          <a:xfrm>
            <a:off x="4818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580" name="Google Shape;580;p57"/>
          <p:cNvSpPr txBox="1"/>
          <p:nvPr/>
        </p:nvSpPr>
        <p:spPr>
          <a:xfrm>
            <a:off x="4818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581" name="Google Shape;581;p57"/>
          <p:cNvSpPr txBox="1"/>
          <p:nvPr/>
        </p:nvSpPr>
        <p:spPr>
          <a:xfrm>
            <a:off x="4818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582" name="Google Shape;582;p57"/>
          <p:cNvSpPr/>
          <p:nvPr/>
        </p:nvSpPr>
        <p:spPr>
          <a:xfrm>
            <a:off x="16720730" y="24965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3" name="Google Shape;583;p57"/>
          <p:cNvSpPr/>
          <p:nvPr/>
        </p:nvSpPr>
        <p:spPr>
          <a:xfrm>
            <a:off x="16382244" y="10464361"/>
            <a:ext cx="9727576" cy="4950263"/>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4" name="Google Shape;584;p57"/>
          <p:cNvSpPr/>
          <p:nvPr/>
        </p:nvSpPr>
        <p:spPr>
          <a:xfrm>
            <a:off x="-1111172" y="-17341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57"/>
          <p:cNvSpPr/>
          <p:nvPr/>
        </p:nvSpPr>
        <p:spPr>
          <a:xfrm>
            <a:off x="4393203" y="224870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57"/>
          <p:cNvSpPr/>
          <p:nvPr/>
        </p:nvSpPr>
        <p:spPr>
          <a:xfrm>
            <a:off x="14350003" y="1183015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0" name="Shape 590"/>
        <p:cNvGrpSpPr/>
        <p:nvPr/>
      </p:nvGrpSpPr>
      <p:grpSpPr>
        <a:xfrm>
          <a:off x="0" y="0"/>
          <a:ext cx="0" cy="0"/>
          <a:chOff x="0" y="0"/>
          <a:chExt cx="0" cy="0"/>
        </a:xfrm>
      </p:grpSpPr>
      <p:pic>
        <p:nvPicPr>
          <p:cNvPr descr="Image" id="591" name="Google Shape;591;p58"/>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592" name="Google Shape;592;p58"/>
          <p:cNvSpPr/>
          <p:nvPr/>
        </p:nvSpPr>
        <p:spPr>
          <a:xfrm>
            <a:off x="3097803" y="8402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3" name="Google Shape;593;p58"/>
          <p:cNvSpPr/>
          <p:nvPr/>
        </p:nvSpPr>
        <p:spPr>
          <a:xfrm>
            <a:off x="14280230" y="1191927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4" name="Google Shape;594;p58"/>
          <p:cNvSpPr txBox="1"/>
          <p:nvPr/>
        </p:nvSpPr>
        <p:spPr>
          <a:xfrm>
            <a:off x="1935252" y="11466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595" name="Google Shape;595;p58"/>
          <p:cNvSpPr txBox="1"/>
          <p:nvPr/>
        </p:nvSpPr>
        <p:spPr>
          <a:xfrm>
            <a:off x="1935252" y="9840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04.</a:t>
            </a:r>
            <a:endParaRPr/>
          </a:p>
        </p:txBody>
      </p:sp>
      <p:sp>
        <p:nvSpPr>
          <p:cNvPr id="596" name="Google Shape;596;p58"/>
          <p:cNvSpPr txBox="1"/>
          <p:nvPr/>
        </p:nvSpPr>
        <p:spPr>
          <a:xfrm>
            <a:off x="1935252" y="10888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597" name="Google Shape;597;p58"/>
          <p:cNvSpPr/>
          <p:nvPr/>
        </p:nvSpPr>
        <p:spPr>
          <a:xfrm>
            <a:off x="-313396" y="3394248"/>
            <a:ext cx="5883177" cy="5506119"/>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pic>
        <p:nvPicPr>
          <p:cNvPr descr="Image" id="602" name="Google Shape;602;p59"/>
          <p:cNvPicPr preferRelativeResize="0"/>
          <p:nvPr>
            <p:ph idx="2" type="pic"/>
          </p:nvPr>
        </p:nvPicPr>
        <p:blipFill rotWithShape="1">
          <a:blip r:embed="rId3">
            <a:alphaModFix/>
          </a:blip>
          <a:srcRect b="4395" l="5778" r="6120" t="7555"/>
          <a:stretch/>
        </p:blipFill>
        <p:spPr>
          <a:xfrm>
            <a:off x="9504190" y="3272348"/>
            <a:ext cx="4034235" cy="4031854"/>
          </a:xfrm>
          <a:prstGeom prst="rect">
            <a:avLst/>
          </a:prstGeom>
          <a:noFill/>
          <a:ln>
            <a:noFill/>
          </a:ln>
        </p:spPr>
      </p:pic>
      <p:pic>
        <p:nvPicPr>
          <p:cNvPr descr="Image" id="603" name="Google Shape;603;p59"/>
          <p:cNvPicPr preferRelativeResize="0"/>
          <p:nvPr>
            <p:ph idx="3" type="pic"/>
          </p:nvPr>
        </p:nvPicPr>
        <p:blipFill rotWithShape="1">
          <a:blip r:embed="rId3">
            <a:alphaModFix/>
          </a:blip>
          <a:srcRect b="4393" l="2810" r="5499" t="3971"/>
          <a:stretch/>
        </p:blipFill>
        <p:spPr>
          <a:xfrm>
            <a:off x="14041438" y="3272348"/>
            <a:ext cx="4034236" cy="4031854"/>
          </a:xfrm>
          <a:prstGeom prst="rect">
            <a:avLst/>
          </a:prstGeom>
          <a:noFill/>
          <a:ln>
            <a:noFill/>
          </a:ln>
        </p:spPr>
      </p:pic>
      <p:pic>
        <p:nvPicPr>
          <p:cNvPr descr="Image" id="604" name="Google Shape;604;p59"/>
          <p:cNvPicPr preferRelativeResize="0"/>
          <p:nvPr>
            <p:ph idx="4" type="pic"/>
          </p:nvPr>
        </p:nvPicPr>
        <p:blipFill rotWithShape="1">
          <a:blip r:embed="rId3">
            <a:alphaModFix/>
          </a:blip>
          <a:srcRect b="2794" l="3785" r="3182" t="4229"/>
          <a:stretch/>
        </p:blipFill>
        <p:spPr>
          <a:xfrm>
            <a:off x="18578684" y="3272348"/>
            <a:ext cx="4034236" cy="4031854"/>
          </a:xfrm>
          <a:prstGeom prst="rect">
            <a:avLst/>
          </a:prstGeom>
          <a:noFill/>
          <a:ln>
            <a:noFill/>
          </a:ln>
        </p:spPr>
      </p:pic>
      <p:sp>
        <p:nvSpPr>
          <p:cNvPr id="605" name="Google Shape;605;p59"/>
          <p:cNvSpPr txBox="1"/>
          <p:nvPr/>
        </p:nvSpPr>
        <p:spPr>
          <a:xfrm>
            <a:off x="9504190" y="7916068"/>
            <a:ext cx="3406744"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Virginia Douglas</a:t>
            </a:r>
            <a:endParaRPr/>
          </a:p>
        </p:txBody>
      </p:sp>
      <p:sp>
        <p:nvSpPr>
          <p:cNvPr id="606" name="Google Shape;606;p59"/>
          <p:cNvSpPr txBox="1"/>
          <p:nvPr/>
        </p:nvSpPr>
        <p:spPr>
          <a:xfrm>
            <a:off x="9504190" y="9092406"/>
            <a:ext cx="3882352"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607" name="Google Shape;607;p59"/>
          <p:cNvSpPr txBox="1"/>
          <p:nvPr/>
        </p:nvSpPr>
        <p:spPr>
          <a:xfrm>
            <a:off x="9504190" y="8554243"/>
            <a:ext cx="1745127" cy="4500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Montserrat"/>
              <a:buNone/>
            </a:pPr>
            <a:r>
              <a:rPr b="1" i="0" lang="en-US" sz="2200" u="none" cap="none" strike="noStrike">
                <a:solidFill>
                  <a:srgbClr val="FFFFFF"/>
                </a:solidFill>
                <a:latin typeface="Montserrat"/>
                <a:ea typeface="Montserrat"/>
                <a:cs typeface="Montserrat"/>
                <a:sym typeface="Montserrat"/>
              </a:rPr>
              <a:t>DESIGNER</a:t>
            </a:r>
            <a:endParaRPr/>
          </a:p>
        </p:txBody>
      </p:sp>
      <p:sp>
        <p:nvSpPr>
          <p:cNvPr id="608" name="Google Shape;608;p59"/>
          <p:cNvSpPr txBox="1"/>
          <p:nvPr/>
        </p:nvSpPr>
        <p:spPr>
          <a:xfrm>
            <a:off x="14041439" y="7916068"/>
            <a:ext cx="2294605"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Gary Lewis</a:t>
            </a:r>
            <a:endParaRPr/>
          </a:p>
        </p:txBody>
      </p:sp>
      <p:sp>
        <p:nvSpPr>
          <p:cNvPr id="609" name="Google Shape;609;p59"/>
          <p:cNvSpPr txBox="1"/>
          <p:nvPr/>
        </p:nvSpPr>
        <p:spPr>
          <a:xfrm>
            <a:off x="14041439" y="9092406"/>
            <a:ext cx="3882350"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610" name="Google Shape;610;p59"/>
          <p:cNvSpPr txBox="1"/>
          <p:nvPr/>
        </p:nvSpPr>
        <p:spPr>
          <a:xfrm>
            <a:off x="14041439" y="8554243"/>
            <a:ext cx="2448376" cy="4500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Montserrat"/>
              <a:buNone/>
            </a:pPr>
            <a:r>
              <a:rPr b="1" i="0" lang="en-US" sz="2200" u="none" cap="none" strike="noStrike">
                <a:solidFill>
                  <a:srgbClr val="FFFFFF"/>
                </a:solidFill>
                <a:latin typeface="Montserrat"/>
                <a:ea typeface="Montserrat"/>
                <a:cs typeface="Montserrat"/>
                <a:sym typeface="Montserrat"/>
              </a:rPr>
              <a:t>PROGRAMMER</a:t>
            </a:r>
            <a:endParaRPr/>
          </a:p>
        </p:txBody>
      </p:sp>
      <p:sp>
        <p:nvSpPr>
          <p:cNvPr id="611" name="Google Shape;611;p59"/>
          <p:cNvSpPr txBox="1"/>
          <p:nvPr/>
        </p:nvSpPr>
        <p:spPr>
          <a:xfrm>
            <a:off x="18578686" y="7916068"/>
            <a:ext cx="3312256"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Joyce McDonald</a:t>
            </a:r>
            <a:endParaRPr/>
          </a:p>
        </p:txBody>
      </p:sp>
      <p:sp>
        <p:nvSpPr>
          <p:cNvPr id="612" name="Google Shape;612;p59"/>
          <p:cNvSpPr txBox="1"/>
          <p:nvPr/>
        </p:nvSpPr>
        <p:spPr>
          <a:xfrm>
            <a:off x="18578686" y="9092406"/>
            <a:ext cx="3882352"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613" name="Google Shape;613;p59"/>
          <p:cNvSpPr txBox="1"/>
          <p:nvPr/>
        </p:nvSpPr>
        <p:spPr>
          <a:xfrm>
            <a:off x="18578686" y="8554243"/>
            <a:ext cx="2516550" cy="4500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Montserrat"/>
              <a:buNone/>
            </a:pPr>
            <a:r>
              <a:rPr b="1" i="0" lang="en-US" sz="2200" u="none" cap="none" strike="noStrike">
                <a:solidFill>
                  <a:srgbClr val="FFFFFF"/>
                </a:solidFill>
                <a:latin typeface="Montserrat"/>
                <a:ea typeface="Montserrat"/>
                <a:cs typeface="Montserrat"/>
                <a:sym typeface="Montserrat"/>
              </a:rPr>
              <a:t>COPY WRITTEN</a:t>
            </a:r>
            <a:endParaRPr/>
          </a:p>
        </p:txBody>
      </p:sp>
      <p:sp>
        <p:nvSpPr>
          <p:cNvPr id="614" name="Google Shape;614;p59"/>
          <p:cNvSpPr/>
          <p:nvPr/>
        </p:nvSpPr>
        <p:spPr>
          <a:xfrm>
            <a:off x="1896273" y="221612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5" name="Google Shape;615;p59"/>
          <p:cNvSpPr txBox="1"/>
          <p:nvPr/>
        </p:nvSpPr>
        <p:spPr>
          <a:xfrm>
            <a:off x="3191821"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616" name="Google Shape;616;p59"/>
          <p:cNvSpPr txBox="1"/>
          <p:nvPr/>
        </p:nvSpPr>
        <p:spPr>
          <a:xfrm>
            <a:off x="3191821"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617" name="Google Shape;617;p59"/>
          <p:cNvSpPr txBox="1"/>
          <p:nvPr/>
        </p:nvSpPr>
        <p:spPr>
          <a:xfrm>
            <a:off x="3191821"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618" name="Google Shape;618;p59"/>
          <p:cNvSpPr/>
          <p:nvPr/>
        </p:nvSpPr>
        <p:spPr>
          <a:xfrm>
            <a:off x="19175606" y="1253982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9" name="Google Shape;619;p59"/>
          <p:cNvSpPr/>
          <p:nvPr/>
        </p:nvSpPr>
        <p:spPr>
          <a:xfrm flipH="1">
            <a:off x="19481800" y="-3860801"/>
            <a:ext cx="9760522" cy="913496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0" name="Google Shape;620;p59"/>
          <p:cNvSpPr/>
          <p:nvPr/>
        </p:nvSpPr>
        <p:spPr>
          <a:xfrm rot="10800000">
            <a:off x="-5165695" y="8149938"/>
            <a:ext cx="11877763"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1" name="Google Shape;621;p59"/>
          <p:cNvSpPr/>
          <p:nvPr/>
        </p:nvSpPr>
        <p:spPr>
          <a:xfrm>
            <a:off x="5646329" y="117620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2" name="Google Shape;622;p59"/>
          <p:cNvSpPr/>
          <p:nvPr/>
        </p:nvSpPr>
        <p:spPr>
          <a:xfrm>
            <a:off x="16492130" y="185140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sp>
        <p:nvSpPr>
          <p:cNvPr id="627" name="Google Shape;627;p60"/>
          <p:cNvSpPr/>
          <p:nvPr/>
        </p:nvSpPr>
        <p:spPr>
          <a:xfrm flipH="1">
            <a:off x="18556653" y="-2461141"/>
            <a:ext cx="7129220" cy="667230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E749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628" name="Google Shape;628;p60"/>
          <p:cNvPicPr preferRelativeResize="0"/>
          <p:nvPr>
            <p:ph idx="2" type="pic"/>
          </p:nvPr>
        </p:nvPicPr>
        <p:blipFill rotWithShape="1">
          <a:blip r:embed="rId3">
            <a:alphaModFix/>
          </a:blip>
          <a:srcRect b="1438" l="1490" r="61255" t="1270"/>
          <a:stretch/>
        </p:blipFill>
        <p:spPr>
          <a:xfrm>
            <a:off x="11391899" y="4348"/>
            <a:ext cx="3638038" cy="9501029"/>
          </a:xfrm>
          <a:prstGeom prst="rect">
            <a:avLst/>
          </a:prstGeom>
          <a:noFill/>
          <a:ln>
            <a:noFill/>
          </a:ln>
        </p:spPr>
      </p:pic>
      <p:pic>
        <p:nvPicPr>
          <p:cNvPr descr="Image" id="629" name="Google Shape;629;p60"/>
          <p:cNvPicPr preferRelativeResize="0"/>
          <p:nvPr>
            <p:ph idx="3" type="pic"/>
          </p:nvPr>
        </p:nvPicPr>
        <p:blipFill rotWithShape="1">
          <a:blip r:embed="rId3">
            <a:alphaModFix/>
          </a:blip>
          <a:srcRect b="3565" l="3244" r="53063" t="2860"/>
          <a:stretch/>
        </p:blipFill>
        <p:spPr>
          <a:xfrm>
            <a:off x="15426006" y="5924480"/>
            <a:ext cx="3638038" cy="7791520"/>
          </a:xfrm>
          <a:prstGeom prst="rect">
            <a:avLst/>
          </a:prstGeom>
          <a:noFill/>
          <a:ln>
            <a:noFill/>
          </a:ln>
        </p:spPr>
      </p:pic>
      <p:pic>
        <p:nvPicPr>
          <p:cNvPr descr="Image" id="630" name="Google Shape;630;p60"/>
          <p:cNvPicPr preferRelativeResize="0"/>
          <p:nvPr>
            <p:ph idx="4" type="pic"/>
          </p:nvPr>
        </p:nvPicPr>
        <p:blipFill rotWithShape="1">
          <a:blip r:embed="rId3">
            <a:alphaModFix/>
          </a:blip>
          <a:srcRect b="2029" l="3644" r="35264" t="5053"/>
          <a:stretch/>
        </p:blipFill>
        <p:spPr>
          <a:xfrm>
            <a:off x="15426008" y="0"/>
            <a:ext cx="3638038" cy="5533324"/>
          </a:xfrm>
          <a:prstGeom prst="rect">
            <a:avLst/>
          </a:prstGeom>
          <a:noFill/>
          <a:ln>
            <a:noFill/>
          </a:ln>
        </p:spPr>
      </p:pic>
      <p:pic>
        <p:nvPicPr>
          <p:cNvPr descr="Image" id="631" name="Google Shape;631;p60"/>
          <p:cNvPicPr preferRelativeResize="0"/>
          <p:nvPr>
            <p:ph idx="5" type="pic"/>
          </p:nvPr>
        </p:nvPicPr>
        <p:blipFill rotWithShape="1">
          <a:blip r:embed="rId3">
            <a:alphaModFix/>
          </a:blip>
          <a:srcRect b="1499" l="1689" r="65143" t="1054"/>
          <a:stretch/>
        </p:blipFill>
        <p:spPr>
          <a:xfrm>
            <a:off x="19460116" y="3014915"/>
            <a:ext cx="3638037" cy="10689128"/>
          </a:xfrm>
          <a:prstGeom prst="rect">
            <a:avLst/>
          </a:prstGeom>
          <a:noFill/>
          <a:ln>
            <a:noFill/>
          </a:ln>
        </p:spPr>
      </p:pic>
      <p:sp>
        <p:nvSpPr>
          <p:cNvPr id="632" name="Google Shape;632;p60"/>
          <p:cNvSpPr/>
          <p:nvPr/>
        </p:nvSpPr>
        <p:spPr>
          <a:xfrm>
            <a:off x="-254999" y="10813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3" name="Google Shape;633;p60"/>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634" name="Google Shape;634;p60"/>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635" name="Google Shape;635;p60"/>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636" name="Google Shape;636;p60"/>
          <p:cNvSpPr/>
          <p:nvPr/>
        </p:nvSpPr>
        <p:spPr>
          <a:xfrm>
            <a:off x="13791202" y="9539506"/>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7" name="Google Shape;637;p60"/>
          <p:cNvSpPr/>
          <p:nvPr/>
        </p:nvSpPr>
        <p:spPr>
          <a:xfrm rot="10800000">
            <a:off x="-5337264" y="7467599"/>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8" name="Google Shape;638;p60"/>
          <p:cNvSpPr/>
          <p:nvPr/>
        </p:nvSpPr>
        <p:spPr>
          <a:xfrm>
            <a:off x="5490898" y="115125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pic>
        <p:nvPicPr>
          <p:cNvPr descr="Image" id="643" name="Google Shape;643;p61"/>
          <p:cNvPicPr preferRelativeResize="0"/>
          <p:nvPr>
            <p:ph idx="2" type="pic"/>
          </p:nvPr>
        </p:nvPicPr>
        <p:blipFill rotWithShape="1">
          <a:blip r:embed="rId3">
            <a:alphaModFix/>
          </a:blip>
          <a:srcRect b="1528" l="2918" r="48161" t="1951"/>
          <a:stretch/>
        </p:blipFill>
        <p:spPr>
          <a:xfrm>
            <a:off x="10441717" y="330200"/>
            <a:ext cx="6616832" cy="13055600"/>
          </a:xfrm>
          <a:prstGeom prst="rect">
            <a:avLst/>
          </a:prstGeom>
          <a:noFill/>
          <a:ln>
            <a:noFill/>
          </a:ln>
        </p:spPr>
      </p:pic>
      <p:pic>
        <p:nvPicPr>
          <p:cNvPr descr="Image" id="644" name="Google Shape;644;p61"/>
          <p:cNvPicPr preferRelativeResize="0"/>
          <p:nvPr>
            <p:ph idx="3" type="pic"/>
          </p:nvPr>
        </p:nvPicPr>
        <p:blipFill rotWithShape="1">
          <a:blip r:embed="rId3">
            <a:alphaModFix/>
          </a:blip>
          <a:srcRect b="1922" l="1427" r="49672" t="1595"/>
          <a:stretch/>
        </p:blipFill>
        <p:spPr>
          <a:xfrm>
            <a:off x="17432047" y="330200"/>
            <a:ext cx="6616832" cy="13055600"/>
          </a:xfrm>
          <a:prstGeom prst="rect">
            <a:avLst/>
          </a:prstGeom>
          <a:noFill/>
          <a:ln>
            <a:noFill/>
          </a:ln>
        </p:spPr>
      </p:pic>
      <p:sp>
        <p:nvSpPr>
          <p:cNvPr id="645" name="Google Shape;645;p61"/>
          <p:cNvSpPr txBox="1"/>
          <p:nvPr/>
        </p:nvSpPr>
        <p:spPr>
          <a:xfrm>
            <a:off x="3191821" y="6256834"/>
            <a:ext cx="5479456" cy="44886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a:t>
            </a:r>
            <a:endParaRPr/>
          </a:p>
          <a:p>
            <a:pPr indent="0" lvl="0" marL="0" marR="0" rtl="0" algn="l">
              <a:lnSpc>
                <a:spcPct val="100000"/>
              </a:lnSpc>
              <a:spcBef>
                <a:spcPts val="450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646" name="Google Shape;646;p61"/>
          <p:cNvSpPr txBox="1"/>
          <p:nvPr/>
        </p:nvSpPr>
        <p:spPr>
          <a:xfrm>
            <a:off x="3191821" y="3897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647" name="Google Shape;647;p61"/>
          <p:cNvSpPr txBox="1"/>
          <p:nvPr/>
        </p:nvSpPr>
        <p:spPr>
          <a:xfrm>
            <a:off x="3191821" y="3415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648" name="Google Shape;648;p61"/>
          <p:cNvSpPr/>
          <p:nvPr/>
        </p:nvSpPr>
        <p:spPr>
          <a:xfrm>
            <a:off x="15823203" y="4211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61"/>
          <p:cNvSpPr/>
          <p:nvPr/>
        </p:nvSpPr>
        <p:spPr>
          <a:xfrm>
            <a:off x="-1619172" y="-2459717"/>
            <a:ext cx="6193446"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0" name="Google Shape;650;p61"/>
          <p:cNvSpPr/>
          <p:nvPr/>
        </p:nvSpPr>
        <p:spPr>
          <a:xfrm flipH="1">
            <a:off x="6705600" y="9103716"/>
            <a:ext cx="5730322" cy="536306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1" name="Google Shape;651;p61"/>
          <p:cNvSpPr/>
          <p:nvPr/>
        </p:nvSpPr>
        <p:spPr>
          <a:xfrm>
            <a:off x="3301003" y="2433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2" name="Google Shape;652;p61"/>
          <p:cNvSpPr/>
          <p:nvPr/>
        </p:nvSpPr>
        <p:spPr>
          <a:xfrm>
            <a:off x="4206718" y="1201699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0"/>
          <p:cNvSpPr txBox="1"/>
          <p:nvPr/>
        </p:nvSpPr>
        <p:spPr>
          <a:xfrm>
            <a:off x="11916934" y="7467897"/>
            <a:ext cx="5648395" cy="2774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 Vestibulum id ligula porta felis euismod semper. Donec id elit non mi porta gravida at eget metus. Etiam porta sem malesuada magna mollis euismod. Aenean lacinia bibendum nulla sed consectetur.</a:t>
            </a:r>
            <a:endParaRPr/>
          </a:p>
        </p:txBody>
      </p:sp>
      <p:sp>
        <p:nvSpPr>
          <p:cNvPr id="168" name="Google Shape;168;p30"/>
          <p:cNvSpPr txBox="1"/>
          <p:nvPr/>
        </p:nvSpPr>
        <p:spPr>
          <a:xfrm>
            <a:off x="5358923" y="4412407"/>
            <a:ext cx="6611089" cy="3307557"/>
          </a:xfrm>
          <a:prstGeom prst="rect">
            <a:avLst/>
          </a:prstGeom>
          <a:noFill/>
          <a:ln>
            <a:noFill/>
          </a:ln>
        </p:spPr>
        <p:txBody>
          <a:bodyPr anchorCtr="0" anchor="t" bIns="53575" lIns="53575" spcFirstLastPara="1" rIns="53575" wrap="square" tIns="53575">
            <a:noAutofit/>
          </a:bodyPr>
          <a:lstStyle/>
          <a:p>
            <a:pPr indent="0" lvl="0" marL="0" marR="0" rtl="0" algn="r">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169" name="Google Shape;169;p30"/>
          <p:cNvSpPr/>
          <p:nvPr/>
        </p:nvSpPr>
        <p:spPr>
          <a:xfrm>
            <a:off x="21030202" y="3075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0" name="Google Shape;170;p30"/>
          <p:cNvSpPr/>
          <p:nvPr/>
        </p:nvSpPr>
        <p:spPr>
          <a:xfrm>
            <a:off x="-320764" y="10910361"/>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1" name="Google Shape;171;p30"/>
          <p:cNvSpPr/>
          <p:nvPr/>
        </p:nvSpPr>
        <p:spPr>
          <a:xfrm>
            <a:off x="19338836" y="72897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2" name="Google Shape;172;p30"/>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3" name="Google Shape;173;p30"/>
          <p:cNvSpPr/>
          <p:nvPr/>
        </p:nvSpPr>
        <p:spPr>
          <a:xfrm>
            <a:off x="3555002" y="3075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4" name="Google Shape;174;p30"/>
          <p:cNvSpPr/>
          <p:nvPr/>
        </p:nvSpPr>
        <p:spPr>
          <a:xfrm>
            <a:off x="18145036" y="118535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nvSpPr>
        <p:spPr>
          <a:xfrm>
            <a:off x="5120898" y="5373252"/>
            <a:ext cx="2398364"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$350</a:t>
            </a:r>
            <a:endParaRPr/>
          </a:p>
        </p:txBody>
      </p:sp>
      <p:sp>
        <p:nvSpPr>
          <p:cNvPr id="180" name="Google Shape;180;p31"/>
          <p:cNvSpPr txBox="1"/>
          <p:nvPr/>
        </p:nvSpPr>
        <p:spPr>
          <a:xfrm>
            <a:off x="5120898" y="7664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81" name="Google Shape;181;p31"/>
          <p:cNvSpPr txBox="1"/>
          <p:nvPr/>
        </p:nvSpPr>
        <p:spPr>
          <a:xfrm>
            <a:off x="8807730" y="5373252"/>
            <a:ext cx="2553939"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9400</a:t>
            </a:r>
            <a:endParaRPr/>
          </a:p>
        </p:txBody>
      </p:sp>
      <p:sp>
        <p:nvSpPr>
          <p:cNvPr id="182" name="Google Shape;182;p31"/>
          <p:cNvSpPr txBox="1"/>
          <p:nvPr/>
        </p:nvSpPr>
        <p:spPr>
          <a:xfrm>
            <a:off x="8807730" y="7664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83" name="Google Shape;183;p31"/>
          <p:cNvSpPr txBox="1"/>
          <p:nvPr/>
        </p:nvSpPr>
        <p:spPr>
          <a:xfrm>
            <a:off x="8807730" y="6744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28"/>
              <a:buFont typeface="Montserrat"/>
              <a:buNone/>
            </a:pPr>
            <a:r>
              <a:rPr b="1" i="0" lang="en-US" sz="1628" u="none" cap="none" strike="noStrike">
                <a:solidFill>
                  <a:srgbClr val="FFFFFF"/>
                </a:solidFill>
                <a:latin typeface="Montserrat"/>
                <a:ea typeface="Montserrat"/>
                <a:cs typeface="Montserrat"/>
                <a:sym typeface="Montserrat"/>
              </a:rPr>
              <a:t>LOREM IPSUM DOLOR</a:t>
            </a:r>
            <a:endParaRPr/>
          </a:p>
        </p:txBody>
      </p:sp>
      <p:sp>
        <p:nvSpPr>
          <p:cNvPr id="184" name="Google Shape;184;p31"/>
          <p:cNvSpPr txBox="1"/>
          <p:nvPr/>
        </p:nvSpPr>
        <p:spPr>
          <a:xfrm>
            <a:off x="12494562" y="5373252"/>
            <a:ext cx="1597375"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172</a:t>
            </a:r>
            <a:endParaRPr/>
          </a:p>
        </p:txBody>
      </p:sp>
      <p:sp>
        <p:nvSpPr>
          <p:cNvPr id="185" name="Google Shape;185;p31"/>
          <p:cNvSpPr txBox="1"/>
          <p:nvPr/>
        </p:nvSpPr>
        <p:spPr>
          <a:xfrm>
            <a:off x="12494562" y="7664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86" name="Google Shape;186;p31"/>
          <p:cNvSpPr txBox="1"/>
          <p:nvPr/>
        </p:nvSpPr>
        <p:spPr>
          <a:xfrm>
            <a:off x="12494562" y="6744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28"/>
              <a:buFont typeface="Montserrat"/>
              <a:buNone/>
            </a:pPr>
            <a:r>
              <a:rPr b="1" i="0" lang="en-US" sz="1628" u="none" cap="none" strike="noStrike">
                <a:solidFill>
                  <a:srgbClr val="FFFFFF"/>
                </a:solidFill>
                <a:latin typeface="Montserrat"/>
                <a:ea typeface="Montserrat"/>
                <a:cs typeface="Montserrat"/>
                <a:sym typeface="Montserrat"/>
              </a:rPr>
              <a:t>LOREM IPSUM DOLOR</a:t>
            </a:r>
            <a:endParaRPr/>
          </a:p>
        </p:txBody>
      </p:sp>
      <p:sp>
        <p:nvSpPr>
          <p:cNvPr id="187" name="Google Shape;187;p31"/>
          <p:cNvSpPr txBox="1"/>
          <p:nvPr/>
        </p:nvSpPr>
        <p:spPr>
          <a:xfrm>
            <a:off x="16181395" y="5373252"/>
            <a:ext cx="18276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879</a:t>
            </a:r>
            <a:endParaRPr/>
          </a:p>
        </p:txBody>
      </p:sp>
      <p:sp>
        <p:nvSpPr>
          <p:cNvPr id="188" name="Google Shape;188;p31"/>
          <p:cNvSpPr txBox="1"/>
          <p:nvPr/>
        </p:nvSpPr>
        <p:spPr>
          <a:xfrm>
            <a:off x="16181395" y="7664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89" name="Google Shape;189;p31"/>
          <p:cNvSpPr txBox="1"/>
          <p:nvPr/>
        </p:nvSpPr>
        <p:spPr>
          <a:xfrm>
            <a:off x="16181395" y="6744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28"/>
              <a:buFont typeface="Montserrat"/>
              <a:buNone/>
            </a:pPr>
            <a:r>
              <a:rPr b="1" i="0" lang="en-US" sz="1628" u="none" cap="none" strike="noStrike">
                <a:solidFill>
                  <a:srgbClr val="FFFFFF"/>
                </a:solidFill>
                <a:latin typeface="Montserrat"/>
                <a:ea typeface="Montserrat"/>
                <a:cs typeface="Montserrat"/>
                <a:sym typeface="Montserrat"/>
              </a:rPr>
              <a:t>LOREM IPSUM DOLOR</a:t>
            </a:r>
            <a:endParaRPr/>
          </a:p>
        </p:txBody>
      </p:sp>
      <p:sp>
        <p:nvSpPr>
          <p:cNvPr id="190" name="Google Shape;190;p31"/>
          <p:cNvSpPr/>
          <p:nvPr/>
        </p:nvSpPr>
        <p:spPr>
          <a:xfrm>
            <a:off x="5120898" y="4610682"/>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1"/>
          <p:cNvSpPr/>
          <p:nvPr/>
        </p:nvSpPr>
        <p:spPr>
          <a:xfrm>
            <a:off x="12494562" y="4610682"/>
            <a:ext cx="796654"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92" name="Google Shape;192;p31"/>
          <p:cNvGrpSpPr/>
          <p:nvPr/>
        </p:nvGrpSpPr>
        <p:grpSpPr>
          <a:xfrm>
            <a:off x="8807730" y="4610682"/>
            <a:ext cx="638258" cy="628652"/>
            <a:chOff x="0" y="0"/>
            <a:chExt cx="638257" cy="628651"/>
          </a:xfrm>
        </p:grpSpPr>
        <p:sp>
          <p:nvSpPr>
            <p:cNvPr id="193" name="Google Shape;193;p31"/>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4" name="Google Shape;194;p31"/>
            <p:cNvSpPr/>
            <p:nvPr/>
          </p:nvSpPr>
          <p:spPr>
            <a:xfrm>
              <a:off x="292967" y="136755"/>
              <a:ext cx="145114"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95" name="Google Shape;195;p31"/>
          <p:cNvSpPr/>
          <p:nvPr/>
        </p:nvSpPr>
        <p:spPr>
          <a:xfrm>
            <a:off x="16181395" y="4610682"/>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BED75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6" name="Google Shape;196;p31"/>
          <p:cNvSpPr txBox="1"/>
          <p:nvPr/>
        </p:nvSpPr>
        <p:spPr>
          <a:xfrm>
            <a:off x="5120898" y="6744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28"/>
              <a:buFont typeface="Montserrat"/>
              <a:buNone/>
            </a:pPr>
            <a:r>
              <a:rPr b="1" i="0" lang="en-US" sz="1628" u="none" cap="none" strike="noStrike">
                <a:solidFill>
                  <a:srgbClr val="FFFFFF"/>
                </a:solidFill>
                <a:latin typeface="Montserrat"/>
                <a:ea typeface="Montserrat"/>
                <a:cs typeface="Montserrat"/>
                <a:sym typeface="Montserrat"/>
              </a:rPr>
              <a:t>LOREM IPSUM DOLOR</a:t>
            </a:r>
            <a:endParaRPr/>
          </a:p>
        </p:txBody>
      </p:sp>
      <p:sp>
        <p:nvSpPr>
          <p:cNvPr id="197" name="Google Shape;197;p31"/>
          <p:cNvSpPr/>
          <p:nvPr/>
        </p:nvSpPr>
        <p:spPr>
          <a:xfrm>
            <a:off x="-692932" y="69326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8" name="Google Shape;198;p31"/>
          <p:cNvSpPr/>
          <p:nvPr/>
        </p:nvSpPr>
        <p:spPr>
          <a:xfrm>
            <a:off x="17728202" y="3065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9" name="Google Shape;199;p31"/>
          <p:cNvSpPr/>
          <p:nvPr/>
        </p:nvSpPr>
        <p:spPr>
          <a:xfrm>
            <a:off x="17805400" y="75691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0" name="Google Shape;200;p31"/>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E749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1" name="Google Shape;201;p31"/>
          <p:cNvSpPr/>
          <p:nvPr/>
        </p:nvSpPr>
        <p:spPr>
          <a:xfrm>
            <a:off x="4393201" y="209537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2" name="Google Shape;202;p31"/>
          <p:cNvSpPr/>
          <p:nvPr/>
        </p:nvSpPr>
        <p:spPr>
          <a:xfrm>
            <a:off x="15282225" y="11454669"/>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descr="Image" id="207" name="Google Shape;207;p32"/>
          <p:cNvPicPr preferRelativeResize="0"/>
          <p:nvPr>
            <p:ph idx="2" type="pic"/>
          </p:nvPr>
        </p:nvPicPr>
        <p:blipFill rotWithShape="1">
          <a:blip r:embed="rId3">
            <a:alphaModFix/>
          </a:blip>
          <a:srcRect b="0" l="2371" r="32186" t="0"/>
          <a:stretch/>
        </p:blipFill>
        <p:spPr>
          <a:xfrm>
            <a:off x="15408145" y="0"/>
            <a:ext cx="8975955" cy="13716149"/>
          </a:xfrm>
          <a:prstGeom prst="rect">
            <a:avLst/>
          </a:prstGeom>
          <a:noFill/>
          <a:ln>
            <a:noFill/>
          </a:ln>
        </p:spPr>
      </p:pic>
      <p:sp>
        <p:nvSpPr>
          <p:cNvPr id="208" name="Google Shape;208;p32"/>
          <p:cNvSpPr txBox="1"/>
          <p:nvPr/>
        </p:nvSpPr>
        <p:spPr>
          <a:xfrm>
            <a:off x="5186453" y="7423720"/>
            <a:ext cx="7145483"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a:t>
            </a:r>
            <a:endParaRPr/>
          </a:p>
        </p:txBody>
      </p:sp>
      <p:sp>
        <p:nvSpPr>
          <p:cNvPr id="209" name="Google Shape;209;p32"/>
          <p:cNvSpPr txBox="1"/>
          <p:nvPr/>
        </p:nvSpPr>
        <p:spPr>
          <a:xfrm>
            <a:off x="5186453" y="5042122"/>
            <a:ext cx="7656216"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10" name="Google Shape;210;p32"/>
          <p:cNvSpPr/>
          <p:nvPr/>
        </p:nvSpPr>
        <p:spPr>
          <a:xfrm>
            <a:off x="14324603" y="25192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1" name="Google Shape;211;p32"/>
          <p:cNvSpPr/>
          <p:nvPr/>
        </p:nvSpPr>
        <p:spPr>
          <a:xfrm>
            <a:off x="11344217" y="1200578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2" name="Google Shape;212;p32"/>
          <p:cNvSpPr/>
          <p:nvPr/>
        </p:nvSpPr>
        <p:spPr>
          <a:xfrm>
            <a:off x="-578264" y="864100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3" name="Google Shape;213;p32"/>
          <p:cNvSpPr/>
          <p:nvPr/>
        </p:nvSpPr>
        <p:spPr>
          <a:xfrm>
            <a:off x="-4429155" y="-2946401"/>
            <a:ext cx="10390289" cy="980507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4" name="Google Shape;214;p32"/>
          <p:cNvSpPr/>
          <p:nvPr/>
        </p:nvSpPr>
        <p:spPr>
          <a:xfrm rot="9430627">
            <a:off x="20751800" y="8793559"/>
            <a:ext cx="5119529"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5" name="Google Shape;215;p32"/>
          <p:cNvSpPr/>
          <p:nvPr/>
        </p:nvSpPr>
        <p:spPr>
          <a:xfrm>
            <a:off x="4610273" y="2451158"/>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descr="Image" id="220" name="Google Shape;220;p33"/>
          <p:cNvPicPr preferRelativeResize="0"/>
          <p:nvPr>
            <p:ph idx="2" type="pic"/>
          </p:nvPr>
        </p:nvPicPr>
        <p:blipFill rotWithShape="1">
          <a:blip r:embed="rId3">
            <a:alphaModFix/>
          </a:blip>
          <a:srcRect b="1803" l="115" r="766" t="42522"/>
          <a:stretch/>
        </p:blipFill>
        <p:spPr>
          <a:xfrm>
            <a:off x="-17463" y="0"/>
            <a:ext cx="24418925" cy="13716000"/>
          </a:xfrm>
          <a:prstGeom prst="rect">
            <a:avLst/>
          </a:prstGeom>
          <a:noFill/>
          <a:ln>
            <a:noFill/>
          </a:ln>
        </p:spPr>
      </p:pic>
      <p:sp>
        <p:nvSpPr>
          <p:cNvPr id="221" name="Google Shape;221;p33"/>
          <p:cNvSpPr txBox="1"/>
          <p:nvPr/>
        </p:nvSpPr>
        <p:spPr>
          <a:xfrm>
            <a:off x="1655852" y="11720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222" name="Google Shape;222;p33"/>
          <p:cNvSpPr txBox="1"/>
          <p:nvPr/>
        </p:nvSpPr>
        <p:spPr>
          <a:xfrm>
            <a:off x="1655852" y="9659539"/>
            <a:ext cx="6562726" cy="11739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01.</a:t>
            </a:r>
            <a:endParaRPr/>
          </a:p>
        </p:txBody>
      </p:sp>
      <p:sp>
        <p:nvSpPr>
          <p:cNvPr id="223" name="Google Shape;223;p33"/>
          <p:cNvSpPr txBox="1"/>
          <p:nvPr/>
        </p:nvSpPr>
        <p:spPr>
          <a:xfrm>
            <a:off x="1655852" y="10988451"/>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224" name="Google Shape;224;p33"/>
          <p:cNvSpPr/>
          <p:nvPr/>
        </p:nvSpPr>
        <p:spPr>
          <a:xfrm>
            <a:off x="6628403" y="101661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5" name="Google Shape;225;p33"/>
          <p:cNvSpPr/>
          <p:nvPr/>
        </p:nvSpPr>
        <p:spPr>
          <a:xfrm>
            <a:off x="16253116" y="122905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3"/>
          <p:cNvSpPr/>
          <p:nvPr/>
        </p:nvSpPr>
        <p:spPr>
          <a:xfrm flipH="1" rot="-948712">
            <a:off x="-819056" y="3200812"/>
            <a:ext cx="4397432" cy="656483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descr="Image" id="231" name="Google Shape;231;p34"/>
          <p:cNvPicPr preferRelativeResize="0"/>
          <p:nvPr>
            <p:ph idx="2" type="pic"/>
          </p:nvPr>
        </p:nvPicPr>
        <p:blipFill rotWithShape="1">
          <a:blip r:embed="rId3">
            <a:alphaModFix/>
          </a:blip>
          <a:srcRect b="2231" l="4428" r="4855" t="7051"/>
          <a:stretch/>
        </p:blipFill>
        <p:spPr>
          <a:xfrm>
            <a:off x="2026640" y="2334744"/>
            <a:ext cx="9358713" cy="9358910"/>
          </a:xfrm>
          <a:prstGeom prst="rect">
            <a:avLst/>
          </a:prstGeom>
          <a:noFill/>
          <a:ln>
            <a:noFill/>
          </a:ln>
        </p:spPr>
      </p:pic>
      <p:sp>
        <p:nvSpPr>
          <p:cNvPr id="232" name="Google Shape;232;p34"/>
          <p:cNvSpPr txBox="1"/>
          <p:nvPr/>
        </p:nvSpPr>
        <p:spPr>
          <a:xfrm>
            <a:off x="12730253" y="7186220"/>
            <a:ext cx="7145483"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33" name="Google Shape;233;p34"/>
          <p:cNvSpPr txBox="1"/>
          <p:nvPr/>
        </p:nvSpPr>
        <p:spPr>
          <a:xfrm>
            <a:off x="12730253" y="4830021"/>
            <a:ext cx="8234264"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34" name="Google Shape;234;p34"/>
          <p:cNvSpPr/>
          <p:nvPr/>
        </p:nvSpPr>
        <p:spPr>
          <a:xfrm>
            <a:off x="-720178" y="1063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9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5" name="Google Shape;235;p34"/>
          <p:cNvSpPr/>
          <p:nvPr/>
        </p:nvSpPr>
        <p:spPr>
          <a:xfrm>
            <a:off x="18922003" y="120943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6" name="Google Shape;236;p34"/>
          <p:cNvSpPr/>
          <p:nvPr/>
        </p:nvSpPr>
        <p:spPr>
          <a:xfrm>
            <a:off x="-7213600" y="48767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E749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7" name="Google Shape;237;p34"/>
          <p:cNvSpPr/>
          <p:nvPr/>
        </p:nvSpPr>
        <p:spPr>
          <a:xfrm>
            <a:off x="15824198" y="-5767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ED75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8" name="Google Shape;238;p34"/>
          <p:cNvSpPr/>
          <p:nvPr/>
        </p:nvSpPr>
        <p:spPr>
          <a:xfrm>
            <a:off x="16303916" y="3171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9" name="Google Shape;239;p34"/>
          <p:cNvSpPr/>
          <p:nvPr/>
        </p:nvSpPr>
        <p:spPr>
          <a:xfrm>
            <a:off x="3885203" y="109767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pic>
        <p:nvPicPr>
          <p:cNvPr descr="Image" id="244" name="Google Shape;244;p35"/>
          <p:cNvPicPr preferRelativeResize="0"/>
          <p:nvPr>
            <p:ph idx="2" type="pic"/>
          </p:nvPr>
        </p:nvPicPr>
        <p:blipFill rotWithShape="1">
          <a:blip r:embed="rId3">
            <a:alphaModFix/>
          </a:blip>
          <a:srcRect b="45205" l="3640" r="2068" t="1666"/>
          <a:stretch/>
        </p:blipFill>
        <p:spPr>
          <a:xfrm>
            <a:off x="12982177" y="7291867"/>
            <a:ext cx="11401823" cy="6424217"/>
          </a:xfrm>
          <a:prstGeom prst="rect">
            <a:avLst/>
          </a:prstGeom>
          <a:noFill/>
          <a:ln>
            <a:noFill/>
          </a:ln>
        </p:spPr>
      </p:pic>
      <p:pic>
        <p:nvPicPr>
          <p:cNvPr descr="Image" id="245" name="Google Shape;245;p35"/>
          <p:cNvPicPr preferRelativeResize="0"/>
          <p:nvPr>
            <p:ph idx="3" type="pic"/>
          </p:nvPr>
        </p:nvPicPr>
        <p:blipFill rotWithShape="1">
          <a:blip r:embed="rId3">
            <a:alphaModFix/>
          </a:blip>
          <a:srcRect b="722" l="2844" r="1287" t="45262"/>
          <a:stretch/>
        </p:blipFill>
        <p:spPr>
          <a:xfrm>
            <a:off x="4744243" y="96"/>
            <a:ext cx="18750757" cy="10564813"/>
          </a:xfrm>
          <a:prstGeom prst="rect">
            <a:avLst/>
          </a:prstGeom>
          <a:noFill/>
          <a:ln>
            <a:noFill/>
          </a:ln>
        </p:spPr>
      </p:pic>
      <p:sp>
        <p:nvSpPr>
          <p:cNvPr id="246" name="Google Shape;246;p35"/>
          <p:cNvSpPr txBox="1"/>
          <p:nvPr/>
        </p:nvSpPr>
        <p:spPr>
          <a:xfrm>
            <a:off x="2646452" y="8815337"/>
            <a:ext cx="6562726"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47" name="Google Shape;247;p35"/>
          <p:cNvSpPr txBox="1"/>
          <p:nvPr/>
        </p:nvSpPr>
        <p:spPr>
          <a:xfrm>
            <a:off x="2646452" y="6230539"/>
            <a:ext cx="7625359"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48" name="Google Shape;248;p35"/>
          <p:cNvSpPr/>
          <p:nvPr/>
        </p:nvSpPr>
        <p:spPr>
          <a:xfrm>
            <a:off x="-77197" y="121458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5"/>
          <p:cNvSpPr/>
          <p:nvPr/>
        </p:nvSpPr>
        <p:spPr>
          <a:xfrm>
            <a:off x="-2590800" y="-798207"/>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0" name="Google Shape;250;p35"/>
          <p:cNvSpPr/>
          <p:nvPr/>
        </p:nvSpPr>
        <p:spPr>
          <a:xfrm rot="8351104">
            <a:off x="21031199" y="3023533"/>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E749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1" name="Google Shape;251;p35"/>
          <p:cNvSpPr/>
          <p:nvPr/>
        </p:nvSpPr>
        <p:spPr>
          <a:xfrm>
            <a:off x="3301002" y="3312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ED75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2" name="Google Shape;252;p35"/>
          <p:cNvSpPr/>
          <p:nvPr/>
        </p:nvSpPr>
        <p:spPr>
          <a:xfrm>
            <a:off x="18058403" y="53894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537"/>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