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D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ơng V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ơng: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Tên thật là Thục Phán sống cách đây 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2000 năm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CCC94F-E2DB-45F6-9349-8FA065D93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607" y="2113358"/>
            <a:ext cx="8378303" cy="649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9702</TotalTime>
  <Words>39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1058</cp:revision>
  <dcterms:created xsi:type="dcterms:W3CDTF">2008-09-09T22:52:10Z</dcterms:created>
  <dcterms:modified xsi:type="dcterms:W3CDTF">2022-07-30T05:42:14Z</dcterms:modified>
</cp:coreProperties>
</file>