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78" r:id="rId9"/>
    <p:sldId id="279" r:id="rId10"/>
    <p:sldId id="262" r:id="rId11"/>
    <p:sldId id="263" r:id="rId12"/>
    <p:sldId id="266" r:id="rId13"/>
    <p:sldId id="26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 varScale="1">
        <p:scale>
          <a:sx n="86" d="100"/>
          <a:sy n="86" d="100"/>
        </p:scale>
        <p:origin x="-9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Kết</a:t>
            </a:r>
            <a:r>
              <a:rPr lang="en-US" baseline="0" smtClean="0"/>
              <a:t> lại câu chuyện, cả hai bạn đều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Dẫn</a:t>
            </a:r>
            <a:r>
              <a:rPr lang="en-US" baseline="0" smtClean="0"/>
              <a:t> dắt bằng câu chuyện: hai bạn nhỏ cãi nhau như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Giúp</a:t>
            </a:r>
            <a:r>
              <a:rPr lang="en-US" baseline="0" smtClean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Sau</a:t>
            </a:r>
            <a:r>
              <a:rPr lang="en-US" baseline="0" smtClean="0"/>
              <a:t> khi hỏi từng câu hỏi trên, GV kết luận về </a:t>
            </a:r>
            <a:r>
              <a:rPr lang="en-US" b="1" baseline="0" smtClean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 smtClean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Với</a:t>
            </a:r>
            <a:r>
              <a:rPr lang="en-US" baseline="0" smtClean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46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1457433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1954894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014911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787316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</a:t>
              </a:r>
              <a:r>
                <a:rPr lang="en-US" sz="1600" b="1" smtClean="0"/>
                <a:t>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0654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4767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5900" y="2183887"/>
            <a:ext cx="685800" cy="685800"/>
            <a:chOff x="3005309" y="3698495"/>
            <a:chExt cx="685800" cy="685800"/>
          </a:xfrm>
        </p:grpSpPr>
        <p:sp>
          <p:nvSpPr>
            <p:cNvPr id="16" name="Oval 1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6600" y="2538718"/>
            <a:ext cx="685800" cy="685800"/>
            <a:chOff x="3005309" y="3698495"/>
            <a:chExt cx="685800" cy="685800"/>
          </a:xfrm>
        </p:grpSpPr>
        <p:sp>
          <p:nvSpPr>
            <p:cNvPr id="22" name="Oval 2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1982" y="2857064"/>
            <a:ext cx="685800" cy="685800"/>
            <a:chOff x="3005309" y="3698495"/>
            <a:chExt cx="685800" cy="685800"/>
          </a:xfrm>
        </p:grpSpPr>
        <p:sp>
          <p:nvSpPr>
            <p:cNvPr id="25" name="Oval 2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1855" y="2638748"/>
            <a:ext cx="685800" cy="685800"/>
            <a:chOff x="3005309" y="3698495"/>
            <a:chExt cx="685800" cy="685800"/>
          </a:xfrm>
        </p:grpSpPr>
        <p:sp>
          <p:nvSpPr>
            <p:cNvPr id="28" name="Oval 2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2536172"/>
            <a:ext cx="685800" cy="685800"/>
            <a:chOff x="3005309" y="3698495"/>
            <a:chExt cx="685800" cy="685800"/>
          </a:xfrm>
        </p:grpSpPr>
        <p:sp>
          <p:nvSpPr>
            <p:cNvPr id="31" name="Oval 3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Tìm nhà cho chim cánh cụt.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Mười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Hai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Ba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Bốn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Năm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Sáu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cây có 10 quả. Tìm số thích hợp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91600" y="2779464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Đi đến bài học nào!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Củng cố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</a:t>
            </a:r>
            <a:r>
              <a:rPr lang="en-US" sz="3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7" y="3353800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733800" y="666750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0075"/>
            <a:ext cx="3670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593</Words>
  <PresentationFormat>On-screen Show (16:9)</PresentationFormat>
  <Paragraphs>236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6</vt:lpstr>
      <vt:lpstr>PowerPoint Presentation</vt:lpstr>
      <vt:lpstr>PowerPoint Presentation</vt:lpstr>
      <vt:lpstr>10</vt:lpstr>
      <vt:lpstr>40</vt:lpstr>
      <vt:lpstr>70</vt:lpstr>
      <vt:lpstr>Trong dãy số trên, số tròn chục nào đứng đầu?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2020-04-19T07:30:11Z</dcterms:created>
  <dcterms:modified xsi:type="dcterms:W3CDTF">2021-01-10T09:45:11Z</dcterms:modified>
</cp:coreProperties>
</file>