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256" r:id="rId3"/>
    <p:sldId id="268" r:id="rId4"/>
    <p:sldId id="262" r:id="rId5"/>
    <p:sldId id="278" r:id="rId6"/>
    <p:sldId id="263" r:id="rId7"/>
    <p:sldId id="279" r:id="rId8"/>
    <p:sldId id="280" r:id="rId9"/>
    <p:sldId id="281" r:id="rId10"/>
    <p:sldId id="282" r:id="rId11"/>
    <p:sldId id="283" r:id="rId12"/>
    <p:sldId id="284" r:id="rId13"/>
    <p:sldId id="269" r:id="rId14"/>
    <p:sldId id="270" r:id="rId15"/>
    <p:sldId id="271" r:id="rId16"/>
    <p:sldId id="272" r:id="rId17"/>
    <p:sldId id="273" r:id="rId18"/>
    <p:sldId id="274"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9/23/2023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9/23/2023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9/23/2023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9/23/2023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9/23/2023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9/23/2023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9/23/2023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9/23/2023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9/23/2023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9/23/2023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9/23/2023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9/23/2023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9/23/2023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9/23/2023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6656F-E776-4EF5-B880-182E0302D274}" type="datetimeFigureOut">
              <a:rPr lang="en-US" smtClean="0"/>
              <a:t>9/23/2023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4226C-8B5A-4DF9-A705-32ED7B54A130}" type="slidenum">
              <a:rPr lang="en-US" smtClean="0"/>
              <a:t>‹#›</a:t>
            </a:fld>
            <a:endParaRPr lang="en-US"/>
          </a:p>
        </p:txBody>
      </p:sp>
    </p:spTree>
    <p:extLst>
      <p:ext uri="{BB962C8B-B14F-4D97-AF65-F5344CB8AC3E}">
        <p14:creationId xmlns:p14="http://schemas.microsoft.com/office/powerpoint/2010/main" val="12817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9/23/2023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9/23/2023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9/23/2023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9/23/2023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9/23/2023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Layout" Target="../slideLayouts/slideLayout6.xml"/><Relationship Id="rId7" Type="http://schemas.openxmlformats.org/officeDocument/2006/relationships/slide" Target="slide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3.xml"/><Relationship Id="rId5" Type="http://schemas.openxmlformats.org/officeDocument/2006/relationships/slide" Target="slide12.xml"/><Relationship Id="rId10" Type="http://schemas.openxmlformats.org/officeDocument/2006/relationships/image" Target="../media/image4.png"/><Relationship Id="rId4" Type="http://schemas.openxmlformats.org/officeDocument/2006/relationships/slide" Target="slide14.xml"/><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6C0C6AE-7B7D-467D-BDFA-BE205E393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3">
            <a:extLst>
              <a:ext uri="{FF2B5EF4-FFF2-40B4-BE49-F238E27FC236}">
                <a16:creationId xmlns:a16="http://schemas.microsoft.com/office/drawing/2014/main" id="{72BA304C-F068-4BDD-9724-F9CC22A62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2914" y="0"/>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id="{935D8F04-90BC-4AA6-91AD-04D5D7812507}"/>
              </a:ext>
            </a:extLst>
          </p:cNvPr>
          <p:cNvSpPr txBox="1">
            <a:spLocks noChangeArrowheads="1"/>
          </p:cNvSpPr>
          <p:nvPr/>
        </p:nvSpPr>
        <p:spPr bwMode="auto">
          <a:xfrm>
            <a:off x="2971800" y="1769308"/>
            <a:ext cx="6909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3200" b="1" dirty="0" err="1">
                <a:solidFill>
                  <a:srgbClr val="0000FF"/>
                </a:solidFill>
                <a:latin typeface="HP001 4 hàng" pitchFamily="34" charset="0"/>
              </a:rPr>
              <a:t>Thứ</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ngày</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tháng</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năm</a:t>
            </a:r>
            <a:r>
              <a:rPr lang="en-US" altLang="en-US" sz="3200" b="1" dirty="0">
                <a:solidFill>
                  <a:srgbClr val="0000FF"/>
                </a:solidFill>
                <a:latin typeface="HP001 4 hàng" pitchFamily="34" charset="0"/>
              </a:rPr>
              <a:t> 2023</a:t>
            </a:r>
          </a:p>
        </p:txBody>
      </p:sp>
      <p:sp>
        <p:nvSpPr>
          <p:cNvPr id="5" name="Text Box 5">
            <a:extLst>
              <a:ext uri="{FF2B5EF4-FFF2-40B4-BE49-F238E27FC236}">
                <a16:creationId xmlns:a16="http://schemas.microsoft.com/office/drawing/2014/main" id="{9D0283ED-A758-4836-A7E3-08D77E01266A}"/>
              </a:ext>
            </a:extLst>
          </p:cNvPr>
          <p:cNvSpPr txBox="1">
            <a:spLocks noChangeArrowheads="1"/>
          </p:cNvSpPr>
          <p:nvPr/>
        </p:nvSpPr>
        <p:spPr bwMode="auto">
          <a:xfrm>
            <a:off x="4373520" y="2702937"/>
            <a:ext cx="41057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3200" b="1" u="sng" dirty="0" err="1">
                <a:solidFill>
                  <a:srgbClr val="0000FF"/>
                </a:solidFill>
                <a:latin typeface="HP001 4 hàng" pitchFamily="34" charset="0"/>
              </a:rPr>
              <a:t>Luyện</a:t>
            </a:r>
            <a:r>
              <a:rPr lang="en-US" altLang="en-US" sz="3200" b="1" u="sng" dirty="0">
                <a:solidFill>
                  <a:srgbClr val="0000FF"/>
                </a:solidFill>
                <a:latin typeface="HP001 4 hàng" pitchFamily="34" charset="0"/>
              </a:rPr>
              <a:t> </a:t>
            </a:r>
            <a:r>
              <a:rPr lang="en-US" altLang="en-US" sz="3200" b="1" u="sng" dirty="0" err="1">
                <a:solidFill>
                  <a:srgbClr val="0000FF"/>
                </a:solidFill>
                <a:latin typeface="HP001 4 hàng" pitchFamily="34" charset="0"/>
              </a:rPr>
              <a:t>từ</a:t>
            </a:r>
            <a:r>
              <a:rPr lang="en-US" altLang="en-US" sz="3200" b="1" u="sng" dirty="0">
                <a:solidFill>
                  <a:srgbClr val="0000FF"/>
                </a:solidFill>
                <a:latin typeface="HP001 4 hàng" pitchFamily="34" charset="0"/>
              </a:rPr>
              <a:t> </a:t>
            </a:r>
            <a:r>
              <a:rPr lang="en-US" altLang="en-US" sz="3200" b="1" u="sng" dirty="0" err="1">
                <a:solidFill>
                  <a:srgbClr val="0000FF"/>
                </a:solidFill>
                <a:latin typeface="HP001 4 hàng" pitchFamily="34" charset="0"/>
              </a:rPr>
              <a:t>và</a:t>
            </a:r>
            <a:r>
              <a:rPr lang="en-US" altLang="en-US" sz="3200" b="1" u="sng" dirty="0">
                <a:solidFill>
                  <a:srgbClr val="0000FF"/>
                </a:solidFill>
                <a:latin typeface="HP001 4 hàng" pitchFamily="34" charset="0"/>
              </a:rPr>
              <a:t> </a:t>
            </a:r>
            <a:r>
              <a:rPr lang="en-US" altLang="en-US" sz="3200" b="1" u="sng" dirty="0" err="1">
                <a:solidFill>
                  <a:srgbClr val="0000FF"/>
                </a:solidFill>
                <a:latin typeface="HP001 4 hàng" pitchFamily="34" charset="0"/>
              </a:rPr>
              <a:t>câu</a:t>
            </a:r>
            <a:endParaRPr lang="en-US" altLang="en-US" sz="3200" b="1" u="sng" dirty="0">
              <a:solidFill>
                <a:srgbClr val="0000FF"/>
              </a:solidFill>
              <a:latin typeface="HP001 4 hàng" pitchFamily="34" charset="0"/>
            </a:endParaRPr>
          </a:p>
        </p:txBody>
      </p:sp>
      <p:sp>
        <p:nvSpPr>
          <p:cNvPr id="6" name="TextBox 5">
            <a:extLst>
              <a:ext uri="{FF2B5EF4-FFF2-40B4-BE49-F238E27FC236}">
                <a16:creationId xmlns:a16="http://schemas.microsoft.com/office/drawing/2014/main" id="{4ACA99F1-B0A1-4DDC-8807-0EF42BE7C36D}"/>
              </a:ext>
            </a:extLst>
          </p:cNvPr>
          <p:cNvSpPr txBox="1"/>
          <p:nvPr/>
        </p:nvSpPr>
        <p:spPr>
          <a:xfrm>
            <a:off x="2781300" y="3615532"/>
            <a:ext cx="8149988" cy="1107996"/>
          </a:xfrm>
          <a:prstGeom prst="rect">
            <a:avLst/>
          </a:prstGeom>
          <a:noFill/>
        </p:spPr>
        <p:txBody>
          <a:bodyPr wrap="none" rtlCol="0">
            <a:spAutoFit/>
          </a:bodyPr>
          <a:lstStyle/>
          <a:p>
            <a:pPr algn="l"/>
            <a:r>
              <a:rPr lang="en-US" sz="6600" b="1" dirty="0" err="1">
                <a:solidFill>
                  <a:srgbClr val="FF0000"/>
                </a:solidFill>
                <a:latin typeface="Times New Roman" panose="02020603050405020304" pitchFamily="18" charset="0"/>
                <a:cs typeface="Times New Roman" panose="02020603050405020304" pitchFamily="18" charset="0"/>
              </a:rPr>
              <a:t>Luyện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tập</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về</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danh</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từ</a:t>
            </a:r>
            <a:r>
              <a:rPr lang="en-US" sz="66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o The Homework PNG White Transparent And Clipart Image For Free Download -  Lovepik | 400279152">
            <a:extLst>
              <a:ext uri="{FF2B5EF4-FFF2-40B4-BE49-F238E27FC236}">
                <a16:creationId xmlns:a16="http://schemas.microsoft.com/office/drawing/2014/main" id="{C2E6B961-27B9-43D6-ACB5-187DB2EA1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8665"/>
            <a:ext cx="2647950" cy="2985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0F0B26-0FA5-4481-8C7B-5A4BEE6C9D86}"/>
              </a:ext>
            </a:extLst>
          </p:cNvPr>
          <p:cNvSpPr txBox="1"/>
          <p:nvPr/>
        </p:nvSpPr>
        <p:spPr>
          <a:xfrm>
            <a:off x="2647950" y="1668665"/>
            <a:ext cx="8991600" cy="4228850"/>
          </a:xfrm>
          <a:prstGeom prst="rect">
            <a:avLst/>
          </a:prstGeom>
          <a:solidFill>
            <a:schemeClr val="accent4">
              <a:lumMod val="20000"/>
              <a:lumOff val="80000"/>
            </a:schemeClr>
          </a:solidFill>
        </p:spPr>
        <p:txBody>
          <a:bodyPr wrap="square">
            <a:spAutoFit/>
          </a:bodyPr>
          <a:lstStyle/>
          <a:p>
            <a:pPr marL="0" marR="0" algn="just">
              <a:lnSpc>
                <a:spcPct val="120000"/>
              </a:lnSpc>
              <a:spcBef>
                <a:spcPts val="0"/>
              </a:spcBef>
              <a:spcAft>
                <a:spcPts val="0"/>
              </a:spcAft>
            </a:pPr>
            <a:r>
              <a:rPr lang="en-US" sz="3200" b="1" i="1" dirty="0">
                <a:solidFill>
                  <a:srgbClr val="0070C0"/>
                </a:solidFill>
                <a:effectLst/>
                <a:latin typeface="HP001 4 hàng" panose="020B0603050302020204" pitchFamily="34" charset="0"/>
                <a:ea typeface="Calibri" panose="020F0502020204030204" pitchFamily="34" charset="0"/>
              </a:rPr>
              <a:t>Nam </a:t>
            </a:r>
            <a:r>
              <a:rPr lang="en-US" sz="3200" b="1" i="1" dirty="0" err="1">
                <a:solidFill>
                  <a:srgbClr val="0070C0"/>
                </a:solidFill>
                <a:effectLst/>
                <a:latin typeface="HP001 4 hàng" panose="020B0603050302020204" pitchFamily="34" charset="0"/>
                <a:ea typeface="Calibri" panose="020F0502020204030204" pitchFamily="34" charset="0"/>
              </a:rPr>
              <a:t>là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một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học</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sinh</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giỏi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chăm</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chỉ</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Hằng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ngày</a:t>
            </a:r>
            <a:r>
              <a:rPr lang="en-US" sz="3200" b="1" i="1" dirty="0">
                <a:solidFill>
                  <a:srgbClr val="0070C0"/>
                </a:solidFill>
                <a:effectLst/>
                <a:latin typeface="HP001 4 hàng" panose="020B0603050302020204" pitchFamily="34" charset="0"/>
                <a:ea typeface="Calibri" panose="020F0502020204030204" pitchFamily="34" charset="0"/>
              </a:rPr>
              <a:t>, Nam </a:t>
            </a:r>
            <a:r>
              <a:rPr lang="en-US" sz="3200" b="1" i="1" dirty="0" err="1">
                <a:solidFill>
                  <a:srgbClr val="0070C0"/>
                </a:solidFill>
                <a:effectLst/>
                <a:latin typeface="HP001 4 hàng" panose="020B0603050302020204" pitchFamily="34" charset="0"/>
                <a:ea typeface="Calibri" panose="020F0502020204030204" pitchFamily="34" charset="0"/>
              </a:rPr>
              <a:t>thường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dậy</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rất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sớm</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cùng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nội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quét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sân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vườn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cả</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ngõ</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chung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của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mấy</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nhà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nữa</a:t>
            </a:r>
            <a:r>
              <a:rPr lang="en-US" sz="3200" b="1" i="1" dirty="0">
                <a:solidFill>
                  <a:srgbClr val="0070C0"/>
                </a:solidFill>
                <a:effectLst/>
                <a:latin typeface="HP001 4 hàng" panose="020B0603050302020204" pitchFamily="34" charset="0"/>
                <a:ea typeface="Calibri" panose="020F0502020204030204" pitchFamily="34" charset="0"/>
              </a:rPr>
              <a:t>. Sau </a:t>
            </a:r>
            <a:r>
              <a:rPr lang="en-US" sz="3200" b="1" i="1" dirty="0" err="1">
                <a:solidFill>
                  <a:srgbClr val="0070C0"/>
                </a:solidFill>
                <a:effectLst/>
                <a:latin typeface="HP001 4 hàng" panose="020B0603050302020204" pitchFamily="34" charset="0"/>
                <a:ea typeface="Calibri" panose="020F0502020204030204" pitchFamily="34" charset="0"/>
              </a:rPr>
              <a:t>khi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ăn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sáng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xong</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bạn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còn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kịp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giúp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bố</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mẹ</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rửa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bát</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đĩa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rồi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mới</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đến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trường</a:t>
            </a:r>
            <a:r>
              <a:rPr lang="en-US" sz="3200" b="1" i="1" dirty="0">
                <a:solidFill>
                  <a:srgbClr val="0070C0"/>
                </a:solidFill>
                <a:effectLst/>
                <a:latin typeface="HP001 4 hàng" panose="020B0603050302020204" pitchFamily="34" charset="0"/>
                <a:ea typeface="Calibri" panose="020F0502020204030204" pitchFamily="34" charset="0"/>
              </a:rPr>
              <a:t>. Ở </a:t>
            </a:r>
            <a:r>
              <a:rPr lang="en-US" sz="3200" b="1" i="1" dirty="0" err="1">
                <a:solidFill>
                  <a:srgbClr val="0070C0"/>
                </a:solidFill>
                <a:effectLst/>
                <a:latin typeface="HP001 4 hàng" panose="020B0603050302020204" pitchFamily="34" charset="0"/>
                <a:ea typeface="Calibri" panose="020F0502020204030204" pitchFamily="34" charset="0"/>
              </a:rPr>
              <a:t>lớp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cô</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giáo</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luôn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khen</a:t>
            </a:r>
            <a:r>
              <a:rPr lang="en-US" sz="3200" b="1" i="1" dirty="0">
                <a:solidFill>
                  <a:srgbClr val="0070C0"/>
                </a:solidFill>
                <a:effectLst/>
                <a:latin typeface="HP001 4 hàng" panose="020B0603050302020204" pitchFamily="34" charset="0"/>
                <a:ea typeface="Calibri" panose="020F0502020204030204" pitchFamily="34" charset="0"/>
              </a:rPr>
              <a:t> Nam </a:t>
            </a:r>
            <a:r>
              <a:rPr lang="en-US" sz="3200" b="1" i="1" dirty="0" err="1">
                <a:solidFill>
                  <a:srgbClr val="0070C0"/>
                </a:solidFill>
                <a:effectLst/>
                <a:latin typeface="HP001 4 hàng" panose="020B0603050302020204" pitchFamily="34" charset="0"/>
                <a:ea typeface="Calibri" panose="020F0502020204030204" pitchFamily="34" charset="0"/>
              </a:rPr>
              <a:t>là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chăm</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chỉ</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và</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có</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thành</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tích</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học</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tập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tốt</a:t>
            </a:r>
            <a:r>
              <a:rPr lang="en-US" sz="3200" b="1" i="1" dirty="0">
                <a:solidFill>
                  <a:srgbClr val="0070C0"/>
                </a:solidFill>
                <a:effectLst/>
                <a:latin typeface="HP001 4 hàng" panose="020B0603050302020204" pitchFamily="34" charset="0"/>
                <a:ea typeface="Calibri" panose="020F0502020204030204" pitchFamily="34" charset="0"/>
              </a:rPr>
              <a:t>. Nam </a:t>
            </a:r>
            <a:r>
              <a:rPr lang="en-US" sz="3200" b="1" i="1" dirty="0" err="1">
                <a:solidFill>
                  <a:srgbClr val="0070C0"/>
                </a:solidFill>
                <a:effectLst/>
                <a:latin typeface="HP001 4 hàng" panose="020B0603050302020204" pitchFamily="34" charset="0"/>
                <a:ea typeface="Calibri" panose="020F0502020204030204" pitchFamily="34" charset="0"/>
              </a:rPr>
              <a:t>còn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là</a:t>
            </a:r>
            <a:r>
              <a:rPr lang="en-US" sz="3200" b="1" i="1" dirty="0">
                <a:solidFill>
                  <a:srgbClr val="0070C0"/>
                </a:solidFill>
                <a:effectLst/>
                <a:latin typeface="HP001 4 hàng" panose="020B0603050302020204" pitchFamily="34" charset="0"/>
                <a:ea typeface="Calibri" panose="020F0502020204030204" pitchFamily="34" charset="0"/>
              </a:rPr>
              <a:t> “ </a:t>
            </a:r>
            <a:r>
              <a:rPr lang="en-US" sz="3200" b="1" i="1" dirty="0" err="1">
                <a:solidFill>
                  <a:srgbClr val="0070C0"/>
                </a:solidFill>
                <a:effectLst/>
                <a:latin typeface="HP001 4 hàng" panose="020B0603050302020204" pitchFamily="34" charset="0"/>
                <a:ea typeface="Calibri" panose="020F0502020204030204" pitchFamily="34" charset="0"/>
              </a:rPr>
              <a:t>cây</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toán</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của</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lớp</a:t>
            </a:r>
            <a:r>
              <a:rPr lang="en-US" sz="3200" b="1" i="1" dirty="0">
                <a:solidFill>
                  <a:srgbClr val="0070C0"/>
                </a:solidFill>
                <a:effectLst/>
                <a:latin typeface="HP001 4 hàng" panose="020B0603050302020204" pitchFamily="34" charset="0"/>
                <a:ea typeface="Calibri" panose="020F0502020204030204" pitchFamily="34" charset="0"/>
              </a:rPr>
              <a:t> </a:t>
            </a:r>
            <a:r>
              <a:rPr lang="en-US" sz="3200" b="1" i="1" dirty="0" err="1">
                <a:solidFill>
                  <a:srgbClr val="0070C0"/>
                </a:solidFill>
                <a:effectLst/>
                <a:latin typeface="HP001 4 hàng" panose="020B0603050302020204" pitchFamily="34" charset="0"/>
                <a:ea typeface="Calibri" panose="020F0502020204030204" pitchFamily="34" charset="0"/>
              </a:rPr>
              <a:t>em</a:t>
            </a:r>
            <a:r>
              <a:rPr lang="en-US" sz="3200" b="1" i="1" dirty="0">
                <a:solidFill>
                  <a:srgbClr val="0070C0"/>
                </a:solidFill>
                <a:effectLst/>
                <a:latin typeface="HP001 4 hàng" panose="020B0603050302020204" pitchFamily="34" charset="0"/>
                <a:ea typeface="Calibri" panose="020F0502020204030204" pitchFamily="34" charset="0"/>
              </a:rPr>
              <a:t>.</a:t>
            </a:r>
            <a:endParaRPr lang="en-US" sz="3200" b="1" dirty="0">
              <a:solidFill>
                <a:srgbClr val="0070C0"/>
              </a:solidFill>
              <a:effectLst/>
              <a:latin typeface="HP001 4 hàng" panose="020B0603050302020204" pitchFamily="34" charset="0"/>
              <a:ea typeface="Calibri" panose="020F0502020204030204" pitchFamily="34" charset="0"/>
            </a:endParaRPr>
          </a:p>
        </p:txBody>
      </p:sp>
    </p:spTree>
    <p:extLst>
      <p:ext uri="{BB962C8B-B14F-4D97-AF65-F5344CB8AC3E}">
        <p14:creationId xmlns:p14="http://schemas.microsoft.com/office/powerpoint/2010/main" val="77364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609173-5BDD-4D38-BB70-AB1904CD866A}"/>
              </a:ext>
            </a:extLst>
          </p:cNvPr>
          <p:cNvPicPr>
            <a:picLocks noChangeAspect="1"/>
          </p:cNvPicPr>
          <p:nvPr/>
        </p:nvPicPr>
        <p:blipFill>
          <a:blip r:embed="rId2"/>
          <a:stretch>
            <a:fillRect/>
          </a:stretch>
        </p:blipFill>
        <p:spPr>
          <a:xfrm>
            <a:off x="2096756" y="1526883"/>
            <a:ext cx="6169687" cy="1902117"/>
          </a:xfrm>
          <a:prstGeom prst="rect">
            <a:avLst/>
          </a:prstGeom>
        </p:spPr>
      </p:pic>
      <p:sp>
        <p:nvSpPr>
          <p:cNvPr id="3" name="TextBox 2">
            <a:extLst>
              <a:ext uri="{FF2B5EF4-FFF2-40B4-BE49-F238E27FC236}">
                <a16:creationId xmlns:a16="http://schemas.microsoft.com/office/drawing/2014/main" id="{7BEB639F-2DF9-4AB9-ADF8-33B3B631F0B9}"/>
              </a:ext>
            </a:extLst>
          </p:cNvPr>
          <p:cNvSpPr txBox="1"/>
          <p:nvPr/>
        </p:nvSpPr>
        <p:spPr>
          <a:xfrm>
            <a:off x="3314700" y="4248150"/>
            <a:ext cx="4572085"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Gv</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81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4605095" y="1979150"/>
            <a:ext cx="2366352" cy="523220"/>
          </a:xfrm>
          <a:prstGeom prst="rect">
            <a:avLst/>
          </a:prstGeom>
          <a:noFill/>
        </p:spPr>
        <p:txBody>
          <a:bodyPr wrap="none" lIns="91440" tIns="45720" rIns="91440" bIns="45720">
            <a:spAutoFit/>
          </a:bodyPr>
          <a:lstStyle/>
          <a:p>
            <a:pPr algn="ctr"/>
            <a:r>
              <a:rPr lang="en-US" sz="2800" b="1" cap="none" spc="0" dirty="0" err="1">
                <a:ln w="0"/>
                <a:solidFill>
                  <a:srgbClr val="7030A0"/>
                </a:solidFill>
                <a:latin typeface="Times New Roman" panose="02020603050405020304" pitchFamily="18" charset="0"/>
                <a:cs typeface="Times New Roman" panose="02020603050405020304" pitchFamily="18" charset="0"/>
              </a:rPr>
              <a:t>Danh</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từ</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là</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gì</a:t>
            </a:r>
            <a:r>
              <a:rPr lang="en-US" sz="2800" b="1" cap="none" spc="0" dirty="0">
                <a:ln w="0"/>
                <a:solidFill>
                  <a:srgbClr val="7030A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3808302" y="2950891"/>
            <a:ext cx="5293437" cy="1384995"/>
          </a:xfrm>
          <a:prstGeom prst="rect">
            <a:avLst/>
          </a:prstGeom>
          <a:noFill/>
        </p:spPr>
        <p:txBody>
          <a:bodyPr wrap="none" lIns="91440" tIns="45720" rIns="91440" bIns="45720">
            <a:spAutoFit/>
          </a:bodyPr>
          <a:lstStyle/>
          <a:p>
            <a:pPr algn="just"/>
            <a:r>
              <a:rPr lang="en-US" sz="2800" b="1" dirty="0" err="1">
                <a:ln w="0"/>
                <a:solidFill>
                  <a:srgbClr val="FF0000"/>
                </a:solidFill>
                <a:latin typeface="Times New Roman" panose="02020603050405020304" pitchFamily="18" charset="0"/>
                <a:cs typeface="Times New Roman" panose="02020603050405020304" pitchFamily="18" charset="0"/>
              </a:rPr>
              <a:t>Đáp</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Án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Danh</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từ</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là</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từ</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chỉ</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sự</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vật</a:t>
            </a:r>
            <a:r>
              <a:rPr lang="en-US" sz="2800" b="1" dirty="0">
                <a:ln w="0"/>
                <a:solidFill>
                  <a:srgbClr val="FF0000"/>
                </a:solidFill>
                <a:latin typeface="Times New Roman" panose="02020603050405020304" pitchFamily="18" charset="0"/>
                <a:cs typeface="Times New Roman" panose="02020603050405020304" pitchFamily="18" charset="0"/>
              </a:rPr>
              <a:t> </a:t>
            </a:r>
          </a:p>
          <a:p>
            <a:pPr algn="just"/>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người</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vật</a:t>
            </a:r>
            <a:r>
              <a:rPr lang="en-US" sz="2800" b="1" dirty="0">
                <a:ln w="0"/>
                <a:solidFill>
                  <a:srgbClr val="FF0000"/>
                </a:solidFill>
                <a:latin typeface="Times New Roman" panose="02020603050405020304" pitchFamily="18" charset="0"/>
                <a:cs typeface="Times New Roman" panose="02020603050405020304" pitchFamily="18" charset="0"/>
              </a:rPr>
              <a:t>,  con </a:t>
            </a:r>
            <a:r>
              <a:rPr lang="en-US" sz="2800" b="1" dirty="0" err="1">
                <a:ln w="0"/>
                <a:solidFill>
                  <a:srgbClr val="FF0000"/>
                </a:solidFill>
                <a:latin typeface="Times New Roman" panose="02020603050405020304" pitchFamily="18" charset="0"/>
                <a:cs typeface="Times New Roman" panose="02020603050405020304" pitchFamily="18" charset="0"/>
              </a:rPr>
              <a:t>vật</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thời</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gian</a:t>
            </a:r>
            <a:r>
              <a:rPr lang="en-US" sz="2800" b="1" dirty="0">
                <a:ln w="0"/>
                <a:solidFill>
                  <a:srgbClr val="FF0000"/>
                </a:solidFill>
                <a:latin typeface="Times New Roman" panose="02020603050405020304" pitchFamily="18" charset="0"/>
                <a:cs typeface="Times New Roman" panose="02020603050405020304" pitchFamily="18" charset="0"/>
              </a:rPr>
              <a:t>, </a:t>
            </a:r>
          </a:p>
          <a:p>
            <a:pPr algn="just"/>
            <a:r>
              <a:rPr lang="en-US" sz="2800" b="1" dirty="0" err="1">
                <a:ln w="0"/>
                <a:solidFill>
                  <a:srgbClr val="FF0000"/>
                </a:solidFill>
                <a:latin typeface="Times New Roman" panose="02020603050405020304" pitchFamily="18" charset="0"/>
                <a:cs typeface="Times New Roman" panose="02020603050405020304" pitchFamily="18" charset="0"/>
              </a:rPr>
              <a:t>hiện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tượng</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tự</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nhiên</a:t>
            </a:r>
            <a:r>
              <a:rPr lang="en-US" sz="2800" b="1" dirty="0">
                <a:ln w="0"/>
                <a:solidFill>
                  <a:srgbClr val="FF0000"/>
                </a:solidFill>
                <a:latin typeface="Times New Roman" panose="02020603050405020304" pitchFamily="18" charset="0"/>
                <a:cs typeface="Times New Roman" panose="02020603050405020304" pitchFamily="18" charset="0"/>
              </a:rPr>
              <a:t>…)</a:t>
            </a:r>
            <a:endParaRPr lang="en-US" sz="28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Tree>
    <p:extLst>
      <p:ext uri="{BB962C8B-B14F-4D97-AF65-F5344CB8AC3E}">
        <p14:creationId xmlns:p14="http://schemas.microsoft.com/office/powerpoint/2010/main" val="36395776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3267117" y="1838739"/>
            <a:ext cx="5918607" cy="584775"/>
          </a:xfrm>
          <a:prstGeom prst="rect">
            <a:avLst/>
          </a:prstGeom>
          <a:noFill/>
        </p:spPr>
        <p:txBody>
          <a:bodyPr wrap="none" lIns="91440" tIns="45720" rIns="91440" bIns="45720">
            <a:spAutoFit/>
          </a:bodyPr>
          <a:lstStyle/>
          <a:p>
            <a:pPr algn="ctr"/>
            <a:r>
              <a:rPr lang="en-US" sz="3200" b="1" cap="none" spc="0" dirty="0" err="1">
                <a:ln w="0"/>
                <a:solidFill>
                  <a:srgbClr val="7030A0"/>
                </a:solidFill>
                <a:latin typeface="Times New Roman" panose="02020603050405020304" pitchFamily="18" charset="0"/>
                <a:cs typeface="Times New Roman" panose="02020603050405020304" pitchFamily="18" charset="0"/>
              </a:rPr>
              <a:t>Em</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hãy</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nêu</a:t>
            </a:r>
            <a:r>
              <a:rPr lang="en-US" sz="3200" b="1" cap="none" spc="0" dirty="0">
                <a:ln w="0"/>
                <a:solidFill>
                  <a:srgbClr val="7030A0"/>
                </a:solidFill>
                <a:latin typeface="Times New Roman" panose="02020603050405020304" pitchFamily="18" charset="0"/>
                <a:cs typeface="Times New Roman" panose="02020603050405020304" pitchFamily="18" charset="0"/>
              </a:rPr>
              <a:t> 3 </a:t>
            </a:r>
            <a:r>
              <a:rPr lang="en-US" sz="3200" b="1" cap="none" spc="0" dirty="0" err="1">
                <a:ln w="0"/>
                <a:solidFill>
                  <a:srgbClr val="7030A0"/>
                </a:solidFill>
                <a:latin typeface="Times New Roman" panose="02020603050405020304" pitchFamily="18" charset="0"/>
                <a:cs typeface="Times New Roman" panose="02020603050405020304" pitchFamily="18" charset="0"/>
              </a:rPr>
              <a:t>danh</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từ</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chỉ</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người</a:t>
            </a:r>
            <a:r>
              <a:rPr lang="en-US" sz="3200" b="1" cap="none" spc="0" dirty="0">
                <a:ln w="0"/>
                <a:solidFill>
                  <a:srgbClr val="7030A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3609858" y="3581400"/>
            <a:ext cx="5859296" cy="1077218"/>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ông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bà</a:t>
            </a:r>
            <a:r>
              <a:rPr lang="en-US" sz="3200" b="1" dirty="0">
                <a:ln w="0"/>
                <a:solidFill>
                  <a:srgbClr val="FF0000"/>
                </a:solidFill>
                <a:latin typeface="Times New Roman" panose="02020603050405020304" pitchFamily="18" charset="0"/>
                <a:cs typeface="Times New Roman" panose="02020603050405020304" pitchFamily="18" charset="0"/>
              </a:rPr>
              <a:t>, cha, </a:t>
            </a:r>
            <a:r>
              <a:rPr lang="en-US" sz="3200" b="1" dirty="0" err="1">
                <a:ln w="0"/>
                <a:solidFill>
                  <a:srgbClr val="FF0000"/>
                </a:solidFill>
                <a:latin typeface="Times New Roman" panose="02020603050405020304" pitchFamily="18" charset="0"/>
                <a:cs typeface="Times New Roman" panose="02020603050405020304" pitchFamily="18" charset="0"/>
              </a:rPr>
              <a:t>mẹ</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cô</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dì</a:t>
            </a:r>
            <a:r>
              <a:rPr lang="en-US" sz="3200" b="1" dirty="0">
                <a:ln w="0"/>
                <a:solidFill>
                  <a:srgbClr val="FF0000"/>
                </a:solidFill>
                <a:latin typeface="Times New Roman" panose="02020603050405020304" pitchFamily="18" charset="0"/>
                <a:cs typeface="Times New Roman" panose="02020603050405020304" pitchFamily="18" charset="0"/>
              </a:rPr>
              <a:t>, </a:t>
            </a:r>
          </a:p>
          <a:p>
            <a:pPr algn="ctr"/>
            <a:r>
              <a:rPr lang="en-US" sz="3200" b="1" dirty="0" err="1">
                <a:ln w="0"/>
                <a:solidFill>
                  <a:srgbClr val="FF0000"/>
                </a:solidFill>
                <a:latin typeface="Times New Roman" panose="02020603050405020304" pitchFamily="18" charset="0"/>
                <a:cs typeface="Times New Roman" panose="02020603050405020304" pitchFamily="18" charset="0"/>
              </a:rPr>
              <a:t>chú</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bác</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cậu</a:t>
            </a:r>
            <a:r>
              <a:rPr lang="en-US" sz="3200" b="1" dirty="0">
                <a:ln w="0"/>
                <a:solidFill>
                  <a:srgbClr val="FF0000"/>
                </a:solidFill>
                <a:latin typeface="Times New Roman" panose="02020603050405020304" pitchFamily="18" charset="0"/>
                <a:cs typeface="Times New Roman" panose="02020603050405020304" pitchFamily="18" charset="0"/>
              </a:rPr>
              <a:t>,….  </a:t>
            </a:r>
            <a:endParaRPr lang="en-US" sz="32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Tree>
    <p:extLst>
      <p:ext uri="{BB962C8B-B14F-4D97-AF65-F5344CB8AC3E}">
        <p14:creationId xmlns:p14="http://schemas.microsoft.com/office/powerpoint/2010/main" val="1040645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 name="Rectangle 8"/>
          <p:cNvSpPr/>
          <p:nvPr/>
        </p:nvSpPr>
        <p:spPr>
          <a:xfrm>
            <a:off x="3994464" y="3288031"/>
            <a:ext cx="4785284" cy="954107"/>
          </a:xfrm>
          <a:prstGeom prst="rect">
            <a:avLst/>
          </a:prstGeom>
          <a:noFill/>
        </p:spPr>
        <p:txBody>
          <a:bodyPr wrap="none" lIns="91440" tIns="45720" rIns="91440" bIns="45720">
            <a:spAutoFit/>
          </a:bodyPr>
          <a:lstStyle/>
          <a:p>
            <a:pPr algn="ctr"/>
            <a:r>
              <a:rPr lang="en-US" sz="2800" b="1" dirty="0" err="1">
                <a:ln w="0"/>
                <a:solidFill>
                  <a:srgbClr val="FF0000"/>
                </a:solidFill>
                <a:latin typeface="Times New Roman" panose="02020603050405020304" pitchFamily="18" charset="0"/>
                <a:cs typeface="Times New Roman" panose="02020603050405020304" pitchFamily="18" charset="0"/>
              </a:rPr>
              <a:t>Đáp</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án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chó</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mèo</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heo</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gà</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vịt</a:t>
            </a:r>
            <a:r>
              <a:rPr lang="en-US" sz="2800" b="1" dirty="0">
                <a:ln w="0"/>
                <a:solidFill>
                  <a:srgbClr val="FF0000"/>
                </a:solidFill>
                <a:latin typeface="Times New Roman" panose="02020603050405020304" pitchFamily="18" charset="0"/>
                <a:cs typeface="Times New Roman" panose="02020603050405020304" pitchFamily="18" charset="0"/>
              </a:rPr>
              <a:t>,</a:t>
            </a:r>
          </a:p>
          <a:p>
            <a:pPr algn="ctr"/>
            <a:r>
              <a:rPr lang="en-US" sz="2800" b="1" dirty="0" err="1">
                <a:ln w="0"/>
                <a:solidFill>
                  <a:srgbClr val="FF0000"/>
                </a:solidFill>
                <a:latin typeface="Times New Roman" panose="02020603050405020304" pitchFamily="18" charset="0"/>
                <a:cs typeface="Times New Roman" panose="02020603050405020304" pitchFamily="18" charset="0"/>
              </a:rPr>
              <a:t>t</a:t>
            </a:r>
            <a:r>
              <a:rPr lang="en-US" sz="2800" b="1" cap="none" spc="0" dirty="0" err="1">
                <a:ln w="0"/>
                <a:solidFill>
                  <a:srgbClr val="FF0000"/>
                </a:solidFill>
                <a:latin typeface="Times New Roman" panose="02020603050405020304" pitchFamily="18" charset="0"/>
                <a:cs typeface="Times New Roman" panose="02020603050405020304" pitchFamily="18" charset="0"/>
              </a:rPr>
              <a:t>râu</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bò</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chim</a:t>
            </a:r>
            <a:r>
              <a:rPr lang="en-US" sz="2800" b="1" cap="none" spc="0" dirty="0">
                <a:ln w="0"/>
                <a:solidFill>
                  <a:srgbClr val="FF0000"/>
                </a:solidFill>
                <a:latin typeface="Times New Roman" panose="02020603050405020304" pitchFamily="18" charset="0"/>
                <a:cs typeface="Times New Roman" panose="02020603050405020304" pitchFamily="18" charset="0"/>
              </a:rPr>
              <a:t>,…..</a:t>
            </a: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
        <p:nvSpPr>
          <p:cNvPr id="10" name="TextBox 9">
            <a:extLst>
              <a:ext uri="{FF2B5EF4-FFF2-40B4-BE49-F238E27FC236}">
                <a16:creationId xmlns:a16="http://schemas.microsoft.com/office/drawing/2014/main" id="{68D1ADE5-31A0-4723-B2F2-D47795033BAB}"/>
              </a:ext>
            </a:extLst>
          </p:cNvPr>
          <p:cNvSpPr txBox="1"/>
          <p:nvPr/>
        </p:nvSpPr>
        <p:spPr>
          <a:xfrm>
            <a:off x="3048000" y="2000250"/>
            <a:ext cx="6096000" cy="523220"/>
          </a:xfrm>
          <a:prstGeom prst="rect">
            <a:avLst/>
          </a:prstGeom>
          <a:noFill/>
        </p:spPr>
        <p:txBody>
          <a:bodyPr wrap="square">
            <a:spAutoFit/>
          </a:bodyPr>
          <a:lstStyle/>
          <a:p>
            <a:r>
              <a:rPr lang="en-US" sz="2800" b="1" cap="none" spc="0" dirty="0" err="1">
                <a:ln w="0"/>
                <a:solidFill>
                  <a:srgbClr val="7030A0"/>
                </a:solidFill>
                <a:latin typeface="Times New Roman" panose="02020603050405020304" pitchFamily="18" charset="0"/>
                <a:cs typeface="Times New Roman" panose="02020603050405020304" pitchFamily="18" charset="0"/>
              </a:rPr>
              <a:t>Em</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hãy</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nêu</a:t>
            </a:r>
            <a:r>
              <a:rPr lang="en-US" sz="2800" b="1" cap="none" spc="0" dirty="0">
                <a:ln w="0"/>
                <a:solidFill>
                  <a:srgbClr val="7030A0"/>
                </a:solidFill>
                <a:latin typeface="Times New Roman" panose="02020603050405020304" pitchFamily="18" charset="0"/>
                <a:cs typeface="Times New Roman" panose="02020603050405020304" pitchFamily="18" charset="0"/>
              </a:rPr>
              <a:t> 3 </a:t>
            </a:r>
            <a:r>
              <a:rPr lang="en-US" sz="2800" b="1" cap="none" spc="0" dirty="0" err="1">
                <a:ln w="0"/>
                <a:solidFill>
                  <a:srgbClr val="7030A0"/>
                </a:solidFill>
                <a:latin typeface="Times New Roman" panose="02020603050405020304" pitchFamily="18" charset="0"/>
                <a:cs typeface="Times New Roman" panose="02020603050405020304" pitchFamily="18" charset="0"/>
              </a:rPr>
              <a:t>danh</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từ</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cap="none" spc="0" dirty="0" err="1">
                <a:ln w="0"/>
                <a:solidFill>
                  <a:srgbClr val="7030A0"/>
                </a:solidFill>
                <a:latin typeface="Times New Roman" panose="02020603050405020304" pitchFamily="18" charset="0"/>
                <a:cs typeface="Times New Roman" panose="02020603050405020304" pitchFamily="18" charset="0"/>
              </a:rPr>
              <a:t>chỉ</a:t>
            </a:r>
            <a:r>
              <a:rPr lang="en-US" sz="2800" b="1" cap="none" spc="0" dirty="0">
                <a:ln w="0"/>
                <a:solidFill>
                  <a:srgbClr val="7030A0"/>
                </a:solidFill>
                <a:latin typeface="Times New Roman" panose="02020603050405020304" pitchFamily="18" charset="0"/>
                <a:cs typeface="Times New Roman" panose="02020603050405020304" pitchFamily="18" charset="0"/>
              </a:rPr>
              <a:t> </a:t>
            </a:r>
            <a:r>
              <a:rPr lang="en-US" sz="2800" b="1" dirty="0">
                <a:ln w="0"/>
                <a:solidFill>
                  <a:srgbClr val="7030A0"/>
                </a:solidFill>
                <a:latin typeface="Times New Roman" panose="02020603050405020304" pitchFamily="18" charset="0"/>
                <a:cs typeface="Times New Roman" panose="02020603050405020304" pitchFamily="18" charset="0"/>
              </a:rPr>
              <a:t>con </a:t>
            </a:r>
            <a:r>
              <a:rPr lang="en-US" sz="2800" b="1" dirty="0" err="1">
                <a:ln w="0"/>
                <a:solidFill>
                  <a:srgbClr val="7030A0"/>
                </a:solidFill>
                <a:latin typeface="Times New Roman" panose="02020603050405020304" pitchFamily="18" charset="0"/>
                <a:cs typeface="Times New Roman" panose="02020603050405020304" pitchFamily="18" charset="0"/>
              </a:rPr>
              <a:t>vật</a:t>
            </a:r>
            <a:endParaRPr lang="en-US" sz="2800" dirty="0"/>
          </a:p>
        </p:txBody>
      </p:sp>
    </p:spTree>
    <p:extLst>
      <p:ext uri="{BB962C8B-B14F-4D97-AF65-F5344CB8AC3E}">
        <p14:creationId xmlns:p14="http://schemas.microsoft.com/office/powerpoint/2010/main" val="1483210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subTnLst>
                                    <p:audio>
                                      <p:cMediaNode>
                                        <p:cTn display="0" masterRel="sameClick">
                                          <p:stCondLst>
                                            <p:cond evt="begin" delay="0">
                                              <p:tn val="11"/>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1"/>
                </p:tgtEl>
              </p:cMediaNode>
            </p:audio>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3504361" y="2357229"/>
            <a:ext cx="5444118" cy="584775"/>
          </a:xfrm>
          <a:prstGeom prst="rect">
            <a:avLst/>
          </a:prstGeom>
          <a:noFill/>
        </p:spPr>
        <p:txBody>
          <a:bodyPr wrap="none" lIns="91440" tIns="45720" rIns="91440" bIns="45720">
            <a:spAutoFit/>
          </a:bodyPr>
          <a:lstStyle/>
          <a:p>
            <a:pPr algn="ctr"/>
            <a:r>
              <a:rPr lang="en-US" sz="3200" b="1" dirty="0" err="1">
                <a:ln w="0"/>
                <a:solidFill>
                  <a:srgbClr val="7030A0"/>
                </a:solidFill>
                <a:latin typeface="Times New Roman" panose="02020603050405020304" pitchFamily="18" charset="0"/>
                <a:cs typeface="Times New Roman" panose="02020603050405020304" pitchFamily="18" charset="0"/>
              </a:rPr>
              <a:t>Em</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hãy</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nêu</a:t>
            </a:r>
            <a:r>
              <a:rPr lang="en-US" sz="3200" b="1" dirty="0">
                <a:ln w="0"/>
                <a:solidFill>
                  <a:srgbClr val="7030A0"/>
                </a:solidFill>
                <a:latin typeface="Times New Roman" panose="02020603050405020304" pitchFamily="18" charset="0"/>
                <a:cs typeface="Times New Roman" panose="02020603050405020304" pitchFamily="18" charset="0"/>
              </a:rPr>
              <a:t> 3 </a:t>
            </a:r>
            <a:r>
              <a:rPr lang="en-US" sz="3200" b="1" dirty="0" err="1">
                <a:ln w="0"/>
                <a:solidFill>
                  <a:srgbClr val="7030A0"/>
                </a:solidFill>
                <a:latin typeface="Times New Roman" panose="02020603050405020304" pitchFamily="18" charset="0"/>
                <a:cs typeface="Times New Roman" panose="02020603050405020304" pitchFamily="18" charset="0"/>
              </a:rPr>
              <a:t>danh</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từ</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chỉ</a:t>
            </a:r>
            <a:r>
              <a:rPr lang="en-US" sz="3200" b="1" dirty="0">
                <a:ln w="0"/>
                <a:solidFill>
                  <a:srgbClr val="7030A0"/>
                </a:solidFill>
                <a:latin typeface="Times New Roman" panose="02020603050405020304" pitchFamily="18" charset="0"/>
                <a:cs typeface="Times New Roman" panose="02020603050405020304" pitchFamily="18" charset="0"/>
              </a:rPr>
              <a:t> </a:t>
            </a:r>
            <a:r>
              <a:rPr lang="en-US" sz="3200" b="1" dirty="0" err="1">
                <a:ln w="0"/>
                <a:solidFill>
                  <a:srgbClr val="7030A0"/>
                </a:solidFill>
                <a:latin typeface="Times New Roman" panose="02020603050405020304" pitchFamily="18" charset="0"/>
                <a:cs typeface="Times New Roman" panose="02020603050405020304" pitchFamily="18" charset="0"/>
              </a:rPr>
              <a:t>vật</a:t>
            </a:r>
            <a:r>
              <a:rPr lang="en-US" sz="3200" b="1" dirty="0">
                <a:ln w="0"/>
                <a:solidFill>
                  <a:srgbClr val="7030A0"/>
                </a:solidFill>
                <a:latin typeface="Times New Roman" panose="02020603050405020304" pitchFamily="18" charset="0"/>
                <a:cs typeface="Times New Roman" panose="02020603050405020304" pitchFamily="18" charset="0"/>
              </a:rPr>
              <a:t>.</a:t>
            </a:r>
            <a:endParaRPr lang="en-US" sz="3200" b="1" cap="none" spc="0" dirty="0">
              <a:ln w="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382234" y="3581400"/>
            <a:ext cx="6314549" cy="1077218"/>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sách</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vở</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bút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chì</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bàn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ghế</a:t>
            </a:r>
            <a:r>
              <a:rPr lang="en-US" sz="3200" b="1" dirty="0">
                <a:ln w="0"/>
                <a:solidFill>
                  <a:srgbClr val="FF0000"/>
                </a:solidFill>
                <a:latin typeface="Times New Roman" panose="02020603050405020304" pitchFamily="18" charset="0"/>
                <a:cs typeface="Times New Roman" panose="02020603050405020304" pitchFamily="18" charset="0"/>
              </a:rPr>
              <a:t>,</a:t>
            </a:r>
          </a:p>
          <a:p>
            <a:pPr algn="ctr"/>
            <a:r>
              <a:rPr lang="en-US" sz="3200" b="1" cap="none" spc="0" dirty="0" err="1">
                <a:ln w="0"/>
                <a:solidFill>
                  <a:srgbClr val="FF0000"/>
                </a:solidFill>
                <a:latin typeface="Times New Roman" panose="02020603050405020304" pitchFamily="18" charset="0"/>
                <a:cs typeface="Times New Roman" panose="02020603050405020304" pitchFamily="18" charset="0"/>
              </a:rPr>
              <a:t>bảng</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phấn</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dao</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kéo</a:t>
            </a:r>
            <a:r>
              <a:rPr lang="en-US" sz="3200" b="1" cap="none" spc="0" dirty="0">
                <a:ln w="0"/>
                <a:solidFill>
                  <a:srgbClr val="FF0000"/>
                </a:solidFill>
                <a:latin typeface="Times New Roman" panose="02020603050405020304" pitchFamily="18" charset="0"/>
                <a:cs typeface="Times New Roman" panose="02020603050405020304" pitchFamily="18" charset="0"/>
              </a:rPr>
              <a:t>,…</a:t>
            </a: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Tree>
    <p:extLst>
      <p:ext uri="{BB962C8B-B14F-4D97-AF65-F5344CB8AC3E}">
        <p14:creationId xmlns:p14="http://schemas.microsoft.com/office/powerpoint/2010/main" val="11224391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8" name="Rectangle 7"/>
          <p:cNvSpPr/>
          <p:nvPr/>
        </p:nvSpPr>
        <p:spPr>
          <a:xfrm>
            <a:off x="3385740" y="2038350"/>
            <a:ext cx="5681362" cy="523220"/>
          </a:xfrm>
          <a:prstGeom prst="rect">
            <a:avLst/>
          </a:prstGeom>
          <a:noFill/>
        </p:spPr>
        <p:txBody>
          <a:bodyPr wrap="none" lIns="91440" tIns="45720" rIns="91440" bIns="45720">
            <a:spAutoFit/>
          </a:bodyPr>
          <a:lstStyle/>
          <a:p>
            <a:pPr algn="ctr"/>
            <a:r>
              <a:rPr lang="en-US" sz="2800" b="1" dirty="0" err="1">
                <a:ln w="0"/>
                <a:solidFill>
                  <a:srgbClr val="7030A0"/>
                </a:solidFill>
                <a:latin typeface="Times New Roman" panose="02020603050405020304" pitchFamily="18" charset="0"/>
                <a:cs typeface="Times New Roman" panose="02020603050405020304" pitchFamily="18" charset="0"/>
              </a:rPr>
              <a:t>Em</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hãy</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nêu</a:t>
            </a:r>
            <a:r>
              <a:rPr lang="en-US" sz="2800" b="1" dirty="0">
                <a:ln w="0"/>
                <a:solidFill>
                  <a:srgbClr val="7030A0"/>
                </a:solidFill>
                <a:latin typeface="Times New Roman" panose="02020603050405020304" pitchFamily="18" charset="0"/>
                <a:cs typeface="Times New Roman" panose="02020603050405020304" pitchFamily="18" charset="0"/>
              </a:rPr>
              <a:t> 3 </a:t>
            </a:r>
            <a:r>
              <a:rPr lang="en-US" sz="2800" b="1" dirty="0" err="1">
                <a:ln w="0"/>
                <a:solidFill>
                  <a:srgbClr val="7030A0"/>
                </a:solidFill>
                <a:latin typeface="Times New Roman" panose="02020603050405020304" pitchFamily="18" charset="0"/>
                <a:cs typeface="Times New Roman" panose="02020603050405020304" pitchFamily="18" charset="0"/>
              </a:rPr>
              <a:t>danh</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từ</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chỉ</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thời</a:t>
            </a:r>
            <a:r>
              <a:rPr lang="en-US" sz="2800" b="1" dirty="0">
                <a:ln w="0"/>
                <a:solidFill>
                  <a:srgbClr val="7030A0"/>
                </a:solidFill>
                <a:latin typeface="Times New Roman" panose="02020603050405020304" pitchFamily="18" charset="0"/>
                <a:cs typeface="Times New Roman" panose="02020603050405020304" pitchFamily="18" charset="0"/>
              </a:rPr>
              <a:t> </a:t>
            </a:r>
            <a:r>
              <a:rPr lang="en-US" sz="2800" b="1" dirty="0" err="1">
                <a:ln w="0"/>
                <a:solidFill>
                  <a:srgbClr val="7030A0"/>
                </a:solidFill>
                <a:latin typeface="Times New Roman" panose="02020603050405020304" pitchFamily="18" charset="0"/>
                <a:cs typeface="Times New Roman" panose="02020603050405020304" pitchFamily="18" charset="0"/>
              </a:rPr>
              <a:t>gian</a:t>
            </a:r>
            <a:r>
              <a:rPr lang="en-US" sz="2800" b="1" dirty="0">
                <a:ln w="0"/>
                <a:solidFill>
                  <a:srgbClr val="7030A0"/>
                </a:solidFill>
                <a:latin typeface="Times New Roman" panose="02020603050405020304" pitchFamily="18" charset="0"/>
                <a:cs typeface="Times New Roman" panose="02020603050405020304" pitchFamily="18" charset="0"/>
              </a:rPr>
              <a:t>.</a:t>
            </a:r>
            <a:endParaRPr lang="en-US" sz="2800" b="1" cap="none" spc="0" dirty="0">
              <a:ln w="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644612" y="3581400"/>
            <a:ext cx="5789790" cy="954107"/>
          </a:xfrm>
          <a:prstGeom prst="rect">
            <a:avLst/>
          </a:prstGeom>
          <a:noFill/>
        </p:spPr>
        <p:txBody>
          <a:bodyPr wrap="none" lIns="91440" tIns="45720" rIns="91440" bIns="45720">
            <a:spAutoFit/>
          </a:bodyPr>
          <a:lstStyle/>
          <a:p>
            <a:pPr algn="ctr"/>
            <a:r>
              <a:rPr lang="en-US" sz="2800" b="1" dirty="0" err="1">
                <a:ln w="0"/>
                <a:solidFill>
                  <a:srgbClr val="FF0000"/>
                </a:solidFill>
                <a:latin typeface="Times New Roman" panose="02020603050405020304" pitchFamily="18" charset="0"/>
                <a:cs typeface="Times New Roman" panose="02020603050405020304" pitchFamily="18" charset="0"/>
              </a:rPr>
              <a:t>Đáp</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án</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ngày</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giờ</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phút</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tháng</a:t>
            </a:r>
            <a:r>
              <a:rPr lang="en-US" sz="2800" b="1" dirty="0">
                <a:ln w="0"/>
                <a:solidFill>
                  <a:srgbClr val="FF0000"/>
                </a:solidFill>
                <a:latin typeface="Times New Roman" panose="02020603050405020304" pitchFamily="18" charset="0"/>
                <a:cs typeface="Times New Roman" panose="02020603050405020304" pitchFamily="18" charset="0"/>
              </a:rPr>
              <a:t>, </a:t>
            </a:r>
            <a:r>
              <a:rPr lang="en-US" sz="2800" b="1" dirty="0" err="1">
                <a:ln w="0"/>
                <a:solidFill>
                  <a:srgbClr val="FF0000"/>
                </a:solidFill>
                <a:latin typeface="Times New Roman" panose="02020603050405020304" pitchFamily="18" charset="0"/>
                <a:cs typeface="Times New Roman" panose="02020603050405020304" pitchFamily="18" charset="0"/>
              </a:rPr>
              <a:t>năm</a:t>
            </a:r>
            <a:r>
              <a:rPr lang="en-US" sz="2800" b="1" dirty="0">
                <a:ln w="0"/>
                <a:solidFill>
                  <a:srgbClr val="FF0000"/>
                </a:solidFill>
                <a:latin typeface="Times New Roman" panose="02020603050405020304" pitchFamily="18" charset="0"/>
                <a:cs typeface="Times New Roman" panose="02020603050405020304" pitchFamily="18" charset="0"/>
              </a:rPr>
              <a:t>,</a:t>
            </a:r>
          </a:p>
          <a:p>
            <a:pPr algn="ctr"/>
            <a:r>
              <a:rPr lang="en-US" sz="2800" b="1" dirty="0" err="1">
                <a:ln w="0"/>
                <a:solidFill>
                  <a:srgbClr val="FF0000"/>
                </a:solidFill>
                <a:latin typeface="Times New Roman" panose="02020603050405020304" pitchFamily="18" charset="0"/>
                <a:cs typeface="Times New Roman" panose="02020603050405020304" pitchFamily="18" charset="0"/>
              </a:rPr>
              <a:t>t</a:t>
            </a:r>
            <a:r>
              <a:rPr lang="en-US" sz="2800" b="1" cap="none" spc="0" dirty="0" err="1">
                <a:ln w="0"/>
                <a:solidFill>
                  <a:srgbClr val="FF0000"/>
                </a:solidFill>
                <a:latin typeface="Times New Roman" panose="02020603050405020304" pitchFamily="18" charset="0"/>
                <a:cs typeface="Times New Roman" panose="02020603050405020304" pitchFamily="18" charset="0"/>
              </a:rPr>
              <a:t>hế</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kỉ</a:t>
            </a:r>
            <a:r>
              <a:rPr lang="en-US" sz="2800" b="1" cap="none" spc="0" dirty="0">
                <a:ln w="0"/>
                <a:solidFill>
                  <a:srgbClr val="FF0000"/>
                </a:solidFill>
                <a:latin typeface="Times New Roman" panose="02020603050405020304" pitchFamily="18" charset="0"/>
                <a:cs typeface="Times New Roman" panose="02020603050405020304" pitchFamily="18" charset="0"/>
              </a:rPr>
              <a:t>, </a:t>
            </a:r>
            <a:r>
              <a:rPr lang="en-US" sz="2800" b="1" cap="none" spc="0" dirty="0" err="1">
                <a:ln w="0"/>
                <a:solidFill>
                  <a:srgbClr val="FF0000"/>
                </a:solidFill>
                <a:latin typeface="Times New Roman" panose="02020603050405020304" pitchFamily="18" charset="0"/>
                <a:cs typeface="Times New Roman" panose="02020603050405020304" pitchFamily="18" charset="0"/>
              </a:rPr>
              <a:t>tuần</a:t>
            </a:r>
            <a:r>
              <a:rPr lang="en-US" sz="2800" b="1" cap="none" spc="0" dirty="0">
                <a:ln w="0"/>
                <a:solidFill>
                  <a:srgbClr val="FF0000"/>
                </a:solidFill>
                <a:latin typeface="Times New Roman" panose="02020603050405020304" pitchFamily="18" charset="0"/>
                <a:cs typeface="Times New Roman" panose="02020603050405020304" pitchFamily="18" charset="0"/>
              </a:rPr>
              <a:t>,…</a:t>
            </a: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Tree>
    <p:extLst>
      <p:ext uri="{BB962C8B-B14F-4D97-AF65-F5344CB8AC3E}">
        <p14:creationId xmlns:p14="http://schemas.microsoft.com/office/powerpoint/2010/main" val="2814059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1000" fill="hold"/>
                                        <p:tgtEl>
                                          <p:spTgt spid="8"/>
                                        </p:tgtEl>
                                        <p:attrNameLst>
                                          <p:attrName>ppt_w</p:attrName>
                                        </p:attrNameLst>
                                      </p:cBhvr>
                                      <p:tavLst>
                                        <p:tav tm="0">
                                          <p:val>
                                            <p:fltVal val="0"/>
                                          </p:val>
                                        </p:tav>
                                        <p:tav tm="100000">
                                          <p:val>
                                            <p:strVal val="#ppt_w"/>
                                          </p:val>
                                        </p:tav>
                                      </p:tavLst>
                                    </p:anim>
                                    <p:anim calcmode="lin" valueType="num">
                                      <p:cBhvr>
                                        <p:cTn id="10" dur="1000" fill="hold"/>
                                        <p:tgtEl>
                                          <p:spTgt spid="8"/>
                                        </p:tgtEl>
                                        <p:attrNameLst>
                                          <p:attrName>ppt_h</p:attrName>
                                        </p:attrNameLst>
                                      </p:cBhvr>
                                      <p:tavLst>
                                        <p:tav tm="0">
                                          <p:val>
                                            <p:fltVal val="0"/>
                                          </p:val>
                                        </p:tav>
                                        <p:tav tm="100000">
                                          <p:val>
                                            <p:strVal val="#ppt_h"/>
                                          </p:val>
                                        </p:tav>
                                      </p:tavLst>
                                    </p:anim>
                                    <p:anim calcmode="lin" valueType="num">
                                      <p:cBhvr>
                                        <p:cTn id="11" dur="1000" fill="hold"/>
                                        <p:tgtEl>
                                          <p:spTgt spid="8"/>
                                        </p:tgtEl>
                                        <p:attrNameLst>
                                          <p:attrName>style.rotation</p:attrName>
                                        </p:attrNameLst>
                                      </p:cBhvr>
                                      <p:tavLst>
                                        <p:tav tm="0">
                                          <p:val>
                                            <p:fltVal val="90"/>
                                          </p:val>
                                        </p:tav>
                                        <p:tav tm="100000">
                                          <p:val>
                                            <p:fltVal val="0"/>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 name="Rectangle 8"/>
          <p:cNvSpPr/>
          <p:nvPr/>
        </p:nvSpPr>
        <p:spPr>
          <a:xfrm>
            <a:off x="3835085" y="3581400"/>
            <a:ext cx="5408852" cy="1077218"/>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danh</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từ</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chung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là</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tên</a:t>
            </a:r>
            <a:r>
              <a:rPr lang="en-US" sz="3200" b="1" dirty="0">
                <a:ln w="0"/>
                <a:solidFill>
                  <a:srgbClr val="FF0000"/>
                </a:solidFill>
                <a:latin typeface="Times New Roman" panose="02020603050405020304" pitchFamily="18" charset="0"/>
                <a:cs typeface="Times New Roman" panose="02020603050405020304" pitchFamily="18" charset="0"/>
              </a:rPr>
              <a:t> </a:t>
            </a:r>
          </a:p>
          <a:p>
            <a:pPr algn="ctr"/>
            <a:r>
              <a:rPr lang="en-US" sz="3200" b="1" dirty="0" err="1">
                <a:ln w="0"/>
                <a:solidFill>
                  <a:srgbClr val="FF0000"/>
                </a:solidFill>
                <a:latin typeface="Times New Roman" panose="02020603050405020304" pitchFamily="18" charset="0"/>
                <a:cs typeface="Times New Roman" panose="02020603050405020304" pitchFamily="18" charset="0"/>
              </a:rPr>
              <a:t>của</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một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loại</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sự</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vật</a:t>
            </a:r>
            <a:r>
              <a:rPr lang="en-US" sz="3200" b="1" dirty="0">
                <a:ln w="0"/>
                <a:solidFill>
                  <a:srgbClr val="FF0000"/>
                </a:solidFill>
                <a:latin typeface="Times New Roman" panose="02020603050405020304" pitchFamily="18" charset="0"/>
                <a:cs typeface="Times New Roman" panose="02020603050405020304" pitchFamily="18" charset="0"/>
              </a:rPr>
              <a:t>.</a:t>
            </a:r>
            <a:endParaRPr lang="en-US" sz="3200" b="1" cap="none" spc="0" dirty="0">
              <a:ln w="0"/>
              <a:solidFill>
                <a:srgbClr val="FF0000"/>
              </a:solidFill>
              <a:latin typeface="Times New Roman" panose="02020603050405020304" pitchFamily="18" charset="0"/>
              <a:cs typeface="Times New Roman" panose="02020603050405020304" pitchFamily="18" charset="0"/>
            </a:endParaRP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
        <p:nvSpPr>
          <p:cNvPr id="13" name="Rectangle 12">
            <a:extLst>
              <a:ext uri="{FF2B5EF4-FFF2-40B4-BE49-F238E27FC236}">
                <a16:creationId xmlns:a16="http://schemas.microsoft.com/office/drawing/2014/main" id="{26F64354-E4FE-4A5B-9068-233BF1D385BA}"/>
              </a:ext>
            </a:extLst>
          </p:cNvPr>
          <p:cNvSpPr/>
          <p:nvPr/>
        </p:nvSpPr>
        <p:spPr>
          <a:xfrm>
            <a:off x="4301855" y="2133600"/>
            <a:ext cx="3849131" cy="584775"/>
          </a:xfrm>
          <a:prstGeom prst="rect">
            <a:avLst/>
          </a:prstGeom>
          <a:noFill/>
        </p:spPr>
        <p:txBody>
          <a:bodyPr wrap="none" lIns="91440" tIns="45720" rIns="91440" bIns="45720">
            <a:spAutoFit/>
          </a:bodyPr>
          <a:lstStyle/>
          <a:p>
            <a:pPr algn="ctr"/>
            <a:r>
              <a:rPr lang="en-US" sz="3200" b="1" cap="none" spc="0" dirty="0" err="1">
                <a:ln w="0"/>
                <a:solidFill>
                  <a:srgbClr val="7030A0"/>
                </a:solidFill>
                <a:latin typeface="Times New Roman" panose="02020603050405020304" pitchFamily="18" charset="0"/>
                <a:cs typeface="Times New Roman" panose="02020603050405020304" pitchFamily="18" charset="0"/>
              </a:rPr>
              <a:t>Danh</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từ</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chung</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là</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gì</a:t>
            </a:r>
            <a:r>
              <a:rPr lang="en-US" sz="3200" b="1" cap="none" spc="0" dirty="0">
                <a:ln w="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8748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fltVal val="0"/>
                                          </p:val>
                                        </p:tav>
                                        <p:tav tm="100000">
                                          <p:val>
                                            <p:strVal val="#ppt_w"/>
                                          </p:val>
                                        </p:tav>
                                      </p:tavLst>
                                    </p:anim>
                                    <p:anim calcmode="lin" valueType="num">
                                      <p:cBhvr>
                                        <p:cTn id="10" dur="1000" fill="hold"/>
                                        <p:tgtEl>
                                          <p:spTgt spid="13"/>
                                        </p:tgtEl>
                                        <p:attrNameLst>
                                          <p:attrName>ppt_h</p:attrName>
                                        </p:attrNameLst>
                                      </p:cBhvr>
                                      <p:tavLst>
                                        <p:tav tm="0">
                                          <p:val>
                                            <p:fltVal val="0"/>
                                          </p:val>
                                        </p:tav>
                                        <p:tav tm="100000">
                                          <p:val>
                                            <p:strVal val="#ppt_h"/>
                                          </p:val>
                                        </p:tav>
                                      </p:tavLst>
                                    </p:anim>
                                    <p:anim calcmode="lin" valueType="num">
                                      <p:cBhvr>
                                        <p:cTn id="11" dur="1000" fill="hold"/>
                                        <p:tgtEl>
                                          <p:spTgt spid="13"/>
                                        </p:tgtEl>
                                        <p:attrNameLst>
                                          <p:attrName>style.rotation</p:attrName>
                                        </p:attrNameLst>
                                      </p:cBhvr>
                                      <p:tavLst>
                                        <p:tav tm="0">
                                          <p:val>
                                            <p:fltVal val="90"/>
                                          </p:val>
                                        </p:tav>
                                        <p:tav tm="100000">
                                          <p:val>
                                            <p:fltVal val="0"/>
                                          </p:val>
                                        </p:tav>
                                      </p:tavLst>
                                    </p:anim>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rId5" action="ppaction://hlinksldjump" highlightClick="1"/>
          </p:cNvPr>
          <p:cNvSpPr/>
          <p:nvPr/>
        </p:nvSpPr>
        <p:spPr>
          <a:xfrm>
            <a:off x="10833651" y="5867400"/>
            <a:ext cx="1148741" cy="886692"/>
          </a:xfrm>
          <a:prstGeom prst="actionButtonHome">
            <a:avLst/>
          </a:prstGeom>
          <a:solidFill>
            <a:srgbClr val="00B0F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 name="Rectangle 8"/>
          <p:cNvSpPr/>
          <p:nvPr/>
        </p:nvSpPr>
        <p:spPr>
          <a:xfrm>
            <a:off x="3601341" y="3037641"/>
            <a:ext cx="5250155" cy="1569660"/>
          </a:xfrm>
          <a:prstGeom prst="rect">
            <a:avLst/>
          </a:prstGeom>
          <a:noFill/>
        </p:spPr>
        <p:txBody>
          <a:bodyPr wrap="none" lIns="91440" tIns="45720" rIns="91440" bIns="45720">
            <a:spAutoFit/>
          </a:bodyPr>
          <a:lstStyle/>
          <a:p>
            <a:pPr algn="ctr"/>
            <a:r>
              <a:rPr lang="en-US" sz="3200" b="1" dirty="0" err="1">
                <a:ln w="0"/>
                <a:solidFill>
                  <a:srgbClr val="FF0000"/>
                </a:solidFill>
                <a:latin typeface="Times New Roman" panose="02020603050405020304" pitchFamily="18" charset="0"/>
                <a:cs typeface="Times New Roman" panose="02020603050405020304" pitchFamily="18" charset="0"/>
              </a:rPr>
              <a:t>Đáp</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án</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danh</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từ</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riêng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là</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tên</a:t>
            </a:r>
            <a:r>
              <a:rPr lang="en-US" sz="3200" b="1" dirty="0">
                <a:ln w="0"/>
                <a:solidFill>
                  <a:srgbClr val="FF0000"/>
                </a:solidFill>
                <a:latin typeface="Times New Roman" panose="02020603050405020304" pitchFamily="18" charset="0"/>
                <a:cs typeface="Times New Roman" panose="02020603050405020304" pitchFamily="18" charset="0"/>
              </a:rPr>
              <a:t> </a:t>
            </a:r>
          </a:p>
          <a:p>
            <a:pPr algn="ctr"/>
            <a:r>
              <a:rPr lang="en-US" sz="3200" b="1" dirty="0" err="1">
                <a:ln w="0"/>
                <a:solidFill>
                  <a:srgbClr val="FF0000"/>
                </a:solidFill>
                <a:latin typeface="Times New Roman" panose="02020603050405020304" pitchFamily="18" charset="0"/>
                <a:cs typeface="Times New Roman" panose="02020603050405020304" pitchFamily="18" charset="0"/>
              </a:rPr>
              <a:t>riêng</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của</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một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sự</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vật</a:t>
            </a:r>
            <a:r>
              <a:rPr lang="en-US" sz="3200" b="1" dirty="0">
                <a:ln w="0"/>
                <a:solidFill>
                  <a:srgbClr val="FF0000"/>
                </a:solidFill>
                <a:latin typeface="Times New Roman" panose="02020603050405020304" pitchFamily="18" charset="0"/>
                <a:cs typeface="Times New Roman" panose="02020603050405020304" pitchFamily="18" charset="0"/>
              </a:rPr>
              <a:t>. </a:t>
            </a:r>
            <a:r>
              <a:rPr lang="en-US" sz="3200" b="1" dirty="0" err="1">
                <a:ln w="0"/>
                <a:solidFill>
                  <a:srgbClr val="FF0000"/>
                </a:solidFill>
                <a:latin typeface="Times New Roman" panose="02020603050405020304" pitchFamily="18" charset="0"/>
                <a:cs typeface="Times New Roman" panose="02020603050405020304" pitchFamily="18" charset="0"/>
              </a:rPr>
              <a:t>Danh</a:t>
            </a:r>
            <a:endParaRPr lang="en-US" sz="3200" b="1" dirty="0">
              <a:ln w="0"/>
              <a:solidFill>
                <a:srgbClr val="FF0000"/>
              </a:solidFill>
              <a:latin typeface="Times New Roman" panose="02020603050405020304" pitchFamily="18" charset="0"/>
              <a:cs typeface="Times New Roman" panose="02020603050405020304" pitchFamily="18" charset="0"/>
            </a:endParaRPr>
          </a:p>
          <a:p>
            <a:pPr algn="ctr"/>
            <a:r>
              <a:rPr lang="en-US" sz="3200" b="1" cap="none" spc="0" dirty="0" err="1">
                <a:ln w="0"/>
                <a:solidFill>
                  <a:srgbClr val="FF0000"/>
                </a:solidFill>
                <a:latin typeface="Times New Roman" panose="02020603050405020304" pitchFamily="18" charset="0"/>
                <a:cs typeface="Times New Roman" panose="02020603050405020304" pitchFamily="18" charset="0"/>
              </a:rPr>
              <a:t>Từ</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riêng</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được</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viết</a:t>
            </a:r>
            <a:r>
              <a:rPr lang="en-US" sz="3200" b="1" cap="none" spc="0" dirty="0">
                <a:ln w="0"/>
                <a:solidFill>
                  <a:srgbClr val="FF0000"/>
                </a:solidFill>
                <a:latin typeface="Times New Roman" panose="02020603050405020304" pitchFamily="18" charset="0"/>
                <a:cs typeface="Times New Roman" panose="02020603050405020304" pitchFamily="18" charset="0"/>
              </a:rPr>
              <a:t> </a:t>
            </a:r>
            <a:r>
              <a:rPr lang="en-US" sz="3200" b="1" cap="none" spc="0" dirty="0" err="1">
                <a:ln w="0"/>
                <a:solidFill>
                  <a:srgbClr val="FF0000"/>
                </a:solidFill>
                <a:latin typeface="Times New Roman" panose="02020603050405020304" pitchFamily="18" charset="0"/>
                <a:cs typeface="Times New Roman" panose="02020603050405020304" pitchFamily="18" charset="0"/>
              </a:rPr>
              <a:t>hoa</a:t>
            </a:r>
            <a:r>
              <a:rPr lang="en-US" sz="3200" b="1" cap="none" spc="0" dirty="0">
                <a:ln w="0"/>
                <a:solidFill>
                  <a:srgbClr val="FF0000"/>
                </a:solidFill>
                <a:latin typeface="Times New Roman" panose="02020603050405020304" pitchFamily="18" charset="0"/>
                <a:cs typeface="Times New Roman" panose="02020603050405020304" pitchFamily="18" charset="0"/>
              </a:rPr>
              <a:t>.</a:t>
            </a:r>
          </a:p>
        </p:txBody>
      </p:sp>
      <p:pic>
        <p:nvPicPr>
          <p:cNvPr id="11" name="bensound-creep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6821" y="-1049420"/>
            <a:ext cx="609600" cy="609600"/>
          </a:xfrm>
          <a:prstGeom prst="rect">
            <a:avLst/>
          </a:prstGeom>
        </p:spPr>
      </p:pic>
      <p:sp>
        <p:nvSpPr>
          <p:cNvPr id="13" name="Rectangle 12">
            <a:extLst>
              <a:ext uri="{FF2B5EF4-FFF2-40B4-BE49-F238E27FC236}">
                <a16:creationId xmlns:a16="http://schemas.microsoft.com/office/drawing/2014/main" id="{26F64354-E4FE-4A5B-9068-233BF1D385BA}"/>
              </a:ext>
            </a:extLst>
          </p:cNvPr>
          <p:cNvSpPr/>
          <p:nvPr/>
        </p:nvSpPr>
        <p:spPr>
          <a:xfrm>
            <a:off x="4381201" y="1981200"/>
            <a:ext cx="3690433" cy="584775"/>
          </a:xfrm>
          <a:prstGeom prst="rect">
            <a:avLst/>
          </a:prstGeom>
          <a:noFill/>
        </p:spPr>
        <p:txBody>
          <a:bodyPr wrap="none" lIns="91440" tIns="45720" rIns="91440" bIns="45720">
            <a:spAutoFit/>
          </a:bodyPr>
          <a:lstStyle/>
          <a:p>
            <a:pPr algn="ctr"/>
            <a:r>
              <a:rPr lang="en-US" sz="3200" b="1" cap="none" spc="0" dirty="0" err="1">
                <a:ln w="0"/>
                <a:solidFill>
                  <a:srgbClr val="7030A0"/>
                </a:solidFill>
                <a:latin typeface="Times New Roman" panose="02020603050405020304" pitchFamily="18" charset="0"/>
                <a:cs typeface="Times New Roman" panose="02020603050405020304" pitchFamily="18" charset="0"/>
              </a:rPr>
              <a:t>Danh</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từ</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riêng</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là</a:t>
            </a:r>
            <a:r>
              <a:rPr lang="en-US" sz="3200" b="1" cap="none" spc="0" dirty="0">
                <a:ln w="0"/>
                <a:solidFill>
                  <a:srgbClr val="7030A0"/>
                </a:solidFill>
                <a:latin typeface="Times New Roman" panose="02020603050405020304" pitchFamily="18" charset="0"/>
                <a:cs typeface="Times New Roman" panose="02020603050405020304" pitchFamily="18" charset="0"/>
              </a:rPr>
              <a:t> </a:t>
            </a:r>
            <a:r>
              <a:rPr lang="en-US" sz="3200" b="1" cap="none" spc="0" dirty="0" err="1">
                <a:ln w="0"/>
                <a:solidFill>
                  <a:srgbClr val="7030A0"/>
                </a:solidFill>
                <a:latin typeface="Times New Roman" panose="02020603050405020304" pitchFamily="18" charset="0"/>
                <a:cs typeface="Times New Roman" panose="02020603050405020304" pitchFamily="18" charset="0"/>
              </a:rPr>
              <a:t>gì</a:t>
            </a:r>
            <a:r>
              <a:rPr lang="en-US" sz="3200" b="1" cap="none" spc="0" dirty="0">
                <a:ln w="0"/>
                <a:solidFill>
                  <a:srgbClr val="7030A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B714916-7F83-EDF9-F1A3-CF2E93FB4F3C}"/>
              </a:ext>
            </a:extLst>
          </p:cNvPr>
          <p:cNvSpPr txBox="1"/>
          <p:nvPr/>
        </p:nvSpPr>
        <p:spPr>
          <a:xfrm>
            <a:off x="2971800" y="4607301"/>
            <a:ext cx="60960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94148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6920" fill="hold"/>
                                        <p:tgtEl>
                                          <p:spTgt spid="11"/>
                                        </p:tgtEl>
                                      </p:cBhvr>
                                    </p:cmd>
                                  </p:childTnLst>
                                </p:cTn>
                              </p:par>
                              <p:par>
                                <p:cTn id="7" presetID="3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1000" fill="hold"/>
                                        <p:tgtEl>
                                          <p:spTgt spid="13"/>
                                        </p:tgtEl>
                                        <p:attrNameLst>
                                          <p:attrName>ppt_w</p:attrName>
                                        </p:attrNameLst>
                                      </p:cBhvr>
                                      <p:tavLst>
                                        <p:tav tm="0">
                                          <p:val>
                                            <p:fltVal val="0"/>
                                          </p:val>
                                        </p:tav>
                                        <p:tav tm="100000">
                                          <p:val>
                                            <p:strVal val="#ppt_w"/>
                                          </p:val>
                                        </p:tav>
                                      </p:tavLst>
                                    </p:anim>
                                    <p:anim calcmode="lin" valueType="num">
                                      <p:cBhvr>
                                        <p:cTn id="10" dur="1000" fill="hold"/>
                                        <p:tgtEl>
                                          <p:spTgt spid="13"/>
                                        </p:tgtEl>
                                        <p:attrNameLst>
                                          <p:attrName>ppt_h</p:attrName>
                                        </p:attrNameLst>
                                      </p:cBhvr>
                                      <p:tavLst>
                                        <p:tav tm="0">
                                          <p:val>
                                            <p:fltVal val="0"/>
                                          </p:val>
                                        </p:tav>
                                        <p:tav tm="100000">
                                          <p:val>
                                            <p:strVal val="#ppt_h"/>
                                          </p:val>
                                        </p:tav>
                                      </p:tavLst>
                                    </p:anim>
                                    <p:anim calcmode="lin" valueType="num">
                                      <p:cBhvr>
                                        <p:cTn id="11" dur="1000" fill="hold"/>
                                        <p:tgtEl>
                                          <p:spTgt spid="13"/>
                                        </p:tgtEl>
                                        <p:attrNameLst>
                                          <p:attrName>style.rotation</p:attrName>
                                        </p:attrNameLst>
                                      </p:cBhvr>
                                      <p:tavLst>
                                        <p:tav tm="0">
                                          <p:val>
                                            <p:fltVal val="90"/>
                                          </p:val>
                                        </p:tav>
                                        <p:tav tm="100000">
                                          <p:val>
                                            <p:fltVal val="0"/>
                                          </p:val>
                                        </p:tav>
                                      </p:tavLst>
                                    </p:anim>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a:hlinkClick r:id="rId4" action="ppaction://hlinksldjump"/>
          </p:cNvPr>
          <p:cNvSpPr/>
          <p:nvPr/>
        </p:nvSpPr>
        <p:spPr>
          <a:xfrm rot="5400000">
            <a:off x="3952217" y="1742353"/>
            <a:ext cx="2176129" cy="2355076"/>
          </a:xfrm>
          <a:prstGeom prst="teardrop">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vi-VN"/>
          </a:p>
        </p:txBody>
      </p:sp>
      <p:sp>
        <p:nvSpPr>
          <p:cNvPr id="3" name="Teardrop 2">
            <a:hlinkClick r:id="rId5" action="ppaction://hlinksldjump"/>
          </p:cNvPr>
          <p:cNvSpPr/>
          <p:nvPr/>
        </p:nvSpPr>
        <p:spPr>
          <a:xfrm rot="9635861">
            <a:off x="5853860" y="1642296"/>
            <a:ext cx="2100231" cy="2102865"/>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4" name="Teardrop 3">
            <a:hlinkClick r:id="rId6" action="ppaction://hlinksldjump"/>
          </p:cNvPr>
          <p:cNvSpPr/>
          <p:nvPr/>
        </p:nvSpPr>
        <p:spPr>
          <a:xfrm rot="12742613">
            <a:off x="6621514" y="2708388"/>
            <a:ext cx="2140130" cy="2095233"/>
          </a:xfrm>
          <a:prstGeom prst="teardrop">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p>
        </p:txBody>
      </p:sp>
      <p:sp>
        <p:nvSpPr>
          <p:cNvPr id="5" name="Teardrop 4">
            <a:hlinkClick r:id="rId7" action="ppaction://hlinksldjump"/>
          </p:cNvPr>
          <p:cNvSpPr/>
          <p:nvPr/>
        </p:nvSpPr>
        <p:spPr>
          <a:xfrm rot="2460883">
            <a:off x="3459214" y="2938419"/>
            <a:ext cx="2355908" cy="231312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ardrop 5">
            <a:hlinkClick r:id="rId4" action="ppaction://hlinksldjump"/>
          </p:cNvPr>
          <p:cNvSpPr/>
          <p:nvPr/>
        </p:nvSpPr>
        <p:spPr>
          <a:xfrm rot="16200000">
            <a:off x="6308172" y="3870716"/>
            <a:ext cx="2251469" cy="2371010"/>
          </a:xfrm>
          <a:prstGeom prst="teardrop">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7" name="Teardrop 6">
            <a:hlinkClick r:id="rId8" action="ppaction://hlinksldjump"/>
          </p:cNvPr>
          <p:cNvSpPr/>
          <p:nvPr/>
        </p:nvSpPr>
        <p:spPr>
          <a:xfrm rot="18185485">
            <a:off x="5607899" y="4347878"/>
            <a:ext cx="2286000" cy="2438400"/>
          </a:xfrm>
          <a:prstGeom prst="teardrop">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8" name="Teardrop 7">
            <a:hlinkClick r:id="rId9" action="ppaction://hlinksldjump"/>
          </p:cNvPr>
          <p:cNvSpPr/>
          <p:nvPr/>
        </p:nvSpPr>
        <p:spPr>
          <a:xfrm>
            <a:off x="4018017" y="4083470"/>
            <a:ext cx="2287031" cy="2359072"/>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0" name="Rounded Rectangle 9"/>
          <p:cNvSpPr/>
          <p:nvPr/>
        </p:nvSpPr>
        <p:spPr>
          <a:xfrm>
            <a:off x="3272466" y="137405"/>
            <a:ext cx="6065162" cy="13344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TRÒ CHƠI KHỞI ĐỘNG</a:t>
            </a:r>
          </a:p>
        </p:txBody>
      </p:sp>
      <p:pic>
        <p:nvPicPr>
          <p:cNvPr id="11" name="bensound-happyroc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0763" y="-989174"/>
            <a:ext cx="609600" cy="609600"/>
          </a:xfrm>
          <a:prstGeom prst="rect">
            <a:avLst/>
          </a:prstGeom>
        </p:spPr>
      </p:pic>
    </p:spTree>
    <p:extLst>
      <p:ext uri="{BB962C8B-B14F-4D97-AF65-F5344CB8AC3E}">
        <p14:creationId xmlns:p14="http://schemas.microsoft.com/office/powerpoint/2010/main" val="25672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8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2" presetClass="exit" presetSubtype="4" fill="hold" grpId="0" nodeType="clickEffect">
                                  <p:stCondLst>
                                    <p:cond delay="0"/>
                                  </p:stCondLst>
                                  <p:childTnLst>
                                    <p:anim calcmode="lin" valueType="num">
                                      <p:cBhvr additive="base">
                                        <p:cTn id="11" dur="500"/>
                                        <p:tgtEl>
                                          <p:spTgt spid="3"/>
                                        </p:tgtEl>
                                        <p:attrNameLst>
                                          <p:attrName>ppt_y</p:attrName>
                                        </p:attrNameLst>
                                      </p:cBhvr>
                                      <p:tavLst>
                                        <p:tav tm="0">
                                          <p:val>
                                            <p:strVal val="#ppt_y"/>
                                          </p:val>
                                        </p:tav>
                                        <p:tav tm="100000">
                                          <p:val>
                                            <p:strVal val="#ppt_y+#ppt_h*1.125000"/>
                                          </p:val>
                                        </p:tav>
                                      </p:tavLst>
                                    </p:anim>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7"/>
                                        </p:tgtEl>
                                        <p:attrNameLst>
                                          <p:attrName>ppt_w</p:attrName>
                                        </p:attrNameLst>
                                      </p:cBhvr>
                                      <p:tavLst>
                                        <p:tav tm="0">
                                          <p:val>
                                            <p:strVal val="ppt_w"/>
                                          </p:val>
                                        </p:tav>
                                        <p:tav tm="100000">
                                          <p:val>
                                            <p:fltVal val="0"/>
                                          </p:val>
                                        </p:tav>
                                      </p:tavLst>
                                    </p:anim>
                                    <p:anim calcmode="lin" valueType="num">
                                      <p:cBhvr>
                                        <p:cTn id="34" dur="1000"/>
                                        <p:tgtEl>
                                          <p:spTgt spid="7"/>
                                        </p:tgtEl>
                                        <p:attrNameLst>
                                          <p:attrName>ppt_h</p:attrName>
                                        </p:attrNameLst>
                                      </p:cBhvr>
                                      <p:tavLst>
                                        <p:tav tm="0">
                                          <p:val>
                                            <p:strVal val="ppt_h"/>
                                          </p:val>
                                        </p:tav>
                                        <p:tav tm="100000">
                                          <p:val>
                                            <p:fltVal val="0"/>
                                          </p:val>
                                        </p:tav>
                                      </p:tavLst>
                                    </p:anim>
                                    <p:anim calcmode="lin" valueType="num">
                                      <p:cBhvr>
                                        <p:cTn id="35" dur="1000"/>
                                        <p:tgtEl>
                                          <p:spTgt spid="7"/>
                                        </p:tgtEl>
                                        <p:attrNameLst>
                                          <p:attrName>style.rotation</p:attrName>
                                        </p:attrNameLst>
                                      </p:cBhvr>
                                      <p:tavLst>
                                        <p:tav tm="0">
                                          <p:val>
                                            <p:fltVal val="0"/>
                                          </p:val>
                                        </p:tav>
                                        <p:tav tm="100000">
                                          <p:val>
                                            <p:fltVal val="90"/>
                                          </p:val>
                                        </p:tav>
                                      </p:tavLst>
                                    </p:anim>
                                    <p:animEffect transition="out" filter="fade">
                                      <p:cBhvr>
                                        <p:cTn id="36" dur="1000"/>
                                        <p:tgtEl>
                                          <p:spTgt spid="7"/>
                                        </p:tgtEl>
                                      </p:cBhvr>
                                    </p:animEffect>
                                    <p:set>
                                      <p:cBhvr>
                                        <p:cTn id="37"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23" presetClass="exit" presetSubtype="32" fill="hold" grpId="0"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7" presetClass="exit" presetSubtype="10" fill="hold" grpId="0" nodeType="clickEffect">
                                  <p:stCondLst>
                                    <p:cond delay="0"/>
                                  </p:stCondLst>
                                  <p:childTnLst>
                                    <p:anim calcmode="lin" valueType="num">
                                      <p:cBhvr>
                                        <p:cTn id="49" dur="500"/>
                                        <p:tgtEl>
                                          <p:spTgt spid="5"/>
                                        </p:tgtEl>
                                        <p:attrNameLst>
                                          <p:attrName>ppt_w</p:attrName>
                                        </p:attrNameLst>
                                      </p:cBhvr>
                                      <p:tavLst>
                                        <p:tav tm="0">
                                          <p:val>
                                            <p:strVal val="ppt_w"/>
                                          </p:val>
                                        </p:tav>
                                        <p:tav tm="100000">
                                          <p:val>
                                            <p:fltVal val="0"/>
                                          </p:val>
                                        </p:tav>
                                      </p:tavLst>
                                    </p:anim>
                                    <p:anim calcmode="lin" valueType="num">
                                      <p:cBhvr>
                                        <p:cTn id="50" dur="500"/>
                                        <p:tgtEl>
                                          <p:spTgt spid="5"/>
                                        </p:tgtEl>
                                        <p:attrNameLst>
                                          <p:attrName>ppt_h</p:attrName>
                                        </p:attrNameLst>
                                      </p:cBhvr>
                                      <p:tavLst>
                                        <p:tav tm="0">
                                          <p:val>
                                            <p:strVal val="ppt_h"/>
                                          </p:val>
                                        </p:tav>
                                        <p:tav tm="100000">
                                          <p:val>
                                            <p:strVal val="ppt_h"/>
                                          </p:val>
                                        </p:tav>
                                      </p:tavLst>
                                    </p:anim>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17" presetClass="exit" presetSubtype="10" fill="hold" grpId="0" nodeType="clickEffect">
                                  <p:stCondLst>
                                    <p:cond delay="0"/>
                                  </p:stCondLst>
                                  <p:childTnLst>
                                    <p:anim calcmode="lin" valueType="num">
                                      <p:cBhvr>
                                        <p:cTn id="56" dur="500"/>
                                        <p:tgtEl>
                                          <p:spTgt spid="2"/>
                                        </p:tgtEl>
                                        <p:attrNameLst>
                                          <p:attrName>ppt_w</p:attrName>
                                        </p:attrNameLst>
                                      </p:cBhvr>
                                      <p:tavLst>
                                        <p:tav tm="0">
                                          <p:val>
                                            <p:strVal val="ppt_w"/>
                                          </p:val>
                                        </p:tav>
                                        <p:tav tm="100000">
                                          <p:val>
                                            <p:fltVal val="0"/>
                                          </p:val>
                                        </p:tav>
                                      </p:tavLst>
                                    </p:anim>
                                    <p:anim calcmode="lin" valueType="num">
                                      <p:cBhvr>
                                        <p:cTn id="57" dur="500"/>
                                        <p:tgtEl>
                                          <p:spTgt spid="2"/>
                                        </p:tgtEl>
                                        <p:attrNameLst>
                                          <p:attrName>ppt_h</p:attrName>
                                        </p:attrNameLst>
                                      </p:cBhvr>
                                      <p:tavLst>
                                        <p:tav tm="0">
                                          <p:val>
                                            <p:strVal val="ppt_h"/>
                                          </p:val>
                                        </p:tav>
                                        <p:tav tm="100000">
                                          <p:val>
                                            <p:strVal val="ppt_h"/>
                                          </p:val>
                                        </p:tav>
                                      </p:tavLst>
                                    </p:anim>
                                    <p:set>
                                      <p:cBhvr>
                                        <p:cTn id="5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audio>
              <p:cMediaNode vol="80000">
                <p:cTn id="59" fill="hold" display="0">
                  <p:stCondLst>
                    <p:cond delay="indefinite"/>
                  </p:stCondLst>
                  <p:endCondLst>
                    <p:cond evt="onStopAudio" delay="0">
                      <p:tgtEl>
                        <p:sldTgt/>
                      </p:tgtEl>
                    </p:cond>
                  </p:endCondLst>
                </p:cTn>
                <p:tgtEl>
                  <p:spTgt spid="11"/>
                </p:tgtEl>
              </p:cMediaNode>
            </p:audio>
          </p:childTnLst>
        </p:cTn>
      </p:par>
    </p:tnLst>
    <p:bldLst>
      <p:bldP spid="2" grpId="0" animBg="1"/>
      <p:bldP spid="3" grpId="0" animBg="1"/>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5B86CE-95A8-4B76-A9B0-0778097A9EDC}"/>
              </a:ext>
            </a:extLst>
          </p:cNvPr>
          <p:cNvPicPr>
            <a:picLocks noChangeAspect="1"/>
          </p:cNvPicPr>
          <p:nvPr/>
        </p:nvPicPr>
        <p:blipFill>
          <a:blip r:embed="rId2"/>
          <a:stretch>
            <a:fillRect/>
          </a:stretch>
        </p:blipFill>
        <p:spPr>
          <a:xfrm>
            <a:off x="1695450" y="0"/>
            <a:ext cx="5466093" cy="1685199"/>
          </a:xfrm>
          <a:prstGeom prst="rect">
            <a:avLst/>
          </a:prstGeom>
        </p:spPr>
      </p:pic>
      <p:sp>
        <p:nvSpPr>
          <p:cNvPr id="6" name="TextBox 5">
            <a:extLst>
              <a:ext uri="{FF2B5EF4-FFF2-40B4-BE49-F238E27FC236}">
                <a16:creationId xmlns:a16="http://schemas.microsoft.com/office/drawing/2014/main" id="{3E8AD114-2B48-47EF-8565-F9F62D1925B1}"/>
              </a:ext>
            </a:extLst>
          </p:cNvPr>
          <p:cNvSpPr txBox="1"/>
          <p:nvPr/>
        </p:nvSpPr>
        <p:spPr>
          <a:xfrm>
            <a:off x="1854200" y="1800506"/>
            <a:ext cx="9138977"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D34ED9B-4D96-4C08-9168-ED8274A9E5CA}"/>
              </a:ext>
            </a:extLst>
          </p:cNvPr>
          <p:cNvSpPr txBox="1"/>
          <p:nvPr/>
        </p:nvSpPr>
        <p:spPr>
          <a:xfrm>
            <a:off x="2171701" y="2439033"/>
            <a:ext cx="8821476" cy="2246769"/>
          </a:xfrm>
          <a:prstGeom prst="rect">
            <a:avLst/>
          </a:prstGeom>
          <a:noFill/>
        </p:spPr>
        <p:txBody>
          <a:bodyPr wrap="square">
            <a:spAutoFit/>
          </a:bodyPr>
          <a:lstStyle/>
          <a:p>
            <a:pPr algn="just"/>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Buổi sáng, gà hàng xóm te te gáy. Những con lợn trong chuồng đã ủn ỉn đòi ăn. Trên mái nhà, những làn khói bếp lan nhẹ nhàng. Mọi người tập trung ở đầu làng. Các cụ phụ lão đang trồng vải thiều dưới bãi. Hôm nay Chủ nhật, các bạn học sinh lớp 4B cũng ra đồng.</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7" name="Picture 3">
            <a:extLst>
              <a:ext uri="{FF2B5EF4-FFF2-40B4-BE49-F238E27FC236}">
                <a16:creationId xmlns:a16="http://schemas.microsoft.com/office/drawing/2014/main" id="{EC3E95D2-1A4C-48EB-9107-7DE3C01E2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333" y="4685802"/>
            <a:ext cx="6873966" cy="198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2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56888D-B815-4223-B0A5-11EB140DA11D}"/>
              </a:ext>
            </a:extLst>
          </p:cNvPr>
          <p:cNvSpPr txBox="1"/>
          <p:nvPr/>
        </p:nvSpPr>
        <p:spPr>
          <a:xfrm>
            <a:off x="3812361" y="1646307"/>
            <a:ext cx="5388013" cy="707886"/>
          </a:xfrm>
          <a:prstGeom prst="rect">
            <a:avLst/>
          </a:prstGeom>
          <a:noFill/>
        </p:spPr>
        <p:txBody>
          <a:bodyPr wrap="none" rtlCol="0">
            <a:spAutoFit/>
          </a:bodyPr>
          <a:lstStyle/>
          <a:p>
            <a:pPr algn="l"/>
            <a:r>
              <a:rPr lang="en-US" sz="4000" b="1" dirty="0">
                <a:solidFill>
                  <a:srgbClr val="FF0000"/>
                </a:solidFill>
                <a:latin typeface="Times New Roman" panose="02020603050405020304" pitchFamily="18" charset="0"/>
                <a:cs typeface="Times New Roman" panose="02020603050405020304" pitchFamily="18" charset="0"/>
              </a:rPr>
              <a:t>HS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theo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nhóm</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311FBC9B-9892-408A-B9A7-2C51A3B182E5}"/>
              </a:ext>
            </a:extLst>
          </p:cNvPr>
          <p:cNvSpPr txBox="1"/>
          <p:nvPr/>
        </p:nvSpPr>
        <p:spPr>
          <a:xfrm>
            <a:off x="4267200" y="3034024"/>
            <a:ext cx="3108543"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63B822E-83DC-41B1-9A42-429F99BBE9D9}"/>
              </a:ext>
            </a:extLst>
          </p:cNvPr>
          <p:cNvSpPr txBox="1"/>
          <p:nvPr/>
        </p:nvSpPr>
        <p:spPr>
          <a:xfrm>
            <a:off x="4267200" y="3757666"/>
            <a:ext cx="6843412"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pic>
        <p:nvPicPr>
          <p:cNvPr id="6" name="Picture 2" descr="Tác hại của việc đọc sách quá nhiều bằng tiếng Anh">
            <a:extLst>
              <a:ext uri="{FF2B5EF4-FFF2-40B4-BE49-F238E27FC236}">
                <a16:creationId xmlns:a16="http://schemas.microsoft.com/office/drawing/2014/main" id="{DCCFA2C0-764A-46B8-B70C-AFFDCC465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4193"/>
            <a:ext cx="3458635" cy="2151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28FA447E-289D-44AF-BEAD-754F1DF2C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742919"/>
            <a:ext cx="6515986" cy="178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88970D6-061B-4C21-999A-B46B4BB80473}"/>
              </a:ext>
            </a:extLst>
          </p:cNvPr>
          <p:cNvSpPr txBox="1"/>
          <p:nvPr/>
        </p:nvSpPr>
        <p:spPr>
          <a:xfrm>
            <a:off x="4267200" y="4481309"/>
            <a:ext cx="5349541"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55FC0CEC-59B7-4BD8-B09F-08FC7459B053}"/>
              </a:ext>
            </a:extLst>
          </p:cNvPr>
          <p:cNvSpPr txBox="1"/>
          <p:nvPr/>
        </p:nvSpPr>
        <p:spPr>
          <a:xfrm>
            <a:off x="3978272" y="2310382"/>
            <a:ext cx="4355680"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p>
        </p:txBody>
      </p:sp>
      <p:sp>
        <p:nvSpPr>
          <p:cNvPr id="10" name="Hexagon 9">
            <a:extLst>
              <a:ext uri="{FF2B5EF4-FFF2-40B4-BE49-F238E27FC236}">
                <a16:creationId xmlns:a16="http://schemas.microsoft.com/office/drawing/2014/main" id="{5670B541-903D-4E58-85B5-372426A6D5AA}"/>
              </a:ext>
            </a:extLst>
          </p:cNvPr>
          <p:cNvSpPr/>
          <p:nvPr/>
        </p:nvSpPr>
        <p:spPr>
          <a:xfrm>
            <a:off x="9757094" y="1393686"/>
            <a:ext cx="2052183" cy="159423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7 </a:t>
            </a:r>
            <a:r>
              <a:rPr lang="en-US" sz="2800" b="1" dirty="0" err="1">
                <a:solidFill>
                  <a:srgbClr val="FF0000"/>
                </a:solidFill>
                <a:latin typeface="Times New Roman" panose="02020603050405020304" pitchFamily="18" charset="0"/>
                <a:cs typeface="Times New Roman" panose="02020603050405020304" pitchFamily="18" charset="0"/>
              </a:rPr>
              <a:t>phút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0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E21A9D-6468-423D-A7D1-1234B3AC4007}"/>
              </a:ext>
            </a:extLst>
          </p:cNvPr>
          <p:cNvSpPr txBox="1"/>
          <p:nvPr/>
        </p:nvSpPr>
        <p:spPr>
          <a:xfrm>
            <a:off x="2864728" y="1476926"/>
            <a:ext cx="5136278" cy="523220"/>
          </a:xfrm>
          <a:prstGeom prst="rect">
            <a:avLst/>
          </a:prstGeom>
          <a:noFill/>
        </p:spPr>
        <p:txBody>
          <a:bodyPr wrap="none" rtlCol="0">
            <a:spAutoFit/>
          </a:bodyPr>
          <a:lstStyle/>
          <a:p>
            <a:pPr algn="l"/>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8" name="Table 8">
            <a:extLst>
              <a:ext uri="{FF2B5EF4-FFF2-40B4-BE49-F238E27FC236}">
                <a16:creationId xmlns:a16="http://schemas.microsoft.com/office/drawing/2014/main" id="{5F2AC441-D4A4-4B7F-B891-81D5DF863996}"/>
              </a:ext>
            </a:extLst>
          </p:cNvPr>
          <p:cNvGraphicFramePr>
            <a:graphicFrameLocks noGrp="1"/>
          </p:cNvGraphicFramePr>
          <p:nvPr>
            <p:extLst>
              <p:ext uri="{D42A27DB-BD31-4B8C-83A1-F6EECF244321}">
                <p14:modId xmlns:p14="http://schemas.microsoft.com/office/powerpoint/2010/main" val="452750521"/>
              </p:ext>
            </p:extLst>
          </p:nvPr>
        </p:nvGraphicFramePr>
        <p:xfrm>
          <a:off x="1965766" y="3652519"/>
          <a:ext cx="8992520" cy="3024043"/>
        </p:xfrm>
        <a:graphic>
          <a:graphicData uri="http://schemas.openxmlformats.org/drawingml/2006/table">
            <a:tbl>
              <a:tblPr firstRow="1" bandRow="1">
                <a:tableStyleId>{5C22544A-7EE6-4342-B048-85BDC9FD1C3A}</a:tableStyleId>
              </a:tblPr>
              <a:tblGrid>
                <a:gridCol w="2248130">
                  <a:extLst>
                    <a:ext uri="{9D8B030D-6E8A-4147-A177-3AD203B41FA5}">
                      <a16:colId xmlns:a16="http://schemas.microsoft.com/office/drawing/2014/main" val="444475782"/>
                    </a:ext>
                  </a:extLst>
                </a:gridCol>
                <a:gridCol w="2248130">
                  <a:extLst>
                    <a:ext uri="{9D8B030D-6E8A-4147-A177-3AD203B41FA5}">
                      <a16:colId xmlns:a16="http://schemas.microsoft.com/office/drawing/2014/main" val="1862438767"/>
                    </a:ext>
                  </a:extLst>
                </a:gridCol>
                <a:gridCol w="2248130">
                  <a:extLst>
                    <a:ext uri="{9D8B030D-6E8A-4147-A177-3AD203B41FA5}">
                      <a16:colId xmlns:a16="http://schemas.microsoft.com/office/drawing/2014/main" val="3753017226"/>
                    </a:ext>
                  </a:extLst>
                </a:gridCol>
                <a:gridCol w="2248130">
                  <a:extLst>
                    <a:ext uri="{9D8B030D-6E8A-4147-A177-3AD203B41FA5}">
                      <a16:colId xmlns:a16="http://schemas.microsoft.com/office/drawing/2014/main" val="343654779"/>
                    </a:ext>
                  </a:extLst>
                </a:gridCol>
              </a:tblGrid>
              <a:tr h="619382">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gian</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605096894"/>
                  </a:ext>
                </a:extLst>
              </a:tr>
              <a:tr h="2404661">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tc>
                  <a:txBody>
                    <a:bodyPr/>
                    <a:lstStyle/>
                    <a:p>
                      <a:pPr algn="ctr"/>
                      <a:endParaRPr lang="en-US" dirty="0"/>
                    </a:p>
                  </a:txBody>
                  <a:tcPr>
                    <a:solidFill>
                      <a:schemeClr val="accent3">
                        <a:lumMod val="60000"/>
                        <a:lumOff val="40000"/>
                      </a:schemeClr>
                    </a:solidFill>
                  </a:tcPr>
                </a:tc>
                <a:extLst>
                  <a:ext uri="{0D108BD9-81ED-4DB2-BD59-A6C34878D82A}">
                    <a16:rowId xmlns:a16="http://schemas.microsoft.com/office/drawing/2014/main" val="101348358"/>
                  </a:ext>
                </a:extLst>
              </a:tr>
            </a:tbl>
          </a:graphicData>
        </a:graphic>
      </p:graphicFrame>
      <p:sp>
        <p:nvSpPr>
          <p:cNvPr id="13" name="TextBox 12">
            <a:extLst>
              <a:ext uri="{FF2B5EF4-FFF2-40B4-BE49-F238E27FC236}">
                <a16:creationId xmlns:a16="http://schemas.microsoft.com/office/drawing/2014/main" id="{0136D961-395A-4276-9C98-216556611582}"/>
              </a:ext>
            </a:extLst>
          </p:cNvPr>
          <p:cNvSpPr txBox="1"/>
          <p:nvPr/>
        </p:nvSpPr>
        <p:spPr>
          <a:xfrm>
            <a:off x="2052878" y="1991596"/>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Buổi sáng, </a:t>
            </a:r>
            <a:endParaRPr lang="en-US" sz="2800" dirty="0"/>
          </a:p>
        </p:txBody>
      </p:sp>
      <p:sp>
        <p:nvSpPr>
          <p:cNvPr id="15" name="TextBox 14">
            <a:extLst>
              <a:ext uri="{FF2B5EF4-FFF2-40B4-BE49-F238E27FC236}">
                <a16:creationId xmlns:a16="http://schemas.microsoft.com/office/drawing/2014/main" id="{BCF2BB1E-81C1-4E46-880D-BD2B95036A90}"/>
              </a:ext>
            </a:extLst>
          </p:cNvPr>
          <p:cNvSpPr txBox="1"/>
          <p:nvPr/>
        </p:nvSpPr>
        <p:spPr>
          <a:xfrm>
            <a:off x="3753469" y="1991596"/>
            <a:ext cx="821901"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gà</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2800" dirty="0"/>
          </a:p>
        </p:txBody>
      </p:sp>
      <p:sp>
        <p:nvSpPr>
          <p:cNvPr id="17" name="TextBox 16">
            <a:extLst>
              <a:ext uri="{FF2B5EF4-FFF2-40B4-BE49-F238E27FC236}">
                <a16:creationId xmlns:a16="http://schemas.microsoft.com/office/drawing/2014/main" id="{F420C05B-77EE-4B4B-B019-21FD7CB0B521}"/>
              </a:ext>
            </a:extLst>
          </p:cNvPr>
          <p:cNvSpPr txBox="1"/>
          <p:nvPr/>
        </p:nvSpPr>
        <p:spPr>
          <a:xfrm>
            <a:off x="4403618" y="1991596"/>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hàng xóm</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19" name="TextBox 18">
            <a:extLst>
              <a:ext uri="{FF2B5EF4-FFF2-40B4-BE49-F238E27FC236}">
                <a16:creationId xmlns:a16="http://schemas.microsoft.com/office/drawing/2014/main" id="{5FAD7504-7E50-4852-AB8E-C33B7FA9D824}"/>
              </a:ext>
            </a:extLst>
          </p:cNvPr>
          <p:cNvSpPr txBox="1"/>
          <p:nvPr/>
        </p:nvSpPr>
        <p:spPr>
          <a:xfrm>
            <a:off x="6154172" y="1991596"/>
            <a:ext cx="1815193"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con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lợn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1" name="TextBox 20">
            <a:extLst>
              <a:ext uri="{FF2B5EF4-FFF2-40B4-BE49-F238E27FC236}">
                <a16:creationId xmlns:a16="http://schemas.microsoft.com/office/drawing/2014/main" id="{1CB39617-418C-4401-8529-F0B6A0153362}"/>
              </a:ext>
            </a:extLst>
          </p:cNvPr>
          <p:cNvSpPr txBox="1"/>
          <p:nvPr/>
        </p:nvSpPr>
        <p:spPr>
          <a:xfrm>
            <a:off x="7816373" y="1991596"/>
            <a:ext cx="1421970"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chuồng</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3" name="TextBox 22">
            <a:extLst>
              <a:ext uri="{FF2B5EF4-FFF2-40B4-BE49-F238E27FC236}">
                <a16:creationId xmlns:a16="http://schemas.microsoft.com/office/drawing/2014/main" id="{A63D614F-6C28-4A9D-8BC2-FE6247966991}"/>
              </a:ext>
            </a:extLst>
          </p:cNvPr>
          <p:cNvSpPr txBox="1"/>
          <p:nvPr/>
        </p:nvSpPr>
        <p:spPr>
          <a:xfrm>
            <a:off x="9085943" y="1991596"/>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mái nhà, </a:t>
            </a:r>
            <a:endParaRPr lang="en-US" sz="2800" dirty="0"/>
          </a:p>
        </p:txBody>
      </p:sp>
      <p:sp>
        <p:nvSpPr>
          <p:cNvPr id="25" name="TextBox 24">
            <a:extLst>
              <a:ext uri="{FF2B5EF4-FFF2-40B4-BE49-F238E27FC236}">
                <a16:creationId xmlns:a16="http://schemas.microsoft.com/office/drawing/2014/main" id="{714E6875-6AFE-40DF-A719-F7937866D0D8}"/>
              </a:ext>
            </a:extLst>
          </p:cNvPr>
          <p:cNvSpPr txBox="1"/>
          <p:nvPr/>
        </p:nvSpPr>
        <p:spPr>
          <a:xfrm>
            <a:off x="2072836" y="2528363"/>
            <a:ext cx="1313550"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khói</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7" name="TextBox 26">
            <a:extLst>
              <a:ext uri="{FF2B5EF4-FFF2-40B4-BE49-F238E27FC236}">
                <a16:creationId xmlns:a16="http://schemas.microsoft.com/office/drawing/2014/main" id="{90D3A2C8-A581-4986-9153-17E0DA3B0028}"/>
              </a:ext>
            </a:extLst>
          </p:cNvPr>
          <p:cNvSpPr txBox="1"/>
          <p:nvPr/>
        </p:nvSpPr>
        <p:spPr>
          <a:xfrm>
            <a:off x="3217523" y="2528363"/>
            <a:ext cx="910768"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bếp</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29" name="TextBox 28">
            <a:extLst>
              <a:ext uri="{FF2B5EF4-FFF2-40B4-BE49-F238E27FC236}">
                <a16:creationId xmlns:a16="http://schemas.microsoft.com/office/drawing/2014/main" id="{58C0493C-7A21-4CEA-9680-5166EA7F1215}"/>
              </a:ext>
            </a:extLst>
          </p:cNvPr>
          <p:cNvSpPr txBox="1"/>
          <p:nvPr/>
        </p:nvSpPr>
        <p:spPr>
          <a:xfrm>
            <a:off x="3959428" y="2528363"/>
            <a:ext cx="1872343"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đầu</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làng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endParaRPr lang="en-US" sz="2800" dirty="0"/>
          </a:p>
        </p:txBody>
      </p:sp>
      <p:sp>
        <p:nvSpPr>
          <p:cNvPr id="31" name="TextBox 30">
            <a:extLst>
              <a:ext uri="{FF2B5EF4-FFF2-40B4-BE49-F238E27FC236}">
                <a16:creationId xmlns:a16="http://schemas.microsoft.com/office/drawing/2014/main" id="{0A124B0F-D69B-4215-AFAE-F2453118A4C9}"/>
              </a:ext>
            </a:extLst>
          </p:cNvPr>
          <p:cNvSpPr txBox="1"/>
          <p:nvPr/>
        </p:nvSpPr>
        <p:spPr>
          <a:xfrm>
            <a:off x="5662908" y="2528363"/>
            <a:ext cx="910768"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cụ</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33" name="TextBox 32">
            <a:extLst>
              <a:ext uri="{FF2B5EF4-FFF2-40B4-BE49-F238E27FC236}">
                <a16:creationId xmlns:a16="http://schemas.microsoft.com/office/drawing/2014/main" id="{0D56BF02-E088-4A86-A1B6-AEDD1193AE54}"/>
              </a:ext>
            </a:extLst>
          </p:cNvPr>
          <p:cNvSpPr txBox="1"/>
          <p:nvPr/>
        </p:nvSpPr>
        <p:spPr>
          <a:xfrm>
            <a:off x="6404813" y="2528363"/>
            <a:ext cx="1571175"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phụ lão</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35" name="TextBox 34">
            <a:extLst>
              <a:ext uri="{FF2B5EF4-FFF2-40B4-BE49-F238E27FC236}">
                <a16:creationId xmlns:a16="http://schemas.microsoft.com/office/drawing/2014/main" id="{2DF614A3-BFBC-486D-A073-667F45517401}"/>
              </a:ext>
            </a:extLst>
          </p:cNvPr>
          <p:cNvSpPr txBox="1"/>
          <p:nvPr/>
        </p:nvSpPr>
        <p:spPr>
          <a:xfrm>
            <a:off x="7807125" y="2528363"/>
            <a:ext cx="1571175"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vải thiều</a:t>
            </a:r>
            <a:endParaRPr lang="en-US" sz="2800" dirty="0"/>
          </a:p>
        </p:txBody>
      </p:sp>
      <p:sp>
        <p:nvSpPr>
          <p:cNvPr id="37" name="TextBox 36">
            <a:extLst>
              <a:ext uri="{FF2B5EF4-FFF2-40B4-BE49-F238E27FC236}">
                <a16:creationId xmlns:a16="http://schemas.microsoft.com/office/drawing/2014/main" id="{B567998D-E527-4289-A701-BFB4C71FFBC5}"/>
              </a:ext>
            </a:extLst>
          </p:cNvPr>
          <p:cNvSpPr txBox="1"/>
          <p:nvPr/>
        </p:nvSpPr>
        <p:spPr>
          <a:xfrm>
            <a:off x="9209437" y="2528363"/>
            <a:ext cx="1571175"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h</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ôm nay </a:t>
            </a:r>
            <a:endParaRPr lang="en-US" sz="2800" dirty="0"/>
          </a:p>
        </p:txBody>
      </p:sp>
      <p:sp>
        <p:nvSpPr>
          <p:cNvPr id="39" name="TextBox 38">
            <a:extLst>
              <a:ext uri="{FF2B5EF4-FFF2-40B4-BE49-F238E27FC236}">
                <a16:creationId xmlns:a16="http://schemas.microsoft.com/office/drawing/2014/main" id="{860EAFB0-5FCF-4DB5-8918-1C5FE6B26575}"/>
              </a:ext>
            </a:extLst>
          </p:cNvPr>
          <p:cNvSpPr txBox="1"/>
          <p:nvPr/>
        </p:nvSpPr>
        <p:spPr>
          <a:xfrm>
            <a:off x="2072836" y="3052107"/>
            <a:ext cx="1872343"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Chủ nhật, </a:t>
            </a:r>
            <a:endParaRPr lang="en-US" sz="2800" dirty="0"/>
          </a:p>
        </p:txBody>
      </p:sp>
      <p:sp>
        <p:nvSpPr>
          <p:cNvPr id="41" name="TextBox 40">
            <a:extLst>
              <a:ext uri="{FF2B5EF4-FFF2-40B4-BE49-F238E27FC236}">
                <a16:creationId xmlns:a16="http://schemas.microsoft.com/office/drawing/2014/main" id="{919CA1DC-DE05-41D8-AC57-D1A068B76D27}"/>
              </a:ext>
            </a:extLst>
          </p:cNvPr>
          <p:cNvSpPr txBox="1"/>
          <p:nvPr/>
        </p:nvSpPr>
        <p:spPr>
          <a:xfrm>
            <a:off x="3751568" y="3052107"/>
            <a:ext cx="1872343" cy="523220"/>
          </a:xfrm>
          <a:prstGeom prst="rect">
            <a:avLst/>
          </a:prstGeom>
          <a:noFill/>
        </p:spPr>
        <p:txBody>
          <a:bodyPr wrap="square">
            <a:spAutoFit/>
          </a:bodyPr>
          <a:lstStyle/>
          <a:p>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các</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bạn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endParaRPr lang="en-US" sz="2800" dirty="0"/>
          </a:p>
        </p:txBody>
      </p:sp>
      <p:sp>
        <p:nvSpPr>
          <p:cNvPr id="81" name="TextBox 80">
            <a:extLst>
              <a:ext uri="{FF2B5EF4-FFF2-40B4-BE49-F238E27FC236}">
                <a16:creationId xmlns:a16="http://schemas.microsoft.com/office/drawing/2014/main" id="{94FF2658-78E0-4A77-B69C-31C04C305956}"/>
              </a:ext>
            </a:extLst>
          </p:cNvPr>
          <p:cNvSpPr txBox="1"/>
          <p:nvPr/>
        </p:nvSpPr>
        <p:spPr>
          <a:xfrm>
            <a:off x="8063459" y="3029222"/>
            <a:ext cx="1263634" cy="523220"/>
          </a:xfrm>
          <a:prstGeom prst="rect">
            <a:avLst/>
          </a:prstGeom>
          <a:noFill/>
        </p:spPr>
        <p:txBody>
          <a:bodyPr wrap="square">
            <a:spAutoFit/>
          </a:body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đồng</a:t>
            </a:r>
            <a:endParaRPr lang="en-US" sz="2800" dirty="0"/>
          </a:p>
        </p:txBody>
      </p:sp>
      <p:sp>
        <p:nvSpPr>
          <p:cNvPr id="43" name="TextBox 42">
            <a:extLst>
              <a:ext uri="{FF2B5EF4-FFF2-40B4-BE49-F238E27FC236}">
                <a16:creationId xmlns:a16="http://schemas.microsoft.com/office/drawing/2014/main" id="{C2204422-B6A2-4638-90D5-FDBA03B4D920}"/>
              </a:ext>
            </a:extLst>
          </p:cNvPr>
          <p:cNvSpPr txBox="1"/>
          <p:nvPr/>
        </p:nvSpPr>
        <p:spPr>
          <a:xfrm>
            <a:off x="5430300" y="3052107"/>
            <a:ext cx="1571175" cy="523220"/>
          </a:xfrm>
          <a:prstGeom prst="rect">
            <a:avLst/>
          </a:prstGeom>
          <a:noFill/>
        </p:spPr>
        <p:txBody>
          <a:bodyPr wrap="square">
            <a:spAutoFit/>
          </a:bodyPr>
          <a:lstStyle/>
          <a:p>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học sin</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h.</a:t>
            </a:r>
            <a:endParaRPr lang="en-US" sz="2800" dirty="0"/>
          </a:p>
        </p:txBody>
      </p:sp>
      <p:sp>
        <p:nvSpPr>
          <p:cNvPr id="44" name="TextBox 43">
            <a:extLst>
              <a:ext uri="{FF2B5EF4-FFF2-40B4-BE49-F238E27FC236}">
                <a16:creationId xmlns:a16="http://schemas.microsoft.com/office/drawing/2014/main" id="{EE8028E0-9856-4B85-90BA-C5B3500274E3}"/>
              </a:ext>
            </a:extLst>
          </p:cNvPr>
          <p:cNvSpPr txBox="1"/>
          <p:nvPr/>
        </p:nvSpPr>
        <p:spPr>
          <a:xfrm>
            <a:off x="6915422" y="3051030"/>
            <a:ext cx="1263634" cy="523220"/>
          </a:xfrm>
          <a:prstGeom prst="rect">
            <a:avLst/>
          </a:prstGeom>
          <a:noFill/>
        </p:spPr>
        <p:txBody>
          <a:bodyPr wrap="square">
            <a:spAutoFit/>
          </a:body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a:t>
            </a:r>
            <a:endParaRPr lang="en-US" sz="2800" dirty="0"/>
          </a:p>
        </p:txBody>
      </p:sp>
      <p:sp>
        <p:nvSpPr>
          <p:cNvPr id="47" name="TextBox 46">
            <a:extLst>
              <a:ext uri="{FF2B5EF4-FFF2-40B4-BE49-F238E27FC236}">
                <a16:creationId xmlns:a16="http://schemas.microsoft.com/office/drawing/2014/main" id="{3A70496D-2D33-4986-B994-19C38B496C13}"/>
              </a:ext>
            </a:extLst>
          </p:cNvPr>
          <p:cNvSpPr txBox="1"/>
          <p:nvPr/>
        </p:nvSpPr>
        <p:spPr>
          <a:xfrm>
            <a:off x="1970692" y="1991596"/>
            <a:ext cx="9194798" cy="1569660"/>
          </a:xfrm>
          <a:prstGeom prst="rect">
            <a:avLst/>
          </a:prstGeom>
          <a:solidFill>
            <a:schemeClr val="tx2">
              <a:lumMod val="20000"/>
              <a:lumOff val="80000"/>
            </a:schemeClr>
          </a:solidFill>
        </p:spPr>
        <p:txBody>
          <a:bodyPr wrap="square">
            <a:spAutoFit/>
          </a:bodyPr>
          <a:lstStyle/>
          <a:p>
            <a:pPr algn="just"/>
            <a:r>
              <a:rPr lang="vi-VN" sz="2400" b="1" i="0" dirty="0">
                <a:effectLst/>
                <a:latin typeface="Times New Roman" panose="02020603050405020304" pitchFamily="18" charset="0"/>
                <a:cs typeface="Times New Roman" panose="02020603050405020304" pitchFamily="18" charset="0"/>
              </a:rPr>
              <a:t>Buổi sáng, gà hàng xóm te te gáy. Những con lợn trong chuồng đã ủn ỉn đòi ăn. Trên mái nhà, những làn khói bếp lan nhẹ nhàng. Mọi người tập trung ở đầu làng. Các cụ phụ lão đang trồng vải thiều dưới bãi. Hôm nay Chủ nhật, các bạn học sinh lớp 4B cũng ra đồng.</a:t>
            </a:r>
            <a:endParaRPr lang="en-US" sz="2400" dirty="0"/>
          </a:p>
        </p:txBody>
      </p:sp>
      <p:cxnSp>
        <p:nvCxnSpPr>
          <p:cNvPr id="49" name="Straight Connector 48">
            <a:extLst>
              <a:ext uri="{FF2B5EF4-FFF2-40B4-BE49-F238E27FC236}">
                <a16:creationId xmlns:a16="http://schemas.microsoft.com/office/drawing/2014/main" id="{28487F18-E324-4194-B346-C3A8C1FC31B4}"/>
              </a:ext>
            </a:extLst>
          </p:cNvPr>
          <p:cNvCxnSpPr/>
          <p:nvPr/>
        </p:nvCxnSpPr>
        <p:spPr>
          <a:xfrm>
            <a:off x="2064689" y="2342106"/>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0" name="Straight Connector 49">
            <a:extLst>
              <a:ext uri="{FF2B5EF4-FFF2-40B4-BE49-F238E27FC236}">
                <a16:creationId xmlns:a16="http://schemas.microsoft.com/office/drawing/2014/main" id="{3B22DDD3-E00B-4C0F-8984-CD8804B95182}"/>
              </a:ext>
            </a:extLst>
          </p:cNvPr>
          <p:cNvCxnSpPr/>
          <p:nvPr/>
        </p:nvCxnSpPr>
        <p:spPr>
          <a:xfrm>
            <a:off x="3908616" y="2334712"/>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Straight Connector 50">
            <a:extLst>
              <a:ext uri="{FF2B5EF4-FFF2-40B4-BE49-F238E27FC236}">
                <a16:creationId xmlns:a16="http://schemas.microsoft.com/office/drawing/2014/main" id="{FF84614C-E988-4CAD-BF74-D5783F21C172}"/>
              </a:ext>
            </a:extLst>
          </p:cNvPr>
          <p:cNvCxnSpPr/>
          <p:nvPr/>
        </p:nvCxnSpPr>
        <p:spPr>
          <a:xfrm>
            <a:off x="4128291" y="2703012"/>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Straight Connector 51">
            <a:extLst>
              <a:ext uri="{FF2B5EF4-FFF2-40B4-BE49-F238E27FC236}">
                <a16:creationId xmlns:a16="http://schemas.microsoft.com/office/drawing/2014/main" id="{04D053B6-A568-4FCD-8810-039EDCABAE73}"/>
              </a:ext>
            </a:extLst>
          </p:cNvPr>
          <p:cNvCxnSpPr/>
          <p:nvPr/>
        </p:nvCxnSpPr>
        <p:spPr>
          <a:xfrm>
            <a:off x="4403618" y="3051030"/>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3" name="Straight Connector 52">
            <a:extLst>
              <a:ext uri="{FF2B5EF4-FFF2-40B4-BE49-F238E27FC236}">
                <a16:creationId xmlns:a16="http://schemas.microsoft.com/office/drawing/2014/main" id="{B45677DF-BC49-4202-A90E-63D26FD70D7C}"/>
              </a:ext>
            </a:extLst>
          </p:cNvPr>
          <p:cNvCxnSpPr>
            <a:cxnSpLocks/>
          </p:cNvCxnSpPr>
          <p:nvPr/>
        </p:nvCxnSpPr>
        <p:spPr>
          <a:xfrm>
            <a:off x="6385826" y="3429000"/>
            <a:ext cx="1087369" cy="15730"/>
          </a:xfrm>
          <a:prstGeom prst="line">
            <a:avLst/>
          </a:prstGeom>
        </p:spPr>
        <p:style>
          <a:lnRef idx="3">
            <a:schemeClr val="accent6"/>
          </a:lnRef>
          <a:fillRef idx="0">
            <a:schemeClr val="accent6"/>
          </a:fillRef>
          <a:effectRef idx="2">
            <a:schemeClr val="accent6"/>
          </a:effectRef>
          <a:fontRef idx="minor">
            <a:schemeClr val="tx1"/>
          </a:fontRef>
        </p:style>
      </p:cxnSp>
      <p:cxnSp>
        <p:nvCxnSpPr>
          <p:cNvPr id="55" name="Straight Connector 54">
            <a:extLst>
              <a:ext uri="{FF2B5EF4-FFF2-40B4-BE49-F238E27FC236}">
                <a16:creationId xmlns:a16="http://schemas.microsoft.com/office/drawing/2014/main" id="{AB8746D6-1941-4605-A10A-6879E979DB70}"/>
              </a:ext>
            </a:extLst>
          </p:cNvPr>
          <p:cNvCxnSpPr>
            <a:cxnSpLocks/>
          </p:cNvCxnSpPr>
          <p:nvPr/>
        </p:nvCxnSpPr>
        <p:spPr>
          <a:xfrm>
            <a:off x="5317444" y="3413270"/>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8" name="Straight Connector 57">
            <a:extLst>
              <a:ext uri="{FF2B5EF4-FFF2-40B4-BE49-F238E27FC236}">
                <a16:creationId xmlns:a16="http://schemas.microsoft.com/office/drawing/2014/main" id="{B961E87B-B313-4BE7-B0D6-F982E1FF1667}"/>
              </a:ext>
            </a:extLst>
          </p:cNvPr>
          <p:cNvCxnSpPr>
            <a:cxnSpLocks/>
          </p:cNvCxnSpPr>
          <p:nvPr/>
        </p:nvCxnSpPr>
        <p:spPr>
          <a:xfrm>
            <a:off x="2611671" y="3413270"/>
            <a:ext cx="1139897" cy="15730"/>
          </a:xfrm>
          <a:prstGeom prst="line">
            <a:avLst/>
          </a:prstGeom>
        </p:spPr>
        <p:style>
          <a:lnRef idx="3">
            <a:schemeClr val="accent6"/>
          </a:lnRef>
          <a:fillRef idx="0">
            <a:schemeClr val="accent6"/>
          </a:fillRef>
          <a:effectRef idx="2">
            <a:schemeClr val="accent6"/>
          </a:effectRef>
          <a:fontRef idx="minor">
            <a:schemeClr val="tx1"/>
          </a:fontRef>
        </p:style>
      </p:cxnSp>
      <p:cxnSp>
        <p:nvCxnSpPr>
          <p:cNvPr id="60" name="Straight Connector 59">
            <a:extLst>
              <a:ext uri="{FF2B5EF4-FFF2-40B4-BE49-F238E27FC236}">
                <a16:creationId xmlns:a16="http://schemas.microsoft.com/office/drawing/2014/main" id="{C511E579-47E9-4411-A264-AFF94FDF7B14}"/>
              </a:ext>
            </a:extLst>
          </p:cNvPr>
          <p:cNvCxnSpPr/>
          <p:nvPr/>
        </p:nvCxnSpPr>
        <p:spPr>
          <a:xfrm>
            <a:off x="3908616" y="3444730"/>
            <a:ext cx="133350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2" name="Straight Connector 61">
            <a:extLst>
              <a:ext uri="{FF2B5EF4-FFF2-40B4-BE49-F238E27FC236}">
                <a16:creationId xmlns:a16="http://schemas.microsoft.com/office/drawing/2014/main" id="{CF661864-4D97-4844-892C-152AB50C7CFD}"/>
              </a:ext>
            </a:extLst>
          </p:cNvPr>
          <p:cNvCxnSpPr>
            <a:cxnSpLocks/>
          </p:cNvCxnSpPr>
          <p:nvPr/>
        </p:nvCxnSpPr>
        <p:spPr>
          <a:xfrm>
            <a:off x="6298008" y="3065878"/>
            <a:ext cx="352616" cy="7394"/>
          </a:xfrm>
          <a:prstGeom prst="line">
            <a:avLst/>
          </a:prstGeom>
        </p:spPr>
        <p:style>
          <a:lnRef idx="3">
            <a:schemeClr val="accent6"/>
          </a:lnRef>
          <a:fillRef idx="0">
            <a:schemeClr val="accent6"/>
          </a:fillRef>
          <a:effectRef idx="2">
            <a:schemeClr val="accent6"/>
          </a:effectRef>
          <a:fontRef idx="minor">
            <a:schemeClr val="tx1"/>
          </a:fontRef>
        </p:style>
      </p:cxnSp>
      <p:cxnSp>
        <p:nvCxnSpPr>
          <p:cNvPr id="64" name="Straight Connector 63">
            <a:extLst>
              <a:ext uri="{FF2B5EF4-FFF2-40B4-BE49-F238E27FC236}">
                <a16:creationId xmlns:a16="http://schemas.microsoft.com/office/drawing/2014/main" id="{DF4DB294-6FC4-4FEC-96F5-9F0022A1EB06}"/>
              </a:ext>
            </a:extLst>
          </p:cNvPr>
          <p:cNvCxnSpPr>
            <a:cxnSpLocks/>
          </p:cNvCxnSpPr>
          <p:nvPr/>
        </p:nvCxnSpPr>
        <p:spPr>
          <a:xfrm>
            <a:off x="7473195" y="2334712"/>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5" name="Straight Connector 64">
            <a:extLst>
              <a:ext uri="{FF2B5EF4-FFF2-40B4-BE49-F238E27FC236}">
                <a16:creationId xmlns:a16="http://schemas.microsoft.com/office/drawing/2014/main" id="{9013D85D-53AC-40B7-9AB8-97E44332FFE7}"/>
              </a:ext>
            </a:extLst>
          </p:cNvPr>
          <p:cNvCxnSpPr>
            <a:cxnSpLocks/>
          </p:cNvCxnSpPr>
          <p:nvPr/>
        </p:nvCxnSpPr>
        <p:spPr>
          <a:xfrm>
            <a:off x="9238343" y="2334712"/>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Straight Connector 66">
            <a:extLst>
              <a:ext uri="{FF2B5EF4-FFF2-40B4-BE49-F238E27FC236}">
                <a16:creationId xmlns:a16="http://schemas.microsoft.com/office/drawing/2014/main" id="{EB66F279-57E5-42AA-8654-8DF8486635B0}"/>
              </a:ext>
            </a:extLst>
          </p:cNvPr>
          <p:cNvCxnSpPr/>
          <p:nvPr/>
        </p:nvCxnSpPr>
        <p:spPr>
          <a:xfrm>
            <a:off x="7061768" y="2703012"/>
            <a:ext cx="639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8" name="Straight Connector 67">
            <a:extLst>
              <a:ext uri="{FF2B5EF4-FFF2-40B4-BE49-F238E27FC236}">
                <a16:creationId xmlns:a16="http://schemas.microsoft.com/office/drawing/2014/main" id="{6EC97109-ECBA-45E6-AADF-E91A147AE259}"/>
              </a:ext>
            </a:extLst>
          </p:cNvPr>
          <p:cNvCxnSpPr>
            <a:cxnSpLocks/>
          </p:cNvCxnSpPr>
          <p:nvPr/>
        </p:nvCxnSpPr>
        <p:spPr>
          <a:xfrm>
            <a:off x="7891559" y="2703012"/>
            <a:ext cx="448689"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0" name="Straight Connector 69">
            <a:extLst>
              <a:ext uri="{FF2B5EF4-FFF2-40B4-BE49-F238E27FC236}">
                <a16:creationId xmlns:a16="http://schemas.microsoft.com/office/drawing/2014/main" id="{A7310512-C3D5-42E1-ADCC-F072DA675CA1}"/>
              </a:ext>
            </a:extLst>
          </p:cNvPr>
          <p:cNvCxnSpPr/>
          <p:nvPr/>
        </p:nvCxnSpPr>
        <p:spPr>
          <a:xfrm>
            <a:off x="2090371" y="3051030"/>
            <a:ext cx="639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1" name="Straight Connector 70">
            <a:extLst>
              <a:ext uri="{FF2B5EF4-FFF2-40B4-BE49-F238E27FC236}">
                <a16:creationId xmlns:a16="http://schemas.microsoft.com/office/drawing/2014/main" id="{219CBD32-0E84-4FE2-B050-292858FAB03C}"/>
              </a:ext>
            </a:extLst>
          </p:cNvPr>
          <p:cNvCxnSpPr>
            <a:cxnSpLocks/>
          </p:cNvCxnSpPr>
          <p:nvPr/>
        </p:nvCxnSpPr>
        <p:spPr>
          <a:xfrm>
            <a:off x="10556267" y="2688224"/>
            <a:ext cx="448689"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2" name="Straight Connector 71">
            <a:extLst>
              <a:ext uri="{FF2B5EF4-FFF2-40B4-BE49-F238E27FC236}">
                <a16:creationId xmlns:a16="http://schemas.microsoft.com/office/drawing/2014/main" id="{4CD679BB-A7F4-4E96-B537-91BEB8F7B98D}"/>
              </a:ext>
            </a:extLst>
          </p:cNvPr>
          <p:cNvCxnSpPr>
            <a:cxnSpLocks/>
          </p:cNvCxnSpPr>
          <p:nvPr/>
        </p:nvCxnSpPr>
        <p:spPr>
          <a:xfrm>
            <a:off x="9283321" y="3048000"/>
            <a:ext cx="1087369" cy="15730"/>
          </a:xfrm>
          <a:prstGeom prst="line">
            <a:avLst/>
          </a:prstGeom>
        </p:spPr>
        <p:style>
          <a:lnRef idx="3">
            <a:schemeClr val="accent6"/>
          </a:lnRef>
          <a:fillRef idx="0">
            <a:schemeClr val="accent6"/>
          </a:fillRef>
          <a:effectRef idx="2">
            <a:schemeClr val="accent6"/>
          </a:effectRef>
          <a:fontRef idx="minor">
            <a:schemeClr val="tx1"/>
          </a:fontRef>
        </p:style>
      </p:cxnSp>
      <p:cxnSp>
        <p:nvCxnSpPr>
          <p:cNvPr id="74" name="Straight Connector 73">
            <a:extLst>
              <a:ext uri="{FF2B5EF4-FFF2-40B4-BE49-F238E27FC236}">
                <a16:creationId xmlns:a16="http://schemas.microsoft.com/office/drawing/2014/main" id="{A83D5CA0-024D-4E55-AB27-1D024B8F87F2}"/>
              </a:ext>
            </a:extLst>
          </p:cNvPr>
          <p:cNvCxnSpPr>
            <a:cxnSpLocks/>
          </p:cNvCxnSpPr>
          <p:nvPr/>
        </p:nvCxnSpPr>
        <p:spPr>
          <a:xfrm>
            <a:off x="6776743" y="3055865"/>
            <a:ext cx="83672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7" name="Straight Connector 76">
            <a:extLst>
              <a:ext uri="{FF2B5EF4-FFF2-40B4-BE49-F238E27FC236}">
                <a16:creationId xmlns:a16="http://schemas.microsoft.com/office/drawing/2014/main" id="{7C840ED4-5E3D-4AF4-AABA-FFAF0FF7A885}"/>
              </a:ext>
            </a:extLst>
          </p:cNvPr>
          <p:cNvCxnSpPr/>
          <p:nvPr/>
        </p:nvCxnSpPr>
        <p:spPr>
          <a:xfrm>
            <a:off x="9473787" y="3413270"/>
            <a:ext cx="6392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9" name="Straight Connector 78">
            <a:extLst>
              <a:ext uri="{FF2B5EF4-FFF2-40B4-BE49-F238E27FC236}">
                <a16:creationId xmlns:a16="http://schemas.microsoft.com/office/drawing/2014/main" id="{37757ECA-C11A-440E-8105-B3F757C968A1}"/>
              </a:ext>
            </a:extLst>
          </p:cNvPr>
          <p:cNvCxnSpPr>
            <a:cxnSpLocks/>
          </p:cNvCxnSpPr>
          <p:nvPr/>
        </p:nvCxnSpPr>
        <p:spPr>
          <a:xfrm>
            <a:off x="3448562" y="2334712"/>
            <a:ext cx="303006"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0553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500" fill="hold"/>
                                        <p:tgtEl>
                                          <p:spTgt spid="79"/>
                                        </p:tgtEl>
                                        <p:attrNameLst>
                                          <p:attrName>ppt_x</p:attrName>
                                        </p:attrNameLst>
                                      </p:cBhvr>
                                      <p:tavLst>
                                        <p:tav tm="0">
                                          <p:val>
                                            <p:strVal val="#ppt_x"/>
                                          </p:val>
                                        </p:tav>
                                        <p:tav tm="100000">
                                          <p:val>
                                            <p:strVal val="#ppt_x"/>
                                          </p:val>
                                        </p:tav>
                                      </p:tavLst>
                                    </p:anim>
                                    <p:anim calcmode="lin" valueType="num">
                                      <p:cBhvr additive="base">
                                        <p:cTn id="1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ppt_x"/>
                                          </p:val>
                                        </p:tav>
                                        <p:tav tm="100000">
                                          <p:val>
                                            <p:strVal val="#ppt_x"/>
                                          </p:val>
                                        </p:tav>
                                      </p:tavLst>
                                    </p:anim>
                                    <p:anim calcmode="lin" valueType="num">
                                      <p:cBhvr additive="base">
                                        <p:cTn id="4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ppt_x"/>
                                          </p:val>
                                        </p:tav>
                                        <p:tav tm="100000">
                                          <p:val>
                                            <p:strVal val="#ppt_x"/>
                                          </p:val>
                                        </p:tav>
                                      </p:tavLst>
                                    </p:anim>
                                    <p:anim calcmode="lin" valueType="num">
                                      <p:cBhvr additive="base">
                                        <p:cTn id="5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ppt_x"/>
                                          </p:val>
                                        </p:tav>
                                        <p:tav tm="100000">
                                          <p:val>
                                            <p:strVal val="#ppt_x"/>
                                          </p:val>
                                        </p:tav>
                                      </p:tavLst>
                                    </p:anim>
                                    <p:anim calcmode="lin" valueType="num">
                                      <p:cBhvr additive="base">
                                        <p:cTn id="56" dur="500" fill="hold"/>
                                        <p:tgtEl>
                                          <p:spTgt spid="7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ppt_x"/>
                                          </p:val>
                                        </p:tav>
                                        <p:tav tm="100000">
                                          <p:val>
                                            <p:strVal val="#ppt_x"/>
                                          </p:val>
                                        </p:tav>
                                      </p:tavLst>
                                    </p:anim>
                                    <p:anim calcmode="lin" valueType="num">
                                      <p:cBhvr additive="base">
                                        <p:cTn id="6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ppt_x"/>
                                          </p:val>
                                        </p:tav>
                                        <p:tav tm="100000">
                                          <p:val>
                                            <p:strVal val="#ppt_x"/>
                                          </p:val>
                                        </p:tav>
                                      </p:tavLst>
                                    </p:anim>
                                    <p:anim calcmode="lin" valueType="num">
                                      <p:cBhvr additive="base">
                                        <p:cTn id="7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2"/>
                                        </p:tgtEl>
                                        <p:attrNameLst>
                                          <p:attrName>style.visibility</p:attrName>
                                        </p:attrNameLst>
                                      </p:cBhvr>
                                      <p:to>
                                        <p:strVal val="visible"/>
                                      </p:to>
                                    </p:set>
                                    <p:anim calcmode="lin" valueType="num">
                                      <p:cBhvr additive="base">
                                        <p:cTn id="77" dur="500" fill="hold"/>
                                        <p:tgtEl>
                                          <p:spTgt spid="62"/>
                                        </p:tgtEl>
                                        <p:attrNameLst>
                                          <p:attrName>ppt_x</p:attrName>
                                        </p:attrNameLst>
                                      </p:cBhvr>
                                      <p:tavLst>
                                        <p:tav tm="0">
                                          <p:val>
                                            <p:strVal val="#ppt_x"/>
                                          </p:val>
                                        </p:tav>
                                        <p:tav tm="100000">
                                          <p:val>
                                            <p:strVal val="#ppt_x"/>
                                          </p:val>
                                        </p:tav>
                                      </p:tavLst>
                                    </p:anim>
                                    <p:anim calcmode="lin" valueType="num">
                                      <p:cBhvr additive="base">
                                        <p:cTn id="7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anim calcmode="lin" valueType="num">
                                      <p:cBhvr additive="base">
                                        <p:cTn id="83" dur="500" fill="hold"/>
                                        <p:tgtEl>
                                          <p:spTgt spid="74"/>
                                        </p:tgtEl>
                                        <p:attrNameLst>
                                          <p:attrName>ppt_x</p:attrName>
                                        </p:attrNameLst>
                                      </p:cBhvr>
                                      <p:tavLst>
                                        <p:tav tm="0">
                                          <p:val>
                                            <p:strVal val="#ppt_x"/>
                                          </p:val>
                                        </p:tav>
                                        <p:tav tm="100000">
                                          <p:val>
                                            <p:strVal val="#ppt_x"/>
                                          </p:val>
                                        </p:tav>
                                      </p:tavLst>
                                    </p:anim>
                                    <p:anim calcmode="lin" valueType="num">
                                      <p:cBhvr additive="base">
                                        <p:cTn id="8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ppt_x"/>
                                          </p:val>
                                        </p:tav>
                                        <p:tav tm="100000">
                                          <p:val>
                                            <p:strVal val="#ppt_x"/>
                                          </p:val>
                                        </p:tav>
                                      </p:tavLst>
                                    </p:anim>
                                    <p:anim calcmode="lin" valueType="num">
                                      <p:cBhvr additive="base">
                                        <p:cTn id="9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500" fill="hold"/>
                                        <p:tgtEl>
                                          <p:spTgt spid="55"/>
                                        </p:tgtEl>
                                        <p:attrNameLst>
                                          <p:attrName>ppt_x</p:attrName>
                                        </p:attrNameLst>
                                      </p:cBhvr>
                                      <p:tavLst>
                                        <p:tav tm="0">
                                          <p:val>
                                            <p:strVal val="#ppt_x"/>
                                          </p:val>
                                        </p:tav>
                                        <p:tav tm="100000">
                                          <p:val>
                                            <p:strVal val="#ppt_x"/>
                                          </p:val>
                                        </p:tav>
                                      </p:tavLst>
                                    </p:anim>
                                    <p:anim calcmode="lin" valueType="num">
                                      <p:cBhvr additive="base">
                                        <p:cTn id="10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500" fill="hold"/>
                                        <p:tgtEl>
                                          <p:spTgt spid="53"/>
                                        </p:tgtEl>
                                        <p:attrNameLst>
                                          <p:attrName>ppt_x</p:attrName>
                                        </p:attrNameLst>
                                      </p:cBhvr>
                                      <p:tavLst>
                                        <p:tav tm="0">
                                          <p:val>
                                            <p:strVal val="#ppt_x"/>
                                          </p:val>
                                        </p:tav>
                                        <p:tav tm="100000">
                                          <p:val>
                                            <p:strVal val="#ppt_x"/>
                                          </p:val>
                                        </p:tav>
                                      </p:tavLst>
                                    </p:anim>
                                    <p:anim calcmode="lin" valueType="num">
                                      <p:cBhvr additive="base">
                                        <p:cTn id="10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77"/>
                                        </p:tgtEl>
                                        <p:attrNameLst>
                                          <p:attrName>style.visibility</p:attrName>
                                        </p:attrNameLst>
                                      </p:cBhvr>
                                      <p:to>
                                        <p:strVal val="visible"/>
                                      </p:to>
                                    </p:set>
                                    <p:anim calcmode="lin" valueType="num">
                                      <p:cBhvr additive="base">
                                        <p:cTn id="113" dur="500" fill="hold"/>
                                        <p:tgtEl>
                                          <p:spTgt spid="77"/>
                                        </p:tgtEl>
                                        <p:attrNameLst>
                                          <p:attrName>ppt_x</p:attrName>
                                        </p:attrNameLst>
                                      </p:cBhvr>
                                      <p:tavLst>
                                        <p:tav tm="0">
                                          <p:val>
                                            <p:strVal val="#ppt_x"/>
                                          </p:val>
                                        </p:tav>
                                        <p:tav tm="100000">
                                          <p:val>
                                            <p:strVal val="#ppt_x"/>
                                          </p:val>
                                        </p:tav>
                                      </p:tavLst>
                                    </p:anim>
                                    <p:anim calcmode="lin" valueType="num">
                                      <p:cBhvr additive="base">
                                        <p:cTn id="11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path" presetSubtype="0" accel="50000" decel="50000" fill="hold" grpId="0" nodeType="clickEffect">
                                  <p:stCondLst>
                                    <p:cond delay="0"/>
                                  </p:stCondLst>
                                  <p:childTnLst>
                                    <p:animMotion origin="layout" path="M -2.29167E-6 -2.22222E-6 L 0.55951 0.32709 " pathEditMode="relative" rAng="0" ptsTypes="AA">
                                      <p:cBhvr>
                                        <p:cTn id="118" dur="2000" fill="hold"/>
                                        <p:tgtEl>
                                          <p:spTgt spid="13"/>
                                        </p:tgtEl>
                                        <p:attrNameLst>
                                          <p:attrName>ppt_x</p:attrName>
                                          <p:attrName>ppt_y</p:attrName>
                                        </p:attrNameLst>
                                      </p:cBhvr>
                                      <p:rCtr x="27969" y="16343"/>
                                    </p:animMotion>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grpId="0" nodeType="clickEffect">
                                  <p:stCondLst>
                                    <p:cond delay="0"/>
                                  </p:stCondLst>
                                  <p:childTnLst>
                                    <p:animMotion origin="layout" path="M 3.54167E-6 -2.22222E-6 L 0.22656 0.31968 " pathEditMode="relative" rAng="0" ptsTypes="AA">
                                      <p:cBhvr>
                                        <p:cTn id="122" dur="2000" fill="hold"/>
                                        <p:tgtEl>
                                          <p:spTgt spid="15"/>
                                        </p:tgtEl>
                                        <p:attrNameLst>
                                          <p:attrName>ppt_x</p:attrName>
                                          <p:attrName>ppt_y</p:attrName>
                                        </p:attrNameLst>
                                      </p:cBhvr>
                                      <p:rCtr x="11328" y="15972"/>
                                    </p:animMotion>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grpId="0" nodeType="clickEffect">
                                  <p:stCondLst>
                                    <p:cond delay="0"/>
                                  </p:stCondLst>
                                  <p:childTnLst>
                                    <p:animMotion origin="layout" path="M -6.25E-7 -2.22222E-6 L -0.19427 0.30486 " pathEditMode="relative" rAng="0" ptsTypes="AA">
                                      <p:cBhvr>
                                        <p:cTn id="126" dur="2000" fill="hold"/>
                                        <p:tgtEl>
                                          <p:spTgt spid="17"/>
                                        </p:tgtEl>
                                        <p:attrNameLst>
                                          <p:attrName>ppt_x</p:attrName>
                                          <p:attrName>ppt_y</p:attrName>
                                        </p:attrNameLst>
                                      </p:cBhvr>
                                      <p:rCtr x="-9714" y="15231"/>
                                    </p:animMotion>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grpId="0" nodeType="clickEffect">
                                  <p:stCondLst>
                                    <p:cond delay="0"/>
                                  </p:stCondLst>
                                  <p:childTnLst>
                                    <p:animMotion origin="layout" path="M 3.33333E-6 -2.22222E-6 L 0.02096 0.37986 " pathEditMode="relative" rAng="0" ptsTypes="AA">
                                      <p:cBhvr>
                                        <p:cTn id="130" dur="2000" fill="hold"/>
                                        <p:tgtEl>
                                          <p:spTgt spid="19"/>
                                        </p:tgtEl>
                                        <p:attrNameLst>
                                          <p:attrName>ppt_x</p:attrName>
                                          <p:attrName>ppt_y</p:attrName>
                                        </p:attrNameLst>
                                      </p:cBhvr>
                                      <p:rCtr x="1042" y="18981"/>
                                    </p:animMotion>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grpId="0" nodeType="clickEffect">
                                  <p:stCondLst>
                                    <p:cond delay="0"/>
                                  </p:stCondLst>
                                  <p:childTnLst>
                                    <p:animMotion origin="layout" path="M 1.04167E-6 -2.22222E-6 L -0.28841 0.30486 " pathEditMode="relative" rAng="0" ptsTypes="AA">
                                      <p:cBhvr>
                                        <p:cTn id="134" dur="2000" fill="hold"/>
                                        <p:tgtEl>
                                          <p:spTgt spid="21"/>
                                        </p:tgtEl>
                                        <p:attrNameLst>
                                          <p:attrName>ppt_x</p:attrName>
                                          <p:attrName>ppt_y</p:attrName>
                                        </p:attrNameLst>
                                      </p:cBhvr>
                                      <p:rCtr x="-14427" y="15231"/>
                                    </p:animMotion>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grpId="0" nodeType="clickEffect">
                                  <p:stCondLst>
                                    <p:cond delay="0"/>
                                  </p:stCondLst>
                                  <p:childTnLst>
                                    <p:animMotion origin="layout" path="M 4.79167E-6 -2.22222E-6 L -0.39727 0.37986 " pathEditMode="relative" rAng="0" ptsTypes="AA">
                                      <p:cBhvr>
                                        <p:cTn id="138" dur="2000" fill="hold"/>
                                        <p:tgtEl>
                                          <p:spTgt spid="23"/>
                                        </p:tgtEl>
                                        <p:attrNameLst>
                                          <p:attrName>ppt_x</p:attrName>
                                          <p:attrName>ppt_y</p:attrName>
                                        </p:attrNameLst>
                                      </p:cBhvr>
                                      <p:rCtr x="-19870" y="18981"/>
                                    </p:animMotion>
                                  </p:childTnLst>
                                </p:cTn>
                              </p:par>
                            </p:childTnLst>
                          </p:cTn>
                        </p:par>
                      </p:childTnLst>
                    </p:cTn>
                  </p:par>
                  <p:par>
                    <p:cTn id="139" fill="hold">
                      <p:stCondLst>
                        <p:cond delay="indefinite"/>
                      </p:stCondLst>
                      <p:childTnLst>
                        <p:par>
                          <p:cTn id="140" fill="hold">
                            <p:stCondLst>
                              <p:cond delay="0"/>
                            </p:stCondLst>
                            <p:childTnLst>
                              <p:par>
                                <p:cTn id="141" presetID="42" presetClass="path" presetSubtype="0" accel="50000" decel="50000" fill="hold" grpId="0" nodeType="clickEffect">
                                  <p:stCondLst>
                                    <p:cond delay="0"/>
                                  </p:stCondLst>
                                  <p:childTnLst>
                                    <p:animMotion origin="layout" path="M 1.875E-6 -2.96296E-6 L 0.18646 0.36898 " pathEditMode="relative" rAng="0" ptsTypes="AA">
                                      <p:cBhvr>
                                        <p:cTn id="142" dur="2000" fill="hold"/>
                                        <p:tgtEl>
                                          <p:spTgt spid="25"/>
                                        </p:tgtEl>
                                        <p:attrNameLst>
                                          <p:attrName>ppt_x</p:attrName>
                                          <p:attrName>ppt_y</p:attrName>
                                        </p:attrNameLst>
                                      </p:cBhvr>
                                      <p:rCtr x="9323" y="18449"/>
                                    </p:animMotion>
                                  </p:childTnLst>
                                </p:cTn>
                              </p:par>
                            </p:childTnLst>
                          </p:cTn>
                        </p:par>
                      </p:childTnLst>
                    </p:cTn>
                  </p:par>
                  <p:par>
                    <p:cTn id="143" fill="hold">
                      <p:stCondLst>
                        <p:cond delay="indefinite"/>
                      </p:stCondLst>
                      <p:childTnLst>
                        <p:par>
                          <p:cTn id="144" fill="hold">
                            <p:stCondLst>
                              <p:cond delay="0"/>
                            </p:stCondLst>
                            <p:childTnLst>
                              <p:par>
                                <p:cTn id="145" presetID="42" presetClass="path" presetSubtype="0" accel="50000" decel="50000" fill="hold" grpId="0" nodeType="clickEffect">
                                  <p:stCondLst>
                                    <p:cond delay="0"/>
                                  </p:stCondLst>
                                  <p:childTnLst>
                                    <p:animMotion origin="layout" path="M -1.875E-6 -2.96296E-6 L 0.17344 0.36898 " pathEditMode="relative" rAng="0" ptsTypes="AA">
                                      <p:cBhvr>
                                        <p:cTn id="146" dur="2000" fill="hold"/>
                                        <p:tgtEl>
                                          <p:spTgt spid="27"/>
                                        </p:tgtEl>
                                        <p:attrNameLst>
                                          <p:attrName>ppt_x</p:attrName>
                                          <p:attrName>ppt_y</p:attrName>
                                        </p:attrNameLst>
                                      </p:cBhvr>
                                      <p:rCtr x="8672" y="18449"/>
                                    </p:animMotion>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grpId="0" nodeType="clickEffect">
                                  <p:stCondLst>
                                    <p:cond delay="0"/>
                                  </p:stCondLst>
                                  <p:childTnLst>
                                    <p:animMotion origin="layout" path="M -2.5E-6 -2.96296E-6 L 0.02787 0.40996 " pathEditMode="relative" rAng="0" ptsTypes="AA">
                                      <p:cBhvr>
                                        <p:cTn id="150" dur="2000" fill="hold"/>
                                        <p:tgtEl>
                                          <p:spTgt spid="29"/>
                                        </p:tgtEl>
                                        <p:attrNameLst>
                                          <p:attrName>ppt_x</p:attrName>
                                          <p:attrName>ppt_y</p:attrName>
                                        </p:attrNameLst>
                                      </p:cBhvr>
                                      <p:rCtr x="1393" y="20486"/>
                                    </p:animMotion>
                                  </p:childTnLst>
                                </p:cTn>
                              </p:par>
                            </p:childTnLst>
                          </p:cTn>
                        </p:par>
                      </p:childTnLst>
                    </p:cTn>
                  </p:par>
                  <p:par>
                    <p:cTn id="151" fill="hold">
                      <p:stCondLst>
                        <p:cond delay="indefinite"/>
                      </p:stCondLst>
                      <p:childTnLst>
                        <p:par>
                          <p:cTn id="152" fill="hold">
                            <p:stCondLst>
                              <p:cond delay="0"/>
                            </p:stCondLst>
                            <p:childTnLst>
                              <p:par>
                                <p:cTn id="153" presetID="42" presetClass="path" presetSubtype="0" accel="50000" decel="50000" fill="hold" grpId="0" nodeType="clickEffect">
                                  <p:stCondLst>
                                    <p:cond delay="0"/>
                                  </p:stCondLst>
                                  <p:childTnLst>
                                    <p:animMotion origin="layout" path="M -2.91667E-6 -2.96296E-6 L -0.30104 0.30255 " pathEditMode="relative" rAng="0" ptsTypes="AA">
                                      <p:cBhvr>
                                        <p:cTn id="154" dur="2000" fill="hold"/>
                                        <p:tgtEl>
                                          <p:spTgt spid="31"/>
                                        </p:tgtEl>
                                        <p:attrNameLst>
                                          <p:attrName>ppt_x</p:attrName>
                                          <p:attrName>ppt_y</p:attrName>
                                        </p:attrNameLst>
                                      </p:cBhvr>
                                      <p:rCtr x="-15052" y="15116"/>
                                    </p:animMotion>
                                  </p:childTnLst>
                                </p:cTn>
                              </p:par>
                            </p:childTnLst>
                          </p:cTn>
                        </p:par>
                      </p:childTnLst>
                    </p:cTn>
                  </p:par>
                  <p:par>
                    <p:cTn id="155" fill="hold">
                      <p:stCondLst>
                        <p:cond delay="indefinite"/>
                      </p:stCondLst>
                      <p:childTnLst>
                        <p:par>
                          <p:cTn id="156" fill="hold">
                            <p:stCondLst>
                              <p:cond delay="0"/>
                            </p:stCondLst>
                            <p:childTnLst>
                              <p:par>
                                <p:cTn id="157" presetID="42" presetClass="path" presetSubtype="0" accel="50000" decel="50000" fill="hold" grpId="0" nodeType="clickEffect">
                                  <p:stCondLst>
                                    <p:cond delay="0"/>
                                  </p:stCondLst>
                                  <p:childTnLst>
                                    <p:animMotion origin="layout" path="M -3.54167E-6 -2.96296E-6 L -0.30312 0.28773 " pathEditMode="relative" rAng="0" ptsTypes="AA">
                                      <p:cBhvr>
                                        <p:cTn id="158" dur="2000" fill="hold"/>
                                        <p:tgtEl>
                                          <p:spTgt spid="33"/>
                                        </p:tgtEl>
                                        <p:attrNameLst>
                                          <p:attrName>ppt_x</p:attrName>
                                          <p:attrName>ppt_y</p:attrName>
                                        </p:attrNameLst>
                                      </p:cBhvr>
                                      <p:rCtr x="-15156" y="14375"/>
                                    </p:animMotion>
                                  </p:childTnLst>
                                </p:cTn>
                              </p:par>
                            </p:childTnLst>
                          </p:cTn>
                        </p:par>
                      </p:childTnLst>
                    </p:cTn>
                  </p:par>
                  <p:par>
                    <p:cTn id="159" fill="hold">
                      <p:stCondLst>
                        <p:cond delay="indefinite"/>
                      </p:stCondLst>
                      <p:childTnLst>
                        <p:par>
                          <p:cTn id="160" fill="hold">
                            <p:stCondLst>
                              <p:cond delay="0"/>
                            </p:stCondLst>
                            <p:childTnLst>
                              <p:par>
                                <p:cTn id="161" presetID="42" presetClass="path" presetSubtype="0" accel="50000" decel="50000" fill="hold" grpId="0" nodeType="clickEffect">
                                  <p:stCondLst>
                                    <p:cond delay="0"/>
                                  </p:stCondLst>
                                  <p:childTnLst>
                                    <p:animMotion origin="layout" path="M 2.29167E-6 -2.96296E-6 L -0.28008 0.47801 " pathEditMode="relative" rAng="0" ptsTypes="AA">
                                      <p:cBhvr>
                                        <p:cTn id="162" dur="2000" fill="hold"/>
                                        <p:tgtEl>
                                          <p:spTgt spid="35"/>
                                        </p:tgtEl>
                                        <p:attrNameLst>
                                          <p:attrName>ppt_x</p:attrName>
                                          <p:attrName>ppt_y</p:attrName>
                                        </p:attrNameLst>
                                      </p:cBhvr>
                                      <p:rCtr x="-14010" y="23889"/>
                                    </p:animMotion>
                                  </p:childTnLst>
                                </p:cTn>
                              </p:par>
                            </p:childTnLst>
                          </p:cTn>
                        </p:par>
                      </p:childTnLst>
                    </p:cTn>
                  </p:par>
                  <p:par>
                    <p:cTn id="163" fill="hold">
                      <p:stCondLst>
                        <p:cond delay="indefinite"/>
                      </p:stCondLst>
                      <p:childTnLst>
                        <p:par>
                          <p:cTn id="164" fill="hold">
                            <p:stCondLst>
                              <p:cond delay="0"/>
                            </p:stCondLst>
                            <p:childTnLst>
                              <p:par>
                                <p:cTn id="165" presetID="42" presetClass="path" presetSubtype="0" accel="50000" decel="50000" fill="hold" grpId="0" nodeType="clickEffect">
                                  <p:stCondLst>
                                    <p:cond delay="0"/>
                                  </p:stCondLst>
                                  <p:childTnLst>
                                    <p:animMotion origin="layout" path="M -1.66667E-6 -2.96296E-6 L -0.00195 0.32848 " pathEditMode="relative" rAng="0" ptsTypes="AA">
                                      <p:cBhvr>
                                        <p:cTn id="166" dur="2000" fill="hold"/>
                                        <p:tgtEl>
                                          <p:spTgt spid="37"/>
                                        </p:tgtEl>
                                        <p:attrNameLst>
                                          <p:attrName>ppt_x</p:attrName>
                                          <p:attrName>ppt_y</p:attrName>
                                        </p:attrNameLst>
                                      </p:cBhvr>
                                      <p:rCtr x="-104" y="16412"/>
                                    </p:animMotion>
                                  </p:childTnLst>
                                </p:cTn>
                              </p:par>
                            </p:childTnLst>
                          </p:cTn>
                        </p:par>
                      </p:childTnLst>
                    </p:cTn>
                  </p:par>
                  <p:par>
                    <p:cTn id="167" fill="hold">
                      <p:stCondLst>
                        <p:cond delay="indefinite"/>
                      </p:stCondLst>
                      <p:childTnLst>
                        <p:par>
                          <p:cTn id="168" fill="hold">
                            <p:stCondLst>
                              <p:cond delay="0"/>
                            </p:stCondLst>
                            <p:childTnLst>
                              <p:par>
                                <p:cTn id="169" presetID="42" presetClass="path" presetSubtype="0" accel="50000" decel="50000" fill="hold" grpId="0" nodeType="clickEffect">
                                  <p:stCondLst>
                                    <p:cond delay="0"/>
                                  </p:stCondLst>
                                  <p:childTnLst>
                                    <p:animMotion origin="layout" path="M -4.79167E-6 -1.85185E-6 L 0.55743 0.33912 " pathEditMode="relative" rAng="0" ptsTypes="AA">
                                      <p:cBhvr>
                                        <p:cTn id="170" dur="2000" fill="hold"/>
                                        <p:tgtEl>
                                          <p:spTgt spid="39"/>
                                        </p:tgtEl>
                                        <p:attrNameLst>
                                          <p:attrName>ppt_x</p:attrName>
                                          <p:attrName>ppt_y</p:attrName>
                                        </p:attrNameLst>
                                      </p:cBhvr>
                                      <p:rCtr x="27865" y="16944"/>
                                    </p:animMotion>
                                  </p:childTnLst>
                                </p:cTn>
                              </p:par>
                            </p:childTnLst>
                          </p:cTn>
                        </p:par>
                      </p:childTnLst>
                    </p:cTn>
                  </p:par>
                  <p:par>
                    <p:cTn id="171" fill="hold">
                      <p:stCondLst>
                        <p:cond delay="indefinite"/>
                      </p:stCondLst>
                      <p:childTnLst>
                        <p:par>
                          <p:cTn id="172" fill="hold">
                            <p:stCondLst>
                              <p:cond delay="0"/>
                            </p:stCondLst>
                            <p:childTnLst>
                              <p:par>
                                <p:cTn id="173" presetID="42" presetClass="path" presetSubtype="0" accel="50000" decel="50000" fill="hold" grpId="0" nodeType="clickEffect">
                                  <p:stCondLst>
                                    <p:cond delay="0"/>
                                  </p:stCondLst>
                                  <p:childTnLst>
                                    <p:animMotion origin="layout" path="M 4.79167E-6 -1.85185E-6 L -0.1418 0.28542 " pathEditMode="relative" rAng="0" ptsTypes="AA">
                                      <p:cBhvr>
                                        <p:cTn id="174" dur="2000" fill="hold"/>
                                        <p:tgtEl>
                                          <p:spTgt spid="41"/>
                                        </p:tgtEl>
                                        <p:attrNameLst>
                                          <p:attrName>ppt_x</p:attrName>
                                          <p:attrName>ppt_y</p:attrName>
                                        </p:attrNameLst>
                                      </p:cBhvr>
                                      <p:rCtr x="-7096" y="14259"/>
                                    </p:animMotion>
                                  </p:childTnLst>
                                </p:cTn>
                              </p:par>
                            </p:childTnLst>
                          </p:cTn>
                        </p:par>
                      </p:childTnLst>
                    </p:cTn>
                  </p:par>
                  <p:par>
                    <p:cTn id="175" fill="hold">
                      <p:stCondLst>
                        <p:cond delay="indefinite"/>
                      </p:stCondLst>
                      <p:childTnLst>
                        <p:par>
                          <p:cTn id="176" fill="hold">
                            <p:stCondLst>
                              <p:cond delay="0"/>
                            </p:stCondLst>
                            <p:childTnLst>
                              <p:par>
                                <p:cTn id="177" presetID="42" presetClass="path" presetSubtype="0" accel="50000" decel="50000" fill="hold" grpId="0" nodeType="clickEffect">
                                  <p:stCondLst>
                                    <p:cond delay="0"/>
                                  </p:stCondLst>
                                  <p:childTnLst>
                                    <p:animMotion origin="layout" path="M 4.375E-6 -1.85185E-6 L -0.27474 0.34468 " pathEditMode="relative" rAng="0" ptsTypes="AA">
                                      <p:cBhvr>
                                        <p:cTn id="178" dur="2000" fill="hold"/>
                                        <p:tgtEl>
                                          <p:spTgt spid="43"/>
                                        </p:tgtEl>
                                        <p:attrNameLst>
                                          <p:attrName>ppt_x</p:attrName>
                                          <p:attrName>ppt_y</p:attrName>
                                        </p:attrNameLst>
                                      </p:cBhvr>
                                      <p:rCtr x="-13737" y="17222"/>
                                    </p:animMotion>
                                  </p:childTnLst>
                                </p:cTn>
                              </p:par>
                            </p:childTnLst>
                          </p:cTn>
                        </p:par>
                      </p:childTnLst>
                    </p:cTn>
                  </p:par>
                  <p:par>
                    <p:cTn id="179" fill="hold">
                      <p:stCondLst>
                        <p:cond delay="indefinite"/>
                      </p:stCondLst>
                      <p:childTnLst>
                        <p:par>
                          <p:cTn id="180" fill="hold">
                            <p:stCondLst>
                              <p:cond delay="0"/>
                            </p:stCondLst>
                            <p:childTnLst>
                              <p:par>
                                <p:cTn id="181" presetID="42" presetClass="path" presetSubtype="0" accel="50000" decel="50000" fill="hold" grpId="0" nodeType="clickEffect">
                                  <p:stCondLst>
                                    <p:cond delay="0"/>
                                  </p:stCondLst>
                                  <p:childTnLst>
                                    <p:animMotion origin="layout" path="M -4.16667E-7 -3.7037E-7 L -0.39661 0.42269 " pathEditMode="relative" rAng="0" ptsTypes="AA">
                                      <p:cBhvr>
                                        <p:cTn id="182" dur="2000" fill="hold"/>
                                        <p:tgtEl>
                                          <p:spTgt spid="44"/>
                                        </p:tgtEl>
                                        <p:attrNameLst>
                                          <p:attrName>ppt_x</p:attrName>
                                          <p:attrName>ppt_y</p:attrName>
                                        </p:attrNameLst>
                                      </p:cBhvr>
                                      <p:rCtr x="-19831" y="21134"/>
                                    </p:animMotion>
                                  </p:childTnLst>
                                </p:cTn>
                              </p:par>
                            </p:childTnLst>
                          </p:cTn>
                        </p:par>
                      </p:childTnLst>
                    </p:cTn>
                  </p:par>
                  <p:par>
                    <p:cTn id="183" fill="hold">
                      <p:stCondLst>
                        <p:cond delay="indefinite"/>
                      </p:stCondLst>
                      <p:childTnLst>
                        <p:par>
                          <p:cTn id="184" fill="hold">
                            <p:stCondLst>
                              <p:cond delay="0"/>
                            </p:stCondLst>
                            <p:childTnLst>
                              <p:par>
                                <p:cTn id="185" presetID="42" presetClass="path" presetSubtype="0" accel="50000" decel="50000" fill="hold" grpId="0" nodeType="clickEffect">
                                  <p:stCondLst>
                                    <p:cond delay="0"/>
                                  </p:stCondLst>
                                  <p:childTnLst>
                                    <p:animMotion origin="layout" path="M -1.04167E-6 -1.11111E-6 L -0.2832 0.45764 " pathEditMode="relative" rAng="0" ptsTypes="AA">
                                      <p:cBhvr>
                                        <p:cTn id="186" dur="2000" fill="hold"/>
                                        <p:tgtEl>
                                          <p:spTgt spid="81"/>
                                        </p:tgtEl>
                                        <p:attrNameLst>
                                          <p:attrName>ppt_x</p:attrName>
                                          <p:attrName>ppt_y</p:attrName>
                                        </p:attrNameLst>
                                      </p:cBhvr>
                                      <p:rCtr x="-14167" y="2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P spid="23" grpId="0"/>
      <p:bldP spid="25" grpId="0"/>
      <p:bldP spid="27" grpId="0"/>
      <p:bldP spid="29" grpId="0"/>
      <p:bldP spid="31" grpId="0"/>
      <p:bldP spid="33" grpId="0"/>
      <p:bldP spid="35" grpId="0"/>
      <p:bldP spid="37" grpId="0"/>
      <p:bldP spid="39" grpId="0"/>
      <p:bldP spid="41" grpId="0"/>
      <p:bldP spid="81"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DEE8DF-9E6A-4E3A-90ED-10AC30B53C9F}"/>
              </a:ext>
            </a:extLst>
          </p:cNvPr>
          <p:cNvSpPr txBox="1"/>
          <p:nvPr/>
        </p:nvSpPr>
        <p:spPr>
          <a:xfrm>
            <a:off x="2238375" y="1987034"/>
            <a:ext cx="8058150"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30BF6DD-CC03-4D4C-BA3F-21945823F024}"/>
              </a:ext>
            </a:extLst>
          </p:cNvPr>
          <p:cNvSpPr txBox="1"/>
          <p:nvPr/>
        </p:nvSpPr>
        <p:spPr>
          <a:xfrm>
            <a:off x="2362199" y="2874765"/>
            <a:ext cx="8058149" cy="1815882"/>
          </a:xfrm>
          <a:prstGeom prst="rect">
            <a:avLst/>
          </a:prstGeom>
          <a:noFill/>
        </p:spPr>
        <p:txBody>
          <a:bodyPr wrap="square">
            <a:spAutoFit/>
          </a:bodyPr>
          <a:lstStyle/>
          <a:p>
            <a:pPr algn="just"/>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 </a:t>
            </a:r>
            <a:r>
              <a:rPr lang="en-US" sz="2800" b="1" i="0" dirty="0">
                <a:solidFill>
                  <a:schemeClr val="accent1">
                    <a:lumMod val="50000"/>
                  </a:schemeClr>
                </a:solidFill>
                <a:effectLst/>
                <a:latin typeface="Times New Roman" panose="02020603050405020304" pitchFamily="18" charset="0"/>
                <a:cs typeface="Times New Roman" panose="02020603050405020304" pitchFamily="18" charset="0"/>
              </a:rPr>
              <a:t>	</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Nguyễn Hiền quê ở thôn Dương A, nay thuộc xã Nam Thắng, huyện Nam Trực, tỉnh Nam Định. Ông nổi tiếng là thần đồng. Dưới thời vua Trần Thái Tông, ông đỗ </a:t>
            </a:r>
            <a:r>
              <a:rPr lang="en-US" sz="2800" b="1" dirty="0">
                <a:solidFill>
                  <a:schemeClr val="accent1">
                    <a:lumMod val="50000"/>
                  </a:schemeClr>
                </a:solidFill>
                <a:latin typeface="Times New Roman" panose="02020603050405020304" pitchFamily="18" charset="0"/>
                <a:cs typeface="Times New Roman" panose="02020603050405020304" pitchFamily="18" charset="0"/>
              </a:rPr>
              <a:t>T</a:t>
            </a:r>
            <a:r>
              <a:rPr lang="vi-VN" sz="2800" b="1" i="0" dirty="0">
                <a:solidFill>
                  <a:schemeClr val="accent1">
                    <a:lumMod val="50000"/>
                  </a:schemeClr>
                </a:solidFill>
                <a:effectLst/>
                <a:latin typeface="Times New Roman" panose="02020603050405020304" pitchFamily="18" charset="0"/>
                <a:cs typeface="Times New Roman" panose="02020603050405020304" pitchFamily="18" charset="0"/>
              </a:rPr>
              <a:t>rạng nguyên khi mới 12 tuổi.</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7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E294D-A713-41E2-A93F-B1EA666F0165}"/>
              </a:ext>
            </a:extLst>
          </p:cNvPr>
          <p:cNvSpPr txBox="1"/>
          <p:nvPr/>
        </p:nvSpPr>
        <p:spPr>
          <a:xfrm>
            <a:off x="3814782" y="1389618"/>
            <a:ext cx="6200736" cy="707886"/>
          </a:xfrm>
          <a:prstGeom prst="rect">
            <a:avLst/>
          </a:prstGeom>
          <a:noFill/>
        </p:spPr>
        <p:txBody>
          <a:bodyPr wrap="none" rtlCol="0">
            <a:spAutoFit/>
          </a:bodyPr>
          <a:lstStyle/>
          <a:p>
            <a:pPr algn="l"/>
            <a:r>
              <a:rPr lang="en-US" sz="4000" b="1" dirty="0">
                <a:solidFill>
                  <a:srgbClr val="FF0000"/>
                </a:solidFill>
                <a:latin typeface="Times New Roman" panose="02020603050405020304" pitchFamily="18" charset="0"/>
                <a:cs typeface="Times New Roman" panose="02020603050405020304" pitchFamily="18" charset="0"/>
              </a:rPr>
              <a:t>HS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theo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nhóm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đôi</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646BDC42-51C8-4619-A506-895819E2D672}"/>
              </a:ext>
            </a:extLst>
          </p:cNvPr>
          <p:cNvSpPr txBox="1"/>
          <p:nvPr/>
        </p:nvSpPr>
        <p:spPr>
          <a:xfrm>
            <a:off x="4267200" y="2869636"/>
            <a:ext cx="3108543"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9F4FCEC-7930-4813-B910-D9B23BD12665}"/>
              </a:ext>
            </a:extLst>
          </p:cNvPr>
          <p:cNvSpPr txBox="1"/>
          <p:nvPr/>
        </p:nvSpPr>
        <p:spPr>
          <a:xfrm>
            <a:off x="4267200" y="3577405"/>
            <a:ext cx="6231065" cy="954107"/>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endParaRPr lang="en-US" sz="2800" b="1" dirty="0">
              <a:latin typeface="Times New Roman" panose="02020603050405020304" pitchFamily="18" charset="0"/>
              <a:cs typeface="Times New Roman" panose="02020603050405020304" pitchFamily="18" charset="0"/>
            </a:endParaRPr>
          </a:p>
          <a:p>
            <a:pPr algn="l"/>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84CF1E8-D4FC-4543-A701-FE89237FF92E}"/>
              </a:ext>
            </a:extLst>
          </p:cNvPr>
          <p:cNvSpPr txBox="1"/>
          <p:nvPr/>
        </p:nvSpPr>
        <p:spPr>
          <a:xfrm>
            <a:off x="4267200" y="4663462"/>
            <a:ext cx="5032147" cy="523220"/>
          </a:xfrm>
          <a:prstGeom prst="rect">
            <a:avLst/>
          </a:prstGeom>
          <a:noFill/>
        </p:spPr>
        <p:txBody>
          <a:bodyPr wrap="none" rtlCol="0">
            <a:spAutoFit/>
          </a:bodyPr>
          <a:lstStyle/>
          <a:p>
            <a:pPr algn="l"/>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a:t>
            </a:r>
          </a:p>
        </p:txBody>
      </p:sp>
      <p:pic>
        <p:nvPicPr>
          <p:cNvPr id="2050" name="Picture 2" descr="Trẻ Em, Học Tập, Học Bài, Giáo Dục, Tải hình PNG 107 - Free.Vector6.com">
            <a:extLst>
              <a:ext uri="{FF2B5EF4-FFF2-40B4-BE49-F238E27FC236}">
                <a16:creationId xmlns:a16="http://schemas.microsoft.com/office/drawing/2014/main" id="{F04CA07D-AA73-43BF-974A-1EC3B18F5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51" y="1229964"/>
            <a:ext cx="4465047" cy="439807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E3148A41-02C6-4675-9EAC-9D8A63523132}"/>
              </a:ext>
            </a:extLst>
          </p:cNvPr>
          <p:cNvSpPr/>
          <p:nvPr/>
        </p:nvSpPr>
        <p:spPr>
          <a:xfrm>
            <a:off x="4267200" y="5324798"/>
            <a:ext cx="2647950" cy="9844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người</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1FF64D7F-E200-40C1-A3DC-DAEF3644F5FF}"/>
              </a:ext>
            </a:extLst>
          </p:cNvPr>
          <p:cNvSpPr/>
          <p:nvPr/>
        </p:nvSpPr>
        <p:spPr>
          <a:xfrm>
            <a:off x="7305576" y="5295473"/>
            <a:ext cx="2647950" cy="98443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địa</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lí</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84F3490-A347-403B-9571-DC52D7F6FA41}"/>
              </a:ext>
            </a:extLst>
          </p:cNvPr>
          <p:cNvSpPr txBox="1"/>
          <p:nvPr/>
        </p:nvSpPr>
        <p:spPr>
          <a:xfrm>
            <a:off x="3918160" y="2137121"/>
            <a:ext cx="4355680" cy="523220"/>
          </a:xfrm>
          <a:prstGeom prst="rect">
            <a:avLst/>
          </a:prstGeom>
          <a:noFill/>
        </p:spPr>
        <p:txBody>
          <a:bodyPr wrap="none" rtlCol="0">
            <a:spAutoFit/>
          </a:bodyPr>
          <a:lstStyle/>
          <a:p>
            <a:pPr algn="l"/>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211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E431B3-7003-4352-8675-6BE35732FE11}"/>
              </a:ext>
            </a:extLst>
          </p:cNvPr>
          <p:cNvSpPr txBox="1"/>
          <p:nvPr/>
        </p:nvSpPr>
        <p:spPr>
          <a:xfrm>
            <a:off x="2864728" y="1591226"/>
            <a:ext cx="6022739" cy="523220"/>
          </a:xfrm>
          <a:prstGeom prst="rect">
            <a:avLst/>
          </a:prstGeom>
          <a:noFill/>
        </p:spPr>
        <p:txBody>
          <a:bodyPr wrap="none" rtlCol="0">
            <a:spAutoFit/>
          </a:bodyPr>
          <a:lstStyle/>
          <a:p>
            <a:pPr algn="l"/>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riêng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B06519F-FBA7-4E66-BD27-9FA907899475}"/>
              </a:ext>
            </a:extLst>
          </p:cNvPr>
          <p:cNvSpPr txBox="1"/>
          <p:nvPr/>
        </p:nvSpPr>
        <p:spPr>
          <a:xfrm>
            <a:off x="2760634" y="2125732"/>
            <a:ext cx="2279791" cy="523220"/>
          </a:xfrm>
          <a:prstGeom prst="rect">
            <a:avLst/>
          </a:prstGeom>
          <a:noFill/>
        </p:spPr>
        <p:txBody>
          <a:bodyPr wrap="non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Nguyễn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Hiền</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A380D1C-8699-46B3-A73A-6F92C17A6E84}"/>
              </a:ext>
            </a:extLst>
          </p:cNvPr>
          <p:cNvSpPr txBox="1"/>
          <p:nvPr/>
        </p:nvSpPr>
        <p:spPr>
          <a:xfrm>
            <a:off x="4978671" y="2125732"/>
            <a:ext cx="1657249" cy="523220"/>
          </a:xfrm>
          <a:prstGeom prst="rect">
            <a:avLst/>
          </a:prstGeom>
          <a:noFill/>
        </p:spPr>
        <p:txBody>
          <a:bodyPr wrap="non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Dương</a:t>
            </a:r>
            <a:r>
              <a:rPr lang="en-US" sz="2800" b="1" dirty="0">
                <a:solidFill>
                  <a:srgbClr val="002060"/>
                </a:solidFill>
                <a:latin typeface="Times New Roman" panose="02020603050405020304" pitchFamily="18" charset="0"/>
                <a:cs typeface="Times New Roman" panose="02020603050405020304" pitchFamily="18" charset="0"/>
              </a:rPr>
              <a:t> A,</a:t>
            </a:r>
          </a:p>
        </p:txBody>
      </p:sp>
      <p:sp>
        <p:nvSpPr>
          <p:cNvPr id="6" name="TextBox 5">
            <a:extLst>
              <a:ext uri="{FF2B5EF4-FFF2-40B4-BE49-F238E27FC236}">
                <a16:creationId xmlns:a16="http://schemas.microsoft.com/office/drawing/2014/main" id="{BA49BE38-A7FF-4607-8C3D-472FCB6416A7}"/>
              </a:ext>
            </a:extLst>
          </p:cNvPr>
          <p:cNvSpPr txBox="1"/>
          <p:nvPr/>
        </p:nvSpPr>
        <p:spPr>
          <a:xfrm>
            <a:off x="6626842" y="2125732"/>
            <a:ext cx="2095382" cy="523220"/>
          </a:xfrm>
          <a:prstGeom prst="rect">
            <a:avLst/>
          </a:prstGeom>
          <a:noFill/>
        </p:spPr>
        <p:txBody>
          <a:bodyPr wrap="none" rtlCol="0">
            <a:spAutoFit/>
          </a:bodyPr>
          <a:lstStyle/>
          <a:p>
            <a:pPr algn="l"/>
            <a:r>
              <a:rPr lang="en-US" sz="2800" b="1" dirty="0">
                <a:solidFill>
                  <a:srgbClr val="002060"/>
                </a:solidFill>
                <a:latin typeface="Times New Roman" panose="02020603050405020304" pitchFamily="18" charset="0"/>
                <a:cs typeface="Times New Roman" panose="02020603050405020304" pitchFamily="18" charset="0"/>
              </a:rPr>
              <a:t>Nam </a:t>
            </a:r>
            <a:r>
              <a:rPr lang="en-US" sz="2800" b="1" dirty="0" err="1">
                <a:solidFill>
                  <a:srgbClr val="002060"/>
                </a:solidFill>
                <a:latin typeface="Times New Roman" panose="02020603050405020304" pitchFamily="18" charset="0"/>
                <a:cs typeface="Times New Roman" panose="02020603050405020304" pitchFamily="18" charset="0"/>
              </a:rPr>
              <a:t>Thắng</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138BB16-E43C-4182-975F-7C1B12F51448}"/>
              </a:ext>
            </a:extLst>
          </p:cNvPr>
          <p:cNvSpPr txBox="1"/>
          <p:nvPr/>
        </p:nvSpPr>
        <p:spPr>
          <a:xfrm>
            <a:off x="8712625" y="2125732"/>
            <a:ext cx="1841081" cy="523220"/>
          </a:xfrm>
          <a:prstGeom prst="rect">
            <a:avLst/>
          </a:prstGeom>
          <a:noFill/>
        </p:spPr>
        <p:txBody>
          <a:bodyPr wrap="none" rtlCol="0">
            <a:spAutoFit/>
          </a:bodyPr>
          <a:lstStyle/>
          <a:p>
            <a:pPr algn="l"/>
            <a:r>
              <a:rPr lang="en-US" sz="2800" b="1" dirty="0">
                <a:solidFill>
                  <a:srgbClr val="002060"/>
                </a:solidFill>
                <a:latin typeface="Times New Roman" panose="02020603050405020304" pitchFamily="18" charset="0"/>
                <a:cs typeface="Times New Roman" panose="02020603050405020304" pitchFamily="18" charset="0"/>
              </a:rPr>
              <a:t>Nam </a:t>
            </a:r>
            <a:r>
              <a:rPr lang="en-US" sz="2800" b="1" dirty="0" err="1">
                <a:solidFill>
                  <a:srgbClr val="002060"/>
                </a:solidFill>
                <a:latin typeface="Times New Roman" panose="02020603050405020304" pitchFamily="18" charset="0"/>
                <a:cs typeface="Times New Roman" panose="02020603050405020304" pitchFamily="18" charset="0"/>
              </a:rPr>
              <a:t>Trực</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1FDCEE63-FAC9-4330-9421-1CB35205848F}"/>
              </a:ext>
            </a:extLst>
          </p:cNvPr>
          <p:cNvSpPr txBox="1"/>
          <p:nvPr/>
        </p:nvSpPr>
        <p:spPr>
          <a:xfrm>
            <a:off x="2691673" y="2761630"/>
            <a:ext cx="1863011" cy="523220"/>
          </a:xfrm>
          <a:prstGeom prst="rect">
            <a:avLst/>
          </a:prstGeom>
          <a:noFill/>
        </p:spPr>
        <p:txBody>
          <a:bodyPr wrap="none" rtlCol="0">
            <a:spAutoFit/>
          </a:bodyPr>
          <a:lstStyle/>
          <a:p>
            <a:pPr algn="l"/>
            <a:r>
              <a:rPr lang="en-US" sz="2800" b="1" dirty="0">
                <a:solidFill>
                  <a:srgbClr val="002060"/>
                </a:solidFill>
                <a:latin typeface="Times New Roman" panose="02020603050405020304" pitchFamily="18" charset="0"/>
                <a:cs typeface="Times New Roman" panose="02020603050405020304" pitchFamily="18" charset="0"/>
              </a:rPr>
              <a:t>Nam </a:t>
            </a:r>
            <a:r>
              <a:rPr lang="en-US" sz="2800" b="1" dirty="0" err="1">
                <a:solidFill>
                  <a:srgbClr val="002060"/>
                </a:solidFill>
                <a:latin typeface="Times New Roman" panose="02020603050405020304" pitchFamily="18" charset="0"/>
                <a:cs typeface="Times New Roman" panose="02020603050405020304" pitchFamily="18" charset="0"/>
              </a:rPr>
              <a:t>Định</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4DBA8C7F-0731-4DE8-ABDF-1192DA4F4882}"/>
              </a:ext>
            </a:extLst>
          </p:cNvPr>
          <p:cNvSpPr txBox="1"/>
          <p:nvPr/>
        </p:nvSpPr>
        <p:spPr>
          <a:xfrm>
            <a:off x="4566860" y="2761630"/>
            <a:ext cx="2618474" cy="523220"/>
          </a:xfrm>
          <a:prstGeom prst="rect">
            <a:avLst/>
          </a:prstGeom>
          <a:noFill/>
        </p:spPr>
        <p:txBody>
          <a:bodyPr wrap="none" rtlCol="0">
            <a:spAutoFit/>
          </a:bodyPr>
          <a:lstStyle/>
          <a:p>
            <a:pPr algn="l"/>
            <a:r>
              <a:rPr lang="en-US" sz="2800" b="1" dirty="0" err="1">
                <a:solidFill>
                  <a:srgbClr val="002060"/>
                </a:solidFill>
                <a:latin typeface="Times New Roman" panose="02020603050405020304" pitchFamily="18" charset="0"/>
                <a:cs typeface="Times New Roman" panose="02020603050405020304" pitchFamily="18" charset="0"/>
              </a:rPr>
              <a:t>Trần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Tông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24A69D41-06F7-449E-976F-F459B0F6BE0D}"/>
              </a:ext>
            </a:extLst>
          </p:cNvPr>
          <p:cNvSpPr/>
          <p:nvPr/>
        </p:nvSpPr>
        <p:spPr>
          <a:xfrm>
            <a:off x="1925109" y="4021242"/>
            <a:ext cx="2647950" cy="8370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người</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8C9D9B76-EF82-4E19-AB4D-BC7731DDB1F1}"/>
              </a:ext>
            </a:extLst>
          </p:cNvPr>
          <p:cNvSpPr/>
          <p:nvPr/>
        </p:nvSpPr>
        <p:spPr>
          <a:xfrm>
            <a:off x="1918910" y="5074216"/>
            <a:ext cx="2647950" cy="83709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lumMod val="50000"/>
                  </a:schemeClr>
                </a:solidFill>
                <a:latin typeface="Times New Roman" panose="02020603050405020304" pitchFamily="18" charset="0"/>
                <a:cs typeface="Times New Roman" panose="02020603050405020304" pitchFamily="18" charset="0"/>
              </a:rPr>
              <a:t>Tên</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địa</a:t>
            </a:r>
            <a:r>
              <a:rPr lang="en-US" sz="2800" b="1" dirty="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a:solidFill>
                  <a:schemeClr val="tx1">
                    <a:lumMod val="50000"/>
                  </a:schemeClr>
                </a:solidFill>
                <a:latin typeface="Times New Roman" panose="02020603050405020304" pitchFamily="18" charset="0"/>
                <a:cs typeface="Times New Roman" panose="02020603050405020304" pitchFamily="18" charset="0"/>
              </a:rPr>
              <a:t>lí</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BCE87E3-D71C-494B-B4D1-50258056C805}"/>
              </a:ext>
            </a:extLst>
          </p:cNvPr>
          <p:cNvSpPr txBox="1"/>
          <p:nvPr/>
        </p:nvSpPr>
        <p:spPr>
          <a:xfrm>
            <a:off x="2333667" y="2116434"/>
            <a:ext cx="8566562" cy="1815882"/>
          </a:xfrm>
          <a:prstGeom prst="rect">
            <a:avLst/>
          </a:prstGeom>
          <a:solidFill>
            <a:schemeClr val="accent4">
              <a:lumMod val="20000"/>
              <a:lumOff val="80000"/>
            </a:schemeClr>
          </a:solidFill>
        </p:spPr>
        <p:txBody>
          <a:bodyPr wrap="square">
            <a:spAutoFit/>
          </a:bodyPr>
          <a:lstStyle/>
          <a:p>
            <a:pPr algn="just"/>
            <a:r>
              <a:rPr lang="vi-VN" sz="2800" b="1" i="0" dirty="0">
                <a:effectLst/>
                <a:latin typeface="Times New Roman" panose="02020603050405020304" pitchFamily="18" charset="0"/>
                <a:cs typeface="Times New Roman" panose="02020603050405020304" pitchFamily="18" charset="0"/>
              </a:rPr>
              <a:t> </a:t>
            </a:r>
            <a:r>
              <a:rPr lang="en-US" sz="2800" b="1"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Nguyễn Hiền quê ở thôn Dương A, nay thuộc xã Nam Thắng, huyện Nam Trực, tỉnh Nam Định. Ông nổi tiếng là thần đồng. Dưới thời vua Trần Thái Tông, ông đỗ </a:t>
            </a:r>
            <a:r>
              <a:rPr lang="en-US" sz="2800" b="1" i="0" dirty="0">
                <a:effectLst/>
                <a:latin typeface="Times New Roman" panose="02020603050405020304" pitchFamily="18" charset="0"/>
                <a:cs typeface="Times New Roman" panose="02020603050405020304" pitchFamily="18" charset="0"/>
              </a:rPr>
              <a:t>T</a:t>
            </a:r>
            <a:r>
              <a:rPr lang="vi-VN" sz="2800" b="1" i="0" dirty="0">
                <a:effectLst/>
                <a:latin typeface="Times New Roman" panose="02020603050405020304" pitchFamily="18" charset="0"/>
                <a:cs typeface="Times New Roman" panose="02020603050405020304" pitchFamily="18" charset="0"/>
              </a:rPr>
              <a:t>rạng nguyên khi mới 12 tuổi.</a:t>
            </a:r>
            <a:endParaRPr lang="en-US" sz="2800" b="1" dirty="0">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CEF164F3-9B63-4E26-8609-C6EB6E4ECC99}"/>
              </a:ext>
            </a:extLst>
          </p:cNvPr>
          <p:cNvCxnSpPr>
            <a:cxnSpLocks/>
          </p:cNvCxnSpPr>
          <p:nvPr/>
        </p:nvCxnSpPr>
        <p:spPr>
          <a:xfrm>
            <a:off x="3304116" y="2540000"/>
            <a:ext cx="2002971" cy="0"/>
          </a:xfrm>
          <a:prstGeom prst="line">
            <a:avLst/>
          </a:prstGeom>
          <a:ln w="38100">
            <a:solidFill>
              <a:schemeClr val="accent5">
                <a:lumMod val="75000"/>
              </a:schemeClr>
            </a:solidFill>
          </a:ln>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382F2043-B31B-4935-A53B-053871AC3824}"/>
              </a:ext>
            </a:extLst>
          </p:cNvPr>
          <p:cNvCxnSpPr>
            <a:cxnSpLocks/>
          </p:cNvCxnSpPr>
          <p:nvPr/>
        </p:nvCxnSpPr>
        <p:spPr>
          <a:xfrm>
            <a:off x="8550735" y="3385457"/>
            <a:ext cx="2002971" cy="0"/>
          </a:xfrm>
          <a:prstGeom prst="line">
            <a:avLst/>
          </a:prstGeom>
          <a:ln w="38100">
            <a:solidFill>
              <a:schemeClr val="accent5">
                <a:lumMod val="75000"/>
              </a:schemeClr>
            </a:solidFill>
          </a:ln>
        </p:spPr>
        <p:style>
          <a:lnRef idx="3">
            <a:schemeClr val="accent6"/>
          </a:lnRef>
          <a:fillRef idx="0">
            <a:schemeClr val="accent6"/>
          </a:fillRef>
          <a:effectRef idx="2">
            <a:schemeClr val="accent6"/>
          </a:effectRef>
          <a:fontRef idx="minor">
            <a:schemeClr val="tx1"/>
          </a:fontRef>
        </p:style>
      </p:cxnSp>
      <p:cxnSp>
        <p:nvCxnSpPr>
          <p:cNvPr id="18" name="Straight Connector 17">
            <a:extLst>
              <a:ext uri="{FF2B5EF4-FFF2-40B4-BE49-F238E27FC236}">
                <a16:creationId xmlns:a16="http://schemas.microsoft.com/office/drawing/2014/main" id="{90AA9CCB-ABAB-42E6-B522-34BA787C305E}"/>
              </a:ext>
            </a:extLst>
          </p:cNvPr>
          <p:cNvCxnSpPr/>
          <p:nvPr/>
        </p:nvCxnSpPr>
        <p:spPr>
          <a:xfrm>
            <a:off x="7228876" y="2540000"/>
            <a:ext cx="1375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3F26DE-8E88-424B-B6A4-54D85DAC2DE0}"/>
              </a:ext>
            </a:extLst>
          </p:cNvPr>
          <p:cNvCxnSpPr>
            <a:cxnSpLocks/>
          </p:cNvCxnSpPr>
          <p:nvPr/>
        </p:nvCxnSpPr>
        <p:spPr>
          <a:xfrm>
            <a:off x="2333667" y="2946400"/>
            <a:ext cx="1962562"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537EA81-6118-4987-A55C-E6127162AAB9}"/>
              </a:ext>
            </a:extLst>
          </p:cNvPr>
          <p:cNvCxnSpPr/>
          <p:nvPr/>
        </p:nvCxnSpPr>
        <p:spPr>
          <a:xfrm>
            <a:off x="5777452" y="2946400"/>
            <a:ext cx="1375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8483F0-5D92-4294-9AED-F02B4C0BB2EB}"/>
              </a:ext>
            </a:extLst>
          </p:cNvPr>
          <p:cNvCxnSpPr/>
          <p:nvPr/>
        </p:nvCxnSpPr>
        <p:spPr>
          <a:xfrm>
            <a:off x="8448080" y="2946400"/>
            <a:ext cx="13750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3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1.875E-6 1.85185E-6 L 0.16406 0.31227 " pathEditMode="relative" rAng="0" ptsTypes="AA">
                                      <p:cBhvr>
                                        <p:cTn id="48" dur="2000" fill="hold"/>
                                        <p:tgtEl>
                                          <p:spTgt spid="3"/>
                                        </p:tgtEl>
                                        <p:attrNameLst>
                                          <p:attrName>ppt_x</p:attrName>
                                          <p:attrName>ppt_y</p:attrName>
                                        </p:attrNameLst>
                                      </p:cBhvr>
                                      <p:rCtr x="8203" y="15602"/>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0" nodeType="clickEffect">
                                  <p:stCondLst>
                                    <p:cond delay="0"/>
                                  </p:stCondLst>
                                  <p:childTnLst>
                                    <p:animMotion origin="layout" path="M -2.08333E-6 1.85185E-6 L -0.03203 0.41991 " pathEditMode="relative" rAng="0" ptsTypes="AA">
                                      <p:cBhvr>
                                        <p:cTn id="52" dur="2000" fill="hold"/>
                                        <p:tgtEl>
                                          <p:spTgt spid="5"/>
                                        </p:tgtEl>
                                        <p:attrNameLst>
                                          <p:attrName>ppt_x</p:attrName>
                                          <p:attrName>ppt_y</p:attrName>
                                        </p:attrNameLst>
                                      </p:cBhvr>
                                      <p:rCtr x="-1602" y="20995"/>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2.91667E-6 1.85185E-6 L 0.00586 0.43495 " pathEditMode="relative" rAng="0" ptsTypes="AA">
                                      <p:cBhvr>
                                        <p:cTn id="56" dur="2000" fill="hold"/>
                                        <p:tgtEl>
                                          <p:spTgt spid="6"/>
                                        </p:tgtEl>
                                        <p:attrNameLst>
                                          <p:attrName>ppt_x</p:attrName>
                                          <p:attrName>ppt_y</p:attrName>
                                        </p:attrNameLst>
                                      </p:cBhvr>
                                      <p:rCtr x="286" y="21736"/>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0" nodeType="clickEffect">
                                  <p:stCondLst>
                                    <p:cond delay="0"/>
                                  </p:stCondLst>
                                  <p:childTnLst>
                                    <p:animMotion origin="layout" path="M -4.16667E-6 1.85185E-6 L 0.02448 0.4044 " pathEditMode="relative" rAng="0" ptsTypes="AA">
                                      <p:cBhvr>
                                        <p:cTn id="60" dur="2000" fill="hold"/>
                                        <p:tgtEl>
                                          <p:spTgt spid="7"/>
                                        </p:tgtEl>
                                        <p:attrNameLst>
                                          <p:attrName>ppt_x</p:attrName>
                                          <p:attrName>ppt_y</p:attrName>
                                        </p:attrNameLst>
                                      </p:cBhvr>
                                      <p:rCtr x="1224" y="20208"/>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1.04167E-6 -7.40741E-7 L 0.21719 0.21528 " pathEditMode="relative" rAng="0" ptsTypes="AA">
                                      <p:cBhvr>
                                        <p:cTn id="64" dur="2000" fill="hold"/>
                                        <p:tgtEl>
                                          <p:spTgt spid="9"/>
                                        </p:tgtEl>
                                        <p:attrNameLst>
                                          <p:attrName>ppt_x</p:attrName>
                                          <p:attrName>ppt_y</p:attrName>
                                        </p:attrNameLst>
                                      </p:cBhvr>
                                      <p:rCtr x="10859" y="10764"/>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4.58333E-6 -7.40741E-7 L 0.20286 0.41644 " pathEditMode="relative" rAng="0" ptsTypes="AA">
                                      <p:cBhvr>
                                        <p:cTn id="68" dur="2000" fill="hold"/>
                                        <p:tgtEl>
                                          <p:spTgt spid="8"/>
                                        </p:tgtEl>
                                        <p:attrNameLst>
                                          <p:attrName>ppt_x</p:attrName>
                                          <p:attrName>ppt_y</p:attrName>
                                        </p:attrNameLst>
                                      </p:cBhvr>
                                      <p:rCtr x="10143" y="2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03797A-303F-4833-8D51-7F586062FEE3}"/>
              </a:ext>
            </a:extLst>
          </p:cNvPr>
          <p:cNvSpPr txBox="1"/>
          <p:nvPr/>
        </p:nvSpPr>
        <p:spPr>
          <a:xfrm>
            <a:off x="2590800" y="1613118"/>
            <a:ext cx="7448550" cy="1815882"/>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Calibri" panose="020F0502020204030204" pitchFamily="34" charset="0"/>
              </a:rPr>
              <a:t>3. </a:t>
            </a:r>
            <a:r>
              <a:rPr lang="en-US" sz="2800" b="1" dirty="0" err="1">
                <a:solidFill>
                  <a:srgbClr val="FF0000"/>
                </a:solidFill>
                <a:effectLst/>
                <a:latin typeface="Times New Roman" panose="02020603050405020304" pitchFamily="18" charset="0"/>
                <a:ea typeface="Calibri" panose="020F0502020204030204" pitchFamily="34" charset="0"/>
              </a:rPr>
              <a:t>Hãy</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viết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 ( 4 – 5 </a:t>
            </a:r>
            <a:r>
              <a:rPr lang="en-US" sz="2800" b="1" dirty="0" err="1">
                <a:solidFill>
                  <a:srgbClr val="FF0000"/>
                </a:solidFill>
                <a:effectLst/>
                <a:latin typeface="Times New Roman" panose="02020603050405020304" pitchFamily="18" charset="0"/>
                <a:ea typeface="Calibri" panose="020F0502020204030204" pitchFamily="34" charset="0"/>
              </a:rPr>
              <a:t>câu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về</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một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người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chăm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chỉ</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học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tập</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hoặc</a:t>
            </a:r>
            <a:r>
              <a:rPr lang="en-US" sz="2800" b="1" dirty="0">
                <a:solidFill>
                  <a:srgbClr val="FF0000"/>
                </a:solidFill>
                <a:effectLst/>
                <a:latin typeface="Times New Roman" panose="02020603050405020304" pitchFamily="18" charset="0"/>
                <a:ea typeface="Calibri" panose="020F0502020204030204" pitchFamily="34" charset="0"/>
              </a:rPr>
              <a:t> ham </a:t>
            </a:r>
            <a:r>
              <a:rPr lang="en-US" sz="2800" b="1" dirty="0" err="1">
                <a:solidFill>
                  <a:srgbClr val="FF0000"/>
                </a:solidFill>
                <a:effectLst/>
                <a:latin typeface="Times New Roman" panose="02020603050405020304" pitchFamily="18" charset="0"/>
                <a:ea typeface="Calibri" panose="020F0502020204030204" pitchFamily="34" charset="0"/>
              </a:rPr>
              <a:t>thích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lao</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động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Chỉ</a:t>
            </a:r>
            <a:r>
              <a:rPr lang="en-US" sz="2800" b="1" dirty="0">
                <a:solidFill>
                  <a:srgbClr val="FF0000"/>
                </a:solidFill>
                <a:effectLst/>
                <a:latin typeface="Times New Roman" panose="02020603050405020304" pitchFamily="18" charset="0"/>
                <a:ea typeface="Calibri" panose="020F0502020204030204" pitchFamily="34" charset="0"/>
              </a:rPr>
              <a:t> ra </a:t>
            </a:r>
            <a:r>
              <a:rPr lang="en-US" sz="2800" b="1" dirty="0" err="1">
                <a:solidFill>
                  <a:srgbClr val="FF0000"/>
                </a:solidFill>
                <a:effectLst/>
                <a:latin typeface="Times New Roman" panose="02020603050405020304" pitchFamily="18" charset="0"/>
                <a:ea typeface="Calibri" panose="020F0502020204030204" pitchFamily="34" charset="0"/>
              </a:rPr>
              <a:t>danh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từ</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chung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và</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danh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từ</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riêng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em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đã</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sử</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dụng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trong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r>
              <a:rPr lang="en-US" sz="2800" b="1" dirty="0">
                <a:solidFill>
                  <a:srgbClr val="FF0000"/>
                </a:solidFill>
                <a:effectLst/>
                <a:latin typeface="Times New Roman" panose="02020603050405020304" pitchFamily="18" charset="0"/>
                <a:ea typeface="Calibri" panose="020F0502020204030204" pitchFamily="34" charset="0"/>
              </a:rPr>
              <a:t>.</a:t>
            </a:r>
            <a:endParaRPr lang="en-US" sz="2800" b="1" dirty="0">
              <a:solidFill>
                <a:srgbClr val="FF0000"/>
              </a:solidFill>
            </a:endParaRPr>
          </a:p>
        </p:txBody>
      </p:sp>
      <p:pic>
        <p:nvPicPr>
          <p:cNvPr id="4" name="Picture 2" descr="Do The Homework PNG White Transparent And Clipart Image For Free Download -  Lovepik | 400279152">
            <a:extLst>
              <a:ext uri="{FF2B5EF4-FFF2-40B4-BE49-F238E27FC236}">
                <a16:creationId xmlns:a16="http://schemas.microsoft.com/office/drawing/2014/main" id="{F6884450-034F-4243-8520-2609DF2E3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99" y="3429000"/>
            <a:ext cx="2057401" cy="232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6686"/>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601</TotalTime>
  <Words>851</Words>
  <Application>Microsoft Office PowerPoint</Application>
  <PresentationFormat>Widescreen</PresentationFormat>
  <Paragraphs>92</Paragraphs>
  <Slides>18</Slides>
  <Notes>0</Notes>
  <HiddenSlides>0</HiddenSlides>
  <MMClips>8</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A3.OpenSansBold-San</vt:lpstr>
      <vt:lpstr>A3.OpenSans-San</vt:lpstr>
      <vt:lpstr>Arial</vt:lpstr>
      <vt:lpstr>Calibri</vt:lpstr>
      <vt:lpstr>Calibri Light</vt:lpstr>
      <vt:lpstr>HP001 4 hàng</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2023-08-28T01:00:07Z</dcterms:created>
  <dcterms:modified xsi:type="dcterms:W3CDTF">2023-09-23T09:40:27Z</dcterms:modified>
</cp:coreProperties>
</file>