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3" r:id="rId3"/>
    <p:sldId id="302" r:id="rId4"/>
    <p:sldId id="304" r:id="rId5"/>
    <p:sldId id="305" r:id="rId6"/>
    <p:sldId id="288" r:id="rId7"/>
    <p:sldId id="298" r:id="rId8"/>
    <p:sldId id="299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153"/>
    <a:srgbClr val="A9DA74"/>
    <a:srgbClr val="A6D86E"/>
    <a:srgbClr val="FFD757"/>
    <a:srgbClr val="1DC4FF"/>
    <a:srgbClr val="FF2525"/>
    <a:srgbClr val="FFCC29"/>
    <a:srgbClr val="BFE1EB"/>
    <a:srgbClr val="E3D8F8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chia nhỏ</a:t>
            </a:r>
            <a:r>
              <a:rPr lang="en-US" baseline="0" smtClean="0"/>
              <a:t> câu hỏi để khai thác bài cho HS hiểu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1739496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40" idx="2"/>
          </p:cNvCxnSpPr>
          <p:nvPr/>
        </p:nvCxnSpPr>
        <p:spPr>
          <a:xfrm>
            <a:off x="2020967" y="2684232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Tìm số thích hợp theo mẫu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163997" y="898771"/>
            <a:ext cx="4298691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35 - 2 = ?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34527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89729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09760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396149" y="2705096"/>
            <a:ext cx="122880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4"/>
          <p:cNvSpPr txBox="1">
            <a:spLocks/>
          </p:cNvSpPr>
          <p:nvPr/>
        </p:nvSpPr>
        <p:spPr>
          <a:xfrm>
            <a:off x="2342094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4682782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289729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09760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57449" y="3790950"/>
            <a:ext cx="4298691" cy="1037273"/>
            <a:chOff x="2357449" y="3790950"/>
            <a:chExt cx="4298691" cy="1037273"/>
          </a:xfrm>
        </p:grpSpPr>
        <p:sp>
          <p:nvSpPr>
            <p:cNvPr id="14" name="Title 4"/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35 - 2 = 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370239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370239" y="3845521"/>
            <a:ext cx="832508" cy="83250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43" grpId="0"/>
      <p:bldP spid="44" grpId="0"/>
      <p:bldP spid="45" grpId="0" animBg="1"/>
      <p:bldP spid="4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endCxn id="6" idx="2"/>
          </p:cNvCxnSpPr>
          <p:nvPr/>
        </p:nvCxnSpPr>
        <p:spPr>
          <a:xfrm>
            <a:off x="1696040" y="2684232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4"/>
          <p:cNvSpPr txBox="1">
            <a:spLocks/>
          </p:cNvSpPr>
          <p:nvPr/>
        </p:nvSpPr>
        <p:spPr>
          <a:xfrm>
            <a:off x="163997" y="514350"/>
            <a:ext cx="4298691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18 - 3 = ?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64802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84833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71222" y="2705096"/>
            <a:ext cx="122880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 txBox="1">
            <a:spLocks/>
          </p:cNvSpPr>
          <p:nvPr/>
        </p:nvSpPr>
        <p:spPr>
          <a:xfrm>
            <a:off x="2017167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357855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64802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4833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70484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56873" y="2705096"/>
            <a:ext cx="122880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/>
          <p:cNvSpPr txBox="1">
            <a:spLocks/>
          </p:cNvSpPr>
          <p:nvPr/>
        </p:nvSpPr>
        <p:spPr>
          <a:xfrm>
            <a:off x="6743506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70484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57449" y="3790950"/>
            <a:ext cx="4298691" cy="1037273"/>
            <a:chOff x="2357449" y="3790950"/>
            <a:chExt cx="4298691" cy="1037273"/>
          </a:xfrm>
        </p:grpSpPr>
        <p:sp>
          <p:nvSpPr>
            <p:cNvPr id="18" name="Title 4"/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18 - 3 = 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70239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370239" y="3845521"/>
            <a:ext cx="832508" cy="83250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1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6705600" y="2396875"/>
            <a:ext cx="10155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39571" y="2396875"/>
            <a:ext cx="10155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endCxn id="6" idx="2"/>
          </p:cNvCxnSpPr>
          <p:nvPr/>
        </p:nvCxnSpPr>
        <p:spPr>
          <a:xfrm>
            <a:off x="842070" y="2376011"/>
            <a:ext cx="12591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4"/>
          <p:cNvSpPr txBox="1">
            <a:spLocks/>
          </p:cNvSpPr>
          <p:nvPr/>
        </p:nvSpPr>
        <p:spPr>
          <a:xfrm>
            <a:off x="163997" y="590550"/>
            <a:ext cx="4298691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16 - 4 = ?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0121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1484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19966" y="2396875"/>
            <a:ext cx="10155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 txBox="1">
            <a:spLocks/>
          </p:cNvSpPr>
          <p:nvPr/>
        </p:nvSpPr>
        <p:spPr>
          <a:xfrm>
            <a:off x="1260663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296557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0121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484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5216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101648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5216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1818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967677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1818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57449" y="3790950"/>
            <a:ext cx="4298691" cy="1037273"/>
            <a:chOff x="2357449" y="3790950"/>
            <a:chExt cx="4298691" cy="1037273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16 - 4 = 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70239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4370239" y="3845521"/>
            <a:ext cx="832508" cy="83250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 animBg="1"/>
      <p:bldP spid="18" grpId="0" animBg="1"/>
      <p:bldP spid="19" grpId="0"/>
      <p:bldP spid="2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9953" y="20193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14400" y="-9388"/>
            <a:ext cx="3155364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Đ, S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3" y="142374"/>
            <a:ext cx="8431103" cy="48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526760" y="1592482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971972" y="1582800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6486" y="4095750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12246" y="4081236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2264" y="-179596"/>
            <a:ext cx="8137668" cy="9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Hai phép tính nào có cùng kết quả?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8807"/>
            <a:ext cx="6172200" cy="457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3657600" y="1600200"/>
            <a:ext cx="1854200" cy="1511300"/>
          </a:xfrm>
          <a:custGeom>
            <a:avLst/>
            <a:gdLst>
              <a:gd name="connsiteX0" fmla="*/ 0 w 1854200"/>
              <a:gd name="connsiteY0" fmla="*/ 0 h 1511300"/>
              <a:gd name="connsiteX1" fmla="*/ 1092200 w 1854200"/>
              <a:gd name="connsiteY1" fmla="*/ 609600 h 1511300"/>
              <a:gd name="connsiteX2" fmla="*/ 1854200 w 1854200"/>
              <a:gd name="connsiteY2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200" h="1511300">
                <a:moveTo>
                  <a:pt x="0" y="0"/>
                </a:moveTo>
                <a:cubicBezTo>
                  <a:pt x="391583" y="178858"/>
                  <a:pt x="783167" y="357717"/>
                  <a:pt x="1092200" y="609600"/>
                </a:cubicBezTo>
                <a:cubicBezTo>
                  <a:pt x="1401233" y="861483"/>
                  <a:pt x="1627716" y="1186391"/>
                  <a:pt x="1854200" y="151130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644900" y="1625600"/>
            <a:ext cx="1892300" cy="2933700"/>
          </a:xfrm>
          <a:custGeom>
            <a:avLst/>
            <a:gdLst>
              <a:gd name="connsiteX0" fmla="*/ 0 w 1892300"/>
              <a:gd name="connsiteY0" fmla="*/ 2933700 h 2933700"/>
              <a:gd name="connsiteX1" fmla="*/ 889000 w 1892300"/>
              <a:gd name="connsiteY1" fmla="*/ 1473200 h 2933700"/>
              <a:gd name="connsiteX2" fmla="*/ 1892300 w 1892300"/>
              <a:gd name="connsiteY2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2300" h="2933700">
                <a:moveTo>
                  <a:pt x="0" y="2933700"/>
                </a:moveTo>
                <a:cubicBezTo>
                  <a:pt x="286808" y="2447925"/>
                  <a:pt x="573617" y="1962150"/>
                  <a:pt x="889000" y="1473200"/>
                </a:cubicBezTo>
                <a:cubicBezTo>
                  <a:pt x="1204383" y="984250"/>
                  <a:pt x="1548341" y="492125"/>
                  <a:pt x="1892300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19500" y="3086100"/>
            <a:ext cx="1930400" cy="1498600"/>
          </a:xfrm>
          <a:custGeom>
            <a:avLst/>
            <a:gdLst>
              <a:gd name="connsiteX0" fmla="*/ 0 w 1930400"/>
              <a:gd name="connsiteY0" fmla="*/ 0 h 1498600"/>
              <a:gd name="connsiteX1" fmla="*/ 1054100 w 1930400"/>
              <a:gd name="connsiteY1" fmla="*/ 787400 h 1498600"/>
              <a:gd name="connsiteX2" fmla="*/ 1930400 w 1930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1498600">
                <a:moveTo>
                  <a:pt x="0" y="0"/>
                </a:moveTo>
                <a:cubicBezTo>
                  <a:pt x="366183" y="268816"/>
                  <a:pt x="732367" y="537633"/>
                  <a:pt x="1054100" y="787400"/>
                </a:cubicBezTo>
                <a:cubicBezTo>
                  <a:pt x="1375833" y="1037167"/>
                  <a:pt x="1653116" y="1267883"/>
                  <a:pt x="1930400" y="149860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35912" r="27156" b="27579"/>
          <a:stretch/>
        </p:blipFill>
        <p:spPr bwMode="auto">
          <a:xfrm>
            <a:off x="1651995" y="1200150"/>
            <a:ext cx="6444343" cy="267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26453" y="638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3192" y="-234628"/>
            <a:ext cx="8376378" cy="22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Có 18 bạn rùa và thỏ chơi trốn tìm, trong đó có 8 bạn rùa. Hỏi có bao nhiêu bạn thỏ?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54583"/>
              </p:ext>
            </p:extLst>
          </p:nvPr>
        </p:nvGraphicFramePr>
        <p:xfrm>
          <a:off x="2514600" y="4001312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611582" y="4178106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24400" y="4188083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81800" y="4226685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50672" y="4209760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56, 57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198</Words>
  <PresentationFormat>On-screen Show (16:9)</PresentationFormat>
  <Paragraphs>78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2021-02-23T02:15:25Z</dcterms:modified>
</cp:coreProperties>
</file>