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57" r:id="rId2"/>
    <p:sldId id="260" r:id="rId3"/>
    <p:sldId id="256" r:id="rId4"/>
    <p:sldId id="258" r:id="rId5"/>
    <p:sldId id="259" r:id="rId6"/>
    <p:sldId id="261" r:id="rId7"/>
    <p:sldId id="303" r:id="rId8"/>
    <p:sldId id="263" r:id="rId9"/>
    <p:sldId id="262" r:id="rId10"/>
    <p:sldId id="306" r:id="rId11"/>
    <p:sldId id="308" r:id="rId12"/>
    <p:sldId id="309" r:id="rId13"/>
    <p:sldId id="310" r:id="rId14"/>
    <p:sldId id="268" r:id="rId15"/>
    <p:sldId id="269" r:id="rId16"/>
    <p:sldId id="270" r:id="rId17"/>
    <p:sldId id="275" r:id="rId18"/>
    <p:sldId id="283" r:id="rId19"/>
  </p:sldIdLst>
  <p:sldSz cx="9144000" cy="5143500" type="screen16x9"/>
  <p:notesSz cx="6858000" cy="9144000"/>
  <p:embeddedFontLst>
    <p:embeddedFont>
      <p:font typeface="Fira Sans" panose="020B0604020202020204" charset="0"/>
      <p:regular r:id="rId21"/>
      <p:bold r:id="rId22"/>
      <p:italic r:id="rId23"/>
      <p:boldItalic r:id="rId24"/>
    </p:embeddedFont>
    <p:embeddedFont>
      <p:font typeface="Fira Sans ExtraBold" panose="020B0604020202020204" charset="0"/>
      <p:bold r:id="rId25"/>
      <p:italic r:id="rId26"/>
      <p:boldItalic r:id="rId27"/>
    </p:embeddedFont>
    <p:embeddedFont>
      <p:font typeface="Oswald" panose="020B0604020202020204" charset="0"/>
      <p:regular r:id="rId28"/>
      <p:bold r:id="rId29"/>
    </p:embeddedFont>
    <p:embeddedFont>
      <p:font typeface="Pacifico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8FADD6-F83A-466E-B831-0D3CB5F9DB99}">
  <a:tblStyle styleId="{E68FADD6-F83A-466E-B831-0D3CB5F9DB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0"/>
  </p:normalViewPr>
  <p:slideViewPr>
    <p:cSldViewPr snapToGrid="0" snapToObjects="1" showGuides="1">
      <p:cViewPr varScale="1">
        <p:scale>
          <a:sx n="115" d="100"/>
          <a:sy n="115" d="100"/>
        </p:scale>
        <p:origin x="168" y="5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8b0e2e311c_0_1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8b0e2e311c_0_1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89f1e3281e_0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89f1e3281e_0_1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395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89f1e3281e_0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89f1e3281e_0_1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266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89f1e3281e_0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89f1e3281e_0_1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15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89f1e3281e_0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89f1e3281e_0_1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67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8b0e2e311c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8b0e2e311c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8f45c80077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8f45c80077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b0e2e311c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b0e2e311c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8b0e2e311c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8b0e2e311c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g8b0e2e311c_0_1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5" name="Google Shape;2395;g8b0e2e311c_0_1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8a99045ea0_0_4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8a99045ea0_0_4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8a951faac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8a951faac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8a951faac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8a951faac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8a99045ea0_0_1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8a99045ea0_0_1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89f1e328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89f1e328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89f1e328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89f1e328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54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0e2e31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0e2e31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8b0e2e311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8b0e2e311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0" y="1504950"/>
            <a:ext cx="3852000" cy="18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 idx="2"/>
          </p:nvPr>
        </p:nvSpPr>
        <p:spPr>
          <a:xfrm>
            <a:off x="4572000" y="3228979"/>
            <a:ext cx="3852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Fira Sans"/>
              <a:buNone/>
              <a:defRPr sz="160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739702">
            <a:off x="3851044" y="862428"/>
            <a:ext cx="6358803" cy="4566588"/>
            <a:chOff x="1758627" y="657949"/>
            <a:chExt cx="5621198" cy="4036876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2837351">
            <a:off x="3318605" y="467799"/>
            <a:ext cx="6358772" cy="4566566"/>
            <a:chOff x="1758627" y="657949"/>
            <a:chExt cx="5621198" cy="4036876"/>
          </a:xfrm>
        </p:grpSpPr>
        <p:sp>
          <p:nvSpPr>
            <p:cNvPr id="20" name="Google Shape;20;p2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APTION_ONLY_1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64289" y="402625"/>
            <a:ext cx="1888594" cy="55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1451" y="349950"/>
            <a:ext cx="1091963" cy="3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526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4" name="Google Shape;324;p19"/>
          <p:cNvGrpSpPr/>
          <p:nvPr/>
        </p:nvGrpSpPr>
        <p:grpSpPr>
          <a:xfrm flipH="1">
            <a:off x="11" y="211227"/>
            <a:ext cx="6448639" cy="4631104"/>
            <a:chOff x="1758627" y="657949"/>
            <a:chExt cx="5621198" cy="4036876"/>
          </a:xfrm>
        </p:grpSpPr>
        <p:sp>
          <p:nvSpPr>
            <p:cNvPr id="325" name="Google Shape;325;p19"/>
            <p:cNvSpPr/>
            <p:nvPr/>
          </p:nvSpPr>
          <p:spPr>
            <a:xfrm rot="-5400000">
              <a:off x="6759304" y="3795867"/>
              <a:ext cx="188463" cy="175045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 txBox="1">
            <a:spLocks noGrp="1"/>
          </p:cNvSpPr>
          <p:nvPr>
            <p:ph type="title" hasCustomPrompt="1"/>
          </p:nvPr>
        </p:nvSpPr>
        <p:spPr>
          <a:xfrm>
            <a:off x="1060650" y="1487125"/>
            <a:ext cx="7022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4" name="Google Shape;374;p22"/>
          <p:cNvSpPr txBox="1">
            <a:spLocks noGrp="1"/>
          </p:cNvSpPr>
          <p:nvPr>
            <p:ph type="body" idx="1"/>
          </p:nvPr>
        </p:nvSpPr>
        <p:spPr>
          <a:xfrm>
            <a:off x="1117800" y="3066500"/>
            <a:ext cx="6908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Fira Sans"/>
              <a:buChar char="●"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75" name="Google Shape;375;p22"/>
          <p:cNvGrpSpPr/>
          <p:nvPr/>
        </p:nvGrpSpPr>
        <p:grpSpPr>
          <a:xfrm rot="10800000">
            <a:off x="12" y="180258"/>
            <a:ext cx="8555813" cy="4413772"/>
            <a:chOff x="-183659" y="584700"/>
            <a:chExt cx="7563484" cy="3901850"/>
          </a:xfrm>
        </p:grpSpPr>
        <p:sp>
          <p:nvSpPr>
            <p:cNvPr id="376" name="Google Shape;376;p22"/>
            <p:cNvSpPr/>
            <p:nvPr/>
          </p:nvSpPr>
          <p:spPr>
            <a:xfrm rot="-5400000">
              <a:off x="-194216" y="595257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 rot="-5400000">
              <a:off x="6946446" y="4098404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570029" y="4148988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6505402" y="265094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22"/>
          <p:cNvSpPr/>
          <p:nvPr/>
        </p:nvSpPr>
        <p:spPr>
          <a:xfrm rot="5400000">
            <a:off x="7652084" y="3524328"/>
            <a:ext cx="171066" cy="158651"/>
          </a:xfrm>
          <a:custGeom>
            <a:avLst/>
            <a:gdLst/>
            <a:ahLst/>
            <a:cxnLst/>
            <a:rect l="l" t="t" r="r" b="b"/>
            <a:pathLst>
              <a:path w="6049" h="5610" extrusionOk="0">
                <a:moveTo>
                  <a:pt x="3217" y="1"/>
                </a:moveTo>
                <a:lnTo>
                  <a:pt x="2557" y="2200"/>
                </a:lnTo>
                <a:lnTo>
                  <a:pt x="0" y="2970"/>
                </a:lnTo>
                <a:lnTo>
                  <a:pt x="2475" y="3300"/>
                </a:lnTo>
                <a:lnTo>
                  <a:pt x="3052" y="5610"/>
                </a:lnTo>
                <a:lnTo>
                  <a:pt x="3629" y="3328"/>
                </a:lnTo>
                <a:lnTo>
                  <a:pt x="6049" y="2750"/>
                </a:lnTo>
                <a:lnTo>
                  <a:pt x="3712" y="2228"/>
                </a:lnTo>
                <a:lnTo>
                  <a:pt x="3217" y="1"/>
                </a:lnTo>
                <a:close/>
              </a:path>
            </a:pathLst>
          </a:custGeom>
          <a:solidFill>
            <a:srgbClr val="E6BB86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2"/>
          <p:cNvSpPr/>
          <p:nvPr/>
        </p:nvSpPr>
        <p:spPr>
          <a:xfrm rot="10800000">
            <a:off x="8481253" y="260349"/>
            <a:ext cx="367294" cy="339068"/>
          </a:xfrm>
          <a:custGeom>
            <a:avLst/>
            <a:gdLst/>
            <a:ahLst/>
            <a:cxnLst/>
            <a:rect l="l" t="t" r="r" b="b"/>
            <a:pathLst>
              <a:path w="6077" h="5610" extrusionOk="0">
                <a:moveTo>
                  <a:pt x="3245" y="1"/>
                </a:moveTo>
                <a:lnTo>
                  <a:pt x="2585" y="2200"/>
                </a:lnTo>
                <a:lnTo>
                  <a:pt x="0" y="2997"/>
                </a:lnTo>
                <a:lnTo>
                  <a:pt x="2475" y="3300"/>
                </a:lnTo>
                <a:lnTo>
                  <a:pt x="3080" y="5609"/>
                </a:lnTo>
                <a:lnTo>
                  <a:pt x="3657" y="3327"/>
                </a:lnTo>
                <a:lnTo>
                  <a:pt x="6077" y="2750"/>
                </a:lnTo>
                <a:lnTo>
                  <a:pt x="3712" y="2228"/>
                </a:lnTo>
                <a:lnTo>
                  <a:pt x="3245" y="1"/>
                </a:lnTo>
                <a:close/>
              </a:path>
            </a:pathLst>
          </a:custGeom>
          <a:solidFill>
            <a:srgbClr val="E6BB86">
              <a:alpha val="4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2"/>
          <p:cNvSpPr/>
          <p:nvPr/>
        </p:nvSpPr>
        <p:spPr>
          <a:xfrm rot="10800000">
            <a:off x="8555815" y="3294933"/>
            <a:ext cx="241059" cy="223186"/>
          </a:xfrm>
          <a:custGeom>
            <a:avLst/>
            <a:gdLst/>
            <a:ahLst/>
            <a:cxnLst/>
            <a:rect l="l" t="t" r="r" b="b"/>
            <a:pathLst>
              <a:path w="8524" h="7892" extrusionOk="0">
                <a:moveTo>
                  <a:pt x="4537" y="1"/>
                </a:moveTo>
                <a:lnTo>
                  <a:pt x="3629" y="3080"/>
                </a:lnTo>
                <a:lnTo>
                  <a:pt x="0" y="4207"/>
                </a:lnTo>
                <a:lnTo>
                  <a:pt x="3492" y="4620"/>
                </a:lnTo>
                <a:lnTo>
                  <a:pt x="4317" y="7892"/>
                </a:lnTo>
                <a:lnTo>
                  <a:pt x="5142" y="4675"/>
                </a:lnTo>
                <a:lnTo>
                  <a:pt x="8523" y="3877"/>
                </a:lnTo>
                <a:lnTo>
                  <a:pt x="5224" y="3135"/>
                </a:lnTo>
                <a:lnTo>
                  <a:pt x="4537" y="1"/>
                </a:lnTo>
                <a:close/>
              </a:path>
            </a:pathLst>
          </a:custGeom>
          <a:solidFill>
            <a:srgbClr val="E6BB86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3852000" cy="1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86" name="Google Shape;386;p22"/>
          <p:cNvSpPr/>
          <p:nvPr/>
        </p:nvSpPr>
        <p:spPr>
          <a:xfrm rot="10800000">
            <a:off x="7432620" y="4435382"/>
            <a:ext cx="171858" cy="158651"/>
          </a:xfrm>
          <a:custGeom>
            <a:avLst/>
            <a:gdLst/>
            <a:ahLst/>
            <a:cxnLst/>
            <a:rect l="l" t="t" r="r" b="b"/>
            <a:pathLst>
              <a:path w="6077" h="5610" extrusionOk="0">
                <a:moveTo>
                  <a:pt x="3245" y="1"/>
                </a:moveTo>
                <a:lnTo>
                  <a:pt x="2585" y="2200"/>
                </a:lnTo>
                <a:lnTo>
                  <a:pt x="0" y="2997"/>
                </a:lnTo>
                <a:lnTo>
                  <a:pt x="2475" y="3300"/>
                </a:lnTo>
                <a:lnTo>
                  <a:pt x="3080" y="5609"/>
                </a:lnTo>
                <a:lnTo>
                  <a:pt x="3657" y="3327"/>
                </a:lnTo>
                <a:lnTo>
                  <a:pt x="6077" y="2750"/>
                </a:lnTo>
                <a:lnTo>
                  <a:pt x="3712" y="2228"/>
                </a:lnTo>
                <a:lnTo>
                  <a:pt x="3245" y="1"/>
                </a:lnTo>
                <a:close/>
              </a:path>
            </a:pathLst>
          </a:custGeom>
          <a:solidFill>
            <a:srgbClr val="E6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 rot="5400000">
            <a:off x="51135" y="1439643"/>
            <a:ext cx="335656" cy="311773"/>
          </a:xfrm>
          <a:custGeom>
            <a:avLst/>
            <a:gdLst/>
            <a:ahLst/>
            <a:cxnLst/>
            <a:rect l="l" t="t" r="r" b="b"/>
            <a:pathLst>
              <a:path w="8496" h="7892" extrusionOk="0">
                <a:moveTo>
                  <a:pt x="4537" y="0"/>
                </a:moveTo>
                <a:lnTo>
                  <a:pt x="3602" y="3107"/>
                </a:lnTo>
                <a:lnTo>
                  <a:pt x="0" y="4207"/>
                </a:lnTo>
                <a:lnTo>
                  <a:pt x="3464" y="4620"/>
                </a:lnTo>
                <a:lnTo>
                  <a:pt x="4317" y="7891"/>
                </a:lnTo>
                <a:lnTo>
                  <a:pt x="5114" y="4675"/>
                </a:lnTo>
                <a:lnTo>
                  <a:pt x="8496" y="3877"/>
                </a:lnTo>
                <a:lnTo>
                  <a:pt x="5197" y="3135"/>
                </a:lnTo>
                <a:lnTo>
                  <a:pt x="4537" y="0"/>
                </a:lnTo>
                <a:close/>
              </a:path>
            </a:pathLst>
          </a:custGeom>
          <a:solidFill>
            <a:srgbClr val="E6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00">
            <a:off x="7702051" y="-265076"/>
            <a:ext cx="1713829" cy="161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573722">
            <a:off x="-308473" y="3842652"/>
            <a:ext cx="1713826" cy="1610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6615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93" name="Google Shape;393;p24"/>
          <p:cNvSpPr txBox="1">
            <a:spLocks noGrp="1"/>
          </p:cNvSpPr>
          <p:nvPr>
            <p:ph type="subTitle" idx="1"/>
          </p:nvPr>
        </p:nvSpPr>
        <p:spPr>
          <a:xfrm>
            <a:off x="3660338" y="2847975"/>
            <a:ext cx="18147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subTitle" idx="2"/>
          </p:nvPr>
        </p:nvSpPr>
        <p:spPr>
          <a:xfrm>
            <a:off x="3705638" y="3238500"/>
            <a:ext cx="17241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395" name="Google Shape;395;p24"/>
          <p:cNvSpPr txBox="1">
            <a:spLocks noGrp="1"/>
          </p:cNvSpPr>
          <p:nvPr>
            <p:ph type="subTitle" idx="3"/>
          </p:nvPr>
        </p:nvSpPr>
        <p:spPr>
          <a:xfrm>
            <a:off x="901384" y="2695575"/>
            <a:ext cx="17241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96" name="Google Shape;396;p24"/>
          <p:cNvSpPr txBox="1">
            <a:spLocks noGrp="1"/>
          </p:cNvSpPr>
          <p:nvPr>
            <p:ph type="subTitle" idx="4"/>
          </p:nvPr>
        </p:nvSpPr>
        <p:spPr>
          <a:xfrm>
            <a:off x="6559400" y="2847975"/>
            <a:ext cx="17241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97" name="Google Shape;397;p24"/>
          <p:cNvSpPr txBox="1">
            <a:spLocks noGrp="1"/>
          </p:cNvSpPr>
          <p:nvPr>
            <p:ph type="subTitle" idx="5"/>
          </p:nvPr>
        </p:nvSpPr>
        <p:spPr>
          <a:xfrm>
            <a:off x="925234" y="3086100"/>
            <a:ext cx="16764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398" name="Google Shape;398;p24"/>
          <p:cNvSpPr txBox="1">
            <a:spLocks noGrp="1"/>
          </p:cNvSpPr>
          <p:nvPr>
            <p:ph type="subTitle" idx="6"/>
          </p:nvPr>
        </p:nvSpPr>
        <p:spPr>
          <a:xfrm>
            <a:off x="6514100" y="3238500"/>
            <a:ext cx="18147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239152" y="-25452"/>
            <a:ext cx="8097259" cy="1370849"/>
            <a:chOff x="238125" y="600900"/>
            <a:chExt cx="7141700" cy="1209075"/>
          </a:xfrm>
        </p:grpSpPr>
        <p:sp>
          <p:nvSpPr>
            <p:cNvPr id="400" name="Google Shape;400;p24"/>
            <p:cNvSpPr/>
            <p:nvPr/>
          </p:nvSpPr>
          <p:spPr>
            <a:xfrm>
              <a:off x="3998675" y="600900"/>
              <a:ext cx="212425" cy="197275"/>
            </a:xfrm>
            <a:custGeom>
              <a:avLst/>
              <a:gdLst/>
              <a:ahLst/>
              <a:cxnLst/>
              <a:rect l="l" t="t" r="r" b="b"/>
              <a:pathLst>
                <a:path w="8497" h="7891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4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6247725" y="1394100"/>
              <a:ext cx="212400" cy="197300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553600" y="1669725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38125" y="726675"/>
              <a:ext cx="213100" cy="197975"/>
            </a:xfrm>
            <a:custGeom>
              <a:avLst/>
              <a:gdLst/>
              <a:ahLst/>
              <a:cxnLst/>
              <a:rect l="l" t="t" r="r" b="b"/>
              <a:pathLst>
                <a:path w="8524" h="7919" extrusionOk="0">
                  <a:moveTo>
                    <a:pt x="4537" y="0"/>
                  </a:moveTo>
                  <a:lnTo>
                    <a:pt x="3629" y="3107"/>
                  </a:lnTo>
                  <a:lnTo>
                    <a:pt x="0" y="4207"/>
                  </a:lnTo>
                  <a:lnTo>
                    <a:pt x="3492" y="4647"/>
                  </a:lnTo>
                  <a:lnTo>
                    <a:pt x="4317" y="7919"/>
                  </a:lnTo>
                  <a:lnTo>
                    <a:pt x="5141" y="4702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618900" y="616700"/>
              <a:ext cx="151250" cy="140250"/>
            </a:xfrm>
            <a:custGeom>
              <a:avLst/>
              <a:gdLst/>
              <a:ahLst/>
              <a:cxnLst/>
              <a:rect l="l" t="t" r="r" b="b"/>
              <a:pathLst>
                <a:path w="6050" h="5610" extrusionOk="0">
                  <a:moveTo>
                    <a:pt x="3218" y="0"/>
                  </a:moveTo>
                  <a:lnTo>
                    <a:pt x="2558" y="2200"/>
                  </a:lnTo>
                  <a:lnTo>
                    <a:pt x="1" y="2970"/>
                  </a:lnTo>
                  <a:lnTo>
                    <a:pt x="2475" y="3300"/>
                  </a:lnTo>
                  <a:lnTo>
                    <a:pt x="3053" y="5609"/>
                  </a:lnTo>
                  <a:lnTo>
                    <a:pt x="3630" y="3327"/>
                  </a:lnTo>
                  <a:lnTo>
                    <a:pt x="6050" y="2750"/>
                  </a:lnTo>
                  <a:lnTo>
                    <a:pt x="3713" y="2227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356550" y="699875"/>
              <a:ext cx="213125" cy="197300"/>
            </a:xfrm>
            <a:custGeom>
              <a:avLst/>
              <a:gdLst/>
              <a:ahLst/>
              <a:cxnLst/>
              <a:rect l="l" t="t" r="r" b="b"/>
              <a:pathLst>
                <a:path w="8525" h="7892" extrusionOk="0">
                  <a:moveTo>
                    <a:pt x="4565" y="0"/>
                  </a:moveTo>
                  <a:lnTo>
                    <a:pt x="3630" y="3080"/>
                  </a:lnTo>
                  <a:lnTo>
                    <a:pt x="1" y="4179"/>
                  </a:lnTo>
                  <a:lnTo>
                    <a:pt x="3493" y="4619"/>
                  </a:lnTo>
                  <a:lnTo>
                    <a:pt x="4345" y="7891"/>
                  </a:lnTo>
                  <a:lnTo>
                    <a:pt x="5142" y="4674"/>
                  </a:lnTo>
                  <a:lnTo>
                    <a:pt x="8524" y="3877"/>
                  </a:lnTo>
                  <a:lnTo>
                    <a:pt x="5225" y="3107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09" name="Google Shape;409;p25"/>
          <p:cNvSpPr txBox="1">
            <a:spLocks noGrp="1"/>
          </p:cNvSpPr>
          <p:nvPr>
            <p:ph type="subTitle" idx="1"/>
          </p:nvPr>
        </p:nvSpPr>
        <p:spPr>
          <a:xfrm>
            <a:off x="3343159" y="1880775"/>
            <a:ext cx="2445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10" name="Google Shape;410;p25"/>
          <p:cNvSpPr txBox="1">
            <a:spLocks noGrp="1"/>
          </p:cNvSpPr>
          <p:nvPr>
            <p:ph type="subTitle" idx="2"/>
          </p:nvPr>
        </p:nvSpPr>
        <p:spPr>
          <a:xfrm>
            <a:off x="3578925" y="2233200"/>
            <a:ext cx="19860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grpSp>
        <p:nvGrpSpPr>
          <p:cNvPr id="411" name="Google Shape;411;p25"/>
          <p:cNvGrpSpPr/>
          <p:nvPr/>
        </p:nvGrpSpPr>
        <p:grpSpPr>
          <a:xfrm>
            <a:off x="239152" y="-25452"/>
            <a:ext cx="8097259" cy="1370849"/>
            <a:chOff x="238125" y="600900"/>
            <a:chExt cx="7141700" cy="1209075"/>
          </a:xfrm>
        </p:grpSpPr>
        <p:sp>
          <p:nvSpPr>
            <p:cNvPr id="412" name="Google Shape;412;p25"/>
            <p:cNvSpPr/>
            <p:nvPr/>
          </p:nvSpPr>
          <p:spPr>
            <a:xfrm>
              <a:off x="3998675" y="600900"/>
              <a:ext cx="212425" cy="197275"/>
            </a:xfrm>
            <a:custGeom>
              <a:avLst/>
              <a:gdLst/>
              <a:ahLst/>
              <a:cxnLst/>
              <a:rect l="l" t="t" r="r" b="b"/>
              <a:pathLst>
                <a:path w="8497" h="7891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4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6247725" y="1394100"/>
              <a:ext cx="212400" cy="197300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6553600" y="1669725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238125" y="726675"/>
              <a:ext cx="213100" cy="197975"/>
            </a:xfrm>
            <a:custGeom>
              <a:avLst/>
              <a:gdLst/>
              <a:ahLst/>
              <a:cxnLst/>
              <a:rect l="l" t="t" r="r" b="b"/>
              <a:pathLst>
                <a:path w="8524" h="7919" extrusionOk="0">
                  <a:moveTo>
                    <a:pt x="4537" y="0"/>
                  </a:moveTo>
                  <a:lnTo>
                    <a:pt x="3629" y="3107"/>
                  </a:lnTo>
                  <a:lnTo>
                    <a:pt x="0" y="4207"/>
                  </a:lnTo>
                  <a:lnTo>
                    <a:pt x="3492" y="4647"/>
                  </a:lnTo>
                  <a:lnTo>
                    <a:pt x="4317" y="7919"/>
                  </a:lnTo>
                  <a:lnTo>
                    <a:pt x="5141" y="4702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618900" y="616700"/>
              <a:ext cx="151250" cy="140250"/>
            </a:xfrm>
            <a:custGeom>
              <a:avLst/>
              <a:gdLst/>
              <a:ahLst/>
              <a:cxnLst/>
              <a:rect l="l" t="t" r="r" b="b"/>
              <a:pathLst>
                <a:path w="6050" h="5610" extrusionOk="0">
                  <a:moveTo>
                    <a:pt x="3218" y="0"/>
                  </a:moveTo>
                  <a:lnTo>
                    <a:pt x="2558" y="2200"/>
                  </a:lnTo>
                  <a:lnTo>
                    <a:pt x="1" y="2970"/>
                  </a:lnTo>
                  <a:lnTo>
                    <a:pt x="2475" y="3300"/>
                  </a:lnTo>
                  <a:lnTo>
                    <a:pt x="3053" y="5609"/>
                  </a:lnTo>
                  <a:lnTo>
                    <a:pt x="3630" y="3327"/>
                  </a:lnTo>
                  <a:lnTo>
                    <a:pt x="6050" y="2750"/>
                  </a:lnTo>
                  <a:lnTo>
                    <a:pt x="3713" y="2227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2356550" y="699875"/>
              <a:ext cx="213125" cy="197300"/>
            </a:xfrm>
            <a:custGeom>
              <a:avLst/>
              <a:gdLst/>
              <a:ahLst/>
              <a:cxnLst/>
              <a:rect l="l" t="t" r="r" b="b"/>
              <a:pathLst>
                <a:path w="8525" h="7892" extrusionOk="0">
                  <a:moveTo>
                    <a:pt x="4565" y="0"/>
                  </a:moveTo>
                  <a:lnTo>
                    <a:pt x="3630" y="3080"/>
                  </a:lnTo>
                  <a:lnTo>
                    <a:pt x="1" y="4179"/>
                  </a:lnTo>
                  <a:lnTo>
                    <a:pt x="3493" y="4619"/>
                  </a:lnTo>
                  <a:lnTo>
                    <a:pt x="4345" y="7891"/>
                  </a:lnTo>
                  <a:lnTo>
                    <a:pt x="5142" y="4674"/>
                  </a:lnTo>
                  <a:lnTo>
                    <a:pt x="8524" y="3877"/>
                  </a:lnTo>
                  <a:lnTo>
                    <a:pt x="5225" y="3107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25"/>
          <p:cNvSpPr txBox="1">
            <a:spLocks noGrp="1"/>
          </p:cNvSpPr>
          <p:nvPr>
            <p:ph type="subTitle" idx="3"/>
          </p:nvPr>
        </p:nvSpPr>
        <p:spPr>
          <a:xfrm>
            <a:off x="3355084" y="3547650"/>
            <a:ext cx="2445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20" name="Google Shape;420;p25"/>
          <p:cNvSpPr txBox="1">
            <a:spLocks noGrp="1"/>
          </p:cNvSpPr>
          <p:nvPr>
            <p:ph type="subTitle" idx="4"/>
          </p:nvPr>
        </p:nvSpPr>
        <p:spPr>
          <a:xfrm>
            <a:off x="3590850" y="3900075"/>
            <a:ext cx="1986000" cy="7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421" name="Google Shape;421;p25"/>
          <p:cNvSpPr txBox="1">
            <a:spLocks noGrp="1"/>
          </p:cNvSpPr>
          <p:nvPr>
            <p:ph type="subTitle" idx="5"/>
          </p:nvPr>
        </p:nvSpPr>
        <p:spPr>
          <a:xfrm>
            <a:off x="5966334" y="1880775"/>
            <a:ext cx="2445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22" name="Google Shape;422;p25"/>
          <p:cNvSpPr txBox="1">
            <a:spLocks noGrp="1"/>
          </p:cNvSpPr>
          <p:nvPr>
            <p:ph type="subTitle" idx="6"/>
          </p:nvPr>
        </p:nvSpPr>
        <p:spPr>
          <a:xfrm>
            <a:off x="6216575" y="2233200"/>
            <a:ext cx="19356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423" name="Google Shape;423;p25"/>
          <p:cNvSpPr txBox="1">
            <a:spLocks noGrp="1"/>
          </p:cNvSpPr>
          <p:nvPr>
            <p:ph type="subTitle" idx="7"/>
          </p:nvPr>
        </p:nvSpPr>
        <p:spPr>
          <a:xfrm>
            <a:off x="5978259" y="3547650"/>
            <a:ext cx="2445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24" name="Google Shape;424;p25"/>
          <p:cNvSpPr txBox="1">
            <a:spLocks noGrp="1"/>
          </p:cNvSpPr>
          <p:nvPr>
            <p:ph type="subTitle" idx="8"/>
          </p:nvPr>
        </p:nvSpPr>
        <p:spPr>
          <a:xfrm>
            <a:off x="6226100" y="3900075"/>
            <a:ext cx="1935600" cy="7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7"/>
          <p:cNvSpPr txBox="1">
            <a:spLocks noGrp="1"/>
          </p:cNvSpPr>
          <p:nvPr>
            <p:ph type="title"/>
          </p:nvPr>
        </p:nvSpPr>
        <p:spPr>
          <a:xfrm>
            <a:off x="630000" y="540000"/>
            <a:ext cx="42945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51" name="Google Shape;451;p27"/>
          <p:cNvSpPr txBox="1">
            <a:spLocks noGrp="1"/>
          </p:cNvSpPr>
          <p:nvPr>
            <p:ph type="title" idx="2" hasCustomPrompt="1"/>
          </p:nvPr>
        </p:nvSpPr>
        <p:spPr>
          <a:xfrm>
            <a:off x="381825" y="2179876"/>
            <a:ext cx="11145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t>xx%</a:t>
            </a:r>
          </a:p>
        </p:txBody>
      </p:sp>
      <p:sp>
        <p:nvSpPr>
          <p:cNvPr id="452" name="Google Shape;452;p27"/>
          <p:cNvSpPr txBox="1">
            <a:spLocks noGrp="1"/>
          </p:cNvSpPr>
          <p:nvPr>
            <p:ph type="title" idx="3" hasCustomPrompt="1"/>
          </p:nvPr>
        </p:nvSpPr>
        <p:spPr>
          <a:xfrm>
            <a:off x="381825" y="2845069"/>
            <a:ext cx="11145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27"/>
          <p:cNvSpPr txBox="1">
            <a:spLocks noGrp="1"/>
          </p:cNvSpPr>
          <p:nvPr>
            <p:ph type="title" idx="4" hasCustomPrompt="1"/>
          </p:nvPr>
        </p:nvSpPr>
        <p:spPr>
          <a:xfrm>
            <a:off x="381825" y="3497761"/>
            <a:ext cx="11145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t>xx%</a:t>
            </a:r>
          </a:p>
        </p:txBody>
      </p:sp>
      <p:sp>
        <p:nvSpPr>
          <p:cNvPr id="454" name="Google Shape;454;p27"/>
          <p:cNvSpPr txBox="1">
            <a:spLocks noGrp="1"/>
          </p:cNvSpPr>
          <p:nvPr>
            <p:ph type="title" idx="5" hasCustomPrompt="1"/>
          </p:nvPr>
        </p:nvSpPr>
        <p:spPr>
          <a:xfrm>
            <a:off x="381825" y="4148645"/>
            <a:ext cx="11145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t>xx%</a:t>
            </a:r>
          </a:p>
        </p:txBody>
      </p:sp>
      <p:sp>
        <p:nvSpPr>
          <p:cNvPr id="455" name="Google Shape;455;p27"/>
          <p:cNvSpPr txBox="1">
            <a:spLocks noGrp="1"/>
          </p:cNvSpPr>
          <p:nvPr>
            <p:ph type="subTitle" idx="1"/>
          </p:nvPr>
        </p:nvSpPr>
        <p:spPr>
          <a:xfrm>
            <a:off x="1493350" y="1591452"/>
            <a:ext cx="44187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456" name="Google Shape;456;p27"/>
          <p:cNvSpPr txBox="1">
            <a:spLocks noGrp="1"/>
          </p:cNvSpPr>
          <p:nvPr>
            <p:ph type="subTitle" idx="6"/>
          </p:nvPr>
        </p:nvSpPr>
        <p:spPr>
          <a:xfrm>
            <a:off x="1493350" y="1315152"/>
            <a:ext cx="36381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57" name="Google Shape;457;p27"/>
          <p:cNvSpPr txBox="1">
            <a:spLocks noGrp="1"/>
          </p:cNvSpPr>
          <p:nvPr>
            <p:ph type="title" idx="7" hasCustomPrompt="1"/>
          </p:nvPr>
        </p:nvSpPr>
        <p:spPr>
          <a:xfrm>
            <a:off x="381825" y="1525481"/>
            <a:ext cx="11145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Fira Sans"/>
              <a:buNone/>
              <a:defRPr sz="120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t>xx%</a:t>
            </a:r>
          </a:p>
        </p:txBody>
      </p:sp>
      <p:sp>
        <p:nvSpPr>
          <p:cNvPr id="458" name="Google Shape;458;p27"/>
          <p:cNvSpPr txBox="1">
            <a:spLocks noGrp="1"/>
          </p:cNvSpPr>
          <p:nvPr>
            <p:ph type="subTitle" idx="8"/>
          </p:nvPr>
        </p:nvSpPr>
        <p:spPr>
          <a:xfrm>
            <a:off x="1493350" y="2249183"/>
            <a:ext cx="44187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459" name="Google Shape;459;p27"/>
          <p:cNvSpPr txBox="1">
            <a:spLocks noGrp="1"/>
          </p:cNvSpPr>
          <p:nvPr>
            <p:ph type="subTitle" idx="9"/>
          </p:nvPr>
        </p:nvSpPr>
        <p:spPr>
          <a:xfrm>
            <a:off x="1493350" y="1972883"/>
            <a:ext cx="36381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60" name="Google Shape;460;p27"/>
          <p:cNvSpPr txBox="1">
            <a:spLocks noGrp="1"/>
          </p:cNvSpPr>
          <p:nvPr>
            <p:ph type="subTitle" idx="13"/>
          </p:nvPr>
        </p:nvSpPr>
        <p:spPr>
          <a:xfrm>
            <a:off x="1493350" y="2914200"/>
            <a:ext cx="44187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461" name="Google Shape;461;p27"/>
          <p:cNvSpPr txBox="1">
            <a:spLocks noGrp="1"/>
          </p:cNvSpPr>
          <p:nvPr>
            <p:ph type="subTitle" idx="14"/>
          </p:nvPr>
        </p:nvSpPr>
        <p:spPr>
          <a:xfrm>
            <a:off x="1493350" y="2637900"/>
            <a:ext cx="36381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62" name="Google Shape;462;p27"/>
          <p:cNvSpPr txBox="1">
            <a:spLocks noGrp="1"/>
          </p:cNvSpPr>
          <p:nvPr>
            <p:ph type="subTitle" idx="15"/>
          </p:nvPr>
        </p:nvSpPr>
        <p:spPr>
          <a:xfrm>
            <a:off x="1493350" y="3567029"/>
            <a:ext cx="44187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463" name="Google Shape;463;p27"/>
          <p:cNvSpPr txBox="1">
            <a:spLocks noGrp="1"/>
          </p:cNvSpPr>
          <p:nvPr>
            <p:ph type="subTitle" idx="16"/>
          </p:nvPr>
        </p:nvSpPr>
        <p:spPr>
          <a:xfrm>
            <a:off x="1493350" y="3290729"/>
            <a:ext cx="36381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grpSp>
        <p:nvGrpSpPr>
          <p:cNvPr id="464" name="Google Shape;464;p27"/>
          <p:cNvGrpSpPr/>
          <p:nvPr/>
        </p:nvGrpSpPr>
        <p:grpSpPr>
          <a:xfrm>
            <a:off x="-1922" y="4464849"/>
            <a:ext cx="9895000" cy="1227071"/>
            <a:chOff x="-154322" y="4312449"/>
            <a:chExt cx="9895000" cy="1227071"/>
          </a:xfrm>
        </p:grpSpPr>
        <p:grpSp>
          <p:nvGrpSpPr>
            <p:cNvPr id="465" name="Google Shape;465;p27"/>
            <p:cNvGrpSpPr/>
            <p:nvPr/>
          </p:nvGrpSpPr>
          <p:grpSpPr>
            <a:xfrm>
              <a:off x="-154322" y="4312449"/>
              <a:ext cx="1265445" cy="877689"/>
              <a:chOff x="-136831" y="3869609"/>
              <a:chExt cx="1888441" cy="1309788"/>
            </a:xfrm>
          </p:grpSpPr>
          <p:sp>
            <p:nvSpPr>
              <p:cNvPr id="466" name="Google Shape;466;p27"/>
              <p:cNvSpPr/>
              <p:nvPr/>
            </p:nvSpPr>
            <p:spPr>
              <a:xfrm>
                <a:off x="978171" y="45486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7"/>
              <p:cNvSpPr/>
              <p:nvPr/>
            </p:nvSpPr>
            <p:spPr>
              <a:xfrm rot="10800000" flipH="1">
                <a:off x="1088305" y="46317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7"/>
              <p:cNvSpPr/>
              <p:nvPr/>
            </p:nvSpPr>
            <p:spPr>
              <a:xfrm>
                <a:off x="812969" y="46588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7"/>
              <p:cNvSpPr/>
              <p:nvPr/>
            </p:nvSpPr>
            <p:spPr>
              <a:xfrm rot="10800000" flipH="1">
                <a:off x="923104" y="47419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7"/>
              <p:cNvSpPr/>
              <p:nvPr/>
            </p:nvSpPr>
            <p:spPr>
              <a:xfrm>
                <a:off x="1101410" y="47534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7"/>
              <p:cNvSpPr/>
              <p:nvPr/>
            </p:nvSpPr>
            <p:spPr>
              <a:xfrm rot="10800000" flipH="1">
                <a:off x="1211545" y="48366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7"/>
              <p:cNvSpPr/>
              <p:nvPr/>
            </p:nvSpPr>
            <p:spPr>
              <a:xfrm>
                <a:off x="936209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7"/>
              <p:cNvSpPr/>
              <p:nvPr/>
            </p:nvSpPr>
            <p:spPr>
              <a:xfrm rot="10800000" flipH="1">
                <a:off x="1046343" y="49467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7"/>
              <p:cNvSpPr/>
              <p:nvPr/>
            </p:nvSpPr>
            <p:spPr>
              <a:xfrm>
                <a:off x="1483673" y="45932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7"/>
              <p:cNvSpPr/>
              <p:nvPr/>
            </p:nvSpPr>
            <p:spPr>
              <a:xfrm rot="10800000" flipH="1">
                <a:off x="1593807" y="4676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7"/>
              <p:cNvSpPr/>
              <p:nvPr/>
            </p:nvSpPr>
            <p:spPr>
              <a:xfrm>
                <a:off x="1318472" y="47033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7"/>
              <p:cNvSpPr/>
              <p:nvPr/>
            </p:nvSpPr>
            <p:spPr>
              <a:xfrm rot="10800000" flipH="1">
                <a:off x="1428606" y="4786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7"/>
              <p:cNvSpPr/>
              <p:nvPr/>
            </p:nvSpPr>
            <p:spPr>
              <a:xfrm>
                <a:off x="1584476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7"/>
              <p:cNvSpPr/>
              <p:nvPr/>
            </p:nvSpPr>
            <p:spPr>
              <a:xfrm rot="10800000" flipH="1">
                <a:off x="1694611" y="49467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7"/>
              <p:cNvSpPr/>
              <p:nvPr/>
            </p:nvSpPr>
            <p:spPr>
              <a:xfrm>
                <a:off x="1419275" y="49737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7"/>
              <p:cNvSpPr/>
              <p:nvPr/>
            </p:nvSpPr>
            <p:spPr>
              <a:xfrm rot="10800000" flipH="1">
                <a:off x="1529409" y="50568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7"/>
              <p:cNvSpPr/>
              <p:nvPr/>
            </p:nvSpPr>
            <p:spPr>
              <a:xfrm>
                <a:off x="1211546" y="4960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7"/>
              <p:cNvSpPr/>
              <p:nvPr/>
            </p:nvSpPr>
            <p:spPr>
              <a:xfrm rot="10800000" flipH="1">
                <a:off x="1321680" y="50434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7"/>
              <p:cNvSpPr/>
              <p:nvPr/>
            </p:nvSpPr>
            <p:spPr>
              <a:xfrm>
                <a:off x="1046344" y="5070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7"/>
              <p:cNvSpPr/>
              <p:nvPr/>
            </p:nvSpPr>
            <p:spPr>
              <a:xfrm rot="10800000" flipH="1">
                <a:off x="1156479" y="51535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7"/>
              <p:cNvSpPr/>
              <p:nvPr/>
            </p:nvSpPr>
            <p:spPr>
              <a:xfrm>
                <a:off x="1006671" y="388414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7"/>
              <p:cNvSpPr/>
              <p:nvPr/>
            </p:nvSpPr>
            <p:spPr>
              <a:xfrm rot="10800000" flipH="1">
                <a:off x="1116805" y="396726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7"/>
              <p:cNvSpPr/>
              <p:nvPr/>
            </p:nvSpPr>
            <p:spPr>
              <a:xfrm>
                <a:off x="841469" y="399427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7"/>
              <p:cNvSpPr/>
              <p:nvPr/>
            </p:nvSpPr>
            <p:spPr>
              <a:xfrm rot="10800000" flipH="1">
                <a:off x="951604" y="407740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7"/>
              <p:cNvSpPr/>
              <p:nvPr/>
            </p:nvSpPr>
            <p:spPr>
              <a:xfrm>
                <a:off x="1129910" y="408895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7"/>
              <p:cNvSpPr/>
              <p:nvPr/>
            </p:nvSpPr>
            <p:spPr>
              <a:xfrm rot="10800000" flipH="1">
                <a:off x="1240045" y="41720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7"/>
              <p:cNvSpPr/>
              <p:nvPr/>
            </p:nvSpPr>
            <p:spPr>
              <a:xfrm>
                <a:off x="964709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7"/>
              <p:cNvSpPr/>
              <p:nvPr/>
            </p:nvSpPr>
            <p:spPr>
              <a:xfrm rot="10800000" flipH="1">
                <a:off x="1074843" y="42822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7"/>
              <p:cNvSpPr/>
              <p:nvPr/>
            </p:nvSpPr>
            <p:spPr>
              <a:xfrm>
                <a:off x="1512173" y="392869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7"/>
              <p:cNvSpPr/>
              <p:nvPr/>
            </p:nvSpPr>
            <p:spPr>
              <a:xfrm rot="10800000" flipH="1">
                <a:off x="1622307" y="4011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7"/>
              <p:cNvSpPr/>
              <p:nvPr/>
            </p:nvSpPr>
            <p:spPr>
              <a:xfrm>
                <a:off x="1346972" y="40388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7"/>
              <p:cNvSpPr/>
              <p:nvPr/>
            </p:nvSpPr>
            <p:spPr>
              <a:xfrm rot="10800000" flipH="1">
                <a:off x="1457106" y="4121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7"/>
              <p:cNvSpPr/>
              <p:nvPr/>
            </p:nvSpPr>
            <p:spPr>
              <a:xfrm>
                <a:off x="1612976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7"/>
              <p:cNvSpPr/>
              <p:nvPr/>
            </p:nvSpPr>
            <p:spPr>
              <a:xfrm rot="10800000" flipH="1">
                <a:off x="1723111" y="428221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7"/>
              <p:cNvSpPr/>
              <p:nvPr/>
            </p:nvSpPr>
            <p:spPr>
              <a:xfrm>
                <a:off x="1447775" y="43092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7"/>
              <p:cNvSpPr/>
              <p:nvPr/>
            </p:nvSpPr>
            <p:spPr>
              <a:xfrm rot="10800000" flipH="1">
                <a:off x="1557909" y="439234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7"/>
              <p:cNvSpPr/>
              <p:nvPr/>
            </p:nvSpPr>
            <p:spPr>
              <a:xfrm>
                <a:off x="1240046" y="4295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7"/>
              <p:cNvSpPr/>
              <p:nvPr/>
            </p:nvSpPr>
            <p:spPr>
              <a:xfrm rot="10800000" flipH="1">
                <a:off x="1350180" y="437893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7"/>
              <p:cNvSpPr/>
              <p:nvPr/>
            </p:nvSpPr>
            <p:spPr>
              <a:xfrm>
                <a:off x="1074844" y="4405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7"/>
              <p:cNvSpPr/>
              <p:nvPr/>
            </p:nvSpPr>
            <p:spPr>
              <a:xfrm rot="10800000" flipH="1">
                <a:off x="1184979" y="44890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7"/>
              <p:cNvSpPr/>
              <p:nvPr/>
            </p:nvSpPr>
            <p:spPr>
              <a:xfrm>
                <a:off x="56871" y="38696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7"/>
              <p:cNvSpPr/>
              <p:nvPr/>
            </p:nvSpPr>
            <p:spPr>
              <a:xfrm rot="10800000" flipH="1">
                <a:off x="167005" y="39527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7"/>
              <p:cNvSpPr/>
              <p:nvPr/>
            </p:nvSpPr>
            <p:spPr>
              <a:xfrm>
                <a:off x="-108331" y="39797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7"/>
              <p:cNvSpPr/>
              <p:nvPr/>
            </p:nvSpPr>
            <p:spPr>
              <a:xfrm rot="10800000" flipH="1">
                <a:off x="1804" y="40628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7"/>
              <p:cNvSpPr/>
              <p:nvPr/>
            </p:nvSpPr>
            <p:spPr>
              <a:xfrm>
                <a:off x="180110" y="40744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7"/>
              <p:cNvSpPr/>
              <p:nvPr/>
            </p:nvSpPr>
            <p:spPr>
              <a:xfrm rot="10800000" flipH="1">
                <a:off x="290245" y="41575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14909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7"/>
              <p:cNvSpPr/>
              <p:nvPr/>
            </p:nvSpPr>
            <p:spPr>
              <a:xfrm rot="10800000" flipH="1">
                <a:off x="125043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7"/>
              <p:cNvSpPr/>
              <p:nvPr/>
            </p:nvSpPr>
            <p:spPr>
              <a:xfrm>
                <a:off x="562373" y="391416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 rot="10800000" flipH="1">
                <a:off x="672507" y="39972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7"/>
              <p:cNvSpPr/>
              <p:nvPr/>
            </p:nvSpPr>
            <p:spPr>
              <a:xfrm>
                <a:off x="397172" y="402429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7"/>
              <p:cNvSpPr/>
              <p:nvPr/>
            </p:nvSpPr>
            <p:spPr>
              <a:xfrm rot="10800000" flipH="1">
                <a:off x="507306" y="41074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7"/>
              <p:cNvSpPr/>
              <p:nvPr/>
            </p:nvSpPr>
            <p:spPr>
              <a:xfrm>
                <a:off x="663176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7"/>
              <p:cNvSpPr/>
              <p:nvPr/>
            </p:nvSpPr>
            <p:spPr>
              <a:xfrm rot="10800000" flipH="1">
                <a:off x="773311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497975" y="429468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7"/>
              <p:cNvSpPr/>
              <p:nvPr/>
            </p:nvSpPr>
            <p:spPr>
              <a:xfrm rot="10800000" flipH="1">
                <a:off x="608109" y="437780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7"/>
              <p:cNvSpPr/>
              <p:nvPr/>
            </p:nvSpPr>
            <p:spPr>
              <a:xfrm>
                <a:off x="290246" y="428128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7"/>
              <p:cNvSpPr/>
              <p:nvPr/>
            </p:nvSpPr>
            <p:spPr>
              <a:xfrm rot="10800000" flipH="1">
                <a:off x="400380" y="43644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25044" y="439141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 rot="10800000" flipH="1">
                <a:off x="235179" y="447453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7"/>
              <p:cNvSpPr/>
              <p:nvPr/>
            </p:nvSpPr>
            <p:spPr>
              <a:xfrm>
                <a:off x="28371" y="44049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7"/>
              <p:cNvSpPr/>
              <p:nvPr/>
            </p:nvSpPr>
            <p:spPr>
              <a:xfrm rot="10800000" flipH="1">
                <a:off x="138505" y="44881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7"/>
              <p:cNvSpPr/>
              <p:nvPr/>
            </p:nvSpPr>
            <p:spPr>
              <a:xfrm>
                <a:off x="-136831" y="45151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7"/>
              <p:cNvSpPr/>
              <p:nvPr/>
            </p:nvSpPr>
            <p:spPr>
              <a:xfrm rot="10800000" flipH="1">
                <a:off x="-26696" y="45982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7"/>
              <p:cNvSpPr/>
              <p:nvPr/>
            </p:nvSpPr>
            <p:spPr>
              <a:xfrm>
                <a:off x="151610" y="46098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7"/>
              <p:cNvSpPr/>
              <p:nvPr/>
            </p:nvSpPr>
            <p:spPr>
              <a:xfrm rot="10800000" flipH="1">
                <a:off x="261745" y="46929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7"/>
              <p:cNvSpPr/>
              <p:nvPr/>
            </p:nvSpPr>
            <p:spPr>
              <a:xfrm>
                <a:off x="-13591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7"/>
              <p:cNvSpPr/>
              <p:nvPr/>
            </p:nvSpPr>
            <p:spPr>
              <a:xfrm rot="10800000" flipH="1">
                <a:off x="96543" y="480306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7"/>
              <p:cNvSpPr/>
              <p:nvPr/>
            </p:nvSpPr>
            <p:spPr>
              <a:xfrm>
                <a:off x="533873" y="444954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7"/>
              <p:cNvSpPr/>
              <p:nvPr/>
            </p:nvSpPr>
            <p:spPr>
              <a:xfrm rot="10800000" flipH="1">
                <a:off x="644007" y="4532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7"/>
              <p:cNvSpPr/>
              <p:nvPr/>
            </p:nvSpPr>
            <p:spPr>
              <a:xfrm>
                <a:off x="368672" y="45596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7"/>
              <p:cNvSpPr/>
              <p:nvPr/>
            </p:nvSpPr>
            <p:spPr>
              <a:xfrm rot="10800000" flipH="1">
                <a:off x="478806" y="4642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7"/>
              <p:cNvSpPr/>
              <p:nvPr/>
            </p:nvSpPr>
            <p:spPr>
              <a:xfrm>
                <a:off x="634676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7"/>
              <p:cNvSpPr/>
              <p:nvPr/>
            </p:nvSpPr>
            <p:spPr>
              <a:xfrm rot="10800000" flipH="1">
                <a:off x="744811" y="48030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7"/>
              <p:cNvSpPr/>
              <p:nvPr/>
            </p:nvSpPr>
            <p:spPr>
              <a:xfrm>
                <a:off x="469475" y="48300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7"/>
              <p:cNvSpPr/>
              <p:nvPr/>
            </p:nvSpPr>
            <p:spPr>
              <a:xfrm rot="10800000" flipH="1">
                <a:off x="579609" y="491319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7"/>
              <p:cNvSpPr/>
              <p:nvPr/>
            </p:nvSpPr>
            <p:spPr>
              <a:xfrm>
                <a:off x="261746" y="4816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7"/>
              <p:cNvSpPr/>
              <p:nvPr/>
            </p:nvSpPr>
            <p:spPr>
              <a:xfrm rot="10800000" flipH="1">
                <a:off x="371880" y="489978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7"/>
              <p:cNvSpPr/>
              <p:nvPr/>
            </p:nvSpPr>
            <p:spPr>
              <a:xfrm>
                <a:off x="96544" y="4926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7"/>
              <p:cNvSpPr/>
              <p:nvPr/>
            </p:nvSpPr>
            <p:spPr>
              <a:xfrm rot="10800000" flipH="1">
                <a:off x="206679" y="500992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7"/>
              <p:cNvSpPr/>
              <p:nvPr/>
            </p:nvSpPr>
            <p:spPr>
              <a:xfrm>
                <a:off x="648458" y="41527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7"/>
              <p:cNvSpPr/>
              <p:nvPr/>
            </p:nvSpPr>
            <p:spPr>
              <a:xfrm rot="10800000" flipH="1">
                <a:off x="758592" y="42358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7"/>
              <p:cNvSpPr/>
              <p:nvPr/>
            </p:nvSpPr>
            <p:spPr>
              <a:xfrm>
                <a:off x="483257" y="42629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7"/>
              <p:cNvSpPr/>
              <p:nvPr/>
            </p:nvSpPr>
            <p:spPr>
              <a:xfrm rot="10800000" flipH="1">
                <a:off x="593391" y="43460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7"/>
              <p:cNvSpPr/>
              <p:nvPr/>
            </p:nvSpPr>
            <p:spPr>
              <a:xfrm>
                <a:off x="771698" y="43575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 rot="10800000" flipH="1">
                <a:off x="881832" y="44407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>
                <a:off x="606496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7"/>
              <p:cNvSpPr/>
              <p:nvPr/>
            </p:nvSpPr>
            <p:spPr>
              <a:xfrm rot="10800000" flipH="1">
                <a:off x="716631" y="45508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7"/>
              <p:cNvSpPr/>
              <p:nvPr/>
            </p:nvSpPr>
            <p:spPr>
              <a:xfrm>
                <a:off x="1153961" y="41973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 rot="10800000" flipH="1">
                <a:off x="1264095" y="4280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7"/>
              <p:cNvSpPr/>
              <p:nvPr/>
            </p:nvSpPr>
            <p:spPr>
              <a:xfrm>
                <a:off x="988759" y="43074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 rot="10800000" flipH="1">
                <a:off x="1098894" y="4390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7"/>
              <p:cNvSpPr/>
              <p:nvPr/>
            </p:nvSpPr>
            <p:spPr>
              <a:xfrm>
                <a:off x="1254764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7"/>
              <p:cNvSpPr/>
              <p:nvPr/>
            </p:nvSpPr>
            <p:spPr>
              <a:xfrm rot="10800000" flipH="1">
                <a:off x="1364898" y="45508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7"/>
              <p:cNvSpPr/>
              <p:nvPr/>
            </p:nvSpPr>
            <p:spPr>
              <a:xfrm>
                <a:off x="1089563" y="45778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 rot="10800000" flipH="1">
                <a:off x="1199697" y="46609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7"/>
              <p:cNvSpPr/>
              <p:nvPr/>
            </p:nvSpPr>
            <p:spPr>
              <a:xfrm>
                <a:off x="881833" y="4564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7"/>
              <p:cNvSpPr/>
              <p:nvPr/>
            </p:nvSpPr>
            <p:spPr>
              <a:xfrm rot="10800000" flipH="1">
                <a:off x="991968" y="46475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7"/>
              <p:cNvSpPr/>
              <p:nvPr/>
            </p:nvSpPr>
            <p:spPr>
              <a:xfrm>
                <a:off x="716632" y="4674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7"/>
              <p:cNvSpPr/>
              <p:nvPr/>
            </p:nvSpPr>
            <p:spPr>
              <a:xfrm rot="10800000" flipH="1">
                <a:off x="826766" y="47576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27"/>
            <p:cNvGrpSpPr/>
            <p:nvPr/>
          </p:nvGrpSpPr>
          <p:grpSpPr>
            <a:xfrm>
              <a:off x="1111134" y="4410469"/>
              <a:ext cx="1265445" cy="877689"/>
              <a:chOff x="-136831" y="3869609"/>
              <a:chExt cx="1888441" cy="1309788"/>
            </a:xfrm>
          </p:grpSpPr>
          <p:sp>
            <p:nvSpPr>
              <p:cNvPr id="567" name="Google Shape;567;p27"/>
              <p:cNvSpPr/>
              <p:nvPr/>
            </p:nvSpPr>
            <p:spPr>
              <a:xfrm>
                <a:off x="978171" y="45486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7"/>
              <p:cNvSpPr/>
              <p:nvPr/>
            </p:nvSpPr>
            <p:spPr>
              <a:xfrm rot="10800000" flipH="1">
                <a:off x="1088305" y="46317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7"/>
              <p:cNvSpPr/>
              <p:nvPr/>
            </p:nvSpPr>
            <p:spPr>
              <a:xfrm>
                <a:off x="812969" y="46588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7"/>
              <p:cNvSpPr/>
              <p:nvPr/>
            </p:nvSpPr>
            <p:spPr>
              <a:xfrm rot="10800000" flipH="1">
                <a:off x="923104" y="47419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7"/>
              <p:cNvSpPr/>
              <p:nvPr/>
            </p:nvSpPr>
            <p:spPr>
              <a:xfrm>
                <a:off x="1101410" y="47534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7"/>
              <p:cNvSpPr/>
              <p:nvPr/>
            </p:nvSpPr>
            <p:spPr>
              <a:xfrm rot="10800000" flipH="1">
                <a:off x="1211545" y="48366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7"/>
              <p:cNvSpPr/>
              <p:nvPr/>
            </p:nvSpPr>
            <p:spPr>
              <a:xfrm>
                <a:off x="936209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 rot="10800000" flipH="1">
                <a:off x="1046343" y="49467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1483673" y="45932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7"/>
              <p:cNvSpPr/>
              <p:nvPr/>
            </p:nvSpPr>
            <p:spPr>
              <a:xfrm rot="10800000" flipH="1">
                <a:off x="1593807" y="4676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7"/>
              <p:cNvSpPr/>
              <p:nvPr/>
            </p:nvSpPr>
            <p:spPr>
              <a:xfrm>
                <a:off x="1318472" y="47033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7"/>
              <p:cNvSpPr/>
              <p:nvPr/>
            </p:nvSpPr>
            <p:spPr>
              <a:xfrm rot="10800000" flipH="1">
                <a:off x="1428606" y="4786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7"/>
              <p:cNvSpPr/>
              <p:nvPr/>
            </p:nvSpPr>
            <p:spPr>
              <a:xfrm>
                <a:off x="1584476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7"/>
              <p:cNvSpPr/>
              <p:nvPr/>
            </p:nvSpPr>
            <p:spPr>
              <a:xfrm rot="10800000" flipH="1">
                <a:off x="1694611" y="49467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7"/>
              <p:cNvSpPr/>
              <p:nvPr/>
            </p:nvSpPr>
            <p:spPr>
              <a:xfrm>
                <a:off x="1419275" y="49737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7"/>
              <p:cNvSpPr/>
              <p:nvPr/>
            </p:nvSpPr>
            <p:spPr>
              <a:xfrm rot="10800000" flipH="1">
                <a:off x="1529409" y="50568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7"/>
              <p:cNvSpPr/>
              <p:nvPr/>
            </p:nvSpPr>
            <p:spPr>
              <a:xfrm>
                <a:off x="1211546" y="4960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7"/>
              <p:cNvSpPr/>
              <p:nvPr/>
            </p:nvSpPr>
            <p:spPr>
              <a:xfrm rot="10800000" flipH="1">
                <a:off x="1321680" y="50434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7"/>
              <p:cNvSpPr/>
              <p:nvPr/>
            </p:nvSpPr>
            <p:spPr>
              <a:xfrm>
                <a:off x="1046344" y="5070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7"/>
              <p:cNvSpPr/>
              <p:nvPr/>
            </p:nvSpPr>
            <p:spPr>
              <a:xfrm rot="10800000" flipH="1">
                <a:off x="1156479" y="51535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7"/>
              <p:cNvSpPr/>
              <p:nvPr/>
            </p:nvSpPr>
            <p:spPr>
              <a:xfrm>
                <a:off x="1006671" y="388414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7"/>
              <p:cNvSpPr/>
              <p:nvPr/>
            </p:nvSpPr>
            <p:spPr>
              <a:xfrm rot="10800000" flipH="1">
                <a:off x="1116805" y="396726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7"/>
              <p:cNvSpPr/>
              <p:nvPr/>
            </p:nvSpPr>
            <p:spPr>
              <a:xfrm>
                <a:off x="841469" y="399427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7"/>
              <p:cNvSpPr/>
              <p:nvPr/>
            </p:nvSpPr>
            <p:spPr>
              <a:xfrm rot="10800000" flipH="1">
                <a:off x="951604" y="407740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7"/>
              <p:cNvSpPr/>
              <p:nvPr/>
            </p:nvSpPr>
            <p:spPr>
              <a:xfrm>
                <a:off x="1129910" y="408895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7"/>
              <p:cNvSpPr/>
              <p:nvPr/>
            </p:nvSpPr>
            <p:spPr>
              <a:xfrm rot="10800000" flipH="1">
                <a:off x="1240045" y="41720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964709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 rot="10800000" flipH="1">
                <a:off x="1074843" y="42822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1512173" y="392869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 rot="10800000" flipH="1">
                <a:off x="1622307" y="4011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7"/>
              <p:cNvSpPr/>
              <p:nvPr/>
            </p:nvSpPr>
            <p:spPr>
              <a:xfrm>
                <a:off x="1346972" y="40388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7"/>
              <p:cNvSpPr/>
              <p:nvPr/>
            </p:nvSpPr>
            <p:spPr>
              <a:xfrm rot="10800000" flipH="1">
                <a:off x="1457106" y="4121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7"/>
              <p:cNvSpPr/>
              <p:nvPr/>
            </p:nvSpPr>
            <p:spPr>
              <a:xfrm>
                <a:off x="1612976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7"/>
              <p:cNvSpPr/>
              <p:nvPr/>
            </p:nvSpPr>
            <p:spPr>
              <a:xfrm rot="10800000" flipH="1">
                <a:off x="1723111" y="428221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7"/>
              <p:cNvSpPr/>
              <p:nvPr/>
            </p:nvSpPr>
            <p:spPr>
              <a:xfrm>
                <a:off x="1447775" y="43092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 rot="10800000" flipH="1">
                <a:off x="1557909" y="439234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1240046" y="4295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 rot="10800000" flipH="1">
                <a:off x="1350180" y="437893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1074844" y="4405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7"/>
              <p:cNvSpPr/>
              <p:nvPr/>
            </p:nvSpPr>
            <p:spPr>
              <a:xfrm rot="10800000" flipH="1">
                <a:off x="1184979" y="44890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7"/>
              <p:cNvSpPr/>
              <p:nvPr/>
            </p:nvSpPr>
            <p:spPr>
              <a:xfrm>
                <a:off x="56871" y="38696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7"/>
              <p:cNvSpPr/>
              <p:nvPr/>
            </p:nvSpPr>
            <p:spPr>
              <a:xfrm rot="10800000" flipH="1">
                <a:off x="167005" y="39527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7"/>
              <p:cNvSpPr/>
              <p:nvPr/>
            </p:nvSpPr>
            <p:spPr>
              <a:xfrm>
                <a:off x="-108331" y="39797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7"/>
              <p:cNvSpPr/>
              <p:nvPr/>
            </p:nvSpPr>
            <p:spPr>
              <a:xfrm rot="10800000" flipH="1">
                <a:off x="1804" y="40628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7"/>
              <p:cNvSpPr/>
              <p:nvPr/>
            </p:nvSpPr>
            <p:spPr>
              <a:xfrm>
                <a:off x="180110" y="40744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7"/>
              <p:cNvSpPr/>
              <p:nvPr/>
            </p:nvSpPr>
            <p:spPr>
              <a:xfrm rot="10800000" flipH="1">
                <a:off x="290245" y="41575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7"/>
              <p:cNvSpPr/>
              <p:nvPr/>
            </p:nvSpPr>
            <p:spPr>
              <a:xfrm>
                <a:off x="14909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7"/>
              <p:cNvSpPr/>
              <p:nvPr/>
            </p:nvSpPr>
            <p:spPr>
              <a:xfrm rot="10800000" flipH="1">
                <a:off x="125043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7"/>
              <p:cNvSpPr/>
              <p:nvPr/>
            </p:nvSpPr>
            <p:spPr>
              <a:xfrm>
                <a:off x="562373" y="391416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7"/>
              <p:cNvSpPr/>
              <p:nvPr/>
            </p:nvSpPr>
            <p:spPr>
              <a:xfrm rot="10800000" flipH="1">
                <a:off x="672507" y="39972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7"/>
              <p:cNvSpPr/>
              <p:nvPr/>
            </p:nvSpPr>
            <p:spPr>
              <a:xfrm>
                <a:off x="397172" y="402429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7"/>
              <p:cNvSpPr/>
              <p:nvPr/>
            </p:nvSpPr>
            <p:spPr>
              <a:xfrm rot="10800000" flipH="1">
                <a:off x="507306" y="41074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7"/>
              <p:cNvSpPr/>
              <p:nvPr/>
            </p:nvSpPr>
            <p:spPr>
              <a:xfrm>
                <a:off x="663176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7"/>
              <p:cNvSpPr/>
              <p:nvPr/>
            </p:nvSpPr>
            <p:spPr>
              <a:xfrm rot="10800000" flipH="1">
                <a:off x="773311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>
                <a:off x="497975" y="429468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 rot="10800000" flipH="1">
                <a:off x="608109" y="437780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7"/>
              <p:cNvSpPr/>
              <p:nvPr/>
            </p:nvSpPr>
            <p:spPr>
              <a:xfrm>
                <a:off x="290246" y="428128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7"/>
              <p:cNvSpPr/>
              <p:nvPr/>
            </p:nvSpPr>
            <p:spPr>
              <a:xfrm rot="10800000" flipH="1">
                <a:off x="400380" y="43644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125044" y="439141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 rot="10800000" flipH="1">
                <a:off x="235179" y="447453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28371" y="44049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 rot="10800000" flipH="1">
                <a:off x="138505" y="44881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-136831" y="45151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 rot="10800000" flipH="1">
                <a:off x="-26696" y="45982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7"/>
              <p:cNvSpPr/>
              <p:nvPr/>
            </p:nvSpPr>
            <p:spPr>
              <a:xfrm>
                <a:off x="151610" y="46098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7"/>
              <p:cNvSpPr/>
              <p:nvPr/>
            </p:nvSpPr>
            <p:spPr>
              <a:xfrm rot="10800000" flipH="1">
                <a:off x="261745" y="46929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7"/>
              <p:cNvSpPr/>
              <p:nvPr/>
            </p:nvSpPr>
            <p:spPr>
              <a:xfrm>
                <a:off x="-13591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7"/>
              <p:cNvSpPr/>
              <p:nvPr/>
            </p:nvSpPr>
            <p:spPr>
              <a:xfrm rot="10800000" flipH="1">
                <a:off x="96543" y="480306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7"/>
              <p:cNvSpPr/>
              <p:nvPr/>
            </p:nvSpPr>
            <p:spPr>
              <a:xfrm>
                <a:off x="533873" y="444954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7"/>
              <p:cNvSpPr/>
              <p:nvPr/>
            </p:nvSpPr>
            <p:spPr>
              <a:xfrm rot="10800000" flipH="1">
                <a:off x="644007" y="4532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7"/>
              <p:cNvSpPr/>
              <p:nvPr/>
            </p:nvSpPr>
            <p:spPr>
              <a:xfrm>
                <a:off x="368672" y="45596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7"/>
              <p:cNvSpPr/>
              <p:nvPr/>
            </p:nvSpPr>
            <p:spPr>
              <a:xfrm rot="10800000" flipH="1">
                <a:off x="478806" y="4642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7"/>
              <p:cNvSpPr/>
              <p:nvPr/>
            </p:nvSpPr>
            <p:spPr>
              <a:xfrm>
                <a:off x="634676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7"/>
              <p:cNvSpPr/>
              <p:nvPr/>
            </p:nvSpPr>
            <p:spPr>
              <a:xfrm rot="10800000" flipH="1">
                <a:off x="744811" y="48030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7"/>
              <p:cNvSpPr/>
              <p:nvPr/>
            </p:nvSpPr>
            <p:spPr>
              <a:xfrm>
                <a:off x="469475" y="48300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7"/>
              <p:cNvSpPr/>
              <p:nvPr/>
            </p:nvSpPr>
            <p:spPr>
              <a:xfrm rot="10800000" flipH="1">
                <a:off x="579609" y="491319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7"/>
              <p:cNvSpPr/>
              <p:nvPr/>
            </p:nvSpPr>
            <p:spPr>
              <a:xfrm>
                <a:off x="261746" y="4816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7"/>
              <p:cNvSpPr/>
              <p:nvPr/>
            </p:nvSpPr>
            <p:spPr>
              <a:xfrm rot="10800000" flipH="1">
                <a:off x="371880" y="489978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7"/>
              <p:cNvSpPr/>
              <p:nvPr/>
            </p:nvSpPr>
            <p:spPr>
              <a:xfrm>
                <a:off x="96544" y="4926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7"/>
              <p:cNvSpPr/>
              <p:nvPr/>
            </p:nvSpPr>
            <p:spPr>
              <a:xfrm rot="10800000" flipH="1">
                <a:off x="206679" y="500992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7"/>
              <p:cNvSpPr/>
              <p:nvPr/>
            </p:nvSpPr>
            <p:spPr>
              <a:xfrm>
                <a:off x="648458" y="41527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7"/>
              <p:cNvSpPr/>
              <p:nvPr/>
            </p:nvSpPr>
            <p:spPr>
              <a:xfrm rot="10800000" flipH="1">
                <a:off x="758592" y="42358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7"/>
              <p:cNvSpPr/>
              <p:nvPr/>
            </p:nvSpPr>
            <p:spPr>
              <a:xfrm>
                <a:off x="483257" y="42629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7"/>
              <p:cNvSpPr/>
              <p:nvPr/>
            </p:nvSpPr>
            <p:spPr>
              <a:xfrm rot="10800000" flipH="1">
                <a:off x="593391" y="43460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7"/>
              <p:cNvSpPr/>
              <p:nvPr/>
            </p:nvSpPr>
            <p:spPr>
              <a:xfrm>
                <a:off x="771698" y="43575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7"/>
              <p:cNvSpPr/>
              <p:nvPr/>
            </p:nvSpPr>
            <p:spPr>
              <a:xfrm rot="10800000" flipH="1">
                <a:off x="881832" y="44407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7"/>
              <p:cNvSpPr/>
              <p:nvPr/>
            </p:nvSpPr>
            <p:spPr>
              <a:xfrm>
                <a:off x="606496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7"/>
              <p:cNvSpPr/>
              <p:nvPr/>
            </p:nvSpPr>
            <p:spPr>
              <a:xfrm rot="10800000" flipH="1">
                <a:off x="716631" y="45508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7"/>
              <p:cNvSpPr/>
              <p:nvPr/>
            </p:nvSpPr>
            <p:spPr>
              <a:xfrm>
                <a:off x="1153961" y="41973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7"/>
              <p:cNvSpPr/>
              <p:nvPr/>
            </p:nvSpPr>
            <p:spPr>
              <a:xfrm rot="10800000" flipH="1">
                <a:off x="1264095" y="4280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7"/>
              <p:cNvSpPr/>
              <p:nvPr/>
            </p:nvSpPr>
            <p:spPr>
              <a:xfrm>
                <a:off x="988759" y="43074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7"/>
              <p:cNvSpPr/>
              <p:nvPr/>
            </p:nvSpPr>
            <p:spPr>
              <a:xfrm rot="10800000" flipH="1">
                <a:off x="1098894" y="4390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7"/>
              <p:cNvSpPr/>
              <p:nvPr/>
            </p:nvSpPr>
            <p:spPr>
              <a:xfrm>
                <a:off x="1254764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7"/>
              <p:cNvSpPr/>
              <p:nvPr/>
            </p:nvSpPr>
            <p:spPr>
              <a:xfrm rot="10800000" flipH="1">
                <a:off x="1364898" y="45508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7"/>
              <p:cNvSpPr/>
              <p:nvPr/>
            </p:nvSpPr>
            <p:spPr>
              <a:xfrm>
                <a:off x="1089563" y="45778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 rot="10800000" flipH="1">
                <a:off x="1199697" y="46609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881833" y="4564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7"/>
              <p:cNvSpPr/>
              <p:nvPr/>
            </p:nvSpPr>
            <p:spPr>
              <a:xfrm rot="10800000" flipH="1">
                <a:off x="991968" y="46475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7"/>
              <p:cNvSpPr/>
              <p:nvPr/>
            </p:nvSpPr>
            <p:spPr>
              <a:xfrm>
                <a:off x="716632" y="4674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7"/>
              <p:cNvSpPr/>
              <p:nvPr/>
            </p:nvSpPr>
            <p:spPr>
              <a:xfrm rot="10800000" flipH="1">
                <a:off x="826766" y="47576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7" name="Google Shape;667;p27"/>
            <p:cNvGrpSpPr/>
            <p:nvPr/>
          </p:nvGrpSpPr>
          <p:grpSpPr>
            <a:xfrm>
              <a:off x="2376578" y="4447349"/>
              <a:ext cx="1265445" cy="877689"/>
              <a:chOff x="-136831" y="3869609"/>
              <a:chExt cx="1888441" cy="1309788"/>
            </a:xfrm>
          </p:grpSpPr>
          <p:sp>
            <p:nvSpPr>
              <p:cNvPr id="668" name="Google Shape;668;p27"/>
              <p:cNvSpPr/>
              <p:nvPr/>
            </p:nvSpPr>
            <p:spPr>
              <a:xfrm>
                <a:off x="978171" y="45486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7"/>
              <p:cNvSpPr/>
              <p:nvPr/>
            </p:nvSpPr>
            <p:spPr>
              <a:xfrm rot="10800000" flipH="1">
                <a:off x="1088305" y="46317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12969" y="46588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7"/>
              <p:cNvSpPr/>
              <p:nvPr/>
            </p:nvSpPr>
            <p:spPr>
              <a:xfrm rot="10800000" flipH="1">
                <a:off x="923104" y="47419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7"/>
              <p:cNvSpPr/>
              <p:nvPr/>
            </p:nvSpPr>
            <p:spPr>
              <a:xfrm>
                <a:off x="1101410" y="47534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7"/>
              <p:cNvSpPr/>
              <p:nvPr/>
            </p:nvSpPr>
            <p:spPr>
              <a:xfrm rot="10800000" flipH="1">
                <a:off x="1211545" y="48366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936209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7"/>
              <p:cNvSpPr/>
              <p:nvPr/>
            </p:nvSpPr>
            <p:spPr>
              <a:xfrm rot="10800000" flipH="1">
                <a:off x="1046343" y="49467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7"/>
              <p:cNvSpPr/>
              <p:nvPr/>
            </p:nvSpPr>
            <p:spPr>
              <a:xfrm>
                <a:off x="1483673" y="45932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 rot="10800000" flipH="1">
                <a:off x="1593807" y="4676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7"/>
              <p:cNvSpPr/>
              <p:nvPr/>
            </p:nvSpPr>
            <p:spPr>
              <a:xfrm>
                <a:off x="1318472" y="47033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7"/>
              <p:cNvSpPr/>
              <p:nvPr/>
            </p:nvSpPr>
            <p:spPr>
              <a:xfrm rot="10800000" flipH="1">
                <a:off x="1428606" y="4786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1584476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7"/>
              <p:cNvSpPr/>
              <p:nvPr/>
            </p:nvSpPr>
            <p:spPr>
              <a:xfrm rot="10800000" flipH="1">
                <a:off x="1694611" y="49467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7"/>
              <p:cNvSpPr/>
              <p:nvPr/>
            </p:nvSpPr>
            <p:spPr>
              <a:xfrm>
                <a:off x="1419275" y="49737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 rot="10800000" flipH="1">
                <a:off x="1529409" y="50568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7"/>
              <p:cNvSpPr/>
              <p:nvPr/>
            </p:nvSpPr>
            <p:spPr>
              <a:xfrm>
                <a:off x="1211546" y="4960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7"/>
              <p:cNvSpPr/>
              <p:nvPr/>
            </p:nvSpPr>
            <p:spPr>
              <a:xfrm rot="10800000" flipH="1">
                <a:off x="1321680" y="50434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1046344" y="5070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7"/>
              <p:cNvSpPr/>
              <p:nvPr/>
            </p:nvSpPr>
            <p:spPr>
              <a:xfrm rot="10800000" flipH="1">
                <a:off x="1156479" y="51535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7"/>
              <p:cNvSpPr/>
              <p:nvPr/>
            </p:nvSpPr>
            <p:spPr>
              <a:xfrm>
                <a:off x="1006671" y="388414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7"/>
              <p:cNvSpPr/>
              <p:nvPr/>
            </p:nvSpPr>
            <p:spPr>
              <a:xfrm rot="10800000" flipH="1">
                <a:off x="1116805" y="396726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7"/>
              <p:cNvSpPr/>
              <p:nvPr/>
            </p:nvSpPr>
            <p:spPr>
              <a:xfrm>
                <a:off x="841469" y="399427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7"/>
              <p:cNvSpPr/>
              <p:nvPr/>
            </p:nvSpPr>
            <p:spPr>
              <a:xfrm rot="10800000" flipH="1">
                <a:off x="951604" y="407740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7"/>
              <p:cNvSpPr/>
              <p:nvPr/>
            </p:nvSpPr>
            <p:spPr>
              <a:xfrm>
                <a:off x="1129910" y="408895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7"/>
              <p:cNvSpPr/>
              <p:nvPr/>
            </p:nvSpPr>
            <p:spPr>
              <a:xfrm rot="10800000" flipH="1">
                <a:off x="1240045" y="41720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7"/>
              <p:cNvSpPr/>
              <p:nvPr/>
            </p:nvSpPr>
            <p:spPr>
              <a:xfrm>
                <a:off x="964709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10800000" flipH="1">
                <a:off x="1074843" y="42822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>
                <a:off x="1512173" y="392869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10800000" flipH="1">
                <a:off x="1622307" y="4011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>
                <a:off x="1346972" y="40388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10800000" flipH="1">
                <a:off x="1457106" y="4121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7"/>
              <p:cNvSpPr/>
              <p:nvPr/>
            </p:nvSpPr>
            <p:spPr>
              <a:xfrm>
                <a:off x="1612976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7"/>
              <p:cNvSpPr/>
              <p:nvPr/>
            </p:nvSpPr>
            <p:spPr>
              <a:xfrm rot="10800000" flipH="1">
                <a:off x="1723111" y="428221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>
                <a:off x="1447775" y="43092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10800000" flipH="1">
                <a:off x="1557909" y="439234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>
                <a:off x="1240046" y="4295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10800000" flipH="1">
                <a:off x="1350180" y="437893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>
                <a:off x="1074844" y="4405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7"/>
              <p:cNvSpPr/>
              <p:nvPr/>
            </p:nvSpPr>
            <p:spPr>
              <a:xfrm rot="10800000" flipH="1">
                <a:off x="1184979" y="44890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>
                <a:off x="56871" y="38696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10800000" flipH="1">
                <a:off x="167005" y="39527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>
                <a:off x="-108331" y="39797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10800000" flipH="1">
                <a:off x="1804" y="40628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>
                <a:off x="180110" y="40744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10800000" flipH="1">
                <a:off x="290245" y="41575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>
                <a:off x="14909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 rot="10800000" flipH="1">
                <a:off x="125043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>
                <a:off x="562373" y="391416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 rot="10800000" flipH="1">
                <a:off x="672507" y="39972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>
                <a:off x="397172" y="402429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 rot="10800000" flipH="1">
                <a:off x="507306" y="41074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>
                <a:off x="663176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rot="10800000" flipH="1">
                <a:off x="773311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>
                <a:off x="497975" y="429468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 rot="10800000" flipH="1">
                <a:off x="608109" y="437780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>
                <a:off x="290246" y="428128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7"/>
              <p:cNvSpPr/>
              <p:nvPr/>
            </p:nvSpPr>
            <p:spPr>
              <a:xfrm rot="10800000" flipH="1">
                <a:off x="400380" y="43644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7"/>
              <p:cNvSpPr/>
              <p:nvPr/>
            </p:nvSpPr>
            <p:spPr>
              <a:xfrm>
                <a:off x="125044" y="439141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 rot="10800000" flipH="1">
                <a:off x="235179" y="447453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>
                <a:off x="28371" y="44049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 rot="10800000" flipH="1">
                <a:off x="138505" y="44881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>
                <a:off x="-136831" y="45151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 rot="10800000" flipH="1">
                <a:off x="-26696" y="45982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7"/>
              <p:cNvSpPr/>
              <p:nvPr/>
            </p:nvSpPr>
            <p:spPr>
              <a:xfrm>
                <a:off x="151610" y="46098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7"/>
              <p:cNvSpPr/>
              <p:nvPr/>
            </p:nvSpPr>
            <p:spPr>
              <a:xfrm rot="10800000" flipH="1">
                <a:off x="261745" y="46929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>
                <a:off x="-13591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 rot="10800000" flipH="1">
                <a:off x="96543" y="480306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>
                <a:off x="533873" y="444954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 rot="10800000" flipH="1">
                <a:off x="644007" y="4532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>
                <a:off x="368672" y="45596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rot="10800000" flipH="1">
                <a:off x="478806" y="4642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>
                <a:off x="634676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rot="10800000" flipH="1">
                <a:off x="744811" y="48030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>
                <a:off x="469475" y="48300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 rot="10800000" flipH="1">
                <a:off x="579609" y="491319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>
                <a:off x="261746" y="4816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rot="10800000" flipH="1">
                <a:off x="371880" y="489978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>
                <a:off x="96544" y="4926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rot="10800000" flipH="1">
                <a:off x="206679" y="500992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>
                <a:off x="648458" y="41527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rot="10800000" flipH="1">
                <a:off x="758592" y="42358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>
                <a:off x="483257" y="42629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 rot="10800000" flipH="1">
                <a:off x="593391" y="43460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>
                <a:off x="771698" y="43575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 rot="10800000" flipH="1">
                <a:off x="881832" y="44407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>
                <a:off x="606496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7"/>
              <p:cNvSpPr/>
              <p:nvPr/>
            </p:nvSpPr>
            <p:spPr>
              <a:xfrm rot="10800000" flipH="1">
                <a:off x="716631" y="45508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7"/>
              <p:cNvSpPr/>
              <p:nvPr/>
            </p:nvSpPr>
            <p:spPr>
              <a:xfrm>
                <a:off x="1153961" y="41973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 rot="10800000" flipH="1">
                <a:off x="1264095" y="4280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988759" y="43074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 rot="10800000" flipH="1">
                <a:off x="1098894" y="4390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1254764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7"/>
              <p:cNvSpPr/>
              <p:nvPr/>
            </p:nvSpPr>
            <p:spPr>
              <a:xfrm rot="10800000" flipH="1">
                <a:off x="1364898" y="45508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7"/>
              <p:cNvSpPr/>
              <p:nvPr/>
            </p:nvSpPr>
            <p:spPr>
              <a:xfrm>
                <a:off x="1089563" y="45778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 rot="10800000" flipH="1">
                <a:off x="1199697" y="46609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881833" y="4564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 rot="10800000" flipH="1">
                <a:off x="991968" y="46475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716632" y="4674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 rot="10800000" flipH="1">
                <a:off x="826766" y="47576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8" name="Google Shape;768;p27"/>
            <p:cNvGrpSpPr/>
            <p:nvPr/>
          </p:nvGrpSpPr>
          <p:grpSpPr>
            <a:xfrm>
              <a:off x="3642034" y="4545369"/>
              <a:ext cx="1265445" cy="877689"/>
              <a:chOff x="-136831" y="3869609"/>
              <a:chExt cx="1888441" cy="1309788"/>
            </a:xfrm>
          </p:grpSpPr>
          <p:sp>
            <p:nvSpPr>
              <p:cNvPr id="769" name="Google Shape;769;p27"/>
              <p:cNvSpPr/>
              <p:nvPr/>
            </p:nvSpPr>
            <p:spPr>
              <a:xfrm>
                <a:off x="978171" y="45486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7"/>
              <p:cNvSpPr/>
              <p:nvPr/>
            </p:nvSpPr>
            <p:spPr>
              <a:xfrm rot="10800000" flipH="1">
                <a:off x="1088305" y="46317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812969" y="46588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 rot="10800000" flipH="1">
                <a:off x="923104" y="47419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1101410" y="47534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 rot="10800000" flipH="1">
                <a:off x="1211545" y="48366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936209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 rot="10800000" flipH="1">
                <a:off x="1046343" y="49467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1483673" y="45932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 rot="10800000" flipH="1">
                <a:off x="1593807" y="4676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7"/>
              <p:cNvSpPr/>
              <p:nvPr/>
            </p:nvSpPr>
            <p:spPr>
              <a:xfrm>
                <a:off x="1318472" y="47033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7"/>
              <p:cNvSpPr/>
              <p:nvPr/>
            </p:nvSpPr>
            <p:spPr>
              <a:xfrm rot="10800000" flipH="1">
                <a:off x="1428606" y="4786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7"/>
              <p:cNvSpPr/>
              <p:nvPr/>
            </p:nvSpPr>
            <p:spPr>
              <a:xfrm>
                <a:off x="1584476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7"/>
              <p:cNvSpPr/>
              <p:nvPr/>
            </p:nvSpPr>
            <p:spPr>
              <a:xfrm rot="10800000" flipH="1">
                <a:off x="1694611" y="49467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7"/>
              <p:cNvSpPr/>
              <p:nvPr/>
            </p:nvSpPr>
            <p:spPr>
              <a:xfrm>
                <a:off x="1419275" y="49737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7"/>
              <p:cNvSpPr/>
              <p:nvPr/>
            </p:nvSpPr>
            <p:spPr>
              <a:xfrm rot="10800000" flipH="1">
                <a:off x="1529409" y="50568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7"/>
              <p:cNvSpPr/>
              <p:nvPr/>
            </p:nvSpPr>
            <p:spPr>
              <a:xfrm>
                <a:off x="1211546" y="4960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7"/>
              <p:cNvSpPr/>
              <p:nvPr/>
            </p:nvSpPr>
            <p:spPr>
              <a:xfrm rot="10800000" flipH="1">
                <a:off x="1321680" y="50434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7"/>
              <p:cNvSpPr/>
              <p:nvPr/>
            </p:nvSpPr>
            <p:spPr>
              <a:xfrm>
                <a:off x="1046344" y="5070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7"/>
              <p:cNvSpPr/>
              <p:nvPr/>
            </p:nvSpPr>
            <p:spPr>
              <a:xfrm rot="10800000" flipH="1">
                <a:off x="1156479" y="51535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7"/>
              <p:cNvSpPr/>
              <p:nvPr/>
            </p:nvSpPr>
            <p:spPr>
              <a:xfrm>
                <a:off x="1006671" y="388414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7"/>
              <p:cNvSpPr/>
              <p:nvPr/>
            </p:nvSpPr>
            <p:spPr>
              <a:xfrm rot="10800000" flipH="1">
                <a:off x="1116805" y="396726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7"/>
              <p:cNvSpPr/>
              <p:nvPr/>
            </p:nvSpPr>
            <p:spPr>
              <a:xfrm>
                <a:off x="841469" y="399427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7"/>
              <p:cNvSpPr/>
              <p:nvPr/>
            </p:nvSpPr>
            <p:spPr>
              <a:xfrm rot="10800000" flipH="1">
                <a:off x="951604" y="407740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7"/>
              <p:cNvSpPr/>
              <p:nvPr/>
            </p:nvSpPr>
            <p:spPr>
              <a:xfrm>
                <a:off x="1129910" y="408895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7"/>
              <p:cNvSpPr/>
              <p:nvPr/>
            </p:nvSpPr>
            <p:spPr>
              <a:xfrm rot="10800000" flipH="1">
                <a:off x="1240045" y="41720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7"/>
              <p:cNvSpPr/>
              <p:nvPr/>
            </p:nvSpPr>
            <p:spPr>
              <a:xfrm>
                <a:off x="964709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7"/>
              <p:cNvSpPr/>
              <p:nvPr/>
            </p:nvSpPr>
            <p:spPr>
              <a:xfrm rot="10800000" flipH="1">
                <a:off x="1074843" y="42822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7"/>
              <p:cNvSpPr/>
              <p:nvPr/>
            </p:nvSpPr>
            <p:spPr>
              <a:xfrm>
                <a:off x="1512173" y="392869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7"/>
              <p:cNvSpPr/>
              <p:nvPr/>
            </p:nvSpPr>
            <p:spPr>
              <a:xfrm rot="10800000" flipH="1">
                <a:off x="1622307" y="4011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7"/>
              <p:cNvSpPr/>
              <p:nvPr/>
            </p:nvSpPr>
            <p:spPr>
              <a:xfrm>
                <a:off x="1346972" y="40388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7"/>
              <p:cNvSpPr/>
              <p:nvPr/>
            </p:nvSpPr>
            <p:spPr>
              <a:xfrm rot="10800000" flipH="1">
                <a:off x="1457106" y="4121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7"/>
              <p:cNvSpPr/>
              <p:nvPr/>
            </p:nvSpPr>
            <p:spPr>
              <a:xfrm>
                <a:off x="1612976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7"/>
              <p:cNvSpPr/>
              <p:nvPr/>
            </p:nvSpPr>
            <p:spPr>
              <a:xfrm rot="10800000" flipH="1">
                <a:off x="1723111" y="428221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7"/>
              <p:cNvSpPr/>
              <p:nvPr/>
            </p:nvSpPr>
            <p:spPr>
              <a:xfrm>
                <a:off x="1447775" y="43092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7"/>
              <p:cNvSpPr/>
              <p:nvPr/>
            </p:nvSpPr>
            <p:spPr>
              <a:xfrm rot="10800000" flipH="1">
                <a:off x="1557909" y="439234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>
                <a:off x="1240046" y="4295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 rot="10800000" flipH="1">
                <a:off x="1350180" y="437893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7"/>
              <p:cNvSpPr/>
              <p:nvPr/>
            </p:nvSpPr>
            <p:spPr>
              <a:xfrm>
                <a:off x="1074844" y="4405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7"/>
              <p:cNvSpPr/>
              <p:nvPr/>
            </p:nvSpPr>
            <p:spPr>
              <a:xfrm rot="10800000" flipH="1">
                <a:off x="1184979" y="44890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7"/>
              <p:cNvSpPr/>
              <p:nvPr/>
            </p:nvSpPr>
            <p:spPr>
              <a:xfrm>
                <a:off x="56871" y="38696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7"/>
              <p:cNvSpPr/>
              <p:nvPr/>
            </p:nvSpPr>
            <p:spPr>
              <a:xfrm rot="10800000" flipH="1">
                <a:off x="167005" y="39527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7"/>
              <p:cNvSpPr/>
              <p:nvPr/>
            </p:nvSpPr>
            <p:spPr>
              <a:xfrm>
                <a:off x="-108331" y="39797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7"/>
              <p:cNvSpPr/>
              <p:nvPr/>
            </p:nvSpPr>
            <p:spPr>
              <a:xfrm rot="10800000" flipH="1">
                <a:off x="1804" y="40628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7"/>
              <p:cNvSpPr/>
              <p:nvPr/>
            </p:nvSpPr>
            <p:spPr>
              <a:xfrm>
                <a:off x="180110" y="40744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7"/>
              <p:cNvSpPr/>
              <p:nvPr/>
            </p:nvSpPr>
            <p:spPr>
              <a:xfrm rot="10800000" flipH="1">
                <a:off x="290245" y="41575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7"/>
              <p:cNvSpPr/>
              <p:nvPr/>
            </p:nvSpPr>
            <p:spPr>
              <a:xfrm>
                <a:off x="14909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7"/>
              <p:cNvSpPr/>
              <p:nvPr/>
            </p:nvSpPr>
            <p:spPr>
              <a:xfrm rot="10800000" flipH="1">
                <a:off x="125043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7"/>
              <p:cNvSpPr/>
              <p:nvPr/>
            </p:nvSpPr>
            <p:spPr>
              <a:xfrm>
                <a:off x="562373" y="391416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7"/>
              <p:cNvSpPr/>
              <p:nvPr/>
            </p:nvSpPr>
            <p:spPr>
              <a:xfrm rot="10800000" flipH="1">
                <a:off x="672507" y="39972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7"/>
              <p:cNvSpPr/>
              <p:nvPr/>
            </p:nvSpPr>
            <p:spPr>
              <a:xfrm>
                <a:off x="397172" y="402429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7"/>
              <p:cNvSpPr/>
              <p:nvPr/>
            </p:nvSpPr>
            <p:spPr>
              <a:xfrm rot="10800000" flipH="1">
                <a:off x="507306" y="41074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7"/>
              <p:cNvSpPr/>
              <p:nvPr/>
            </p:nvSpPr>
            <p:spPr>
              <a:xfrm>
                <a:off x="663176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7"/>
              <p:cNvSpPr/>
              <p:nvPr/>
            </p:nvSpPr>
            <p:spPr>
              <a:xfrm rot="10800000" flipH="1">
                <a:off x="773311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7"/>
              <p:cNvSpPr/>
              <p:nvPr/>
            </p:nvSpPr>
            <p:spPr>
              <a:xfrm>
                <a:off x="497975" y="429468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7"/>
              <p:cNvSpPr/>
              <p:nvPr/>
            </p:nvSpPr>
            <p:spPr>
              <a:xfrm rot="10800000" flipH="1">
                <a:off x="608109" y="437780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7"/>
              <p:cNvSpPr/>
              <p:nvPr/>
            </p:nvSpPr>
            <p:spPr>
              <a:xfrm>
                <a:off x="290246" y="428128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7"/>
              <p:cNvSpPr/>
              <p:nvPr/>
            </p:nvSpPr>
            <p:spPr>
              <a:xfrm rot="10800000" flipH="1">
                <a:off x="400380" y="43644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7"/>
              <p:cNvSpPr/>
              <p:nvPr/>
            </p:nvSpPr>
            <p:spPr>
              <a:xfrm>
                <a:off x="125044" y="439141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7"/>
              <p:cNvSpPr/>
              <p:nvPr/>
            </p:nvSpPr>
            <p:spPr>
              <a:xfrm rot="10800000" flipH="1">
                <a:off x="235179" y="447453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7"/>
              <p:cNvSpPr/>
              <p:nvPr/>
            </p:nvSpPr>
            <p:spPr>
              <a:xfrm>
                <a:off x="28371" y="44049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7"/>
              <p:cNvSpPr/>
              <p:nvPr/>
            </p:nvSpPr>
            <p:spPr>
              <a:xfrm rot="10800000" flipH="1">
                <a:off x="138505" y="44881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7"/>
              <p:cNvSpPr/>
              <p:nvPr/>
            </p:nvSpPr>
            <p:spPr>
              <a:xfrm>
                <a:off x="-136831" y="45151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7"/>
              <p:cNvSpPr/>
              <p:nvPr/>
            </p:nvSpPr>
            <p:spPr>
              <a:xfrm rot="10800000" flipH="1">
                <a:off x="-26696" y="45982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7"/>
              <p:cNvSpPr/>
              <p:nvPr/>
            </p:nvSpPr>
            <p:spPr>
              <a:xfrm>
                <a:off x="151610" y="46098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7"/>
              <p:cNvSpPr/>
              <p:nvPr/>
            </p:nvSpPr>
            <p:spPr>
              <a:xfrm rot="10800000" flipH="1">
                <a:off x="261745" y="46929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7"/>
              <p:cNvSpPr/>
              <p:nvPr/>
            </p:nvSpPr>
            <p:spPr>
              <a:xfrm>
                <a:off x="-13591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7"/>
              <p:cNvSpPr/>
              <p:nvPr/>
            </p:nvSpPr>
            <p:spPr>
              <a:xfrm rot="10800000" flipH="1">
                <a:off x="96543" y="480306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7"/>
              <p:cNvSpPr/>
              <p:nvPr/>
            </p:nvSpPr>
            <p:spPr>
              <a:xfrm>
                <a:off x="533873" y="444954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7"/>
              <p:cNvSpPr/>
              <p:nvPr/>
            </p:nvSpPr>
            <p:spPr>
              <a:xfrm rot="10800000" flipH="1">
                <a:off x="644007" y="4532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7"/>
              <p:cNvSpPr/>
              <p:nvPr/>
            </p:nvSpPr>
            <p:spPr>
              <a:xfrm>
                <a:off x="368672" y="45596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7"/>
              <p:cNvSpPr/>
              <p:nvPr/>
            </p:nvSpPr>
            <p:spPr>
              <a:xfrm rot="10800000" flipH="1">
                <a:off x="478806" y="4642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7"/>
              <p:cNvSpPr/>
              <p:nvPr/>
            </p:nvSpPr>
            <p:spPr>
              <a:xfrm>
                <a:off x="634676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7"/>
              <p:cNvSpPr/>
              <p:nvPr/>
            </p:nvSpPr>
            <p:spPr>
              <a:xfrm rot="10800000" flipH="1">
                <a:off x="744811" y="48030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7"/>
              <p:cNvSpPr/>
              <p:nvPr/>
            </p:nvSpPr>
            <p:spPr>
              <a:xfrm>
                <a:off x="469475" y="48300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7"/>
              <p:cNvSpPr/>
              <p:nvPr/>
            </p:nvSpPr>
            <p:spPr>
              <a:xfrm rot="10800000" flipH="1">
                <a:off x="579609" y="491319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7"/>
              <p:cNvSpPr/>
              <p:nvPr/>
            </p:nvSpPr>
            <p:spPr>
              <a:xfrm>
                <a:off x="261746" y="4816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7"/>
              <p:cNvSpPr/>
              <p:nvPr/>
            </p:nvSpPr>
            <p:spPr>
              <a:xfrm rot="10800000" flipH="1">
                <a:off x="371880" y="489978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7"/>
              <p:cNvSpPr/>
              <p:nvPr/>
            </p:nvSpPr>
            <p:spPr>
              <a:xfrm>
                <a:off x="96544" y="4926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7"/>
              <p:cNvSpPr/>
              <p:nvPr/>
            </p:nvSpPr>
            <p:spPr>
              <a:xfrm rot="10800000" flipH="1">
                <a:off x="206679" y="500992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7"/>
              <p:cNvSpPr/>
              <p:nvPr/>
            </p:nvSpPr>
            <p:spPr>
              <a:xfrm>
                <a:off x="648458" y="41527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7"/>
              <p:cNvSpPr/>
              <p:nvPr/>
            </p:nvSpPr>
            <p:spPr>
              <a:xfrm rot="10800000" flipH="1">
                <a:off x="758592" y="42358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7"/>
              <p:cNvSpPr/>
              <p:nvPr/>
            </p:nvSpPr>
            <p:spPr>
              <a:xfrm>
                <a:off x="483257" y="42629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7"/>
              <p:cNvSpPr/>
              <p:nvPr/>
            </p:nvSpPr>
            <p:spPr>
              <a:xfrm rot="10800000" flipH="1">
                <a:off x="593391" y="43460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7"/>
              <p:cNvSpPr/>
              <p:nvPr/>
            </p:nvSpPr>
            <p:spPr>
              <a:xfrm>
                <a:off x="771698" y="43575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7"/>
              <p:cNvSpPr/>
              <p:nvPr/>
            </p:nvSpPr>
            <p:spPr>
              <a:xfrm rot="10800000" flipH="1">
                <a:off x="881832" y="44407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7"/>
              <p:cNvSpPr/>
              <p:nvPr/>
            </p:nvSpPr>
            <p:spPr>
              <a:xfrm>
                <a:off x="606496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7"/>
              <p:cNvSpPr/>
              <p:nvPr/>
            </p:nvSpPr>
            <p:spPr>
              <a:xfrm rot="10800000" flipH="1">
                <a:off x="716631" y="45508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7"/>
              <p:cNvSpPr/>
              <p:nvPr/>
            </p:nvSpPr>
            <p:spPr>
              <a:xfrm>
                <a:off x="1153961" y="41973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7"/>
              <p:cNvSpPr/>
              <p:nvPr/>
            </p:nvSpPr>
            <p:spPr>
              <a:xfrm rot="10800000" flipH="1">
                <a:off x="1264095" y="4280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7"/>
              <p:cNvSpPr/>
              <p:nvPr/>
            </p:nvSpPr>
            <p:spPr>
              <a:xfrm>
                <a:off x="988759" y="43074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7"/>
              <p:cNvSpPr/>
              <p:nvPr/>
            </p:nvSpPr>
            <p:spPr>
              <a:xfrm rot="10800000" flipH="1">
                <a:off x="1098894" y="4390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7"/>
              <p:cNvSpPr/>
              <p:nvPr/>
            </p:nvSpPr>
            <p:spPr>
              <a:xfrm>
                <a:off x="1254764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7"/>
              <p:cNvSpPr/>
              <p:nvPr/>
            </p:nvSpPr>
            <p:spPr>
              <a:xfrm rot="10800000" flipH="1">
                <a:off x="1364898" y="45508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7"/>
              <p:cNvSpPr/>
              <p:nvPr/>
            </p:nvSpPr>
            <p:spPr>
              <a:xfrm>
                <a:off x="1089563" y="45778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7"/>
              <p:cNvSpPr/>
              <p:nvPr/>
            </p:nvSpPr>
            <p:spPr>
              <a:xfrm rot="10800000" flipH="1">
                <a:off x="1199697" y="46609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7"/>
              <p:cNvSpPr/>
              <p:nvPr/>
            </p:nvSpPr>
            <p:spPr>
              <a:xfrm>
                <a:off x="881833" y="4564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7"/>
              <p:cNvSpPr/>
              <p:nvPr/>
            </p:nvSpPr>
            <p:spPr>
              <a:xfrm rot="10800000" flipH="1">
                <a:off x="991968" y="46475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7"/>
              <p:cNvSpPr/>
              <p:nvPr/>
            </p:nvSpPr>
            <p:spPr>
              <a:xfrm>
                <a:off x="716632" y="4674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7"/>
              <p:cNvSpPr/>
              <p:nvPr/>
            </p:nvSpPr>
            <p:spPr>
              <a:xfrm rot="10800000" flipH="1">
                <a:off x="826766" y="47576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9" name="Google Shape;869;p27"/>
            <p:cNvGrpSpPr/>
            <p:nvPr/>
          </p:nvGrpSpPr>
          <p:grpSpPr>
            <a:xfrm>
              <a:off x="4678878" y="4428911"/>
              <a:ext cx="1265445" cy="877689"/>
              <a:chOff x="-136831" y="3869609"/>
              <a:chExt cx="1888441" cy="1309788"/>
            </a:xfrm>
          </p:grpSpPr>
          <p:sp>
            <p:nvSpPr>
              <p:cNvPr id="870" name="Google Shape;870;p27"/>
              <p:cNvSpPr/>
              <p:nvPr/>
            </p:nvSpPr>
            <p:spPr>
              <a:xfrm>
                <a:off x="978171" y="45486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7"/>
              <p:cNvSpPr/>
              <p:nvPr/>
            </p:nvSpPr>
            <p:spPr>
              <a:xfrm rot="10800000" flipH="1">
                <a:off x="1088305" y="46317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7"/>
              <p:cNvSpPr/>
              <p:nvPr/>
            </p:nvSpPr>
            <p:spPr>
              <a:xfrm>
                <a:off x="812969" y="46588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7"/>
              <p:cNvSpPr/>
              <p:nvPr/>
            </p:nvSpPr>
            <p:spPr>
              <a:xfrm rot="10800000" flipH="1">
                <a:off x="923104" y="47419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7"/>
              <p:cNvSpPr/>
              <p:nvPr/>
            </p:nvSpPr>
            <p:spPr>
              <a:xfrm>
                <a:off x="1101410" y="47534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7"/>
              <p:cNvSpPr/>
              <p:nvPr/>
            </p:nvSpPr>
            <p:spPr>
              <a:xfrm rot="10800000" flipH="1">
                <a:off x="1211545" y="48366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7"/>
              <p:cNvSpPr/>
              <p:nvPr/>
            </p:nvSpPr>
            <p:spPr>
              <a:xfrm>
                <a:off x="936209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7"/>
              <p:cNvSpPr/>
              <p:nvPr/>
            </p:nvSpPr>
            <p:spPr>
              <a:xfrm rot="10800000" flipH="1">
                <a:off x="1046343" y="49467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7"/>
              <p:cNvSpPr/>
              <p:nvPr/>
            </p:nvSpPr>
            <p:spPr>
              <a:xfrm>
                <a:off x="1483673" y="45932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7"/>
              <p:cNvSpPr/>
              <p:nvPr/>
            </p:nvSpPr>
            <p:spPr>
              <a:xfrm rot="10800000" flipH="1">
                <a:off x="1593807" y="4676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7"/>
              <p:cNvSpPr/>
              <p:nvPr/>
            </p:nvSpPr>
            <p:spPr>
              <a:xfrm>
                <a:off x="1318472" y="47033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7"/>
              <p:cNvSpPr/>
              <p:nvPr/>
            </p:nvSpPr>
            <p:spPr>
              <a:xfrm rot="10800000" flipH="1">
                <a:off x="1428606" y="4786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7"/>
              <p:cNvSpPr/>
              <p:nvPr/>
            </p:nvSpPr>
            <p:spPr>
              <a:xfrm>
                <a:off x="1584476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7"/>
              <p:cNvSpPr/>
              <p:nvPr/>
            </p:nvSpPr>
            <p:spPr>
              <a:xfrm rot="10800000" flipH="1">
                <a:off x="1694611" y="49467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7"/>
              <p:cNvSpPr/>
              <p:nvPr/>
            </p:nvSpPr>
            <p:spPr>
              <a:xfrm>
                <a:off x="1419275" y="49737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7"/>
              <p:cNvSpPr/>
              <p:nvPr/>
            </p:nvSpPr>
            <p:spPr>
              <a:xfrm rot="10800000" flipH="1">
                <a:off x="1529409" y="50568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7"/>
              <p:cNvSpPr/>
              <p:nvPr/>
            </p:nvSpPr>
            <p:spPr>
              <a:xfrm>
                <a:off x="1211546" y="4960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7"/>
              <p:cNvSpPr/>
              <p:nvPr/>
            </p:nvSpPr>
            <p:spPr>
              <a:xfrm rot="10800000" flipH="1">
                <a:off x="1321680" y="50434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7"/>
              <p:cNvSpPr/>
              <p:nvPr/>
            </p:nvSpPr>
            <p:spPr>
              <a:xfrm>
                <a:off x="1046344" y="5070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7"/>
              <p:cNvSpPr/>
              <p:nvPr/>
            </p:nvSpPr>
            <p:spPr>
              <a:xfrm rot="10800000" flipH="1">
                <a:off x="1156479" y="51535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7"/>
              <p:cNvSpPr/>
              <p:nvPr/>
            </p:nvSpPr>
            <p:spPr>
              <a:xfrm>
                <a:off x="1006671" y="388414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7"/>
              <p:cNvSpPr/>
              <p:nvPr/>
            </p:nvSpPr>
            <p:spPr>
              <a:xfrm rot="10800000" flipH="1">
                <a:off x="1116805" y="396726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7"/>
              <p:cNvSpPr/>
              <p:nvPr/>
            </p:nvSpPr>
            <p:spPr>
              <a:xfrm>
                <a:off x="841469" y="399427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7"/>
              <p:cNvSpPr/>
              <p:nvPr/>
            </p:nvSpPr>
            <p:spPr>
              <a:xfrm rot="10800000" flipH="1">
                <a:off x="951604" y="407740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7"/>
              <p:cNvSpPr/>
              <p:nvPr/>
            </p:nvSpPr>
            <p:spPr>
              <a:xfrm>
                <a:off x="1129910" y="408895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7"/>
              <p:cNvSpPr/>
              <p:nvPr/>
            </p:nvSpPr>
            <p:spPr>
              <a:xfrm rot="10800000" flipH="1">
                <a:off x="1240045" y="41720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7"/>
              <p:cNvSpPr/>
              <p:nvPr/>
            </p:nvSpPr>
            <p:spPr>
              <a:xfrm>
                <a:off x="964709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7"/>
              <p:cNvSpPr/>
              <p:nvPr/>
            </p:nvSpPr>
            <p:spPr>
              <a:xfrm rot="10800000" flipH="1">
                <a:off x="1074843" y="42822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7"/>
              <p:cNvSpPr/>
              <p:nvPr/>
            </p:nvSpPr>
            <p:spPr>
              <a:xfrm>
                <a:off x="1512173" y="392869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7"/>
              <p:cNvSpPr/>
              <p:nvPr/>
            </p:nvSpPr>
            <p:spPr>
              <a:xfrm rot="10800000" flipH="1">
                <a:off x="1622307" y="4011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7"/>
              <p:cNvSpPr/>
              <p:nvPr/>
            </p:nvSpPr>
            <p:spPr>
              <a:xfrm>
                <a:off x="1346972" y="40388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7"/>
              <p:cNvSpPr/>
              <p:nvPr/>
            </p:nvSpPr>
            <p:spPr>
              <a:xfrm rot="10800000" flipH="1">
                <a:off x="1457106" y="4121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7"/>
              <p:cNvSpPr/>
              <p:nvPr/>
            </p:nvSpPr>
            <p:spPr>
              <a:xfrm>
                <a:off x="1612976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7"/>
              <p:cNvSpPr/>
              <p:nvPr/>
            </p:nvSpPr>
            <p:spPr>
              <a:xfrm rot="10800000" flipH="1">
                <a:off x="1723111" y="428221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7"/>
              <p:cNvSpPr/>
              <p:nvPr/>
            </p:nvSpPr>
            <p:spPr>
              <a:xfrm>
                <a:off x="1447775" y="43092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7"/>
              <p:cNvSpPr/>
              <p:nvPr/>
            </p:nvSpPr>
            <p:spPr>
              <a:xfrm rot="10800000" flipH="1">
                <a:off x="1557909" y="439234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7"/>
              <p:cNvSpPr/>
              <p:nvPr/>
            </p:nvSpPr>
            <p:spPr>
              <a:xfrm>
                <a:off x="1240046" y="4295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7"/>
              <p:cNvSpPr/>
              <p:nvPr/>
            </p:nvSpPr>
            <p:spPr>
              <a:xfrm rot="10800000" flipH="1">
                <a:off x="1350180" y="437893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7"/>
              <p:cNvSpPr/>
              <p:nvPr/>
            </p:nvSpPr>
            <p:spPr>
              <a:xfrm>
                <a:off x="1074844" y="4405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7"/>
              <p:cNvSpPr/>
              <p:nvPr/>
            </p:nvSpPr>
            <p:spPr>
              <a:xfrm rot="10800000" flipH="1">
                <a:off x="1184979" y="44890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7"/>
              <p:cNvSpPr/>
              <p:nvPr/>
            </p:nvSpPr>
            <p:spPr>
              <a:xfrm>
                <a:off x="56871" y="38696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7"/>
              <p:cNvSpPr/>
              <p:nvPr/>
            </p:nvSpPr>
            <p:spPr>
              <a:xfrm rot="10800000" flipH="1">
                <a:off x="167005" y="39527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7"/>
              <p:cNvSpPr/>
              <p:nvPr/>
            </p:nvSpPr>
            <p:spPr>
              <a:xfrm>
                <a:off x="-108331" y="39797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7"/>
              <p:cNvSpPr/>
              <p:nvPr/>
            </p:nvSpPr>
            <p:spPr>
              <a:xfrm rot="10800000" flipH="1">
                <a:off x="1804" y="40628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7"/>
              <p:cNvSpPr/>
              <p:nvPr/>
            </p:nvSpPr>
            <p:spPr>
              <a:xfrm>
                <a:off x="180110" y="40744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7"/>
              <p:cNvSpPr/>
              <p:nvPr/>
            </p:nvSpPr>
            <p:spPr>
              <a:xfrm rot="10800000" flipH="1">
                <a:off x="290245" y="41575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7"/>
              <p:cNvSpPr/>
              <p:nvPr/>
            </p:nvSpPr>
            <p:spPr>
              <a:xfrm>
                <a:off x="14909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7"/>
              <p:cNvSpPr/>
              <p:nvPr/>
            </p:nvSpPr>
            <p:spPr>
              <a:xfrm rot="10800000" flipH="1">
                <a:off x="125043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7"/>
              <p:cNvSpPr/>
              <p:nvPr/>
            </p:nvSpPr>
            <p:spPr>
              <a:xfrm>
                <a:off x="562373" y="391416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7"/>
              <p:cNvSpPr/>
              <p:nvPr/>
            </p:nvSpPr>
            <p:spPr>
              <a:xfrm rot="10800000" flipH="1">
                <a:off x="672507" y="39972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7"/>
              <p:cNvSpPr/>
              <p:nvPr/>
            </p:nvSpPr>
            <p:spPr>
              <a:xfrm>
                <a:off x="397172" y="402429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7"/>
              <p:cNvSpPr/>
              <p:nvPr/>
            </p:nvSpPr>
            <p:spPr>
              <a:xfrm rot="10800000" flipH="1">
                <a:off x="507306" y="41074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7"/>
              <p:cNvSpPr/>
              <p:nvPr/>
            </p:nvSpPr>
            <p:spPr>
              <a:xfrm>
                <a:off x="663176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7"/>
              <p:cNvSpPr/>
              <p:nvPr/>
            </p:nvSpPr>
            <p:spPr>
              <a:xfrm rot="10800000" flipH="1">
                <a:off x="773311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7"/>
              <p:cNvSpPr/>
              <p:nvPr/>
            </p:nvSpPr>
            <p:spPr>
              <a:xfrm>
                <a:off x="497975" y="429468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7"/>
              <p:cNvSpPr/>
              <p:nvPr/>
            </p:nvSpPr>
            <p:spPr>
              <a:xfrm rot="10800000" flipH="1">
                <a:off x="608109" y="437780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7"/>
              <p:cNvSpPr/>
              <p:nvPr/>
            </p:nvSpPr>
            <p:spPr>
              <a:xfrm>
                <a:off x="290246" y="428128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7"/>
              <p:cNvSpPr/>
              <p:nvPr/>
            </p:nvSpPr>
            <p:spPr>
              <a:xfrm rot="10800000" flipH="1">
                <a:off x="400380" y="43644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7"/>
              <p:cNvSpPr/>
              <p:nvPr/>
            </p:nvSpPr>
            <p:spPr>
              <a:xfrm>
                <a:off x="125044" y="439141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7"/>
              <p:cNvSpPr/>
              <p:nvPr/>
            </p:nvSpPr>
            <p:spPr>
              <a:xfrm rot="10800000" flipH="1">
                <a:off x="235179" y="447453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7"/>
              <p:cNvSpPr/>
              <p:nvPr/>
            </p:nvSpPr>
            <p:spPr>
              <a:xfrm>
                <a:off x="28371" y="44049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7"/>
              <p:cNvSpPr/>
              <p:nvPr/>
            </p:nvSpPr>
            <p:spPr>
              <a:xfrm rot="10800000" flipH="1">
                <a:off x="138505" y="44881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7"/>
              <p:cNvSpPr/>
              <p:nvPr/>
            </p:nvSpPr>
            <p:spPr>
              <a:xfrm>
                <a:off x="-136831" y="45151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7"/>
              <p:cNvSpPr/>
              <p:nvPr/>
            </p:nvSpPr>
            <p:spPr>
              <a:xfrm rot="10800000" flipH="1">
                <a:off x="-26696" y="45982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7"/>
              <p:cNvSpPr/>
              <p:nvPr/>
            </p:nvSpPr>
            <p:spPr>
              <a:xfrm>
                <a:off x="151610" y="46098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7"/>
              <p:cNvSpPr/>
              <p:nvPr/>
            </p:nvSpPr>
            <p:spPr>
              <a:xfrm rot="10800000" flipH="1">
                <a:off x="261745" y="46929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7"/>
              <p:cNvSpPr/>
              <p:nvPr/>
            </p:nvSpPr>
            <p:spPr>
              <a:xfrm>
                <a:off x="-13591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7"/>
              <p:cNvSpPr/>
              <p:nvPr/>
            </p:nvSpPr>
            <p:spPr>
              <a:xfrm rot="10800000" flipH="1">
                <a:off x="96543" y="480306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7"/>
              <p:cNvSpPr/>
              <p:nvPr/>
            </p:nvSpPr>
            <p:spPr>
              <a:xfrm>
                <a:off x="533873" y="444954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7"/>
              <p:cNvSpPr/>
              <p:nvPr/>
            </p:nvSpPr>
            <p:spPr>
              <a:xfrm rot="10800000" flipH="1">
                <a:off x="644007" y="4532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7"/>
              <p:cNvSpPr/>
              <p:nvPr/>
            </p:nvSpPr>
            <p:spPr>
              <a:xfrm>
                <a:off x="368672" y="45596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7"/>
              <p:cNvSpPr/>
              <p:nvPr/>
            </p:nvSpPr>
            <p:spPr>
              <a:xfrm rot="10800000" flipH="1">
                <a:off x="478806" y="4642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7"/>
              <p:cNvSpPr/>
              <p:nvPr/>
            </p:nvSpPr>
            <p:spPr>
              <a:xfrm>
                <a:off x="634676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7"/>
              <p:cNvSpPr/>
              <p:nvPr/>
            </p:nvSpPr>
            <p:spPr>
              <a:xfrm rot="10800000" flipH="1">
                <a:off x="744811" y="48030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7"/>
              <p:cNvSpPr/>
              <p:nvPr/>
            </p:nvSpPr>
            <p:spPr>
              <a:xfrm>
                <a:off x="469475" y="48300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7"/>
              <p:cNvSpPr/>
              <p:nvPr/>
            </p:nvSpPr>
            <p:spPr>
              <a:xfrm rot="10800000" flipH="1">
                <a:off x="579609" y="491319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7"/>
              <p:cNvSpPr/>
              <p:nvPr/>
            </p:nvSpPr>
            <p:spPr>
              <a:xfrm>
                <a:off x="261746" y="4816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7"/>
              <p:cNvSpPr/>
              <p:nvPr/>
            </p:nvSpPr>
            <p:spPr>
              <a:xfrm rot="10800000" flipH="1">
                <a:off x="371880" y="489978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7"/>
              <p:cNvSpPr/>
              <p:nvPr/>
            </p:nvSpPr>
            <p:spPr>
              <a:xfrm>
                <a:off x="96544" y="4926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7"/>
              <p:cNvSpPr/>
              <p:nvPr/>
            </p:nvSpPr>
            <p:spPr>
              <a:xfrm rot="10800000" flipH="1">
                <a:off x="206679" y="500992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>
                <a:off x="648458" y="41527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 rot="10800000" flipH="1">
                <a:off x="758592" y="42358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>
                <a:off x="483257" y="42629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7"/>
              <p:cNvSpPr/>
              <p:nvPr/>
            </p:nvSpPr>
            <p:spPr>
              <a:xfrm rot="10800000" flipH="1">
                <a:off x="593391" y="43460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7"/>
              <p:cNvSpPr/>
              <p:nvPr/>
            </p:nvSpPr>
            <p:spPr>
              <a:xfrm>
                <a:off x="771698" y="43575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7"/>
              <p:cNvSpPr/>
              <p:nvPr/>
            </p:nvSpPr>
            <p:spPr>
              <a:xfrm rot="10800000" flipH="1">
                <a:off x="881832" y="44407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7"/>
              <p:cNvSpPr/>
              <p:nvPr/>
            </p:nvSpPr>
            <p:spPr>
              <a:xfrm>
                <a:off x="606496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7"/>
              <p:cNvSpPr/>
              <p:nvPr/>
            </p:nvSpPr>
            <p:spPr>
              <a:xfrm rot="10800000" flipH="1">
                <a:off x="716631" y="45508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7"/>
              <p:cNvSpPr/>
              <p:nvPr/>
            </p:nvSpPr>
            <p:spPr>
              <a:xfrm>
                <a:off x="1153961" y="41973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7"/>
              <p:cNvSpPr/>
              <p:nvPr/>
            </p:nvSpPr>
            <p:spPr>
              <a:xfrm rot="10800000" flipH="1">
                <a:off x="1264095" y="4280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7"/>
              <p:cNvSpPr/>
              <p:nvPr/>
            </p:nvSpPr>
            <p:spPr>
              <a:xfrm>
                <a:off x="988759" y="43074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 rot="10800000" flipH="1">
                <a:off x="1098894" y="4390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>
                <a:off x="1254764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 rot="10800000" flipH="1">
                <a:off x="1364898" y="45508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7"/>
              <p:cNvSpPr/>
              <p:nvPr/>
            </p:nvSpPr>
            <p:spPr>
              <a:xfrm>
                <a:off x="1089563" y="45778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7"/>
              <p:cNvSpPr/>
              <p:nvPr/>
            </p:nvSpPr>
            <p:spPr>
              <a:xfrm rot="10800000" flipH="1">
                <a:off x="1199697" y="46609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7"/>
              <p:cNvSpPr/>
              <p:nvPr/>
            </p:nvSpPr>
            <p:spPr>
              <a:xfrm>
                <a:off x="881833" y="4564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7"/>
              <p:cNvSpPr/>
              <p:nvPr/>
            </p:nvSpPr>
            <p:spPr>
              <a:xfrm rot="10800000" flipH="1">
                <a:off x="991968" y="46475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7"/>
              <p:cNvSpPr/>
              <p:nvPr/>
            </p:nvSpPr>
            <p:spPr>
              <a:xfrm>
                <a:off x="716632" y="4674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 rot="10800000" flipH="1">
                <a:off x="826766" y="47576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0" name="Google Shape;970;p27"/>
            <p:cNvGrpSpPr/>
            <p:nvPr/>
          </p:nvGrpSpPr>
          <p:grpSpPr>
            <a:xfrm>
              <a:off x="5944334" y="4526931"/>
              <a:ext cx="1265445" cy="877689"/>
              <a:chOff x="-136831" y="3869609"/>
              <a:chExt cx="1888441" cy="1309788"/>
            </a:xfrm>
          </p:grpSpPr>
          <p:sp>
            <p:nvSpPr>
              <p:cNvPr id="971" name="Google Shape;971;p27"/>
              <p:cNvSpPr/>
              <p:nvPr/>
            </p:nvSpPr>
            <p:spPr>
              <a:xfrm>
                <a:off x="978171" y="45486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7"/>
              <p:cNvSpPr/>
              <p:nvPr/>
            </p:nvSpPr>
            <p:spPr>
              <a:xfrm rot="10800000" flipH="1">
                <a:off x="1088305" y="46317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7"/>
              <p:cNvSpPr/>
              <p:nvPr/>
            </p:nvSpPr>
            <p:spPr>
              <a:xfrm>
                <a:off x="812969" y="46588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7"/>
              <p:cNvSpPr/>
              <p:nvPr/>
            </p:nvSpPr>
            <p:spPr>
              <a:xfrm rot="10800000" flipH="1">
                <a:off x="923104" y="47419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7"/>
              <p:cNvSpPr/>
              <p:nvPr/>
            </p:nvSpPr>
            <p:spPr>
              <a:xfrm>
                <a:off x="1101410" y="47534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 rot="10800000" flipH="1">
                <a:off x="1211545" y="48366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936209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 rot="10800000" flipH="1">
                <a:off x="1046343" y="49467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>
                <a:off x="1483673" y="45932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7"/>
              <p:cNvSpPr/>
              <p:nvPr/>
            </p:nvSpPr>
            <p:spPr>
              <a:xfrm rot="10800000" flipH="1">
                <a:off x="1593807" y="4676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7"/>
              <p:cNvSpPr/>
              <p:nvPr/>
            </p:nvSpPr>
            <p:spPr>
              <a:xfrm>
                <a:off x="1318472" y="47033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 rot="10800000" flipH="1">
                <a:off x="1428606" y="4786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1584476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 rot="10800000" flipH="1">
                <a:off x="1694611" y="49467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7"/>
              <p:cNvSpPr/>
              <p:nvPr/>
            </p:nvSpPr>
            <p:spPr>
              <a:xfrm>
                <a:off x="1419275" y="49737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7"/>
              <p:cNvSpPr/>
              <p:nvPr/>
            </p:nvSpPr>
            <p:spPr>
              <a:xfrm rot="10800000" flipH="1">
                <a:off x="1529409" y="50568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7"/>
              <p:cNvSpPr/>
              <p:nvPr/>
            </p:nvSpPr>
            <p:spPr>
              <a:xfrm>
                <a:off x="1211546" y="4960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 rot="10800000" flipH="1">
                <a:off x="1321680" y="50434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>
                <a:off x="1046344" y="5070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7"/>
              <p:cNvSpPr/>
              <p:nvPr/>
            </p:nvSpPr>
            <p:spPr>
              <a:xfrm rot="10800000" flipH="1">
                <a:off x="1156479" y="51535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7"/>
              <p:cNvSpPr/>
              <p:nvPr/>
            </p:nvSpPr>
            <p:spPr>
              <a:xfrm>
                <a:off x="1006671" y="388414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7"/>
              <p:cNvSpPr/>
              <p:nvPr/>
            </p:nvSpPr>
            <p:spPr>
              <a:xfrm rot="10800000" flipH="1">
                <a:off x="1116805" y="396726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7"/>
              <p:cNvSpPr/>
              <p:nvPr/>
            </p:nvSpPr>
            <p:spPr>
              <a:xfrm>
                <a:off x="841469" y="399427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7"/>
              <p:cNvSpPr/>
              <p:nvPr/>
            </p:nvSpPr>
            <p:spPr>
              <a:xfrm rot="10800000" flipH="1">
                <a:off x="951604" y="407740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7"/>
              <p:cNvSpPr/>
              <p:nvPr/>
            </p:nvSpPr>
            <p:spPr>
              <a:xfrm>
                <a:off x="1129910" y="408895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7"/>
              <p:cNvSpPr/>
              <p:nvPr/>
            </p:nvSpPr>
            <p:spPr>
              <a:xfrm rot="10800000" flipH="1">
                <a:off x="1240045" y="41720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7"/>
              <p:cNvSpPr/>
              <p:nvPr/>
            </p:nvSpPr>
            <p:spPr>
              <a:xfrm>
                <a:off x="964709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7"/>
              <p:cNvSpPr/>
              <p:nvPr/>
            </p:nvSpPr>
            <p:spPr>
              <a:xfrm rot="10800000" flipH="1">
                <a:off x="1074843" y="42822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7"/>
              <p:cNvSpPr/>
              <p:nvPr/>
            </p:nvSpPr>
            <p:spPr>
              <a:xfrm>
                <a:off x="1512173" y="392869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7"/>
              <p:cNvSpPr/>
              <p:nvPr/>
            </p:nvSpPr>
            <p:spPr>
              <a:xfrm rot="10800000" flipH="1">
                <a:off x="1622307" y="4011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7"/>
              <p:cNvSpPr/>
              <p:nvPr/>
            </p:nvSpPr>
            <p:spPr>
              <a:xfrm>
                <a:off x="1346972" y="40388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7"/>
              <p:cNvSpPr/>
              <p:nvPr/>
            </p:nvSpPr>
            <p:spPr>
              <a:xfrm rot="10800000" flipH="1">
                <a:off x="1457106" y="4121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7"/>
              <p:cNvSpPr/>
              <p:nvPr/>
            </p:nvSpPr>
            <p:spPr>
              <a:xfrm>
                <a:off x="1612976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7"/>
              <p:cNvSpPr/>
              <p:nvPr/>
            </p:nvSpPr>
            <p:spPr>
              <a:xfrm rot="10800000" flipH="1">
                <a:off x="1723111" y="428221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7"/>
              <p:cNvSpPr/>
              <p:nvPr/>
            </p:nvSpPr>
            <p:spPr>
              <a:xfrm>
                <a:off x="1447775" y="43092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 rot="10800000" flipH="1">
                <a:off x="1557909" y="439234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1240046" y="4295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 rot="10800000" flipH="1">
                <a:off x="1350180" y="437893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7"/>
              <p:cNvSpPr/>
              <p:nvPr/>
            </p:nvSpPr>
            <p:spPr>
              <a:xfrm>
                <a:off x="1074844" y="4405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7"/>
              <p:cNvSpPr/>
              <p:nvPr/>
            </p:nvSpPr>
            <p:spPr>
              <a:xfrm rot="10800000" flipH="1">
                <a:off x="1184979" y="44890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56871" y="38696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 rot="10800000" flipH="1">
                <a:off x="167005" y="39527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7"/>
              <p:cNvSpPr/>
              <p:nvPr/>
            </p:nvSpPr>
            <p:spPr>
              <a:xfrm>
                <a:off x="-108331" y="39797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7"/>
              <p:cNvSpPr/>
              <p:nvPr/>
            </p:nvSpPr>
            <p:spPr>
              <a:xfrm rot="10800000" flipH="1">
                <a:off x="1804" y="40628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7"/>
              <p:cNvSpPr/>
              <p:nvPr/>
            </p:nvSpPr>
            <p:spPr>
              <a:xfrm>
                <a:off x="180110" y="40744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7"/>
              <p:cNvSpPr/>
              <p:nvPr/>
            </p:nvSpPr>
            <p:spPr>
              <a:xfrm rot="10800000" flipH="1">
                <a:off x="290245" y="41575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7"/>
              <p:cNvSpPr/>
              <p:nvPr/>
            </p:nvSpPr>
            <p:spPr>
              <a:xfrm>
                <a:off x="14909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7"/>
              <p:cNvSpPr/>
              <p:nvPr/>
            </p:nvSpPr>
            <p:spPr>
              <a:xfrm rot="10800000" flipH="1">
                <a:off x="125043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7"/>
              <p:cNvSpPr/>
              <p:nvPr/>
            </p:nvSpPr>
            <p:spPr>
              <a:xfrm>
                <a:off x="562373" y="391416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7"/>
              <p:cNvSpPr/>
              <p:nvPr/>
            </p:nvSpPr>
            <p:spPr>
              <a:xfrm rot="10800000" flipH="1">
                <a:off x="672507" y="39972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7"/>
              <p:cNvSpPr/>
              <p:nvPr/>
            </p:nvSpPr>
            <p:spPr>
              <a:xfrm>
                <a:off x="397172" y="402429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7"/>
              <p:cNvSpPr/>
              <p:nvPr/>
            </p:nvSpPr>
            <p:spPr>
              <a:xfrm rot="10800000" flipH="1">
                <a:off x="507306" y="41074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7"/>
              <p:cNvSpPr/>
              <p:nvPr/>
            </p:nvSpPr>
            <p:spPr>
              <a:xfrm>
                <a:off x="663176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7"/>
              <p:cNvSpPr/>
              <p:nvPr/>
            </p:nvSpPr>
            <p:spPr>
              <a:xfrm rot="10800000" flipH="1">
                <a:off x="773311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7"/>
              <p:cNvSpPr/>
              <p:nvPr/>
            </p:nvSpPr>
            <p:spPr>
              <a:xfrm>
                <a:off x="497975" y="429468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7"/>
              <p:cNvSpPr/>
              <p:nvPr/>
            </p:nvSpPr>
            <p:spPr>
              <a:xfrm rot="10800000" flipH="1">
                <a:off x="608109" y="437780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7"/>
              <p:cNvSpPr/>
              <p:nvPr/>
            </p:nvSpPr>
            <p:spPr>
              <a:xfrm>
                <a:off x="290246" y="428128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7"/>
              <p:cNvSpPr/>
              <p:nvPr/>
            </p:nvSpPr>
            <p:spPr>
              <a:xfrm rot="10800000" flipH="1">
                <a:off x="400380" y="43644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7"/>
              <p:cNvSpPr/>
              <p:nvPr/>
            </p:nvSpPr>
            <p:spPr>
              <a:xfrm>
                <a:off x="125044" y="439141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7"/>
              <p:cNvSpPr/>
              <p:nvPr/>
            </p:nvSpPr>
            <p:spPr>
              <a:xfrm rot="10800000" flipH="1">
                <a:off x="235179" y="447453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7"/>
              <p:cNvSpPr/>
              <p:nvPr/>
            </p:nvSpPr>
            <p:spPr>
              <a:xfrm>
                <a:off x="28371" y="44049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7"/>
              <p:cNvSpPr/>
              <p:nvPr/>
            </p:nvSpPr>
            <p:spPr>
              <a:xfrm rot="10800000" flipH="1">
                <a:off x="138505" y="44881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7"/>
              <p:cNvSpPr/>
              <p:nvPr/>
            </p:nvSpPr>
            <p:spPr>
              <a:xfrm>
                <a:off x="-136831" y="45151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7"/>
              <p:cNvSpPr/>
              <p:nvPr/>
            </p:nvSpPr>
            <p:spPr>
              <a:xfrm rot="10800000" flipH="1">
                <a:off x="-26696" y="45982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7"/>
              <p:cNvSpPr/>
              <p:nvPr/>
            </p:nvSpPr>
            <p:spPr>
              <a:xfrm>
                <a:off x="151610" y="46098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7"/>
              <p:cNvSpPr/>
              <p:nvPr/>
            </p:nvSpPr>
            <p:spPr>
              <a:xfrm rot="10800000" flipH="1">
                <a:off x="261745" y="46929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7"/>
              <p:cNvSpPr/>
              <p:nvPr/>
            </p:nvSpPr>
            <p:spPr>
              <a:xfrm>
                <a:off x="-13591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7"/>
              <p:cNvSpPr/>
              <p:nvPr/>
            </p:nvSpPr>
            <p:spPr>
              <a:xfrm rot="10800000" flipH="1">
                <a:off x="96543" y="480306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7"/>
              <p:cNvSpPr/>
              <p:nvPr/>
            </p:nvSpPr>
            <p:spPr>
              <a:xfrm>
                <a:off x="533873" y="444954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7"/>
              <p:cNvSpPr/>
              <p:nvPr/>
            </p:nvSpPr>
            <p:spPr>
              <a:xfrm rot="10800000" flipH="1">
                <a:off x="644007" y="4532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7"/>
              <p:cNvSpPr/>
              <p:nvPr/>
            </p:nvSpPr>
            <p:spPr>
              <a:xfrm>
                <a:off x="368672" y="45596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7"/>
              <p:cNvSpPr/>
              <p:nvPr/>
            </p:nvSpPr>
            <p:spPr>
              <a:xfrm rot="10800000" flipH="1">
                <a:off x="478806" y="4642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7"/>
              <p:cNvSpPr/>
              <p:nvPr/>
            </p:nvSpPr>
            <p:spPr>
              <a:xfrm>
                <a:off x="634676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7"/>
              <p:cNvSpPr/>
              <p:nvPr/>
            </p:nvSpPr>
            <p:spPr>
              <a:xfrm rot="10800000" flipH="1">
                <a:off x="744811" y="48030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7"/>
              <p:cNvSpPr/>
              <p:nvPr/>
            </p:nvSpPr>
            <p:spPr>
              <a:xfrm>
                <a:off x="469475" y="48300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7"/>
              <p:cNvSpPr/>
              <p:nvPr/>
            </p:nvSpPr>
            <p:spPr>
              <a:xfrm rot="10800000" flipH="1">
                <a:off x="579609" y="491319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7"/>
              <p:cNvSpPr/>
              <p:nvPr/>
            </p:nvSpPr>
            <p:spPr>
              <a:xfrm>
                <a:off x="261746" y="4816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7"/>
              <p:cNvSpPr/>
              <p:nvPr/>
            </p:nvSpPr>
            <p:spPr>
              <a:xfrm rot="10800000" flipH="1">
                <a:off x="371880" y="489978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7"/>
              <p:cNvSpPr/>
              <p:nvPr/>
            </p:nvSpPr>
            <p:spPr>
              <a:xfrm>
                <a:off x="96544" y="4926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7"/>
              <p:cNvSpPr/>
              <p:nvPr/>
            </p:nvSpPr>
            <p:spPr>
              <a:xfrm rot="10800000" flipH="1">
                <a:off x="206679" y="500992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7"/>
              <p:cNvSpPr/>
              <p:nvPr/>
            </p:nvSpPr>
            <p:spPr>
              <a:xfrm>
                <a:off x="648458" y="41527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7"/>
              <p:cNvSpPr/>
              <p:nvPr/>
            </p:nvSpPr>
            <p:spPr>
              <a:xfrm rot="10800000" flipH="1">
                <a:off x="758592" y="42358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7"/>
              <p:cNvSpPr/>
              <p:nvPr/>
            </p:nvSpPr>
            <p:spPr>
              <a:xfrm>
                <a:off x="483257" y="42629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7"/>
              <p:cNvSpPr/>
              <p:nvPr/>
            </p:nvSpPr>
            <p:spPr>
              <a:xfrm rot="10800000" flipH="1">
                <a:off x="593391" y="43460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7"/>
              <p:cNvSpPr/>
              <p:nvPr/>
            </p:nvSpPr>
            <p:spPr>
              <a:xfrm>
                <a:off x="771698" y="43575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7"/>
              <p:cNvSpPr/>
              <p:nvPr/>
            </p:nvSpPr>
            <p:spPr>
              <a:xfrm rot="10800000" flipH="1">
                <a:off x="881832" y="44407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7"/>
              <p:cNvSpPr/>
              <p:nvPr/>
            </p:nvSpPr>
            <p:spPr>
              <a:xfrm>
                <a:off x="606496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7"/>
              <p:cNvSpPr/>
              <p:nvPr/>
            </p:nvSpPr>
            <p:spPr>
              <a:xfrm rot="10800000" flipH="1">
                <a:off x="716631" y="45508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7"/>
              <p:cNvSpPr/>
              <p:nvPr/>
            </p:nvSpPr>
            <p:spPr>
              <a:xfrm>
                <a:off x="1153961" y="41973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7"/>
              <p:cNvSpPr/>
              <p:nvPr/>
            </p:nvSpPr>
            <p:spPr>
              <a:xfrm rot="10800000" flipH="1">
                <a:off x="1264095" y="4280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7"/>
              <p:cNvSpPr/>
              <p:nvPr/>
            </p:nvSpPr>
            <p:spPr>
              <a:xfrm>
                <a:off x="988759" y="43074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7"/>
              <p:cNvSpPr/>
              <p:nvPr/>
            </p:nvSpPr>
            <p:spPr>
              <a:xfrm rot="10800000" flipH="1">
                <a:off x="1098894" y="4390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7"/>
              <p:cNvSpPr/>
              <p:nvPr/>
            </p:nvSpPr>
            <p:spPr>
              <a:xfrm>
                <a:off x="1254764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7"/>
              <p:cNvSpPr/>
              <p:nvPr/>
            </p:nvSpPr>
            <p:spPr>
              <a:xfrm rot="10800000" flipH="1">
                <a:off x="1364898" y="45508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7"/>
              <p:cNvSpPr/>
              <p:nvPr/>
            </p:nvSpPr>
            <p:spPr>
              <a:xfrm>
                <a:off x="1089563" y="45778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7"/>
              <p:cNvSpPr/>
              <p:nvPr/>
            </p:nvSpPr>
            <p:spPr>
              <a:xfrm rot="10800000" flipH="1">
                <a:off x="1199697" y="46609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7"/>
              <p:cNvSpPr/>
              <p:nvPr/>
            </p:nvSpPr>
            <p:spPr>
              <a:xfrm>
                <a:off x="881833" y="4564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7"/>
              <p:cNvSpPr/>
              <p:nvPr/>
            </p:nvSpPr>
            <p:spPr>
              <a:xfrm rot="10800000" flipH="1">
                <a:off x="991968" y="46475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7"/>
              <p:cNvSpPr/>
              <p:nvPr/>
            </p:nvSpPr>
            <p:spPr>
              <a:xfrm>
                <a:off x="716632" y="4674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7"/>
              <p:cNvSpPr/>
              <p:nvPr/>
            </p:nvSpPr>
            <p:spPr>
              <a:xfrm rot="10800000" flipH="1">
                <a:off x="826766" y="47576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1" name="Google Shape;1071;p27"/>
            <p:cNvGrpSpPr/>
            <p:nvPr/>
          </p:nvGrpSpPr>
          <p:grpSpPr>
            <a:xfrm>
              <a:off x="7209778" y="4563811"/>
              <a:ext cx="1265445" cy="877689"/>
              <a:chOff x="-136831" y="3869609"/>
              <a:chExt cx="1888441" cy="1309788"/>
            </a:xfrm>
          </p:grpSpPr>
          <p:sp>
            <p:nvSpPr>
              <p:cNvPr id="1072" name="Google Shape;1072;p27"/>
              <p:cNvSpPr/>
              <p:nvPr/>
            </p:nvSpPr>
            <p:spPr>
              <a:xfrm>
                <a:off x="978171" y="45486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7"/>
              <p:cNvSpPr/>
              <p:nvPr/>
            </p:nvSpPr>
            <p:spPr>
              <a:xfrm rot="10800000" flipH="1">
                <a:off x="1088305" y="46317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7"/>
              <p:cNvSpPr/>
              <p:nvPr/>
            </p:nvSpPr>
            <p:spPr>
              <a:xfrm>
                <a:off x="812969" y="46588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7"/>
              <p:cNvSpPr/>
              <p:nvPr/>
            </p:nvSpPr>
            <p:spPr>
              <a:xfrm rot="10800000" flipH="1">
                <a:off x="923104" y="47419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7"/>
              <p:cNvSpPr/>
              <p:nvPr/>
            </p:nvSpPr>
            <p:spPr>
              <a:xfrm>
                <a:off x="1101410" y="47534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7"/>
              <p:cNvSpPr/>
              <p:nvPr/>
            </p:nvSpPr>
            <p:spPr>
              <a:xfrm rot="10800000" flipH="1">
                <a:off x="1211545" y="48366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7"/>
              <p:cNvSpPr/>
              <p:nvPr/>
            </p:nvSpPr>
            <p:spPr>
              <a:xfrm>
                <a:off x="936209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7"/>
              <p:cNvSpPr/>
              <p:nvPr/>
            </p:nvSpPr>
            <p:spPr>
              <a:xfrm rot="10800000" flipH="1">
                <a:off x="1046343" y="49467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7"/>
              <p:cNvSpPr/>
              <p:nvPr/>
            </p:nvSpPr>
            <p:spPr>
              <a:xfrm>
                <a:off x="1483673" y="45932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7"/>
              <p:cNvSpPr/>
              <p:nvPr/>
            </p:nvSpPr>
            <p:spPr>
              <a:xfrm rot="10800000" flipH="1">
                <a:off x="1593807" y="4676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7"/>
              <p:cNvSpPr/>
              <p:nvPr/>
            </p:nvSpPr>
            <p:spPr>
              <a:xfrm>
                <a:off x="1318472" y="47033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7"/>
              <p:cNvSpPr/>
              <p:nvPr/>
            </p:nvSpPr>
            <p:spPr>
              <a:xfrm rot="10800000" flipH="1">
                <a:off x="1428606" y="4786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7"/>
              <p:cNvSpPr/>
              <p:nvPr/>
            </p:nvSpPr>
            <p:spPr>
              <a:xfrm>
                <a:off x="1584476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7"/>
              <p:cNvSpPr/>
              <p:nvPr/>
            </p:nvSpPr>
            <p:spPr>
              <a:xfrm rot="10800000" flipH="1">
                <a:off x="1694611" y="49467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7"/>
              <p:cNvSpPr/>
              <p:nvPr/>
            </p:nvSpPr>
            <p:spPr>
              <a:xfrm>
                <a:off x="1419275" y="49737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7"/>
              <p:cNvSpPr/>
              <p:nvPr/>
            </p:nvSpPr>
            <p:spPr>
              <a:xfrm rot="10800000" flipH="1">
                <a:off x="1529409" y="50568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7"/>
              <p:cNvSpPr/>
              <p:nvPr/>
            </p:nvSpPr>
            <p:spPr>
              <a:xfrm>
                <a:off x="1211546" y="4960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7"/>
              <p:cNvSpPr/>
              <p:nvPr/>
            </p:nvSpPr>
            <p:spPr>
              <a:xfrm rot="10800000" flipH="1">
                <a:off x="1321680" y="50434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7"/>
              <p:cNvSpPr/>
              <p:nvPr/>
            </p:nvSpPr>
            <p:spPr>
              <a:xfrm>
                <a:off x="1046344" y="5070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7"/>
              <p:cNvSpPr/>
              <p:nvPr/>
            </p:nvSpPr>
            <p:spPr>
              <a:xfrm rot="10800000" flipH="1">
                <a:off x="1156479" y="51535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7"/>
              <p:cNvSpPr/>
              <p:nvPr/>
            </p:nvSpPr>
            <p:spPr>
              <a:xfrm>
                <a:off x="1006671" y="388414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7"/>
              <p:cNvSpPr/>
              <p:nvPr/>
            </p:nvSpPr>
            <p:spPr>
              <a:xfrm rot="10800000" flipH="1">
                <a:off x="1116805" y="396726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7"/>
              <p:cNvSpPr/>
              <p:nvPr/>
            </p:nvSpPr>
            <p:spPr>
              <a:xfrm>
                <a:off x="841469" y="399427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7"/>
              <p:cNvSpPr/>
              <p:nvPr/>
            </p:nvSpPr>
            <p:spPr>
              <a:xfrm rot="10800000" flipH="1">
                <a:off x="951604" y="407740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7"/>
              <p:cNvSpPr/>
              <p:nvPr/>
            </p:nvSpPr>
            <p:spPr>
              <a:xfrm>
                <a:off x="1129910" y="408895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7"/>
              <p:cNvSpPr/>
              <p:nvPr/>
            </p:nvSpPr>
            <p:spPr>
              <a:xfrm rot="10800000" flipH="1">
                <a:off x="1240045" y="41720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7"/>
              <p:cNvSpPr/>
              <p:nvPr/>
            </p:nvSpPr>
            <p:spPr>
              <a:xfrm>
                <a:off x="964709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7"/>
              <p:cNvSpPr/>
              <p:nvPr/>
            </p:nvSpPr>
            <p:spPr>
              <a:xfrm rot="10800000" flipH="1">
                <a:off x="1074843" y="42822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7"/>
              <p:cNvSpPr/>
              <p:nvPr/>
            </p:nvSpPr>
            <p:spPr>
              <a:xfrm>
                <a:off x="1512173" y="392869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7"/>
              <p:cNvSpPr/>
              <p:nvPr/>
            </p:nvSpPr>
            <p:spPr>
              <a:xfrm rot="10800000" flipH="1">
                <a:off x="1622307" y="4011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7"/>
              <p:cNvSpPr/>
              <p:nvPr/>
            </p:nvSpPr>
            <p:spPr>
              <a:xfrm>
                <a:off x="1346972" y="40388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7"/>
              <p:cNvSpPr/>
              <p:nvPr/>
            </p:nvSpPr>
            <p:spPr>
              <a:xfrm rot="10800000" flipH="1">
                <a:off x="1457106" y="4121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7"/>
              <p:cNvSpPr/>
              <p:nvPr/>
            </p:nvSpPr>
            <p:spPr>
              <a:xfrm>
                <a:off x="1612976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7"/>
              <p:cNvSpPr/>
              <p:nvPr/>
            </p:nvSpPr>
            <p:spPr>
              <a:xfrm rot="10800000" flipH="1">
                <a:off x="1723111" y="428221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7"/>
              <p:cNvSpPr/>
              <p:nvPr/>
            </p:nvSpPr>
            <p:spPr>
              <a:xfrm>
                <a:off x="1447775" y="43092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7"/>
              <p:cNvSpPr/>
              <p:nvPr/>
            </p:nvSpPr>
            <p:spPr>
              <a:xfrm rot="10800000" flipH="1">
                <a:off x="1557909" y="439234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7"/>
              <p:cNvSpPr/>
              <p:nvPr/>
            </p:nvSpPr>
            <p:spPr>
              <a:xfrm>
                <a:off x="1240046" y="4295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7"/>
              <p:cNvSpPr/>
              <p:nvPr/>
            </p:nvSpPr>
            <p:spPr>
              <a:xfrm rot="10800000" flipH="1">
                <a:off x="1350180" y="437893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7"/>
              <p:cNvSpPr/>
              <p:nvPr/>
            </p:nvSpPr>
            <p:spPr>
              <a:xfrm>
                <a:off x="1074844" y="4405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7"/>
              <p:cNvSpPr/>
              <p:nvPr/>
            </p:nvSpPr>
            <p:spPr>
              <a:xfrm rot="10800000" flipH="1">
                <a:off x="1184979" y="44890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7"/>
              <p:cNvSpPr/>
              <p:nvPr/>
            </p:nvSpPr>
            <p:spPr>
              <a:xfrm>
                <a:off x="56871" y="38696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7"/>
              <p:cNvSpPr/>
              <p:nvPr/>
            </p:nvSpPr>
            <p:spPr>
              <a:xfrm rot="10800000" flipH="1">
                <a:off x="167005" y="39527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7"/>
              <p:cNvSpPr/>
              <p:nvPr/>
            </p:nvSpPr>
            <p:spPr>
              <a:xfrm>
                <a:off x="-108331" y="39797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7"/>
              <p:cNvSpPr/>
              <p:nvPr/>
            </p:nvSpPr>
            <p:spPr>
              <a:xfrm rot="10800000" flipH="1">
                <a:off x="1804" y="40628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7"/>
              <p:cNvSpPr/>
              <p:nvPr/>
            </p:nvSpPr>
            <p:spPr>
              <a:xfrm>
                <a:off x="180110" y="40744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7"/>
              <p:cNvSpPr/>
              <p:nvPr/>
            </p:nvSpPr>
            <p:spPr>
              <a:xfrm rot="10800000" flipH="1">
                <a:off x="290245" y="41575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7"/>
              <p:cNvSpPr/>
              <p:nvPr/>
            </p:nvSpPr>
            <p:spPr>
              <a:xfrm>
                <a:off x="14909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7"/>
              <p:cNvSpPr/>
              <p:nvPr/>
            </p:nvSpPr>
            <p:spPr>
              <a:xfrm rot="10800000" flipH="1">
                <a:off x="125043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7"/>
              <p:cNvSpPr/>
              <p:nvPr/>
            </p:nvSpPr>
            <p:spPr>
              <a:xfrm>
                <a:off x="562373" y="391416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7"/>
              <p:cNvSpPr/>
              <p:nvPr/>
            </p:nvSpPr>
            <p:spPr>
              <a:xfrm rot="10800000" flipH="1">
                <a:off x="672507" y="39972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7"/>
              <p:cNvSpPr/>
              <p:nvPr/>
            </p:nvSpPr>
            <p:spPr>
              <a:xfrm>
                <a:off x="397172" y="402429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7"/>
              <p:cNvSpPr/>
              <p:nvPr/>
            </p:nvSpPr>
            <p:spPr>
              <a:xfrm rot="10800000" flipH="1">
                <a:off x="507306" y="41074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7"/>
              <p:cNvSpPr/>
              <p:nvPr/>
            </p:nvSpPr>
            <p:spPr>
              <a:xfrm>
                <a:off x="663176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7"/>
              <p:cNvSpPr/>
              <p:nvPr/>
            </p:nvSpPr>
            <p:spPr>
              <a:xfrm rot="10800000" flipH="1">
                <a:off x="773311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7"/>
              <p:cNvSpPr/>
              <p:nvPr/>
            </p:nvSpPr>
            <p:spPr>
              <a:xfrm>
                <a:off x="497975" y="429468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7"/>
              <p:cNvSpPr/>
              <p:nvPr/>
            </p:nvSpPr>
            <p:spPr>
              <a:xfrm rot="10800000" flipH="1">
                <a:off x="608109" y="437780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7"/>
              <p:cNvSpPr/>
              <p:nvPr/>
            </p:nvSpPr>
            <p:spPr>
              <a:xfrm>
                <a:off x="290246" y="428128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7"/>
              <p:cNvSpPr/>
              <p:nvPr/>
            </p:nvSpPr>
            <p:spPr>
              <a:xfrm rot="10800000" flipH="1">
                <a:off x="400380" y="43644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7"/>
              <p:cNvSpPr/>
              <p:nvPr/>
            </p:nvSpPr>
            <p:spPr>
              <a:xfrm>
                <a:off x="125044" y="439141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7"/>
              <p:cNvSpPr/>
              <p:nvPr/>
            </p:nvSpPr>
            <p:spPr>
              <a:xfrm rot="10800000" flipH="1">
                <a:off x="235179" y="447453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7"/>
              <p:cNvSpPr/>
              <p:nvPr/>
            </p:nvSpPr>
            <p:spPr>
              <a:xfrm>
                <a:off x="28371" y="44049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7"/>
              <p:cNvSpPr/>
              <p:nvPr/>
            </p:nvSpPr>
            <p:spPr>
              <a:xfrm rot="10800000" flipH="1">
                <a:off x="138505" y="44881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7"/>
              <p:cNvSpPr/>
              <p:nvPr/>
            </p:nvSpPr>
            <p:spPr>
              <a:xfrm>
                <a:off x="-136831" y="45151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7"/>
              <p:cNvSpPr/>
              <p:nvPr/>
            </p:nvSpPr>
            <p:spPr>
              <a:xfrm rot="10800000" flipH="1">
                <a:off x="-26696" y="45982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7"/>
              <p:cNvSpPr/>
              <p:nvPr/>
            </p:nvSpPr>
            <p:spPr>
              <a:xfrm>
                <a:off x="151610" y="46098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7"/>
              <p:cNvSpPr/>
              <p:nvPr/>
            </p:nvSpPr>
            <p:spPr>
              <a:xfrm rot="10800000" flipH="1">
                <a:off x="261745" y="46929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7"/>
              <p:cNvSpPr/>
              <p:nvPr/>
            </p:nvSpPr>
            <p:spPr>
              <a:xfrm>
                <a:off x="-13591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7"/>
              <p:cNvSpPr/>
              <p:nvPr/>
            </p:nvSpPr>
            <p:spPr>
              <a:xfrm rot="10800000" flipH="1">
                <a:off x="96543" y="480306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7"/>
              <p:cNvSpPr/>
              <p:nvPr/>
            </p:nvSpPr>
            <p:spPr>
              <a:xfrm>
                <a:off x="533873" y="444954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7"/>
              <p:cNvSpPr/>
              <p:nvPr/>
            </p:nvSpPr>
            <p:spPr>
              <a:xfrm rot="10800000" flipH="1">
                <a:off x="644007" y="4532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7"/>
              <p:cNvSpPr/>
              <p:nvPr/>
            </p:nvSpPr>
            <p:spPr>
              <a:xfrm>
                <a:off x="368672" y="45596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7"/>
              <p:cNvSpPr/>
              <p:nvPr/>
            </p:nvSpPr>
            <p:spPr>
              <a:xfrm rot="10800000" flipH="1">
                <a:off x="478806" y="4642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7"/>
              <p:cNvSpPr/>
              <p:nvPr/>
            </p:nvSpPr>
            <p:spPr>
              <a:xfrm>
                <a:off x="634676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7"/>
              <p:cNvSpPr/>
              <p:nvPr/>
            </p:nvSpPr>
            <p:spPr>
              <a:xfrm rot="10800000" flipH="1">
                <a:off x="744811" y="48030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7"/>
              <p:cNvSpPr/>
              <p:nvPr/>
            </p:nvSpPr>
            <p:spPr>
              <a:xfrm>
                <a:off x="469475" y="48300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7"/>
              <p:cNvSpPr/>
              <p:nvPr/>
            </p:nvSpPr>
            <p:spPr>
              <a:xfrm rot="10800000" flipH="1">
                <a:off x="579609" y="491319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7"/>
              <p:cNvSpPr/>
              <p:nvPr/>
            </p:nvSpPr>
            <p:spPr>
              <a:xfrm>
                <a:off x="261746" y="4816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7"/>
              <p:cNvSpPr/>
              <p:nvPr/>
            </p:nvSpPr>
            <p:spPr>
              <a:xfrm rot="10800000" flipH="1">
                <a:off x="371880" y="489978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7"/>
              <p:cNvSpPr/>
              <p:nvPr/>
            </p:nvSpPr>
            <p:spPr>
              <a:xfrm>
                <a:off x="96544" y="4926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7"/>
              <p:cNvSpPr/>
              <p:nvPr/>
            </p:nvSpPr>
            <p:spPr>
              <a:xfrm rot="10800000" flipH="1">
                <a:off x="206679" y="500992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7"/>
              <p:cNvSpPr/>
              <p:nvPr/>
            </p:nvSpPr>
            <p:spPr>
              <a:xfrm>
                <a:off x="648458" y="41527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7"/>
              <p:cNvSpPr/>
              <p:nvPr/>
            </p:nvSpPr>
            <p:spPr>
              <a:xfrm rot="10800000" flipH="1">
                <a:off x="758592" y="42358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7"/>
              <p:cNvSpPr/>
              <p:nvPr/>
            </p:nvSpPr>
            <p:spPr>
              <a:xfrm>
                <a:off x="483257" y="42629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7"/>
              <p:cNvSpPr/>
              <p:nvPr/>
            </p:nvSpPr>
            <p:spPr>
              <a:xfrm rot="10800000" flipH="1">
                <a:off x="593391" y="43460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7"/>
              <p:cNvSpPr/>
              <p:nvPr/>
            </p:nvSpPr>
            <p:spPr>
              <a:xfrm>
                <a:off x="771698" y="43575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7"/>
              <p:cNvSpPr/>
              <p:nvPr/>
            </p:nvSpPr>
            <p:spPr>
              <a:xfrm rot="10800000" flipH="1">
                <a:off x="881832" y="44407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7"/>
              <p:cNvSpPr/>
              <p:nvPr/>
            </p:nvSpPr>
            <p:spPr>
              <a:xfrm>
                <a:off x="606496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7"/>
              <p:cNvSpPr/>
              <p:nvPr/>
            </p:nvSpPr>
            <p:spPr>
              <a:xfrm rot="10800000" flipH="1">
                <a:off x="716631" y="45508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7"/>
              <p:cNvSpPr/>
              <p:nvPr/>
            </p:nvSpPr>
            <p:spPr>
              <a:xfrm>
                <a:off x="1153961" y="41973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7"/>
              <p:cNvSpPr/>
              <p:nvPr/>
            </p:nvSpPr>
            <p:spPr>
              <a:xfrm rot="10800000" flipH="1">
                <a:off x="1264095" y="4280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7"/>
              <p:cNvSpPr/>
              <p:nvPr/>
            </p:nvSpPr>
            <p:spPr>
              <a:xfrm>
                <a:off x="988759" y="43074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7"/>
              <p:cNvSpPr/>
              <p:nvPr/>
            </p:nvSpPr>
            <p:spPr>
              <a:xfrm rot="10800000" flipH="1">
                <a:off x="1098894" y="4390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7"/>
              <p:cNvSpPr/>
              <p:nvPr/>
            </p:nvSpPr>
            <p:spPr>
              <a:xfrm>
                <a:off x="1254764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7"/>
              <p:cNvSpPr/>
              <p:nvPr/>
            </p:nvSpPr>
            <p:spPr>
              <a:xfrm rot="10800000" flipH="1">
                <a:off x="1364898" y="45508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7"/>
              <p:cNvSpPr/>
              <p:nvPr/>
            </p:nvSpPr>
            <p:spPr>
              <a:xfrm>
                <a:off x="1089563" y="45778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7"/>
              <p:cNvSpPr/>
              <p:nvPr/>
            </p:nvSpPr>
            <p:spPr>
              <a:xfrm rot="10800000" flipH="1">
                <a:off x="1199697" y="46609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7"/>
              <p:cNvSpPr/>
              <p:nvPr/>
            </p:nvSpPr>
            <p:spPr>
              <a:xfrm>
                <a:off x="881833" y="4564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7"/>
              <p:cNvSpPr/>
              <p:nvPr/>
            </p:nvSpPr>
            <p:spPr>
              <a:xfrm rot="10800000" flipH="1">
                <a:off x="991968" y="46475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7"/>
              <p:cNvSpPr/>
              <p:nvPr/>
            </p:nvSpPr>
            <p:spPr>
              <a:xfrm>
                <a:off x="716632" y="4674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7"/>
              <p:cNvSpPr/>
              <p:nvPr/>
            </p:nvSpPr>
            <p:spPr>
              <a:xfrm rot="10800000" flipH="1">
                <a:off x="826766" y="47576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2" name="Google Shape;1172;p27"/>
            <p:cNvGrpSpPr/>
            <p:nvPr/>
          </p:nvGrpSpPr>
          <p:grpSpPr>
            <a:xfrm>
              <a:off x="8475234" y="4661831"/>
              <a:ext cx="1265445" cy="877689"/>
              <a:chOff x="-136831" y="3869609"/>
              <a:chExt cx="1888441" cy="1309788"/>
            </a:xfrm>
          </p:grpSpPr>
          <p:sp>
            <p:nvSpPr>
              <p:cNvPr id="1173" name="Google Shape;1173;p27"/>
              <p:cNvSpPr/>
              <p:nvPr/>
            </p:nvSpPr>
            <p:spPr>
              <a:xfrm>
                <a:off x="978171" y="45486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7"/>
              <p:cNvSpPr/>
              <p:nvPr/>
            </p:nvSpPr>
            <p:spPr>
              <a:xfrm rot="10800000" flipH="1">
                <a:off x="1088305" y="46317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7"/>
              <p:cNvSpPr/>
              <p:nvPr/>
            </p:nvSpPr>
            <p:spPr>
              <a:xfrm>
                <a:off x="812969" y="46588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7"/>
              <p:cNvSpPr/>
              <p:nvPr/>
            </p:nvSpPr>
            <p:spPr>
              <a:xfrm rot="10800000" flipH="1">
                <a:off x="923104" y="47419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7"/>
              <p:cNvSpPr/>
              <p:nvPr/>
            </p:nvSpPr>
            <p:spPr>
              <a:xfrm>
                <a:off x="1101410" y="47534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7"/>
              <p:cNvSpPr/>
              <p:nvPr/>
            </p:nvSpPr>
            <p:spPr>
              <a:xfrm rot="10800000" flipH="1">
                <a:off x="1211545" y="48366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7"/>
              <p:cNvSpPr/>
              <p:nvPr/>
            </p:nvSpPr>
            <p:spPr>
              <a:xfrm>
                <a:off x="936209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7"/>
              <p:cNvSpPr/>
              <p:nvPr/>
            </p:nvSpPr>
            <p:spPr>
              <a:xfrm rot="10800000" flipH="1">
                <a:off x="1046343" y="49467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7"/>
              <p:cNvSpPr/>
              <p:nvPr/>
            </p:nvSpPr>
            <p:spPr>
              <a:xfrm>
                <a:off x="1483673" y="45932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7"/>
              <p:cNvSpPr/>
              <p:nvPr/>
            </p:nvSpPr>
            <p:spPr>
              <a:xfrm rot="10800000" flipH="1">
                <a:off x="1593807" y="4676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7"/>
              <p:cNvSpPr/>
              <p:nvPr/>
            </p:nvSpPr>
            <p:spPr>
              <a:xfrm>
                <a:off x="1318472" y="47033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7"/>
              <p:cNvSpPr/>
              <p:nvPr/>
            </p:nvSpPr>
            <p:spPr>
              <a:xfrm rot="10800000" flipH="1">
                <a:off x="1428606" y="4786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7"/>
              <p:cNvSpPr/>
              <p:nvPr/>
            </p:nvSpPr>
            <p:spPr>
              <a:xfrm>
                <a:off x="1584476" y="48636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7"/>
              <p:cNvSpPr/>
              <p:nvPr/>
            </p:nvSpPr>
            <p:spPr>
              <a:xfrm rot="10800000" flipH="1">
                <a:off x="1694611" y="49467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7"/>
              <p:cNvSpPr/>
              <p:nvPr/>
            </p:nvSpPr>
            <p:spPr>
              <a:xfrm>
                <a:off x="1419275" y="49737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7"/>
              <p:cNvSpPr/>
              <p:nvPr/>
            </p:nvSpPr>
            <p:spPr>
              <a:xfrm rot="10800000" flipH="1">
                <a:off x="1529409" y="50568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7"/>
              <p:cNvSpPr/>
              <p:nvPr/>
            </p:nvSpPr>
            <p:spPr>
              <a:xfrm>
                <a:off x="1211546" y="49603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7"/>
              <p:cNvSpPr/>
              <p:nvPr/>
            </p:nvSpPr>
            <p:spPr>
              <a:xfrm rot="10800000" flipH="1">
                <a:off x="1321680" y="50434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7"/>
              <p:cNvSpPr/>
              <p:nvPr/>
            </p:nvSpPr>
            <p:spPr>
              <a:xfrm>
                <a:off x="1046344" y="50704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7"/>
              <p:cNvSpPr/>
              <p:nvPr/>
            </p:nvSpPr>
            <p:spPr>
              <a:xfrm rot="10800000" flipH="1">
                <a:off x="1156479" y="51535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7"/>
              <p:cNvSpPr/>
              <p:nvPr/>
            </p:nvSpPr>
            <p:spPr>
              <a:xfrm>
                <a:off x="1006671" y="388414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7"/>
              <p:cNvSpPr/>
              <p:nvPr/>
            </p:nvSpPr>
            <p:spPr>
              <a:xfrm rot="10800000" flipH="1">
                <a:off x="1116805" y="396726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841469" y="399427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 rot="10800000" flipH="1">
                <a:off x="951604" y="407740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1129910" y="408895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 rot="10800000" flipH="1">
                <a:off x="1240045" y="41720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964709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7"/>
              <p:cNvSpPr/>
              <p:nvPr/>
            </p:nvSpPr>
            <p:spPr>
              <a:xfrm rot="10800000" flipH="1">
                <a:off x="1074843" y="42822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7"/>
              <p:cNvSpPr/>
              <p:nvPr/>
            </p:nvSpPr>
            <p:spPr>
              <a:xfrm>
                <a:off x="1512173" y="392869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7"/>
              <p:cNvSpPr/>
              <p:nvPr/>
            </p:nvSpPr>
            <p:spPr>
              <a:xfrm rot="10800000" flipH="1">
                <a:off x="1622307" y="4011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7"/>
              <p:cNvSpPr/>
              <p:nvPr/>
            </p:nvSpPr>
            <p:spPr>
              <a:xfrm>
                <a:off x="1346972" y="40388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7"/>
              <p:cNvSpPr/>
              <p:nvPr/>
            </p:nvSpPr>
            <p:spPr>
              <a:xfrm rot="10800000" flipH="1">
                <a:off x="1457106" y="4121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7"/>
              <p:cNvSpPr/>
              <p:nvPr/>
            </p:nvSpPr>
            <p:spPr>
              <a:xfrm>
                <a:off x="1612976" y="41990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7"/>
              <p:cNvSpPr/>
              <p:nvPr/>
            </p:nvSpPr>
            <p:spPr>
              <a:xfrm rot="10800000" flipH="1">
                <a:off x="1723111" y="428221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7"/>
              <p:cNvSpPr/>
              <p:nvPr/>
            </p:nvSpPr>
            <p:spPr>
              <a:xfrm>
                <a:off x="1447775" y="43092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7"/>
              <p:cNvSpPr/>
              <p:nvPr/>
            </p:nvSpPr>
            <p:spPr>
              <a:xfrm rot="10800000" flipH="1">
                <a:off x="1557909" y="439234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7"/>
              <p:cNvSpPr/>
              <p:nvPr/>
            </p:nvSpPr>
            <p:spPr>
              <a:xfrm>
                <a:off x="1240046" y="429581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7"/>
              <p:cNvSpPr/>
              <p:nvPr/>
            </p:nvSpPr>
            <p:spPr>
              <a:xfrm rot="10800000" flipH="1">
                <a:off x="1350180" y="437893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1074844" y="440595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7"/>
              <p:cNvSpPr/>
              <p:nvPr/>
            </p:nvSpPr>
            <p:spPr>
              <a:xfrm rot="10800000" flipH="1">
                <a:off x="1184979" y="44890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7"/>
              <p:cNvSpPr/>
              <p:nvPr/>
            </p:nvSpPr>
            <p:spPr>
              <a:xfrm>
                <a:off x="56871" y="38696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7"/>
              <p:cNvSpPr/>
              <p:nvPr/>
            </p:nvSpPr>
            <p:spPr>
              <a:xfrm rot="10800000" flipH="1">
                <a:off x="167005" y="39527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7"/>
              <p:cNvSpPr/>
              <p:nvPr/>
            </p:nvSpPr>
            <p:spPr>
              <a:xfrm>
                <a:off x="-108331" y="39797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 rot="10800000" flipH="1">
                <a:off x="1804" y="40628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180110" y="40744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 rot="10800000" flipH="1">
                <a:off x="290245" y="41575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14909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 rot="10800000" flipH="1">
                <a:off x="125043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562373" y="391416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 rot="10800000" flipH="1">
                <a:off x="672507" y="39972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397172" y="402429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 rot="10800000" flipH="1">
                <a:off x="507306" y="410741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663176" y="41845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7"/>
              <p:cNvSpPr/>
              <p:nvPr/>
            </p:nvSpPr>
            <p:spPr>
              <a:xfrm rot="10800000" flipH="1">
                <a:off x="773311" y="42676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7"/>
              <p:cNvSpPr/>
              <p:nvPr/>
            </p:nvSpPr>
            <p:spPr>
              <a:xfrm>
                <a:off x="497975" y="429468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7"/>
              <p:cNvSpPr/>
              <p:nvPr/>
            </p:nvSpPr>
            <p:spPr>
              <a:xfrm rot="10800000" flipH="1">
                <a:off x="608109" y="437780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7"/>
              <p:cNvSpPr/>
              <p:nvPr/>
            </p:nvSpPr>
            <p:spPr>
              <a:xfrm>
                <a:off x="290246" y="428128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7"/>
              <p:cNvSpPr/>
              <p:nvPr/>
            </p:nvSpPr>
            <p:spPr>
              <a:xfrm rot="10800000" flipH="1">
                <a:off x="400380" y="43644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7"/>
              <p:cNvSpPr/>
              <p:nvPr/>
            </p:nvSpPr>
            <p:spPr>
              <a:xfrm>
                <a:off x="125044" y="439141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7"/>
              <p:cNvSpPr/>
              <p:nvPr/>
            </p:nvSpPr>
            <p:spPr>
              <a:xfrm rot="10800000" flipH="1">
                <a:off x="235179" y="447453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7"/>
              <p:cNvSpPr/>
              <p:nvPr/>
            </p:nvSpPr>
            <p:spPr>
              <a:xfrm>
                <a:off x="28371" y="44049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7"/>
              <p:cNvSpPr/>
              <p:nvPr/>
            </p:nvSpPr>
            <p:spPr>
              <a:xfrm rot="10800000" flipH="1">
                <a:off x="138505" y="44881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7"/>
              <p:cNvSpPr/>
              <p:nvPr/>
            </p:nvSpPr>
            <p:spPr>
              <a:xfrm>
                <a:off x="-136831" y="451512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7"/>
              <p:cNvSpPr/>
              <p:nvPr/>
            </p:nvSpPr>
            <p:spPr>
              <a:xfrm rot="10800000" flipH="1">
                <a:off x="-26696" y="45982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151610" y="460980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7"/>
              <p:cNvSpPr/>
              <p:nvPr/>
            </p:nvSpPr>
            <p:spPr>
              <a:xfrm rot="10800000" flipH="1">
                <a:off x="261745" y="469293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7"/>
              <p:cNvSpPr/>
              <p:nvPr/>
            </p:nvSpPr>
            <p:spPr>
              <a:xfrm>
                <a:off x="-13591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7"/>
              <p:cNvSpPr/>
              <p:nvPr/>
            </p:nvSpPr>
            <p:spPr>
              <a:xfrm rot="10800000" flipH="1">
                <a:off x="96543" y="480306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7"/>
              <p:cNvSpPr/>
              <p:nvPr/>
            </p:nvSpPr>
            <p:spPr>
              <a:xfrm>
                <a:off x="533873" y="444954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7"/>
              <p:cNvSpPr/>
              <p:nvPr/>
            </p:nvSpPr>
            <p:spPr>
              <a:xfrm rot="10800000" flipH="1">
                <a:off x="644007" y="4532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7"/>
              <p:cNvSpPr/>
              <p:nvPr/>
            </p:nvSpPr>
            <p:spPr>
              <a:xfrm>
                <a:off x="368672" y="455968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7"/>
              <p:cNvSpPr/>
              <p:nvPr/>
            </p:nvSpPr>
            <p:spPr>
              <a:xfrm rot="10800000" flipH="1">
                <a:off x="478806" y="4642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7"/>
              <p:cNvSpPr/>
              <p:nvPr/>
            </p:nvSpPr>
            <p:spPr>
              <a:xfrm>
                <a:off x="634676" y="471994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7"/>
              <p:cNvSpPr/>
              <p:nvPr/>
            </p:nvSpPr>
            <p:spPr>
              <a:xfrm rot="10800000" flipH="1">
                <a:off x="744811" y="480306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7"/>
              <p:cNvSpPr/>
              <p:nvPr/>
            </p:nvSpPr>
            <p:spPr>
              <a:xfrm>
                <a:off x="469475" y="483007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7"/>
              <p:cNvSpPr/>
              <p:nvPr/>
            </p:nvSpPr>
            <p:spPr>
              <a:xfrm rot="10800000" flipH="1">
                <a:off x="579609" y="491319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7"/>
              <p:cNvSpPr/>
              <p:nvPr/>
            </p:nvSpPr>
            <p:spPr>
              <a:xfrm>
                <a:off x="261746" y="481666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7"/>
              <p:cNvSpPr/>
              <p:nvPr/>
            </p:nvSpPr>
            <p:spPr>
              <a:xfrm rot="10800000" flipH="1">
                <a:off x="371880" y="4899789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7"/>
              <p:cNvSpPr/>
              <p:nvPr/>
            </p:nvSpPr>
            <p:spPr>
              <a:xfrm>
                <a:off x="96544" y="492680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7"/>
              <p:cNvSpPr/>
              <p:nvPr/>
            </p:nvSpPr>
            <p:spPr>
              <a:xfrm rot="10800000" flipH="1">
                <a:off x="206679" y="500992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7"/>
              <p:cNvSpPr/>
              <p:nvPr/>
            </p:nvSpPr>
            <p:spPr>
              <a:xfrm>
                <a:off x="648458" y="4152771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7"/>
              <p:cNvSpPr/>
              <p:nvPr/>
            </p:nvSpPr>
            <p:spPr>
              <a:xfrm rot="10800000" flipH="1">
                <a:off x="758592" y="423589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7"/>
              <p:cNvSpPr/>
              <p:nvPr/>
            </p:nvSpPr>
            <p:spPr>
              <a:xfrm>
                <a:off x="483257" y="426290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7"/>
              <p:cNvSpPr/>
              <p:nvPr/>
            </p:nvSpPr>
            <p:spPr>
              <a:xfrm rot="10800000" flipH="1">
                <a:off x="593391" y="434602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7"/>
              <p:cNvSpPr/>
              <p:nvPr/>
            </p:nvSpPr>
            <p:spPr>
              <a:xfrm>
                <a:off x="771698" y="435758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7"/>
              <p:cNvSpPr/>
              <p:nvPr/>
            </p:nvSpPr>
            <p:spPr>
              <a:xfrm rot="10800000" flipH="1">
                <a:off x="881832" y="444070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7"/>
              <p:cNvSpPr/>
              <p:nvPr/>
            </p:nvSpPr>
            <p:spPr>
              <a:xfrm>
                <a:off x="606496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7"/>
              <p:cNvSpPr/>
              <p:nvPr/>
            </p:nvSpPr>
            <p:spPr>
              <a:xfrm rot="10800000" flipH="1">
                <a:off x="716631" y="4550838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7"/>
              <p:cNvSpPr/>
              <p:nvPr/>
            </p:nvSpPr>
            <p:spPr>
              <a:xfrm>
                <a:off x="1153961" y="4197322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7"/>
              <p:cNvSpPr/>
              <p:nvPr/>
            </p:nvSpPr>
            <p:spPr>
              <a:xfrm rot="10800000" flipH="1">
                <a:off x="1264095" y="4280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7"/>
              <p:cNvSpPr/>
              <p:nvPr/>
            </p:nvSpPr>
            <p:spPr>
              <a:xfrm>
                <a:off x="988759" y="4307455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7"/>
              <p:cNvSpPr/>
              <p:nvPr/>
            </p:nvSpPr>
            <p:spPr>
              <a:xfrm rot="10800000" flipH="1">
                <a:off x="1098894" y="4390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7"/>
              <p:cNvSpPr/>
              <p:nvPr/>
            </p:nvSpPr>
            <p:spPr>
              <a:xfrm>
                <a:off x="1254764" y="446771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7"/>
              <p:cNvSpPr/>
              <p:nvPr/>
            </p:nvSpPr>
            <p:spPr>
              <a:xfrm rot="10800000" flipH="1">
                <a:off x="1364898" y="4550837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7"/>
              <p:cNvSpPr/>
              <p:nvPr/>
            </p:nvSpPr>
            <p:spPr>
              <a:xfrm>
                <a:off x="1089563" y="457785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7"/>
              <p:cNvSpPr/>
              <p:nvPr/>
            </p:nvSpPr>
            <p:spPr>
              <a:xfrm rot="10800000" flipH="1">
                <a:off x="1199697" y="4660970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7"/>
              <p:cNvSpPr/>
              <p:nvPr/>
            </p:nvSpPr>
            <p:spPr>
              <a:xfrm>
                <a:off x="881833" y="4564443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7"/>
              <p:cNvSpPr/>
              <p:nvPr/>
            </p:nvSpPr>
            <p:spPr>
              <a:xfrm rot="10800000" flipH="1">
                <a:off x="991968" y="4647564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7"/>
              <p:cNvSpPr/>
              <p:nvPr/>
            </p:nvSpPr>
            <p:spPr>
              <a:xfrm>
                <a:off x="716632" y="467457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7"/>
              <p:cNvSpPr/>
              <p:nvPr/>
            </p:nvSpPr>
            <p:spPr>
              <a:xfrm rot="10800000" flipH="1">
                <a:off x="826766" y="4757696"/>
                <a:ext cx="28500" cy="25800"/>
              </a:xfrm>
              <a:prstGeom prst="ellipse">
                <a:avLst/>
              </a:pr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3" name="Google Shape;1273;p27"/>
          <p:cNvGrpSpPr/>
          <p:nvPr/>
        </p:nvGrpSpPr>
        <p:grpSpPr>
          <a:xfrm rot="-5739702">
            <a:off x="3851044" y="862428"/>
            <a:ext cx="6358803" cy="4566588"/>
            <a:chOff x="1758627" y="657949"/>
            <a:chExt cx="5621198" cy="4036876"/>
          </a:xfrm>
        </p:grpSpPr>
        <p:sp>
          <p:nvSpPr>
            <p:cNvPr id="1274" name="Google Shape;1274;p27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7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1" name="Google Shape;1281;p27"/>
          <p:cNvSpPr txBox="1">
            <a:spLocks noGrp="1"/>
          </p:cNvSpPr>
          <p:nvPr>
            <p:ph type="subTitle" idx="17"/>
          </p:nvPr>
        </p:nvSpPr>
        <p:spPr>
          <a:xfrm>
            <a:off x="1493350" y="4217213"/>
            <a:ext cx="44187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282" name="Google Shape;1282;p27"/>
          <p:cNvSpPr txBox="1">
            <a:spLocks noGrp="1"/>
          </p:cNvSpPr>
          <p:nvPr>
            <p:ph type="subTitle" idx="18"/>
          </p:nvPr>
        </p:nvSpPr>
        <p:spPr>
          <a:xfrm>
            <a:off x="1493350" y="3940913"/>
            <a:ext cx="36381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28"/>
          <p:cNvSpPr txBox="1">
            <a:spLocks noGrp="1"/>
          </p:cNvSpPr>
          <p:nvPr>
            <p:ph type="body" idx="1"/>
          </p:nvPr>
        </p:nvSpPr>
        <p:spPr>
          <a:xfrm>
            <a:off x="720075" y="2581275"/>
            <a:ext cx="39948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●"/>
              <a:defRPr sz="16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○"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■"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●"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 b="0"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 b="0"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●"/>
              <a:defRPr b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286" name="Google Shape;1286;p28"/>
          <p:cNvSpPr txBox="1">
            <a:spLocks noGrp="1"/>
          </p:cNvSpPr>
          <p:nvPr>
            <p:ph type="subTitle" idx="2"/>
          </p:nvPr>
        </p:nvSpPr>
        <p:spPr>
          <a:xfrm>
            <a:off x="720075" y="2190675"/>
            <a:ext cx="37659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grpSp>
        <p:nvGrpSpPr>
          <p:cNvPr id="1287" name="Google Shape;1287;p28"/>
          <p:cNvGrpSpPr/>
          <p:nvPr/>
        </p:nvGrpSpPr>
        <p:grpSpPr>
          <a:xfrm rot="10800000" flipH="1">
            <a:off x="2386512" y="-2302918"/>
            <a:ext cx="6358700" cy="4566514"/>
            <a:chOff x="1758627" y="657949"/>
            <a:chExt cx="5621198" cy="4036876"/>
          </a:xfrm>
        </p:grpSpPr>
        <p:sp>
          <p:nvSpPr>
            <p:cNvPr id="1288" name="Google Shape;1288;p28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28"/>
          <p:cNvGrpSpPr/>
          <p:nvPr/>
        </p:nvGrpSpPr>
        <p:grpSpPr>
          <a:xfrm rot="5060298">
            <a:off x="1211894" y="-4417730"/>
            <a:ext cx="6358803" cy="4566588"/>
            <a:chOff x="1758627" y="657949"/>
            <a:chExt cx="5621198" cy="4036876"/>
          </a:xfrm>
        </p:grpSpPr>
        <p:sp>
          <p:nvSpPr>
            <p:cNvPr id="1296" name="Google Shape;1296;p28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8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8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8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8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8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8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3" name="Google Shape;130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77150" y="327450"/>
            <a:ext cx="2096548" cy="6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5" name="Google Shape;1305;p29"/>
          <p:cNvGrpSpPr/>
          <p:nvPr/>
        </p:nvGrpSpPr>
        <p:grpSpPr>
          <a:xfrm>
            <a:off x="182002" y="-25452"/>
            <a:ext cx="8798794" cy="5295149"/>
            <a:chOff x="182002" y="-25452"/>
            <a:chExt cx="8798794" cy="5295149"/>
          </a:xfrm>
        </p:grpSpPr>
        <p:grpSp>
          <p:nvGrpSpPr>
            <p:cNvPr id="1306" name="Google Shape;1306;p29"/>
            <p:cNvGrpSpPr/>
            <p:nvPr/>
          </p:nvGrpSpPr>
          <p:grpSpPr>
            <a:xfrm>
              <a:off x="670875" y="-25452"/>
              <a:ext cx="7665537" cy="1123029"/>
              <a:chOff x="618900" y="600900"/>
              <a:chExt cx="6760925" cy="990500"/>
            </a:xfrm>
          </p:grpSpPr>
          <p:sp>
            <p:nvSpPr>
              <p:cNvPr id="1307" name="Google Shape;1307;p29"/>
              <p:cNvSpPr/>
              <p:nvPr/>
            </p:nvSpPr>
            <p:spPr>
              <a:xfrm>
                <a:off x="3998675" y="600900"/>
                <a:ext cx="212425" cy="197275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7891" extrusionOk="0">
                    <a:moveTo>
                      <a:pt x="4537" y="0"/>
                    </a:moveTo>
                    <a:lnTo>
                      <a:pt x="3602" y="3107"/>
                    </a:lnTo>
                    <a:lnTo>
                      <a:pt x="0" y="4207"/>
                    </a:lnTo>
                    <a:lnTo>
                      <a:pt x="3465" y="4619"/>
                    </a:lnTo>
                    <a:lnTo>
                      <a:pt x="4317" y="7891"/>
                    </a:lnTo>
                    <a:lnTo>
                      <a:pt x="5114" y="4674"/>
                    </a:lnTo>
                    <a:lnTo>
                      <a:pt x="8496" y="3877"/>
                    </a:lnTo>
                    <a:lnTo>
                      <a:pt x="5197" y="3134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E6B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9"/>
              <p:cNvSpPr/>
              <p:nvPr/>
            </p:nvSpPr>
            <p:spPr>
              <a:xfrm>
                <a:off x="6247725" y="1394100"/>
                <a:ext cx="212400" cy="197300"/>
              </a:xfrm>
              <a:custGeom>
                <a:avLst/>
                <a:gdLst/>
                <a:ahLst/>
                <a:cxnLst/>
                <a:rect l="l" t="t" r="r" b="b"/>
                <a:pathLst>
                  <a:path w="8496" h="7892" extrusionOk="0">
                    <a:moveTo>
                      <a:pt x="4537" y="0"/>
                    </a:moveTo>
                    <a:lnTo>
                      <a:pt x="3602" y="3107"/>
                    </a:lnTo>
                    <a:lnTo>
                      <a:pt x="0" y="4207"/>
                    </a:lnTo>
                    <a:lnTo>
                      <a:pt x="3464" y="4620"/>
                    </a:lnTo>
                    <a:lnTo>
                      <a:pt x="4317" y="7891"/>
                    </a:lnTo>
                    <a:lnTo>
                      <a:pt x="5114" y="4675"/>
                    </a:lnTo>
                    <a:lnTo>
                      <a:pt x="8496" y="3877"/>
                    </a:lnTo>
                    <a:lnTo>
                      <a:pt x="5197" y="3135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9"/>
              <p:cNvSpPr/>
              <p:nvPr/>
            </p:nvSpPr>
            <p:spPr>
              <a:xfrm>
                <a:off x="7227900" y="1012625"/>
                <a:ext cx="1519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5609" extrusionOk="0">
                    <a:moveTo>
                      <a:pt x="3245" y="0"/>
                    </a:moveTo>
                    <a:lnTo>
                      <a:pt x="2585" y="2200"/>
                    </a:lnTo>
                    <a:lnTo>
                      <a:pt x="0" y="2997"/>
                    </a:lnTo>
                    <a:lnTo>
                      <a:pt x="2475" y="3299"/>
                    </a:lnTo>
                    <a:lnTo>
                      <a:pt x="3080" y="5609"/>
                    </a:lnTo>
                    <a:lnTo>
                      <a:pt x="3657" y="3327"/>
                    </a:lnTo>
                    <a:lnTo>
                      <a:pt x="6077" y="2750"/>
                    </a:lnTo>
                    <a:lnTo>
                      <a:pt x="3712" y="2227"/>
                    </a:lnTo>
                    <a:lnTo>
                      <a:pt x="32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9"/>
              <p:cNvSpPr/>
              <p:nvPr/>
            </p:nvSpPr>
            <p:spPr>
              <a:xfrm>
                <a:off x="618900" y="616700"/>
                <a:ext cx="151250" cy="14025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610" extrusionOk="0">
                    <a:moveTo>
                      <a:pt x="3218" y="0"/>
                    </a:moveTo>
                    <a:lnTo>
                      <a:pt x="2558" y="2200"/>
                    </a:lnTo>
                    <a:lnTo>
                      <a:pt x="1" y="2970"/>
                    </a:lnTo>
                    <a:lnTo>
                      <a:pt x="2475" y="3300"/>
                    </a:lnTo>
                    <a:lnTo>
                      <a:pt x="3053" y="5609"/>
                    </a:lnTo>
                    <a:lnTo>
                      <a:pt x="3630" y="3327"/>
                    </a:lnTo>
                    <a:lnTo>
                      <a:pt x="6050" y="2750"/>
                    </a:lnTo>
                    <a:lnTo>
                      <a:pt x="3713" y="2227"/>
                    </a:lnTo>
                    <a:lnTo>
                      <a:pt x="32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9"/>
              <p:cNvSpPr/>
              <p:nvPr/>
            </p:nvSpPr>
            <p:spPr>
              <a:xfrm>
                <a:off x="2356550" y="699875"/>
                <a:ext cx="213125" cy="197300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7892" extrusionOk="0">
                    <a:moveTo>
                      <a:pt x="4565" y="0"/>
                    </a:moveTo>
                    <a:lnTo>
                      <a:pt x="3630" y="3080"/>
                    </a:lnTo>
                    <a:lnTo>
                      <a:pt x="1" y="4179"/>
                    </a:lnTo>
                    <a:lnTo>
                      <a:pt x="3493" y="4619"/>
                    </a:lnTo>
                    <a:lnTo>
                      <a:pt x="4345" y="7891"/>
                    </a:lnTo>
                    <a:lnTo>
                      <a:pt x="5142" y="4674"/>
                    </a:lnTo>
                    <a:lnTo>
                      <a:pt x="8524" y="3877"/>
                    </a:lnTo>
                    <a:lnTo>
                      <a:pt x="5225" y="3107"/>
                    </a:lnTo>
                    <a:lnTo>
                      <a:pt x="45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2" name="Google Shape;1312;p29"/>
            <p:cNvGrpSpPr/>
            <p:nvPr/>
          </p:nvGrpSpPr>
          <p:grpSpPr>
            <a:xfrm>
              <a:off x="182002" y="1193748"/>
              <a:ext cx="8097259" cy="1370849"/>
              <a:chOff x="238125" y="600900"/>
              <a:chExt cx="7141700" cy="1209075"/>
            </a:xfrm>
          </p:grpSpPr>
          <p:sp>
            <p:nvSpPr>
              <p:cNvPr id="1313" name="Google Shape;1313;p29"/>
              <p:cNvSpPr/>
              <p:nvPr/>
            </p:nvSpPr>
            <p:spPr>
              <a:xfrm>
                <a:off x="3998675" y="600900"/>
                <a:ext cx="212425" cy="197275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7891" extrusionOk="0">
                    <a:moveTo>
                      <a:pt x="4537" y="0"/>
                    </a:moveTo>
                    <a:lnTo>
                      <a:pt x="3602" y="3107"/>
                    </a:lnTo>
                    <a:lnTo>
                      <a:pt x="0" y="4207"/>
                    </a:lnTo>
                    <a:lnTo>
                      <a:pt x="3465" y="4619"/>
                    </a:lnTo>
                    <a:lnTo>
                      <a:pt x="4317" y="7891"/>
                    </a:lnTo>
                    <a:lnTo>
                      <a:pt x="5114" y="4674"/>
                    </a:lnTo>
                    <a:lnTo>
                      <a:pt x="8496" y="3877"/>
                    </a:lnTo>
                    <a:lnTo>
                      <a:pt x="5197" y="3134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E6B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9"/>
              <p:cNvSpPr/>
              <p:nvPr/>
            </p:nvSpPr>
            <p:spPr>
              <a:xfrm>
                <a:off x="6553600" y="1669725"/>
                <a:ext cx="151225" cy="1402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10" extrusionOk="0">
                    <a:moveTo>
                      <a:pt x="3217" y="1"/>
                    </a:moveTo>
                    <a:lnTo>
                      <a:pt x="2557" y="2200"/>
                    </a:lnTo>
                    <a:lnTo>
                      <a:pt x="0" y="2970"/>
                    </a:lnTo>
                    <a:lnTo>
                      <a:pt x="2475" y="3300"/>
                    </a:lnTo>
                    <a:lnTo>
                      <a:pt x="3052" y="5610"/>
                    </a:lnTo>
                    <a:lnTo>
                      <a:pt x="3629" y="3328"/>
                    </a:lnTo>
                    <a:lnTo>
                      <a:pt x="6049" y="2750"/>
                    </a:lnTo>
                    <a:lnTo>
                      <a:pt x="3712" y="2228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9"/>
              <p:cNvSpPr/>
              <p:nvPr/>
            </p:nvSpPr>
            <p:spPr>
              <a:xfrm>
                <a:off x="7227900" y="1012625"/>
                <a:ext cx="1519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5609" extrusionOk="0">
                    <a:moveTo>
                      <a:pt x="3245" y="0"/>
                    </a:moveTo>
                    <a:lnTo>
                      <a:pt x="2585" y="2200"/>
                    </a:lnTo>
                    <a:lnTo>
                      <a:pt x="0" y="2997"/>
                    </a:lnTo>
                    <a:lnTo>
                      <a:pt x="2475" y="3299"/>
                    </a:lnTo>
                    <a:lnTo>
                      <a:pt x="3080" y="5609"/>
                    </a:lnTo>
                    <a:lnTo>
                      <a:pt x="3657" y="3327"/>
                    </a:lnTo>
                    <a:lnTo>
                      <a:pt x="6077" y="2750"/>
                    </a:lnTo>
                    <a:lnTo>
                      <a:pt x="3712" y="2227"/>
                    </a:lnTo>
                    <a:lnTo>
                      <a:pt x="32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9"/>
              <p:cNvSpPr/>
              <p:nvPr/>
            </p:nvSpPr>
            <p:spPr>
              <a:xfrm>
                <a:off x="238125" y="726675"/>
                <a:ext cx="213100" cy="197975"/>
              </a:xfrm>
              <a:custGeom>
                <a:avLst/>
                <a:gdLst/>
                <a:ahLst/>
                <a:cxnLst/>
                <a:rect l="l" t="t" r="r" b="b"/>
                <a:pathLst>
                  <a:path w="8524" h="7919" extrusionOk="0">
                    <a:moveTo>
                      <a:pt x="4537" y="0"/>
                    </a:moveTo>
                    <a:lnTo>
                      <a:pt x="3629" y="3107"/>
                    </a:lnTo>
                    <a:lnTo>
                      <a:pt x="0" y="4207"/>
                    </a:lnTo>
                    <a:lnTo>
                      <a:pt x="3492" y="4647"/>
                    </a:lnTo>
                    <a:lnTo>
                      <a:pt x="4317" y="7919"/>
                    </a:lnTo>
                    <a:lnTo>
                      <a:pt x="5141" y="4702"/>
                    </a:lnTo>
                    <a:lnTo>
                      <a:pt x="8523" y="3877"/>
                    </a:lnTo>
                    <a:lnTo>
                      <a:pt x="5224" y="3135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7" name="Google Shape;1317;p29"/>
            <p:cNvGrpSpPr/>
            <p:nvPr/>
          </p:nvGrpSpPr>
          <p:grpSpPr>
            <a:xfrm>
              <a:off x="1648852" y="2689173"/>
              <a:ext cx="7331944" cy="1370849"/>
              <a:chOff x="238125" y="600900"/>
              <a:chExt cx="6466700" cy="1209075"/>
            </a:xfrm>
          </p:grpSpPr>
          <p:sp>
            <p:nvSpPr>
              <p:cNvPr id="1318" name="Google Shape;1318;p29"/>
              <p:cNvSpPr/>
              <p:nvPr/>
            </p:nvSpPr>
            <p:spPr>
              <a:xfrm>
                <a:off x="3998675" y="600900"/>
                <a:ext cx="212425" cy="197275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7891" extrusionOk="0">
                    <a:moveTo>
                      <a:pt x="4537" y="0"/>
                    </a:moveTo>
                    <a:lnTo>
                      <a:pt x="3602" y="3107"/>
                    </a:lnTo>
                    <a:lnTo>
                      <a:pt x="0" y="4207"/>
                    </a:lnTo>
                    <a:lnTo>
                      <a:pt x="3465" y="4619"/>
                    </a:lnTo>
                    <a:lnTo>
                      <a:pt x="4317" y="7891"/>
                    </a:lnTo>
                    <a:lnTo>
                      <a:pt x="5114" y="4674"/>
                    </a:lnTo>
                    <a:lnTo>
                      <a:pt x="8496" y="3877"/>
                    </a:lnTo>
                    <a:lnTo>
                      <a:pt x="5197" y="3134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E6B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9"/>
              <p:cNvSpPr/>
              <p:nvPr/>
            </p:nvSpPr>
            <p:spPr>
              <a:xfrm>
                <a:off x="6247725" y="1394100"/>
                <a:ext cx="212400" cy="197300"/>
              </a:xfrm>
              <a:custGeom>
                <a:avLst/>
                <a:gdLst/>
                <a:ahLst/>
                <a:cxnLst/>
                <a:rect l="l" t="t" r="r" b="b"/>
                <a:pathLst>
                  <a:path w="8496" h="7892" extrusionOk="0">
                    <a:moveTo>
                      <a:pt x="4537" y="0"/>
                    </a:moveTo>
                    <a:lnTo>
                      <a:pt x="3602" y="3107"/>
                    </a:lnTo>
                    <a:lnTo>
                      <a:pt x="0" y="4207"/>
                    </a:lnTo>
                    <a:lnTo>
                      <a:pt x="3464" y="4620"/>
                    </a:lnTo>
                    <a:lnTo>
                      <a:pt x="4317" y="7891"/>
                    </a:lnTo>
                    <a:lnTo>
                      <a:pt x="5114" y="4675"/>
                    </a:lnTo>
                    <a:lnTo>
                      <a:pt x="8496" y="3877"/>
                    </a:lnTo>
                    <a:lnTo>
                      <a:pt x="5197" y="3135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6553600" y="1669725"/>
                <a:ext cx="151225" cy="1402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10" extrusionOk="0">
                    <a:moveTo>
                      <a:pt x="3217" y="1"/>
                    </a:moveTo>
                    <a:lnTo>
                      <a:pt x="2557" y="2200"/>
                    </a:lnTo>
                    <a:lnTo>
                      <a:pt x="0" y="2970"/>
                    </a:lnTo>
                    <a:lnTo>
                      <a:pt x="2475" y="3300"/>
                    </a:lnTo>
                    <a:lnTo>
                      <a:pt x="3052" y="5610"/>
                    </a:lnTo>
                    <a:lnTo>
                      <a:pt x="3629" y="3328"/>
                    </a:lnTo>
                    <a:lnTo>
                      <a:pt x="6049" y="2750"/>
                    </a:lnTo>
                    <a:lnTo>
                      <a:pt x="3712" y="2228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238125" y="726675"/>
                <a:ext cx="213100" cy="197975"/>
              </a:xfrm>
              <a:custGeom>
                <a:avLst/>
                <a:gdLst/>
                <a:ahLst/>
                <a:cxnLst/>
                <a:rect l="l" t="t" r="r" b="b"/>
                <a:pathLst>
                  <a:path w="8524" h="7919" extrusionOk="0">
                    <a:moveTo>
                      <a:pt x="4537" y="0"/>
                    </a:moveTo>
                    <a:lnTo>
                      <a:pt x="3629" y="3107"/>
                    </a:lnTo>
                    <a:lnTo>
                      <a:pt x="0" y="4207"/>
                    </a:lnTo>
                    <a:lnTo>
                      <a:pt x="3492" y="4647"/>
                    </a:lnTo>
                    <a:lnTo>
                      <a:pt x="4317" y="7919"/>
                    </a:lnTo>
                    <a:lnTo>
                      <a:pt x="5141" y="4702"/>
                    </a:lnTo>
                    <a:lnTo>
                      <a:pt x="8523" y="3877"/>
                    </a:lnTo>
                    <a:lnTo>
                      <a:pt x="5224" y="3135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618900" y="616700"/>
                <a:ext cx="151250" cy="14025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610" extrusionOk="0">
                    <a:moveTo>
                      <a:pt x="3218" y="0"/>
                    </a:moveTo>
                    <a:lnTo>
                      <a:pt x="2558" y="2200"/>
                    </a:lnTo>
                    <a:lnTo>
                      <a:pt x="1" y="2970"/>
                    </a:lnTo>
                    <a:lnTo>
                      <a:pt x="2475" y="3300"/>
                    </a:lnTo>
                    <a:lnTo>
                      <a:pt x="3053" y="5609"/>
                    </a:lnTo>
                    <a:lnTo>
                      <a:pt x="3630" y="3327"/>
                    </a:lnTo>
                    <a:lnTo>
                      <a:pt x="6050" y="2750"/>
                    </a:lnTo>
                    <a:lnTo>
                      <a:pt x="3713" y="2227"/>
                    </a:lnTo>
                    <a:lnTo>
                      <a:pt x="32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3" name="Google Shape;1323;p29"/>
            <p:cNvGrpSpPr/>
            <p:nvPr/>
          </p:nvGrpSpPr>
          <p:grpSpPr>
            <a:xfrm>
              <a:off x="182002" y="4011066"/>
              <a:ext cx="7268584" cy="1258631"/>
              <a:chOff x="969008" y="699875"/>
              <a:chExt cx="6410817" cy="1110100"/>
            </a:xfrm>
          </p:grpSpPr>
          <p:sp>
            <p:nvSpPr>
              <p:cNvPr id="1324" name="Google Shape;1324;p29"/>
              <p:cNvSpPr/>
              <p:nvPr/>
            </p:nvSpPr>
            <p:spPr>
              <a:xfrm>
                <a:off x="6247725" y="1394100"/>
                <a:ext cx="212400" cy="197300"/>
              </a:xfrm>
              <a:custGeom>
                <a:avLst/>
                <a:gdLst/>
                <a:ahLst/>
                <a:cxnLst/>
                <a:rect l="l" t="t" r="r" b="b"/>
                <a:pathLst>
                  <a:path w="8496" h="7892" extrusionOk="0">
                    <a:moveTo>
                      <a:pt x="4537" y="0"/>
                    </a:moveTo>
                    <a:lnTo>
                      <a:pt x="3602" y="3107"/>
                    </a:lnTo>
                    <a:lnTo>
                      <a:pt x="0" y="4207"/>
                    </a:lnTo>
                    <a:lnTo>
                      <a:pt x="3464" y="4620"/>
                    </a:lnTo>
                    <a:lnTo>
                      <a:pt x="4317" y="7891"/>
                    </a:lnTo>
                    <a:lnTo>
                      <a:pt x="5114" y="4675"/>
                    </a:lnTo>
                    <a:lnTo>
                      <a:pt x="8496" y="3877"/>
                    </a:lnTo>
                    <a:lnTo>
                      <a:pt x="5197" y="3135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6553600" y="1669725"/>
                <a:ext cx="151225" cy="1402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10" extrusionOk="0">
                    <a:moveTo>
                      <a:pt x="3217" y="1"/>
                    </a:moveTo>
                    <a:lnTo>
                      <a:pt x="2557" y="2200"/>
                    </a:lnTo>
                    <a:lnTo>
                      <a:pt x="0" y="2970"/>
                    </a:lnTo>
                    <a:lnTo>
                      <a:pt x="2475" y="3300"/>
                    </a:lnTo>
                    <a:lnTo>
                      <a:pt x="3052" y="5610"/>
                    </a:lnTo>
                    <a:lnTo>
                      <a:pt x="3629" y="3328"/>
                    </a:lnTo>
                    <a:lnTo>
                      <a:pt x="6049" y="2750"/>
                    </a:lnTo>
                    <a:lnTo>
                      <a:pt x="3712" y="2228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7227900" y="1012625"/>
                <a:ext cx="1519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5609" extrusionOk="0">
                    <a:moveTo>
                      <a:pt x="3245" y="0"/>
                    </a:moveTo>
                    <a:lnTo>
                      <a:pt x="2585" y="2200"/>
                    </a:lnTo>
                    <a:lnTo>
                      <a:pt x="0" y="2997"/>
                    </a:lnTo>
                    <a:lnTo>
                      <a:pt x="2475" y="3299"/>
                    </a:lnTo>
                    <a:lnTo>
                      <a:pt x="3080" y="5609"/>
                    </a:lnTo>
                    <a:lnTo>
                      <a:pt x="3657" y="3327"/>
                    </a:lnTo>
                    <a:lnTo>
                      <a:pt x="6077" y="2750"/>
                    </a:lnTo>
                    <a:lnTo>
                      <a:pt x="3712" y="2227"/>
                    </a:lnTo>
                    <a:lnTo>
                      <a:pt x="32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969008" y="1289539"/>
                <a:ext cx="213100" cy="197975"/>
              </a:xfrm>
              <a:custGeom>
                <a:avLst/>
                <a:gdLst/>
                <a:ahLst/>
                <a:cxnLst/>
                <a:rect l="l" t="t" r="r" b="b"/>
                <a:pathLst>
                  <a:path w="8524" h="7919" extrusionOk="0">
                    <a:moveTo>
                      <a:pt x="4537" y="0"/>
                    </a:moveTo>
                    <a:lnTo>
                      <a:pt x="3629" y="3107"/>
                    </a:lnTo>
                    <a:lnTo>
                      <a:pt x="0" y="4207"/>
                    </a:lnTo>
                    <a:lnTo>
                      <a:pt x="3492" y="4647"/>
                    </a:lnTo>
                    <a:lnTo>
                      <a:pt x="4317" y="7919"/>
                    </a:lnTo>
                    <a:lnTo>
                      <a:pt x="5141" y="4702"/>
                    </a:lnTo>
                    <a:lnTo>
                      <a:pt x="8523" y="3877"/>
                    </a:lnTo>
                    <a:lnTo>
                      <a:pt x="5224" y="3135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E6BB86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356550" y="699875"/>
                <a:ext cx="213125" cy="197300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7892" extrusionOk="0">
                    <a:moveTo>
                      <a:pt x="4565" y="0"/>
                    </a:moveTo>
                    <a:lnTo>
                      <a:pt x="3630" y="3080"/>
                    </a:lnTo>
                    <a:lnTo>
                      <a:pt x="1" y="4179"/>
                    </a:lnTo>
                    <a:lnTo>
                      <a:pt x="3493" y="4619"/>
                    </a:lnTo>
                    <a:lnTo>
                      <a:pt x="4345" y="7891"/>
                    </a:lnTo>
                    <a:lnTo>
                      <a:pt x="5142" y="4674"/>
                    </a:lnTo>
                    <a:lnTo>
                      <a:pt x="8524" y="3877"/>
                    </a:lnTo>
                    <a:lnTo>
                      <a:pt x="5225" y="3107"/>
                    </a:lnTo>
                    <a:lnTo>
                      <a:pt x="45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29" name="Google Shape;132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4581523" y="3554800"/>
            <a:ext cx="3243126" cy="9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02827" y="837375"/>
            <a:ext cx="1587973" cy="4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Google Shape;133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83643" y="1043800"/>
            <a:ext cx="1630930" cy="48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6225" y="777100"/>
            <a:ext cx="3442550" cy="10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371852" y="4191000"/>
            <a:ext cx="1630930" cy="480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5" name="Google Shape;1335;p30"/>
          <p:cNvGrpSpPr/>
          <p:nvPr/>
        </p:nvGrpSpPr>
        <p:grpSpPr>
          <a:xfrm flipH="1">
            <a:off x="111250" y="235851"/>
            <a:ext cx="8296681" cy="4684714"/>
            <a:chOff x="175045" y="831366"/>
            <a:chExt cx="7317588" cy="4131870"/>
          </a:xfrm>
        </p:grpSpPr>
        <p:sp>
          <p:nvSpPr>
            <p:cNvPr id="1336" name="Google Shape;1336;p30"/>
            <p:cNvSpPr/>
            <p:nvPr/>
          </p:nvSpPr>
          <p:spPr>
            <a:xfrm>
              <a:off x="1098957" y="831366"/>
              <a:ext cx="301367" cy="279894"/>
            </a:xfrm>
            <a:custGeom>
              <a:avLst/>
              <a:gdLst/>
              <a:ahLst/>
              <a:cxnLst/>
              <a:rect l="l" t="t" r="r" b="b"/>
              <a:pathLst>
                <a:path w="8497" h="7891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4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6877796" y="3561546"/>
              <a:ext cx="212400" cy="197300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6646010" y="2442613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175045" y="4423157"/>
              <a:ext cx="301387" cy="279996"/>
            </a:xfrm>
            <a:custGeom>
              <a:avLst/>
              <a:gdLst/>
              <a:ahLst/>
              <a:cxnLst/>
              <a:rect l="l" t="t" r="r" b="b"/>
              <a:pathLst>
                <a:path w="8524" h="7919" extrusionOk="0">
                  <a:moveTo>
                    <a:pt x="4537" y="0"/>
                  </a:moveTo>
                  <a:lnTo>
                    <a:pt x="3629" y="3107"/>
                  </a:lnTo>
                  <a:lnTo>
                    <a:pt x="0" y="4207"/>
                  </a:lnTo>
                  <a:lnTo>
                    <a:pt x="3492" y="4647"/>
                  </a:lnTo>
                  <a:lnTo>
                    <a:pt x="4317" y="7919"/>
                  </a:lnTo>
                  <a:lnTo>
                    <a:pt x="5141" y="4702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1803434" y="831376"/>
              <a:ext cx="151250" cy="140250"/>
            </a:xfrm>
            <a:custGeom>
              <a:avLst/>
              <a:gdLst/>
              <a:ahLst/>
              <a:cxnLst/>
              <a:rect l="l" t="t" r="r" b="b"/>
              <a:pathLst>
                <a:path w="6050" h="5610" extrusionOk="0">
                  <a:moveTo>
                    <a:pt x="3218" y="0"/>
                  </a:moveTo>
                  <a:lnTo>
                    <a:pt x="2558" y="2200"/>
                  </a:lnTo>
                  <a:lnTo>
                    <a:pt x="1" y="2970"/>
                  </a:lnTo>
                  <a:lnTo>
                    <a:pt x="2475" y="3300"/>
                  </a:lnTo>
                  <a:lnTo>
                    <a:pt x="3053" y="5609"/>
                  </a:lnTo>
                  <a:lnTo>
                    <a:pt x="3630" y="3327"/>
                  </a:lnTo>
                  <a:lnTo>
                    <a:pt x="6050" y="2750"/>
                  </a:lnTo>
                  <a:lnTo>
                    <a:pt x="3713" y="2227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7279508" y="4765936"/>
              <a:ext cx="213125" cy="197300"/>
            </a:xfrm>
            <a:custGeom>
              <a:avLst/>
              <a:gdLst/>
              <a:ahLst/>
              <a:cxnLst/>
              <a:rect l="l" t="t" r="r" b="b"/>
              <a:pathLst>
                <a:path w="8525" h="7892" extrusionOk="0">
                  <a:moveTo>
                    <a:pt x="4565" y="0"/>
                  </a:moveTo>
                  <a:lnTo>
                    <a:pt x="3630" y="3080"/>
                  </a:lnTo>
                  <a:lnTo>
                    <a:pt x="1" y="4179"/>
                  </a:lnTo>
                  <a:lnTo>
                    <a:pt x="3493" y="4619"/>
                  </a:lnTo>
                  <a:lnTo>
                    <a:pt x="4345" y="7891"/>
                  </a:lnTo>
                  <a:lnTo>
                    <a:pt x="5142" y="4674"/>
                  </a:lnTo>
                  <a:lnTo>
                    <a:pt x="8524" y="3877"/>
                  </a:lnTo>
                  <a:lnTo>
                    <a:pt x="5225" y="3107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ITLE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720000" y="783375"/>
            <a:ext cx="3852000" cy="1436100"/>
          </a:xfrm>
          <a:prstGeom prst="rect">
            <a:avLst/>
          </a:prstGeom>
          <a:effectLst>
            <a:outerShdw dist="76200" dir="1086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/>
          </p:nvPr>
        </p:nvSpPr>
        <p:spPr>
          <a:xfrm>
            <a:off x="720000" y="1948800"/>
            <a:ext cx="3852000" cy="1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Fira Sans"/>
              <a:buNone/>
              <a:defRPr sz="160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720000" y="3743325"/>
            <a:ext cx="43092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CREDITS: </a:t>
            </a:r>
            <a:r>
              <a:rPr lang="en" sz="100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This presentation template was created by </a:t>
            </a:r>
            <a:r>
              <a:rPr lang="en" sz="1000">
                <a:solidFill>
                  <a:schemeClr val="accent5"/>
                </a:solidFill>
                <a:uFill>
                  <a:noFill/>
                </a:uFill>
                <a:latin typeface="Fira Sans ExtraBold"/>
                <a:ea typeface="Fira Sans ExtraBold"/>
                <a:cs typeface="Fira Sans ExtraBold"/>
                <a:sym typeface="Fira Sans Extra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, including icons by </a:t>
            </a:r>
            <a:r>
              <a:rPr lang="en" sz="1000">
                <a:solidFill>
                  <a:schemeClr val="accent5"/>
                </a:solidFill>
                <a:uFill>
                  <a:noFill/>
                </a:uFill>
                <a:latin typeface="Fira Sans ExtraBold"/>
                <a:ea typeface="Fira Sans ExtraBold"/>
                <a:cs typeface="Fira Sans ExtraBold"/>
                <a:sym typeface="Fira Sans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, and infographics &amp; images by </a:t>
            </a:r>
            <a:r>
              <a:rPr lang="en" sz="1000">
                <a:solidFill>
                  <a:schemeClr val="accent5"/>
                </a:solidFill>
                <a:uFill>
                  <a:noFill/>
                </a:uFill>
                <a:latin typeface="Fira Sans ExtraBold"/>
                <a:ea typeface="Fira Sans ExtraBold"/>
                <a:cs typeface="Fira Sans ExtraBold"/>
                <a:sym typeface="Fira Sans Extra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accent5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31" name="Google Shape;31;p3"/>
          <p:cNvGrpSpPr/>
          <p:nvPr/>
        </p:nvGrpSpPr>
        <p:grpSpPr>
          <a:xfrm rot="4441273" flipH="1">
            <a:off x="-635920" y="1099515"/>
            <a:ext cx="5187764" cy="3783332"/>
            <a:chOff x="2668001" y="1142037"/>
            <a:chExt cx="4586049" cy="3344513"/>
          </a:xfrm>
        </p:grpSpPr>
        <p:sp>
          <p:nvSpPr>
            <p:cNvPr id="32" name="Google Shape;32;p3"/>
            <p:cNvSpPr/>
            <p:nvPr/>
          </p:nvSpPr>
          <p:spPr>
            <a:xfrm rot="-5400000">
              <a:off x="6768630" y="363629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668001" y="1142037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146199" y="3739744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323570" y="4328883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3"/>
          <p:cNvGrpSpPr/>
          <p:nvPr/>
        </p:nvGrpSpPr>
        <p:grpSpPr>
          <a:xfrm rot="2837351">
            <a:off x="3413842" y="250270"/>
            <a:ext cx="5766686" cy="4566566"/>
            <a:chOff x="1758627" y="657949"/>
            <a:chExt cx="5097790" cy="4036876"/>
          </a:xfrm>
        </p:grpSpPr>
        <p:sp>
          <p:nvSpPr>
            <p:cNvPr id="40" name="Google Shape;40;p3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946793" y="1344593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324387" y="3267892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Google Shape;4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329077" y="4485212"/>
            <a:ext cx="2235776" cy="65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7629" y="4282380"/>
            <a:ext cx="1340851" cy="39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4827" y="195736"/>
            <a:ext cx="2726723" cy="80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44123" y="58503"/>
            <a:ext cx="1635287" cy="48149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"/>
          <p:cNvSpPr/>
          <p:nvPr/>
        </p:nvSpPr>
        <p:spPr>
          <a:xfrm rot="-7534081" flipH="1">
            <a:off x="8672442" y="2210360"/>
            <a:ext cx="256522" cy="238302"/>
          </a:xfrm>
          <a:custGeom>
            <a:avLst/>
            <a:gdLst/>
            <a:ahLst/>
            <a:cxnLst/>
            <a:rect l="l" t="t" r="r" b="b"/>
            <a:pathLst>
              <a:path w="8496" h="7892" extrusionOk="0">
                <a:moveTo>
                  <a:pt x="4537" y="0"/>
                </a:moveTo>
                <a:lnTo>
                  <a:pt x="3602" y="3107"/>
                </a:lnTo>
                <a:lnTo>
                  <a:pt x="0" y="4207"/>
                </a:lnTo>
                <a:lnTo>
                  <a:pt x="3464" y="4620"/>
                </a:lnTo>
                <a:lnTo>
                  <a:pt x="4317" y="7891"/>
                </a:lnTo>
                <a:lnTo>
                  <a:pt x="5114" y="4675"/>
                </a:lnTo>
                <a:lnTo>
                  <a:pt x="8496" y="3877"/>
                </a:lnTo>
                <a:lnTo>
                  <a:pt x="5197" y="3135"/>
                </a:lnTo>
                <a:lnTo>
                  <a:pt x="45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 hasCustomPrompt="1"/>
          </p:nvPr>
        </p:nvSpPr>
        <p:spPr>
          <a:xfrm>
            <a:off x="3013780" y="1042300"/>
            <a:ext cx="3123900" cy="14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Fira Sans"/>
              <a:buNone/>
              <a:defRPr sz="10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4"/>
          <p:cNvSpPr txBox="1">
            <a:spLocks noGrp="1"/>
          </p:cNvSpPr>
          <p:nvPr>
            <p:ph type="title" idx="2"/>
          </p:nvPr>
        </p:nvSpPr>
        <p:spPr>
          <a:xfrm>
            <a:off x="1986150" y="2952750"/>
            <a:ext cx="5171700" cy="10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 rot="-5739702">
            <a:off x="3851044" y="862428"/>
            <a:ext cx="6358803" cy="4566588"/>
            <a:chOff x="1758627" y="657949"/>
            <a:chExt cx="5621198" cy="4036876"/>
          </a:xfrm>
        </p:grpSpPr>
        <p:sp>
          <p:nvSpPr>
            <p:cNvPr id="56" name="Google Shape;56;p4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4"/>
          <p:cNvGrpSpPr/>
          <p:nvPr/>
        </p:nvGrpSpPr>
        <p:grpSpPr>
          <a:xfrm rot="-5739702">
            <a:off x="-1529056" y="745903"/>
            <a:ext cx="6358803" cy="4566588"/>
            <a:chOff x="1758627" y="657949"/>
            <a:chExt cx="5621198" cy="4036876"/>
          </a:xfrm>
        </p:grpSpPr>
        <p:sp>
          <p:nvSpPr>
            <p:cNvPr id="64" name="Google Shape;64;p4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4"/>
          <p:cNvSpPr txBox="1">
            <a:spLocks noGrp="1"/>
          </p:cNvSpPr>
          <p:nvPr>
            <p:ph type="subTitle" idx="1"/>
          </p:nvPr>
        </p:nvSpPr>
        <p:spPr>
          <a:xfrm>
            <a:off x="1362125" y="4008475"/>
            <a:ext cx="642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Fira Sans"/>
              <a:buNone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620">
          <p15:clr>
            <a:srgbClr val="FA7B17"/>
          </p15:clr>
        </p15:guide>
        <p15:guide id="3" orient="horz" pos="241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4577700" y="2600475"/>
            <a:ext cx="3663900" cy="11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●"/>
              <a:defRPr sz="16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○"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■"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0"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5" name="Google Shape;75;p5"/>
          <p:cNvGrpSpPr/>
          <p:nvPr/>
        </p:nvGrpSpPr>
        <p:grpSpPr>
          <a:xfrm>
            <a:off x="-5217413" y="-413010"/>
            <a:ext cx="6358700" cy="4566514"/>
            <a:chOff x="1758627" y="657949"/>
            <a:chExt cx="5621198" cy="4036876"/>
          </a:xfrm>
        </p:grpSpPr>
        <p:sp>
          <p:nvSpPr>
            <p:cNvPr id="76" name="Google Shape;76;p5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5"/>
          <p:cNvGrpSpPr/>
          <p:nvPr/>
        </p:nvGrpSpPr>
        <p:grpSpPr>
          <a:xfrm rot="5739702" flipH="1">
            <a:off x="5349244" y="950553"/>
            <a:ext cx="6358803" cy="4566588"/>
            <a:chOff x="1758627" y="657949"/>
            <a:chExt cx="5621198" cy="4036876"/>
          </a:xfrm>
        </p:grpSpPr>
        <p:sp>
          <p:nvSpPr>
            <p:cNvPr id="84" name="Google Shape;84;p5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5"/>
          <p:cNvSpPr txBox="1">
            <a:spLocks noGrp="1"/>
          </p:cNvSpPr>
          <p:nvPr>
            <p:ph type="subTitle" idx="2"/>
          </p:nvPr>
        </p:nvSpPr>
        <p:spPr>
          <a:xfrm>
            <a:off x="4577700" y="2190675"/>
            <a:ext cx="37659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1171500" y="2573550"/>
            <a:ext cx="34005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●"/>
              <a:defRPr sz="16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 algn="r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○"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 algn="r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■"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0">
                <a:solidFill>
                  <a:schemeClr val="lt1"/>
                </a:solidFill>
              </a:defRPr>
            </a:lvl7pPr>
            <a:lvl8pPr marL="3657600" lvl="7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subTitle" idx="2"/>
          </p:nvPr>
        </p:nvSpPr>
        <p:spPr>
          <a:xfrm>
            <a:off x="2819400" y="2190750"/>
            <a:ext cx="1752600" cy="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2400" b="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grpSp>
        <p:nvGrpSpPr>
          <p:cNvPr id="137" name="Google Shape;137;p9"/>
          <p:cNvGrpSpPr/>
          <p:nvPr/>
        </p:nvGrpSpPr>
        <p:grpSpPr>
          <a:xfrm rot="10800000">
            <a:off x="266712" y="199207"/>
            <a:ext cx="8568931" cy="2882055"/>
            <a:chOff x="-422602" y="1922013"/>
            <a:chExt cx="7575080" cy="2547785"/>
          </a:xfrm>
        </p:grpSpPr>
        <p:sp>
          <p:nvSpPr>
            <p:cNvPr id="138" name="Google Shape;138;p9"/>
            <p:cNvSpPr/>
            <p:nvPr/>
          </p:nvSpPr>
          <p:spPr>
            <a:xfrm rot="-5400000">
              <a:off x="1528600" y="4107855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484040" y="4132249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 rot="-5400000">
              <a:off x="-428090" y="2174739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7000553" y="1922013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6397226" y="4329548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6883461" y="2734505"/>
              <a:ext cx="259180" cy="240686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29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9"/>
          <p:cNvSpPr/>
          <p:nvPr/>
        </p:nvSpPr>
        <p:spPr>
          <a:xfrm rot="10800000">
            <a:off x="5654465" y="500733"/>
            <a:ext cx="241059" cy="223186"/>
          </a:xfrm>
          <a:custGeom>
            <a:avLst/>
            <a:gdLst/>
            <a:ahLst/>
            <a:cxnLst/>
            <a:rect l="l" t="t" r="r" b="b"/>
            <a:pathLst>
              <a:path w="8524" h="7892" extrusionOk="0">
                <a:moveTo>
                  <a:pt x="4537" y="1"/>
                </a:moveTo>
                <a:lnTo>
                  <a:pt x="3629" y="3080"/>
                </a:lnTo>
                <a:lnTo>
                  <a:pt x="0" y="4207"/>
                </a:lnTo>
                <a:lnTo>
                  <a:pt x="3492" y="4620"/>
                </a:lnTo>
                <a:lnTo>
                  <a:pt x="4317" y="7892"/>
                </a:lnTo>
                <a:lnTo>
                  <a:pt x="5142" y="4675"/>
                </a:lnTo>
                <a:lnTo>
                  <a:pt x="8523" y="3877"/>
                </a:lnTo>
                <a:lnTo>
                  <a:pt x="5224" y="3135"/>
                </a:lnTo>
                <a:lnTo>
                  <a:pt x="4537" y="1"/>
                </a:lnTo>
                <a:close/>
              </a:path>
            </a:pathLst>
          </a:custGeom>
          <a:solidFill>
            <a:srgbClr val="E6BB86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 rot="10800000">
            <a:off x="7416590" y="4053558"/>
            <a:ext cx="241059" cy="223186"/>
          </a:xfrm>
          <a:custGeom>
            <a:avLst/>
            <a:gdLst/>
            <a:ahLst/>
            <a:cxnLst/>
            <a:rect l="l" t="t" r="r" b="b"/>
            <a:pathLst>
              <a:path w="8524" h="7892" extrusionOk="0">
                <a:moveTo>
                  <a:pt x="4537" y="1"/>
                </a:moveTo>
                <a:lnTo>
                  <a:pt x="3629" y="3080"/>
                </a:lnTo>
                <a:lnTo>
                  <a:pt x="0" y="4207"/>
                </a:lnTo>
                <a:lnTo>
                  <a:pt x="3492" y="4620"/>
                </a:lnTo>
                <a:lnTo>
                  <a:pt x="4317" y="7892"/>
                </a:lnTo>
                <a:lnTo>
                  <a:pt x="5142" y="4675"/>
                </a:lnTo>
                <a:lnTo>
                  <a:pt x="8523" y="3877"/>
                </a:lnTo>
                <a:lnTo>
                  <a:pt x="5224" y="3135"/>
                </a:lnTo>
                <a:lnTo>
                  <a:pt x="4537" y="1"/>
                </a:lnTo>
                <a:close/>
              </a:path>
            </a:pathLst>
          </a:custGeom>
          <a:solidFill>
            <a:srgbClr val="E6BB86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 rot="10800000">
            <a:off x="4778165" y="3882108"/>
            <a:ext cx="241059" cy="223186"/>
          </a:xfrm>
          <a:custGeom>
            <a:avLst/>
            <a:gdLst/>
            <a:ahLst/>
            <a:cxnLst/>
            <a:rect l="l" t="t" r="r" b="b"/>
            <a:pathLst>
              <a:path w="8524" h="7892" extrusionOk="0">
                <a:moveTo>
                  <a:pt x="4537" y="1"/>
                </a:moveTo>
                <a:lnTo>
                  <a:pt x="3629" y="3080"/>
                </a:lnTo>
                <a:lnTo>
                  <a:pt x="0" y="4207"/>
                </a:lnTo>
                <a:lnTo>
                  <a:pt x="3492" y="4620"/>
                </a:lnTo>
                <a:lnTo>
                  <a:pt x="4317" y="7892"/>
                </a:lnTo>
                <a:lnTo>
                  <a:pt x="5142" y="4675"/>
                </a:lnTo>
                <a:lnTo>
                  <a:pt x="8523" y="3877"/>
                </a:lnTo>
                <a:lnTo>
                  <a:pt x="5224" y="3135"/>
                </a:lnTo>
                <a:lnTo>
                  <a:pt x="4537" y="1"/>
                </a:lnTo>
                <a:close/>
              </a:path>
            </a:pathLst>
          </a:custGeom>
          <a:solidFill>
            <a:srgbClr val="E6BB86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1762" y="4139275"/>
            <a:ext cx="3493873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605811" y="500725"/>
            <a:ext cx="2235776" cy="65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01637" y="1700875"/>
            <a:ext cx="2065341" cy="6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1461" y="4168650"/>
            <a:ext cx="2953810" cy="86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body" idx="1"/>
          </p:nvPr>
        </p:nvSpPr>
        <p:spPr>
          <a:xfrm>
            <a:off x="702000" y="1209675"/>
            <a:ext cx="7740000" cy="3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ra Sans"/>
              <a:buChar char="●"/>
              <a:defRPr sz="12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ra Sans"/>
              <a:buChar char="○"/>
              <a:defRPr sz="12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ra Sans"/>
              <a:buChar char="■"/>
              <a:defRPr sz="12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ra Sans"/>
              <a:buChar char="●"/>
              <a:defRPr sz="12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ra Sans"/>
              <a:buChar char="○"/>
              <a:defRPr sz="12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ra Sans"/>
              <a:buChar char="■"/>
              <a:defRPr sz="1200"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0">
                <a:solidFill>
                  <a:schemeClr val="lt1"/>
                </a:solidFill>
              </a:defRPr>
            </a:lvl7pPr>
            <a:lvl8pPr marL="3657600" lvl="7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4" name="Google Shape;154;p10"/>
          <p:cNvGrpSpPr/>
          <p:nvPr/>
        </p:nvGrpSpPr>
        <p:grpSpPr>
          <a:xfrm rot="10800000">
            <a:off x="266712" y="199207"/>
            <a:ext cx="8568931" cy="2882055"/>
            <a:chOff x="-422602" y="1922013"/>
            <a:chExt cx="7575080" cy="2547785"/>
          </a:xfrm>
        </p:grpSpPr>
        <p:sp>
          <p:nvSpPr>
            <p:cNvPr id="155" name="Google Shape;155;p10"/>
            <p:cNvSpPr/>
            <p:nvPr/>
          </p:nvSpPr>
          <p:spPr>
            <a:xfrm rot="-5400000">
              <a:off x="1528600" y="4107855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484040" y="4132249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 rot="-5400000">
              <a:off x="-428090" y="2174739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7000553" y="1922013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6397226" y="4329548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rgbClr val="E6B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6883461" y="2734505"/>
              <a:ext cx="259180" cy="240686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29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0"/>
          <p:cNvSpPr/>
          <p:nvPr/>
        </p:nvSpPr>
        <p:spPr>
          <a:xfrm rot="10800000">
            <a:off x="5654465" y="500733"/>
            <a:ext cx="241059" cy="223186"/>
          </a:xfrm>
          <a:custGeom>
            <a:avLst/>
            <a:gdLst/>
            <a:ahLst/>
            <a:cxnLst/>
            <a:rect l="l" t="t" r="r" b="b"/>
            <a:pathLst>
              <a:path w="8524" h="7892" extrusionOk="0">
                <a:moveTo>
                  <a:pt x="4537" y="1"/>
                </a:moveTo>
                <a:lnTo>
                  <a:pt x="3629" y="3080"/>
                </a:lnTo>
                <a:lnTo>
                  <a:pt x="0" y="4207"/>
                </a:lnTo>
                <a:lnTo>
                  <a:pt x="3492" y="4620"/>
                </a:lnTo>
                <a:lnTo>
                  <a:pt x="4317" y="7892"/>
                </a:lnTo>
                <a:lnTo>
                  <a:pt x="5142" y="4675"/>
                </a:lnTo>
                <a:lnTo>
                  <a:pt x="8523" y="3877"/>
                </a:lnTo>
                <a:lnTo>
                  <a:pt x="5224" y="3135"/>
                </a:lnTo>
                <a:lnTo>
                  <a:pt x="4537" y="1"/>
                </a:lnTo>
                <a:close/>
              </a:path>
            </a:pathLst>
          </a:custGeom>
          <a:solidFill>
            <a:srgbClr val="E6BB86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7416590" y="4053558"/>
            <a:ext cx="241059" cy="223186"/>
          </a:xfrm>
          <a:custGeom>
            <a:avLst/>
            <a:gdLst/>
            <a:ahLst/>
            <a:cxnLst/>
            <a:rect l="l" t="t" r="r" b="b"/>
            <a:pathLst>
              <a:path w="8524" h="7892" extrusionOk="0">
                <a:moveTo>
                  <a:pt x="4537" y="1"/>
                </a:moveTo>
                <a:lnTo>
                  <a:pt x="3629" y="3080"/>
                </a:lnTo>
                <a:lnTo>
                  <a:pt x="0" y="4207"/>
                </a:lnTo>
                <a:lnTo>
                  <a:pt x="3492" y="4620"/>
                </a:lnTo>
                <a:lnTo>
                  <a:pt x="4317" y="7892"/>
                </a:lnTo>
                <a:lnTo>
                  <a:pt x="5142" y="4675"/>
                </a:lnTo>
                <a:lnTo>
                  <a:pt x="8523" y="3877"/>
                </a:lnTo>
                <a:lnTo>
                  <a:pt x="5224" y="3135"/>
                </a:lnTo>
                <a:lnTo>
                  <a:pt x="4537" y="1"/>
                </a:lnTo>
                <a:close/>
              </a:path>
            </a:pathLst>
          </a:custGeom>
          <a:solidFill>
            <a:srgbClr val="E6BB86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4778165" y="3882108"/>
            <a:ext cx="241059" cy="223186"/>
          </a:xfrm>
          <a:custGeom>
            <a:avLst/>
            <a:gdLst/>
            <a:ahLst/>
            <a:cxnLst/>
            <a:rect l="l" t="t" r="r" b="b"/>
            <a:pathLst>
              <a:path w="8524" h="7892" extrusionOk="0">
                <a:moveTo>
                  <a:pt x="4537" y="1"/>
                </a:moveTo>
                <a:lnTo>
                  <a:pt x="3629" y="3080"/>
                </a:lnTo>
                <a:lnTo>
                  <a:pt x="0" y="4207"/>
                </a:lnTo>
                <a:lnTo>
                  <a:pt x="3492" y="4620"/>
                </a:lnTo>
                <a:lnTo>
                  <a:pt x="4317" y="7892"/>
                </a:lnTo>
                <a:lnTo>
                  <a:pt x="5142" y="4675"/>
                </a:lnTo>
                <a:lnTo>
                  <a:pt x="8523" y="3877"/>
                </a:lnTo>
                <a:lnTo>
                  <a:pt x="5224" y="3135"/>
                </a:lnTo>
                <a:lnTo>
                  <a:pt x="4537" y="1"/>
                </a:lnTo>
                <a:close/>
              </a:path>
            </a:pathLst>
          </a:custGeom>
          <a:solidFill>
            <a:srgbClr val="E6BB86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239002" y="199200"/>
            <a:ext cx="1536276" cy="4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>
            <a:spLocks noGrp="1"/>
          </p:cNvSpPr>
          <p:nvPr>
            <p:ph type="title"/>
          </p:nvPr>
        </p:nvSpPr>
        <p:spPr>
          <a:xfrm>
            <a:off x="2310900" y="1087200"/>
            <a:ext cx="4522200" cy="23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84" name="Google Shape;184;p12"/>
          <p:cNvGrpSpPr/>
          <p:nvPr/>
        </p:nvGrpSpPr>
        <p:grpSpPr>
          <a:xfrm rot="-5739286">
            <a:off x="4147742" y="2488822"/>
            <a:ext cx="5510859" cy="3957635"/>
            <a:chOff x="1758627" y="657949"/>
            <a:chExt cx="5621198" cy="4036876"/>
          </a:xfrm>
        </p:grpSpPr>
        <p:sp>
          <p:nvSpPr>
            <p:cNvPr id="185" name="Google Shape;185;p12"/>
            <p:cNvSpPr/>
            <p:nvPr/>
          </p:nvSpPr>
          <p:spPr>
            <a:xfrm rot="-5400000">
              <a:off x="6195198" y="3180514"/>
              <a:ext cx="395170" cy="367037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2"/>
          <p:cNvGrpSpPr/>
          <p:nvPr/>
        </p:nvGrpSpPr>
        <p:grpSpPr>
          <a:xfrm rot="-5739286">
            <a:off x="-1160384" y="3100717"/>
            <a:ext cx="5510859" cy="2659772"/>
            <a:chOff x="1758627" y="657949"/>
            <a:chExt cx="5621198" cy="2713026"/>
          </a:xfrm>
        </p:grpSpPr>
        <p:sp>
          <p:nvSpPr>
            <p:cNvPr id="193" name="Google Shape;193;p12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5803462" y="1353884"/>
              <a:ext cx="369174" cy="341783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" name="Google Shape;19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8946" y="1336425"/>
            <a:ext cx="1825894" cy="5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142226" y="4"/>
            <a:ext cx="2258324" cy="6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279874" y="1022062"/>
            <a:ext cx="1373276" cy="4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/>
          <p:nvPr/>
        </p:nvSpPr>
        <p:spPr>
          <a:xfrm rot="-5739201">
            <a:off x="7833125" y="3005703"/>
            <a:ext cx="264802" cy="244453"/>
          </a:xfrm>
          <a:custGeom>
            <a:avLst/>
            <a:gdLst/>
            <a:ahLst/>
            <a:cxnLst/>
            <a:rect l="l" t="t" r="r" b="b"/>
            <a:pathLst>
              <a:path w="6077" h="5610" extrusionOk="0">
                <a:moveTo>
                  <a:pt x="3245" y="1"/>
                </a:moveTo>
                <a:lnTo>
                  <a:pt x="2585" y="2200"/>
                </a:lnTo>
                <a:lnTo>
                  <a:pt x="0" y="2997"/>
                </a:lnTo>
                <a:lnTo>
                  <a:pt x="2475" y="3300"/>
                </a:lnTo>
                <a:lnTo>
                  <a:pt x="3080" y="5609"/>
                </a:lnTo>
                <a:lnTo>
                  <a:pt x="3657" y="3327"/>
                </a:lnTo>
                <a:lnTo>
                  <a:pt x="6077" y="2750"/>
                </a:lnTo>
                <a:lnTo>
                  <a:pt x="3712" y="2228"/>
                </a:lnTo>
                <a:lnTo>
                  <a:pt x="324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470423" y="1582500"/>
            <a:ext cx="42348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1"/>
          </p:nvPr>
        </p:nvSpPr>
        <p:spPr>
          <a:xfrm>
            <a:off x="470430" y="2423406"/>
            <a:ext cx="37998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Fira Sans"/>
              <a:buNone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13"/>
          <p:cNvGrpSpPr/>
          <p:nvPr/>
        </p:nvGrpSpPr>
        <p:grpSpPr>
          <a:xfrm>
            <a:off x="1762071" y="-163929"/>
            <a:ext cx="7395249" cy="5310914"/>
            <a:chOff x="1758627" y="657949"/>
            <a:chExt cx="5621198" cy="4036876"/>
          </a:xfrm>
        </p:grpSpPr>
        <p:sp>
          <p:nvSpPr>
            <p:cNvPr id="207" name="Google Shape;207;p13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13"/>
          <p:cNvGrpSpPr/>
          <p:nvPr/>
        </p:nvGrpSpPr>
        <p:grpSpPr>
          <a:xfrm flipH="1">
            <a:off x="-4" y="-4"/>
            <a:ext cx="7395249" cy="5310914"/>
            <a:chOff x="1758627" y="657949"/>
            <a:chExt cx="5621198" cy="4036876"/>
          </a:xfrm>
        </p:grpSpPr>
        <p:sp>
          <p:nvSpPr>
            <p:cNvPr id="215" name="Google Shape;215;p13"/>
            <p:cNvSpPr/>
            <p:nvPr/>
          </p:nvSpPr>
          <p:spPr>
            <a:xfrm rot="-5400000">
              <a:off x="5312950" y="944922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 rot="-5400000">
              <a:off x="6558562" y="1018103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3"/>
          <p:cNvSpPr/>
          <p:nvPr/>
        </p:nvSpPr>
        <p:spPr>
          <a:xfrm rot="-5400000">
            <a:off x="827517" y="3983983"/>
            <a:ext cx="390370" cy="362598"/>
          </a:xfrm>
          <a:custGeom>
            <a:avLst/>
            <a:gdLst/>
            <a:ahLst/>
            <a:cxnLst/>
            <a:rect l="l" t="t" r="r" b="b"/>
            <a:pathLst>
              <a:path w="8496" h="7892" extrusionOk="0">
                <a:moveTo>
                  <a:pt x="4537" y="0"/>
                </a:moveTo>
                <a:lnTo>
                  <a:pt x="3602" y="3107"/>
                </a:lnTo>
                <a:lnTo>
                  <a:pt x="0" y="4207"/>
                </a:lnTo>
                <a:lnTo>
                  <a:pt x="3464" y="4620"/>
                </a:lnTo>
                <a:lnTo>
                  <a:pt x="4317" y="7891"/>
                </a:lnTo>
                <a:lnTo>
                  <a:pt x="5114" y="4675"/>
                </a:lnTo>
                <a:lnTo>
                  <a:pt x="8496" y="3877"/>
                </a:lnTo>
                <a:lnTo>
                  <a:pt x="5197" y="3135"/>
                </a:lnTo>
                <a:lnTo>
                  <a:pt x="45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4250" y="327450"/>
            <a:ext cx="2096548" cy="6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209125"/>
            <a:ext cx="3173499" cy="93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0225" y="3919412"/>
            <a:ext cx="2096548" cy="61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12000" y="268975"/>
            <a:ext cx="1212201" cy="356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3"/>
          <p:cNvSpPr txBox="1">
            <a:spLocks noGrp="1"/>
          </p:cNvSpPr>
          <p:nvPr>
            <p:ph type="subTitle" idx="2"/>
          </p:nvPr>
        </p:nvSpPr>
        <p:spPr>
          <a:xfrm>
            <a:off x="4752975" y="866775"/>
            <a:ext cx="3857700" cy="3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Fira Sans"/>
              <a:buNone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TITLE_AND_DESCRIPTION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3432690" y="1692410"/>
            <a:ext cx="54867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14"/>
          <p:cNvSpPr txBox="1">
            <a:spLocks noGrp="1"/>
          </p:cNvSpPr>
          <p:nvPr>
            <p:ph type="subTitle" idx="1"/>
          </p:nvPr>
        </p:nvSpPr>
        <p:spPr>
          <a:xfrm>
            <a:off x="3432699" y="2533320"/>
            <a:ext cx="49230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Fira Sans"/>
              <a:buNone/>
              <a:defRPr b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title" idx="2" hasCustomPrompt="1"/>
          </p:nvPr>
        </p:nvSpPr>
        <p:spPr>
          <a:xfrm>
            <a:off x="613231" y="1822740"/>
            <a:ext cx="2701200" cy="14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Fira Sans"/>
              <a:buNone/>
              <a:defRPr sz="10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31" name="Google Shape;231;p14"/>
          <p:cNvGrpSpPr/>
          <p:nvPr/>
        </p:nvGrpSpPr>
        <p:grpSpPr>
          <a:xfrm>
            <a:off x="1762071" y="-163929"/>
            <a:ext cx="7395249" cy="5310914"/>
            <a:chOff x="1758627" y="657949"/>
            <a:chExt cx="5621198" cy="4036876"/>
          </a:xfrm>
        </p:grpSpPr>
        <p:sp>
          <p:nvSpPr>
            <p:cNvPr id="232" name="Google Shape;232;p14"/>
            <p:cNvSpPr/>
            <p:nvPr/>
          </p:nvSpPr>
          <p:spPr>
            <a:xfrm rot="-5400000">
              <a:off x="6429988" y="2205583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 rot="-5400000">
              <a:off x="6710679" y="1955812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7041625" y="3173675"/>
              <a:ext cx="212425" cy="197300"/>
            </a:xfrm>
            <a:custGeom>
              <a:avLst/>
              <a:gdLst/>
              <a:ahLst/>
              <a:cxnLst/>
              <a:rect l="l" t="t" r="r" b="b"/>
              <a:pathLst>
                <a:path w="8497" h="7892" extrusionOk="0">
                  <a:moveTo>
                    <a:pt x="4537" y="0"/>
                  </a:moveTo>
                  <a:lnTo>
                    <a:pt x="3602" y="3080"/>
                  </a:lnTo>
                  <a:lnTo>
                    <a:pt x="0" y="4207"/>
                  </a:lnTo>
                  <a:lnTo>
                    <a:pt x="3465" y="4619"/>
                  </a:lnTo>
                  <a:lnTo>
                    <a:pt x="4317" y="7891"/>
                  </a:lnTo>
                  <a:lnTo>
                    <a:pt x="5114" y="4674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14"/>
          <p:cNvGrpSpPr/>
          <p:nvPr/>
        </p:nvGrpSpPr>
        <p:grpSpPr>
          <a:xfrm flipH="1">
            <a:off x="-4" y="-4"/>
            <a:ext cx="7395249" cy="5310914"/>
            <a:chOff x="1758627" y="657949"/>
            <a:chExt cx="5621198" cy="4036876"/>
          </a:xfrm>
        </p:grpSpPr>
        <p:sp>
          <p:nvSpPr>
            <p:cNvPr id="240" name="Google Shape;240;p14"/>
            <p:cNvSpPr/>
            <p:nvPr/>
          </p:nvSpPr>
          <p:spPr>
            <a:xfrm rot="-5400000">
              <a:off x="5312950" y="944922"/>
              <a:ext cx="296723" cy="275608"/>
            </a:xfrm>
            <a:custGeom>
              <a:avLst/>
              <a:gdLst/>
              <a:ahLst/>
              <a:cxnLst/>
              <a:rect l="l" t="t" r="r" b="b"/>
              <a:pathLst>
                <a:path w="8496" h="7892" extrusionOk="0">
                  <a:moveTo>
                    <a:pt x="4537" y="0"/>
                  </a:moveTo>
                  <a:lnTo>
                    <a:pt x="3602" y="3107"/>
                  </a:lnTo>
                  <a:lnTo>
                    <a:pt x="0" y="4207"/>
                  </a:lnTo>
                  <a:lnTo>
                    <a:pt x="3464" y="4620"/>
                  </a:lnTo>
                  <a:lnTo>
                    <a:pt x="4317" y="7891"/>
                  </a:lnTo>
                  <a:lnTo>
                    <a:pt x="5114" y="4675"/>
                  </a:lnTo>
                  <a:lnTo>
                    <a:pt x="8496" y="3877"/>
                  </a:lnTo>
                  <a:lnTo>
                    <a:pt x="5197" y="31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319900" y="4289250"/>
              <a:ext cx="213100" cy="197300"/>
            </a:xfrm>
            <a:custGeom>
              <a:avLst/>
              <a:gdLst/>
              <a:ahLst/>
              <a:cxnLst/>
              <a:rect l="l" t="t" r="r" b="b"/>
              <a:pathLst>
                <a:path w="8524" h="7892" extrusionOk="0">
                  <a:moveTo>
                    <a:pt x="4537" y="1"/>
                  </a:moveTo>
                  <a:lnTo>
                    <a:pt x="3629" y="3080"/>
                  </a:lnTo>
                  <a:lnTo>
                    <a:pt x="0" y="4207"/>
                  </a:lnTo>
                  <a:lnTo>
                    <a:pt x="3492" y="4620"/>
                  </a:lnTo>
                  <a:lnTo>
                    <a:pt x="4317" y="7892"/>
                  </a:lnTo>
                  <a:lnTo>
                    <a:pt x="5142" y="4675"/>
                  </a:lnTo>
                  <a:lnTo>
                    <a:pt x="8523" y="3877"/>
                  </a:lnTo>
                  <a:lnTo>
                    <a:pt x="5224" y="3135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758627" y="657949"/>
              <a:ext cx="151250" cy="140225"/>
            </a:xfrm>
            <a:custGeom>
              <a:avLst/>
              <a:gdLst/>
              <a:ahLst/>
              <a:cxnLst/>
              <a:rect l="l" t="t" r="r" b="b"/>
              <a:pathLst>
                <a:path w="6050" h="5609" extrusionOk="0">
                  <a:moveTo>
                    <a:pt x="3217" y="0"/>
                  </a:moveTo>
                  <a:lnTo>
                    <a:pt x="2557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30" y="3327"/>
                  </a:lnTo>
                  <a:lnTo>
                    <a:pt x="6049" y="2750"/>
                  </a:lnTo>
                  <a:lnTo>
                    <a:pt x="3712" y="2227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 rot="-5400000">
              <a:off x="6558562" y="1018103"/>
              <a:ext cx="151225" cy="140250"/>
            </a:xfrm>
            <a:custGeom>
              <a:avLst/>
              <a:gdLst/>
              <a:ahLst/>
              <a:cxnLst/>
              <a:rect l="l" t="t" r="r" b="b"/>
              <a:pathLst>
                <a:path w="6049" h="5610" extrusionOk="0">
                  <a:moveTo>
                    <a:pt x="3217" y="1"/>
                  </a:moveTo>
                  <a:lnTo>
                    <a:pt x="2557" y="2200"/>
                  </a:lnTo>
                  <a:lnTo>
                    <a:pt x="0" y="2970"/>
                  </a:lnTo>
                  <a:lnTo>
                    <a:pt x="2475" y="3300"/>
                  </a:lnTo>
                  <a:lnTo>
                    <a:pt x="3052" y="5610"/>
                  </a:lnTo>
                  <a:lnTo>
                    <a:pt x="3629" y="3328"/>
                  </a:lnTo>
                  <a:lnTo>
                    <a:pt x="6049" y="2750"/>
                  </a:lnTo>
                  <a:lnTo>
                    <a:pt x="3712" y="2228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7227900" y="1012625"/>
              <a:ext cx="151925" cy="140225"/>
            </a:xfrm>
            <a:custGeom>
              <a:avLst/>
              <a:gdLst/>
              <a:ahLst/>
              <a:cxnLst/>
              <a:rect l="l" t="t" r="r" b="b"/>
              <a:pathLst>
                <a:path w="6077" h="5609" extrusionOk="0">
                  <a:moveTo>
                    <a:pt x="3245" y="0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299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6043575" y="4554575"/>
              <a:ext cx="151925" cy="140250"/>
            </a:xfrm>
            <a:custGeom>
              <a:avLst/>
              <a:gdLst/>
              <a:ahLst/>
              <a:cxnLst/>
              <a:rect l="l" t="t" r="r" b="b"/>
              <a:pathLst>
                <a:path w="6077" h="5610" extrusionOk="0">
                  <a:moveTo>
                    <a:pt x="3245" y="1"/>
                  </a:moveTo>
                  <a:lnTo>
                    <a:pt x="2585" y="2200"/>
                  </a:lnTo>
                  <a:lnTo>
                    <a:pt x="0" y="2997"/>
                  </a:lnTo>
                  <a:lnTo>
                    <a:pt x="2475" y="3300"/>
                  </a:lnTo>
                  <a:lnTo>
                    <a:pt x="3080" y="5609"/>
                  </a:lnTo>
                  <a:lnTo>
                    <a:pt x="3657" y="3327"/>
                  </a:lnTo>
                  <a:lnTo>
                    <a:pt x="6077" y="2750"/>
                  </a:lnTo>
                  <a:lnTo>
                    <a:pt x="3712" y="2228"/>
                  </a:lnTo>
                  <a:lnTo>
                    <a:pt x="3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14"/>
          <p:cNvSpPr/>
          <p:nvPr/>
        </p:nvSpPr>
        <p:spPr>
          <a:xfrm rot="-5400000">
            <a:off x="827517" y="3983983"/>
            <a:ext cx="390370" cy="362598"/>
          </a:xfrm>
          <a:custGeom>
            <a:avLst/>
            <a:gdLst/>
            <a:ahLst/>
            <a:cxnLst/>
            <a:rect l="l" t="t" r="r" b="b"/>
            <a:pathLst>
              <a:path w="8496" h="7892" extrusionOk="0">
                <a:moveTo>
                  <a:pt x="4537" y="0"/>
                </a:moveTo>
                <a:lnTo>
                  <a:pt x="3602" y="3107"/>
                </a:lnTo>
                <a:lnTo>
                  <a:pt x="0" y="4207"/>
                </a:lnTo>
                <a:lnTo>
                  <a:pt x="3464" y="4620"/>
                </a:lnTo>
                <a:lnTo>
                  <a:pt x="4317" y="7891"/>
                </a:lnTo>
                <a:lnTo>
                  <a:pt x="5114" y="4675"/>
                </a:lnTo>
                <a:lnTo>
                  <a:pt x="8496" y="3877"/>
                </a:lnTo>
                <a:lnTo>
                  <a:pt x="5197" y="3135"/>
                </a:lnTo>
                <a:lnTo>
                  <a:pt x="45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4250" y="327450"/>
            <a:ext cx="2096548" cy="6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209125"/>
            <a:ext cx="3173499" cy="93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0225" y="3919412"/>
            <a:ext cx="2096548" cy="61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12000" y="268975"/>
            <a:ext cx="1212201" cy="35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acifico"/>
              <a:buNone/>
              <a:defRPr sz="28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Char char="●"/>
              <a:defRPr sz="18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●"/>
              <a:defRPr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5" r:id="rId10"/>
    <p:sldLayoutId id="2147483668" r:id="rId11"/>
    <p:sldLayoutId id="2147483669" r:id="rId12"/>
    <p:sldLayoutId id="2147483670" r:id="rId13"/>
    <p:sldLayoutId id="2147483671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34"/>
          <p:cNvSpPr txBox="1">
            <a:spLocks noGrp="1"/>
          </p:cNvSpPr>
          <p:nvPr>
            <p:ph type="title"/>
          </p:nvPr>
        </p:nvSpPr>
        <p:spPr>
          <a:xfrm>
            <a:off x="1364850" y="529039"/>
            <a:ext cx="64143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Ai </a:t>
            </a:r>
            <a:r>
              <a:rPr lang="en" i="1" dirty="0" err="1"/>
              <a:t>nhanh</a:t>
            </a:r>
            <a:r>
              <a:rPr lang="en" i="1" dirty="0"/>
              <a:t> </a:t>
            </a:r>
            <a:r>
              <a:rPr lang="en" i="1" dirty="0" err="1"/>
              <a:t>hơn</a:t>
            </a:r>
            <a:r>
              <a:rPr lang="en" i="1" dirty="0"/>
              <a:t>!</a:t>
            </a:r>
            <a:endParaRPr i="1" dirty="0"/>
          </a:p>
        </p:txBody>
      </p:sp>
      <p:sp>
        <p:nvSpPr>
          <p:cNvPr id="1366" name="Google Shape;1366;p34"/>
          <p:cNvSpPr txBox="1">
            <a:spLocks noGrp="1"/>
          </p:cNvSpPr>
          <p:nvPr>
            <p:ph type="body" idx="1"/>
          </p:nvPr>
        </p:nvSpPr>
        <p:spPr>
          <a:xfrm>
            <a:off x="702000" y="1209675"/>
            <a:ext cx="7740000" cy="3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vi-VN" sz="2400" b="1" dirty="0"/>
              <a:t>Có 4 đội.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b="1" dirty="0"/>
              <a:t>Trong thời gian 45s, các đội ghép đặc điểm của cảnh quan thích hợp với hình ảnh đã cho</a:t>
            </a:r>
            <a:endParaRPr lang="en-V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41"/>
          <p:cNvSpPr txBox="1">
            <a:spLocks noGrp="1"/>
          </p:cNvSpPr>
          <p:nvPr>
            <p:ph type="body" idx="1"/>
          </p:nvPr>
        </p:nvSpPr>
        <p:spPr>
          <a:xfrm>
            <a:off x="540568" y="194368"/>
            <a:ext cx="7093780" cy="4665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250000"/>
              </a:lnSpc>
            </a:pPr>
            <a:r>
              <a:rPr lang="vi-VN" sz="2000" i="1" dirty="0"/>
              <a:t>Mùa mưa, sinh vật phát triển mạnh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Mùa mưa, nước sông dâng cao </a:t>
            </a:r>
          </a:p>
          <a:p>
            <a:pPr lvl="0">
              <a:lnSpc>
                <a:spcPct val="250000"/>
              </a:lnSpc>
            </a:pPr>
            <a:r>
              <a:rPr lang="vi-VN" sz="2000" i="1" dirty="0"/>
              <a:t>Loại đất chính ở đây là đất phù sa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Đất feralit có chứa nhiều sắt nên có màu xám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Môi trường nhiệt đới, đất đai dễ bị xói mòn 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Rừng ở đây được bảo tồn tốt</a:t>
            </a:r>
            <a:endParaRPr lang="en-VN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DC64CD-70AB-9C4F-A215-86899CEED7C6}"/>
              </a:ext>
            </a:extLst>
          </p:cNvPr>
          <p:cNvGrpSpPr/>
          <p:nvPr/>
        </p:nvGrpSpPr>
        <p:grpSpPr>
          <a:xfrm>
            <a:off x="6157086" y="491718"/>
            <a:ext cx="2643667" cy="962100"/>
            <a:chOff x="5396493" y="796458"/>
            <a:chExt cx="2643667" cy="962100"/>
          </a:xfrm>
        </p:grpSpPr>
        <p:sp>
          <p:nvSpPr>
            <p:cNvPr id="8" name="Google Shape;1631;p43">
              <a:extLst>
                <a:ext uri="{FF2B5EF4-FFF2-40B4-BE49-F238E27FC236}">
                  <a16:creationId xmlns:a16="http://schemas.microsoft.com/office/drawing/2014/main" id="{65759F70-AE1F-CB49-B474-4621E0C5EE99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40;p43">
              <a:extLst>
                <a:ext uri="{FF2B5EF4-FFF2-40B4-BE49-F238E27FC236}">
                  <a16:creationId xmlns:a16="http://schemas.microsoft.com/office/drawing/2014/main" id="{C513054D-9E5E-5A42-BAD7-432FEE788FEB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</a:t>
              </a:r>
              <a:r>
                <a:rPr lang="en" sz="2400" dirty="0" err="1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Đúng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20F222-22AE-CB4A-BD40-2C61588731ED}"/>
              </a:ext>
            </a:extLst>
          </p:cNvPr>
          <p:cNvGrpSpPr/>
          <p:nvPr/>
        </p:nvGrpSpPr>
        <p:grpSpPr>
          <a:xfrm>
            <a:off x="6179583" y="1323185"/>
            <a:ext cx="2643667" cy="962100"/>
            <a:chOff x="5396493" y="796458"/>
            <a:chExt cx="2643667" cy="962100"/>
          </a:xfrm>
        </p:grpSpPr>
        <p:sp>
          <p:nvSpPr>
            <p:cNvPr id="14" name="Google Shape;1631;p43">
              <a:extLst>
                <a:ext uri="{FF2B5EF4-FFF2-40B4-BE49-F238E27FC236}">
                  <a16:creationId xmlns:a16="http://schemas.microsoft.com/office/drawing/2014/main" id="{C6071A16-127F-F74D-9BD4-4856A4151FE3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40;p43">
              <a:extLst>
                <a:ext uri="{FF2B5EF4-FFF2-40B4-BE49-F238E27FC236}">
                  <a16:creationId xmlns:a16="http://schemas.microsoft.com/office/drawing/2014/main" id="{F6D36FDC-184F-3D4E-9137-9CCDD0698818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</a:t>
              </a:r>
              <a:r>
                <a:rPr lang="en" sz="2400" dirty="0" err="1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Đúng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ABE6C3-FDA7-ED48-86BF-31203DDF0B7B}"/>
              </a:ext>
            </a:extLst>
          </p:cNvPr>
          <p:cNvGrpSpPr/>
          <p:nvPr/>
        </p:nvGrpSpPr>
        <p:grpSpPr>
          <a:xfrm>
            <a:off x="6215086" y="3647647"/>
            <a:ext cx="2643667" cy="962100"/>
            <a:chOff x="5396493" y="796458"/>
            <a:chExt cx="2643667" cy="962100"/>
          </a:xfrm>
        </p:grpSpPr>
        <p:sp>
          <p:nvSpPr>
            <p:cNvPr id="17" name="Google Shape;1631;p43">
              <a:extLst>
                <a:ext uri="{FF2B5EF4-FFF2-40B4-BE49-F238E27FC236}">
                  <a16:creationId xmlns:a16="http://schemas.microsoft.com/office/drawing/2014/main" id="{7FE0ABA3-161B-C340-A77A-328BDD58A0B6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40;p43">
              <a:extLst>
                <a:ext uri="{FF2B5EF4-FFF2-40B4-BE49-F238E27FC236}">
                  <a16:creationId xmlns:a16="http://schemas.microsoft.com/office/drawing/2014/main" id="{1FB50896-BF09-C144-8C30-13B5B649930E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</a:t>
              </a:r>
              <a:r>
                <a:rPr lang="en" sz="2400" dirty="0" err="1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Đúng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2ECE39-C599-6F4D-ADC7-3D81F232D28A}"/>
              </a:ext>
            </a:extLst>
          </p:cNvPr>
          <p:cNvGrpSpPr/>
          <p:nvPr/>
        </p:nvGrpSpPr>
        <p:grpSpPr>
          <a:xfrm>
            <a:off x="6179582" y="2048117"/>
            <a:ext cx="2643667" cy="962100"/>
            <a:chOff x="5396493" y="796458"/>
            <a:chExt cx="2643667" cy="962100"/>
          </a:xfrm>
        </p:grpSpPr>
        <p:sp>
          <p:nvSpPr>
            <p:cNvPr id="20" name="Google Shape;1631;p43">
              <a:extLst>
                <a:ext uri="{FF2B5EF4-FFF2-40B4-BE49-F238E27FC236}">
                  <a16:creationId xmlns:a16="http://schemas.microsoft.com/office/drawing/2014/main" id="{39550567-83C2-6543-8A23-F15437BC31F5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40;p43">
              <a:extLst>
                <a:ext uri="{FF2B5EF4-FFF2-40B4-BE49-F238E27FC236}">
                  <a16:creationId xmlns:a16="http://schemas.microsoft.com/office/drawing/2014/main" id="{F8DB0CE4-478E-EB4B-9D0E-BF54BB912951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Sai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B1428-481C-7446-AEA4-1FD4DCF1D070}"/>
              </a:ext>
            </a:extLst>
          </p:cNvPr>
          <p:cNvGrpSpPr/>
          <p:nvPr/>
        </p:nvGrpSpPr>
        <p:grpSpPr>
          <a:xfrm>
            <a:off x="6197334" y="2826438"/>
            <a:ext cx="2643667" cy="962100"/>
            <a:chOff x="5396493" y="796458"/>
            <a:chExt cx="2643667" cy="962100"/>
          </a:xfrm>
        </p:grpSpPr>
        <p:sp>
          <p:nvSpPr>
            <p:cNvPr id="23" name="Google Shape;1631;p43">
              <a:extLst>
                <a:ext uri="{FF2B5EF4-FFF2-40B4-BE49-F238E27FC236}">
                  <a16:creationId xmlns:a16="http://schemas.microsoft.com/office/drawing/2014/main" id="{F6E98C17-7728-1547-A922-B4A4C59EACC7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40;p43">
              <a:extLst>
                <a:ext uri="{FF2B5EF4-FFF2-40B4-BE49-F238E27FC236}">
                  <a16:creationId xmlns:a16="http://schemas.microsoft.com/office/drawing/2014/main" id="{D8A3949A-3437-BD4A-95B2-696FA5628814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Sai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4E5F6C-A64A-FE4D-A346-9091104905C4}"/>
              </a:ext>
            </a:extLst>
          </p:cNvPr>
          <p:cNvGrpSpPr/>
          <p:nvPr/>
        </p:nvGrpSpPr>
        <p:grpSpPr>
          <a:xfrm>
            <a:off x="6215085" y="4383368"/>
            <a:ext cx="2643667" cy="962100"/>
            <a:chOff x="5396493" y="796458"/>
            <a:chExt cx="2643667" cy="962100"/>
          </a:xfrm>
        </p:grpSpPr>
        <p:sp>
          <p:nvSpPr>
            <p:cNvPr id="26" name="Google Shape;1631;p43">
              <a:extLst>
                <a:ext uri="{FF2B5EF4-FFF2-40B4-BE49-F238E27FC236}">
                  <a16:creationId xmlns:a16="http://schemas.microsoft.com/office/drawing/2014/main" id="{70D21ADE-6EC7-2748-B6BD-5584B9CEAED6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40;p43">
              <a:extLst>
                <a:ext uri="{FF2B5EF4-FFF2-40B4-BE49-F238E27FC236}">
                  <a16:creationId xmlns:a16="http://schemas.microsoft.com/office/drawing/2014/main" id="{F5B0DFC7-5358-2A46-BD29-1D6A23E94692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Sai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C3F086-ECE2-F94D-BDDC-AF7C14E98963}"/>
              </a:ext>
            </a:extLst>
          </p:cNvPr>
          <p:cNvCxnSpPr/>
          <p:nvPr/>
        </p:nvCxnSpPr>
        <p:spPr>
          <a:xfrm>
            <a:off x="6487428" y="194368"/>
            <a:ext cx="0" cy="4833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42FC41-D95E-2C40-B9BD-853D48E41BFA}"/>
              </a:ext>
            </a:extLst>
          </p:cNvPr>
          <p:cNvCxnSpPr>
            <a:cxnSpLocks/>
          </p:cNvCxnSpPr>
          <p:nvPr/>
        </p:nvCxnSpPr>
        <p:spPr>
          <a:xfrm>
            <a:off x="684408" y="1168710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EB5736E-9F17-A04E-ADC6-6DE2553A9A14}"/>
              </a:ext>
            </a:extLst>
          </p:cNvPr>
          <p:cNvCxnSpPr>
            <a:cxnSpLocks/>
          </p:cNvCxnSpPr>
          <p:nvPr/>
        </p:nvCxnSpPr>
        <p:spPr>
          <a:xfrm>
            <a:off x="684408" y="1946752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441C51-7875-1F4C-BC09-C6D927377079}"/>
              </a:ext>
            </a:extLst>
          </p:cNvPr>
          <p:cNvCxnSpPr>
            <a:cxnSpLocks/>
          </p:cNvCxnSpPr>
          <p:nvPr/>
        </p:nvCxnSpPr>
        <p:spPr>
          <a:xfrm>
            <a:off x="684408" y="2695919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85135A8-A787-EF41-A873-B36DD0441340}"/>
              </a:ext>
            </a:extLst>
          </p:cNvPr>
          <p:cNvCxnSpPr>
            <a:cxnSpLocks/>
          </p:cNvCxnSpPr>
          <p:nvPr/>
        </p:nvCxnSpPr>
        <p:spPr>
          <a:xfrm>
            <a:off x="684408" y="3454710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9B09C8-7E31-184E-BECB-37CA26917A72}"/>
              </a:ext>
            </a:extLst>
          </p:cNvPr>
          <p:cNvCxnSpPr>
            <a:cxnSpLocks/>
          </p:cNvCxnSpPr>
          <p:nvPr/>
        </p:nvCxnSpPr>
        <p:spPr>
          <a:xfrm>
            <a:off x="684408" y="4223127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0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41"/>
          <p:cNvSpPr txBox="1">
            <a:spLocks noGrp="1"/>
          </p:cNvSpPr>
          <p:nvPr>
            <p:ph type="body" idx="1"/>
          </p:nvPr>
        </p:nvSpPr>
        <p:spPr>
          <a:xfrm>
            <a:off x="313788" y="712828"/>
            <a:ext cx="6828157" cy="4665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000" i="1" dirty="0"/>
              <a:t>Thảm thực vật thay đổi dần về hai chí tuyến. Càng về chí tuyến càng phát triển mạnh &gt;&gt;&gt; sai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Mùa mưa, sinh vật phát triển mạnh &gt;&gt;&gt; đúng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Mùa mưa, nước sông dâng cao &gt;&gt;&gt; đúng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Loại đất chính ở đây là đất phù sa &gt;&gt;&gt; sai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Đất feralit có chứa nhiều sắt nên có màu xám &gt;&gt;&gt; sai</a:t>
            </a:r>
            <a:endParaRPr lang="en-VN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1E7093-5060-1640-A95C-41EE1402E09F}"/>
              </a:ext>
            </a:extLst>
          </p:cNvPr>
          <p:cNvCxnSpPr>
            <a:cxnSpLocks/>
          </p:cNvCxnSpPr>
          <p:nvPr/>
        </p:nvCxnSpPr>
        <p:spPr>
          <a:xfrm>
            <a:off x="7141945" y="644893"/>
            <a:ext cx="0" cy="4343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E196EF-D49C-CB40-BE60-8BDA86297E58}"/>
              </a:ext>
            </a:extLst>
          </p:cNvPr>
          <p:cNvCxnSpPr>
            <a:cxnSpLocks/>
          </p:cNvCxnSpPr>
          <p:nvPr/>
        </p:nvCxnSpPr>
        <p:spPr>
          <a:xfrm>
            <a:off x="684408" y="1946752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FD6CF9-7A6A-824A-9872-EE56CF5ECE01}"/>
              </a:ext>
            </a:extLst>
          </p:cNvPr>
          <p:cNvCxnSpPr>
            <a:cxnSpLocks/>
          </p:cNvCxnSpPr>
          <p:nvPr/>
        </p:nvCxnSpPr>
        <p:spPr>
          <a:xfrm>
            <a:off x="684408" y="2695919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AFFB6D-D412-5B4A-82AF-C88A47B1408C}"/>
              </a:ext>
            </a:extLst>
          </p:cNvPr>
          <p:cNvCxnSpPr>
            <a:cxnSpLocks/>
          </p:cNvCxnSpPr>
          <p:nvPr/>
        </p:nvCxnSpPr>
        <p:spPr>
          <a:xfrm>
            <a:off x="684408" y="3454710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815B76-0AD9-9E43-BB1A-A8AB6B71A2A3}"/>
              </a:ext>
            </a:extLst>
          </p:cNvPr>
          <p:cNvCxnSpPr>
            <a:cxnSpLocks/>
          </p:cNvCxnSpPr>
          <p:nvPr/>
        </p:nvCxnSpPr>
        <p:spPr>
          <a:xfrm>
            <a:off x="684408" y="4223127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FF5DDD-67BC-784E-9105-075C6A5F038F}"/>
              </a:ext>
            </a:extLst>
          </p:cNvPr>
          <p:cNvGrpSpPr/>
          <p:nvPr/>
        </p:nvGrpSpPr>
        <p:grpSpPr>
          <a:xfrm>
            <a:off x="6689721" y="985814"/>
            <a:ext cx="2643667" cy="962100"/>
            <a:chOff x="5396493" y="796458"/>
            <a:chExt cx="2643667" cy="962100"/>
          </a:xfrm>
        </p:grpSpPr>
        <p:sp>
          <p:nvSpPr>
            <p:cNvPr id="20" name="Google Shape;1631;p43">
              <a:extLst>
                <a:ext uri="{FF2B5EF4-FFF2-40B4-BE49-F238E27FC236}">
                  <a16:creationId xmlns:a16="http://schemas.microsoft.com/office/drawing/2014/main" id="{10E2D356-0A55-DC4E-AF0F-1BF98613C90F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40;p43">
              <a:extLst>
                <a:ext uri="{FF2B5EF4-FFF2-40B4-BE49-F238E27FC236}">
                  <a16:creationId xmlns:a16="http://schemas.microsoft.com/office/drawing/2014/main" id="{A6F5179F-47D4-534A-8CC8-D84380BFACD4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Sai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C08975-665A-3141-A5F7-AA12BBEC3B73}"/>
              </a:ext>
            </a:extLst>
          </p:cNvPr>
          <p:cNvGrpSpPr/>
          <p:nvPr/>
        </p:nvGrpSpPr>
        <p:grpSpPr>
          <a:xfrm>
            <a:off x="6729969" y="2043102"/>
            <a:ext cx="2643667" cy="962100"/>
            <a:chOff x="5396493" y="796458"/>
            <a:chExt cx="2643667" cy="962100"/>
          </a:xfrm>
        </p:grpSpPr>
        <p:sp>
          <p:nvSpPr>
            <p:cNvPr id="23" name="Google Shape;1631;p43">
              <a:extLst>
                <a:ext uri="{FF2B5EF4-FFF2-40B4-BE49-F238E27FC236}">
                  <a16:creationId xmlns:a16="http://schemas.microsoft.com/office/drawing/2014/main" id="{3A6E60ED-8E34-C74D-92C5-55E68F4F10B9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40;p43">
              <a:extLst>
                <a:ext uri="{FF2B5EF4-FFF2-40B4-BE49-F238E27FC236}">
                  <a16:creationId xmlns:a16="http://schemas.microsoft.com/office/drawing/2014/main" id="{0B0C5AA0-EF60-B14F-A5A8-8DDC77949B8D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</a:t>
              </a:r>
              <a:r>
                <a:rPr lang="en" sz="2400" dirty="0" err="1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Đúng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530282-F745-244F-ABB4-0D034A4ACEA8}"/>
              </a:ext>
            </a:extLst>
          </p:cNvPr>
          <p:cNvGrpSpPr/>
          <p:nvPr/>
        </p:nvGrpSpPr>
        <p:grpSpPr>
          <a:xfrm>
            <a:off x="6730655" y="2832260"/>
            <a:ext cx="2643667" cy="962100"/>
            <a:chOff x="5396493" y="796458"/>
            <a:chExt cx="2643667" cy="962100"/>
          </a:xfrm>
        </p:grpSpPr>
        <p:sp>
          <p:nvSpPr>
            <p:cNvPr id="26" name="Google Shape;1631;p43">
              <a:extLst>
                <a:ext uri="{FF2B5EF4-FFF2-40B4-BE49-F238E27FC236}">
                  <a16:creationId xmlns:a16="http://schemas.microsoft.com/office/drawing/2014/main" id="{E62AF883-8DBE-3D47-B296-B1C530855CBF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40;p43">
              <a:extLst>
                <a:ext uri="{FF2B5EF4-FFF2-40B4-BE49-F238E27FC236}">
                  <a16:creationId xmlns:a16="http://schemas.microsoft.com/office/drawing/2014/main" id="{475C86EF-F48F-F543-BE04-44C44651E13A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</a:t>
              </a:r>
              <a:r>
                <a:rPr lang="en" sz="2400" dirty="0" err="1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Đúng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6B1FF8-516B-A347-81D0-94CE27C654B2}"/>
              </a:ext>
            </a:extLst>
          </p:cNvPr>
          <p:cNvGrpSpPr/>
          <p:nvPr/>
        </p:nvGrpSpPr>
        <p:grpSpPr>
          <a:xfrm>
            <a:off x="6729969" y="3610721"/>
            <a:ext cx="2643667" cy="962100"/>
            <a:chOff x="5396493" y="796458"/>
            <a:chExt cx="2643667" cy="962100"/>
          </a:xfrm>
        </p:grpSpPr>
        <p:sp>
          <p:nvSpPr>
            <p:cNvPr id="29" name="Google Shape;1631;p43">
              <a:extLst>
                <a:ext uri="{FF2B5EF4-FFF2-40B4-BE49-F238E27FC236}">
                  <a16:creationId xmlns:a16="http://schemas.microsoft.com/office/drawing/2014/main" id="{A4DA5A37-03D0-7348-92DE-B3B982756612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40;p43">
              <a:extLst>
                <a:ext uri="{FF2B5EF4-FFF2-40B4-BE49-F238E27FC236}">
                  <a16:creationId xmlns:a16="http://schemas.microsoft.com/office/drawing/2014/main" id="{FBCD998C-7024-4041-A3AC-F1301E306149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Sai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5DD8D6-4A4E-BF45-BC23-F8630C67A36B}"/>
              </a:ext>
            </a:extLst>
          </p:cNvPr>
          <p:cNvGrpSpPr/>
          <p:nvPr/>
        </p:nvGrpSpPr>
        <p:grpSpPr>
          <a:xfrm>
            <a:off x="6729969" y="4399879"/>
            <a:ext cx="2643667" cy="962100"/>
            <a:chOff x="5396493" y="796458"/>
            <a:chExt cx="2643667" cy="962100"/>
          </a:xfrm>
        </p:grpSpPr>
        <p:sp>
          <p:nvSpPr>
            <p:cNvPr id="32" name="Google Shape;1631;p43">
              <a:extLst>
                <a:ext uri="{FF2B5EF4-FFF2-40B4-BE49-F238E27FC236}">
                  <a16:creationId xmlns:a16="http://schemas.microsoft.com/office/drawing/2014/main" id="{72B72153-CB39-F04E-8884-427894401C11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40;p43">
              <a:extLst>
                <a:ext uri="{FF2B5EF4-FFF2-40B4-BE49-F238E27FC236}">
                  <a16:creationId xmlns:a16="http://schemas.microsoft.com/office/drawing/2014/main" id="{EE627034-8AB2-A743-8176-5720E5979A3F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Sai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2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41"/>
          <p:cNvSpPr txBox="1">
            <a:spLocks noGrp="1"/>
          </p:cNvSpPr>
          <p:nvPr>
            <p:ph type="body" idx="1"/>
          </p:nvPr>
        </p:nvSpPr>
        <p:spPr>
          <a:xfrm>
            <a:off x="300318" y="366319"/>
            <a:ext cx="7005257" cy="4665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250000"/>
              </a:lnSpc>
            </a:pPr>
            <a:r>
              <a:rPr lang="vi-VN" sz="2000" i="1" dirty="0"/>
              <a:t>Môi trường nhiệt đới, đất đai dễ bị xói mòn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Rừng ở đây được bảo tồn tốt</a:t>
            </a:r>
            <a:endParaRPr lang="en-VN" sz="2000" dirty="0"/>
          </a:p>
          <a:p>
            <a:pPr lvl="0">
              <a:lnSpc>
                <a:spcPct val="150000"/>
              </a:lnSpc>
            </a:pPr>
            <a:r>
              <a:rPr lang="vi-VN" sz="2000" i="1" dirty="0"/>
              <a:t>Thảm thực vật thay đổi dần về hai chí tuyến. Càng về chí tuyến càng phát triển mạnh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Xavan là cảnh quan tiêu biểu của môi trường này 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Đây là môi trường có ít dân</a:t>
            </a:r>
            <a:endParaRPr lang="en-VN" sz="2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735B1A-43CE-7F4C-9033-F69042C4F153}"/>
              </a:ext>
            </a:extLst>
          </p:cNvPr>
          <p:cNvCxnSpPr>
            <a:cxnSpLocks/>
          </p:cNvCxnSpPr>
          <p:nvPr/>
        </p:nvCxnSpPr>
        <p:spPr>
          <a:xfrm>
            <a:off x="7026441" y="687746"/>
            <a:ext cx="0" cy="4343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40E88-6739-2E4F-A936-20AE672A5A5C}"/>
              </a:ext>
            </a:extLst>
          </p:cNvPr>
          <p:cNvCxnSpPr>
            <a:cxnSpLocks/>
          </p:cNvCxnSpPr>
          <p:nvPr/>
        </p:nvCxnSpPr>
        <p:spPr>
          <a:xfrm>
            <a:off x="463026" y="1354338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EEAE04-518C-1547-9065-9FA95C690FC6}"/>
              </a:ext>
            </a:extLst>
          </p:cNvPr>
          <p:cNvCxnSpPr>
            <a:cxnSpLocks/>
          </p:cNvCxnSpPr>
          <p:nvPr/>
        </p:nvCxnSpPr>
        <p:spPr>
          <a:xfrm>
            <a:off x="463026" y="2036128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1687FD-264F-914B-8B83-7AE9F2D7FEC7}"/>
              </a:ext>
            </a:extLst>
          </p:cNvPr>
          <p:cNvCxnSpPr>
            <a:cxnSpLocks/>
          </p:cNvCxnSpPr>
          <p:nvPr/>
        </p:nvCxnSpPr>
        <p:spPr>
          <a:xfrm>
            <a:off x="568904" y="3016300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C89B27-FA98-9A4F-8A19-95C573C65750}"/>
              </a:ext>
            </a:extLst>
          </p:cNvPr>
          <p:cNvCxnSpPr>
            <a:cxnSpLocks/>
          </p:cNvCxnSpPr>
          <p:nvPr/>
        </p:nvCxnSpPr>
        <p:spPr>
          <a:xfrm>
            <a:off x="568904" y="3832843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ACDD95E-BBFD-9D4B-BEFC-6B6558061B29}"/>
              </a:ext>
            </a:extLst>
          </p:cNvPr>
          <p:cNvGrpSpPr/>
          <p:nvPr/>
        </p:nvGrpSpPr>
        <p:grpSpPr>
          <a:xfrm>
            <a:off x="6595215" y="1455660"/>
            <a:ext cx="2643667" cy="962100"/>
            <a:chOff x="5396493" y="796458"/>
            <a:chExt cx="2643667" cy="962100"/>
          </a:xfrm>
        </p:grpSpPr>
        <p:sp>
          <p:nvSpPr>
            <p:cNvPr id="9" name="Google Shape;1631;p43">
              <a:extLst>
                <a:ext uri="{FF2B5EF4-FFF2-40B4-BE49-F238E27FC236}">
                  <a16:creationId xmlns:a16="http://schemas.microsoft.com/office/drawing/2014/main" id="{F5864C4C-7759-1D4B-8181-EC587368517C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40;p43">
              <a:extLst>
                <a:ext uri="{FF2B5EF4-FFF2-40B4-BE49-F238E27FC236}">
                  <a16:creationId xmlns:a16="http://schemas.microsoft.com/office/drawing/2014/main" id="{545296DD-8E5A-5D4F-A4FE-431AA33BF508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Sai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BEE006-3EF7-6748-92D0-F0FAC576109D}"/>
              </a:ext>
            </a:extLst>
          </p:cNvPr>
          <p:cNvGrpSpPr/>
          <p:nvPr/>
        </p:nvGrpSpPr>
        <p:grpSpPr>
          <a:xfrm>
            <a:off x="6595215" y="703848"/>
            <a:ext cx="2643667" cy="962100"/>
            <a:chOff x="5396493" y="796458"/>
            <a:chExt cx="2643667" cy="962100"/>
          </a:xfrm>
        </p:grpSpPr>
        <p:sp>
          <p:nvSpPr>
            <p:cNvPr id="12" name="Google Shape;1631;p43">
              <a:extLst>
                <a:ext uri="{FF2B5EF4-FFF2-40B4-BE49-F238E27FC236}">
                  <a16:creationId xmlns:a16="http://schemas.microsoft.com/office/drawing/2014/main" id="{EB013438-3817-8243-B014-ED2F8E04BCBD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0;p43">
              <a:extLst>
                <a:ext uri="{FF2B5EF4-FFF2-40B4-BE49-F238E27FC236}">
                  <a16:creationId xmlns:a16="http://schemas.microsoft.com/office/drawing/2014/main" id="{F3D9E73C-5110-2546-A95A-2D9688A371A3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</a:t>
              </a:r>
              <a:r>
                <a:rPr lang="en" sz="2400" dirty="0" err="1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Đúng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75260E-DE90-A249-882D-803666951BCC}"/>
              </a:ext>
            </a:extLst>
          </p:cNvPr>
          <p:cNvGrpSpPr/>
          <p:nvPr/>
        </p:nvGrpSpPr>
        <p:grpSpPr>
          <a:xfrm>
            <a:off x="6595215" y="3170262"/>
            <a:ext cx="2643667" cy="962100"/>
            <a:chOff x="5396493" y="796458"/>
            <a:chExt cx="2643667" cy="962100"/>
          </a:xfrm>
        </p:grpSpPr>
        <p:sp>
          <p:nvSpPr>
            <p:cNvPr id="15" name="Google Shape;1631;p43">
              <a:extLst>
                <a:ext uri="{FF2B5EF4-FFF2-40B4-BE49-F238E27FC236}">
                  <a16:creationId xmlns:a16="http://schemas.microsoft.com/office/drawing/2014/main" id="{D617D04D-D075-B841-B976-13B83DD7F5FB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40;p43">
              <a:extLst>
                <a:ext uri="{FF2B5EF4-FFF2-40B4-BE49-F238E27FC236}">
                  <a16:creationId xmlns:a16="http://schemas.microsoft.com/office/drawing/2014/main" id="{ECD857C1-CBE3-1C45-ACDD-83F27F599AAE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</a:t>
              </a:r>
              <a:r>
                <a:rPr lang="en" sz="2400" dirty="0" err="1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Đúng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3C9C2E-7E6A-934A-9A93-411C32371AF1}"/>
              </a:ext>
            </a:extLst>
          </p:cNvPr>
          <p:cNvGrpSpPr/>
          <p:nvPr/>
        </p:nvGrpSpPr>
        <p:grpSpPr>
          <a:xfrm>
            <a:off x="6635463" y="2258137"/>
            <a:ext cx="2643667" cy="962100"/>
            <a:chOff x="5396493" y="796458"/>
            <a:chExt cx="2643667" cy="962100"/>
          </a:xfrm>
        </p:grpSpPr>
        <p:sp>
          <p:nvSpPr>
            <p:cNvPr id="18" name="Google Shape;1631;p43">
              <a:extLst>
                <a:ext uri="{FF2B5EF4-FFF2-40B4-BE49-F238E27FC236}">
                  <a16:creationId xmlns:a16="http://schemas.microsoft.com/office/drawing/2014/main" id="{34BE043F-6CAF-924B-8747-14FBF0A8C1A0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40;p43">
              <a:extLst>
                <a:ext uri="{FF2B5EF4-FFF2-40B4-BE49-F238E27FC236}">
                  <a16:creationId xmlns:a16="http://schemas.microsoft.com/office/drawing/2014/main" id="{E3235471-CC4E-DA44-8722-017536B2F4A8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Sai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728EA3-91FB-0A49-AA62-51773D33A0AF}"/>
              </a:ext>
            </a:extLst>
          </p:cNvPr>
          <p:cNvGrpSpPr/>
          <p:nvPr/>
        </p:nvGrpSpPr>
        <p:grpSpPr>
          <a:xfrm>
            <a:off x="6595214" y="3946766"/>
            <a:ext cx="2643667" cy="962100"/>
            <a:chOff x="5396493" y="796458"/>
            <a:chExt cx="2643667" cy="962100"/>
          </a:xfrm>
        </p:grpSpPr>
        <p:sp>
          <p:nvSpPr>
            <p:cNvPr id="21" name="Google Shape;1631;p43">
              <a:extLst>
                <a:ext uri="{FF2B5EF4-FFF2-40B4-BE49-F238E27FC236}">
                  <a16:creationId xmlns:a16="http://schemas.microsoft.com/office/drawing/2014/main" id="{8A72FE48-A7E8-E140-A640-E104CD4FDC2D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40;p43">
              <a:extLst>
                <a:ext uri="{FF2B5EF4-FFF2-40B4-BE49-F238E27FC236}">
                  <a16:creationId xmlns:a16="http://schemas.microsoft.com/office/drawing/2014/main" id="{EBCB8E71-C5B3-B142-95E2-52AA6299732E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Sai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4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41"/>
          <p:cNvSpPr txBox="1">
            <a:spLocks noGrp="1"/>
          </p:cNvSpPr>
          <p:nvPr>
            <p:ph type="body" idx="1"/>
          </p:nvPr>
        </p:nvSpPr>
        <p:spPr>
          <a:xfrm>
            <a:off x="0" y="896845"/>
            <a:ext cx="7372951" cy="4665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2000" i="1" dirty="0"/>
              <a:t>Môi trường này thích hợp cho phát triển cây lương thực và cây công nghiệp 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Việt Nam nằm trong môi trường này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Tài nguyên suy giảm nhanh là do dân số quá đông</a:t>
            </a:r>
            <a:endParaRPr lang="en-VN" sz="2000" dirty="0"/>
          </a:p>
          <a:p>
            <a:pPr lvl="0">
              <a:lnSpc>
                <a:spcPct val="250000"/>
              </a:lnSpc>
            </a:pPr>
            <a:r>
              <a:rPr lang="vi-VN" sz="2000" i="1" dirty="0"/>
              <a:t>Hoang mạc hóa đang diễn ra nhưng không đáng kể ở đây</a:t>
            </a:r>
            <a:endParaRPr lang="en-VN" sz="2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D6BCBC-7A5A-B34D-9E5B-FC8F26197B68}"/>
              </a:ext>
            </a:extLst>
          </p:cNvPr>
          <p:cNvCxnSpPr>
            <a:cxnSpLocks/>
          </p:cNvCxnSpPr>
          <p:nvPr/>
        </p:nvCxnSpPr>
        <p:spPr>
          <a:xfrm>
            <a:off x="203144" y="2047358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4E03A7D-E3E6-924F-8ED5-9AC398926AD3}"/>
              </a:ext>
            </a:extLst>
          </p:cNvPr>
          <p:cNvGrpSpPr/>
          <p:nvPr/>
        </p:nvGrpSpPr>
        <p:grpSpPr>
          <a:xfrm>
            <a:off x="6876094" y="1097971"/>
            <a:ext cx="2643667" cy="962100"/>
            <a:chOff x="5396493" y="796458"/>
            <a:chExt cx="2643667" cy="962100"/>
          </a:xfrm>
        </p:grpSpPr>
        <p:sp>
          <p:nvSpPr>
            <p:cNvPr id="7" name="Google Shape;1631;p43">
              <a:extLst>
                <a:ext uri="{FF2B5EF4-FFF2-40B4-BE49-F238E27FC236}">
                  <a16:creationId xmlns:a16="http://schemas.microsoft.com/office/drawing/2014/main" id="{EC50E914-B468-524A-AF28-2A03F0AA7404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40;p43">
              <a:extLst>
                <a:ext uri="{FF2B5EF4-FFF2-40B4-BE49-F238E27FC236}">
                  <a16:creationId xmlns:a16="http://schemas.microsoft.com/office/drawing/2014/main" id="{1B47BDF6-CAD0-7143-BA88-9F1D5874A4C2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</a:t>
              </a:r>
              <a:r>
                <a:rPr lang="en" sz="2400" dirty="0" err="1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Đúng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3449B1-3B07-E649-8487-7688D1F9CF2D}"/>
              </a:ext>
            </a:extLst>
          </p:cNvPr>
          <p:cNvGrpSpPr/>
          <p:nvPr/>
        </p:nvGrpSpPr>
        <p:grpSpPr>
          <a:xfrm>
            <a:off x="6916342" y="2166471"/>
            <a:ext cx="2643667" cy="962100"/>
            <a:chOff x="5396493" y="796458"/>
            <a:chExt cx="2643667" cy="962100"/>
          </a:xfrm>
        </p:grpSpPr>
        <p:sp>
          <p:nvSpPr>
            <p:cNvPr id="13" name="Google Shape;1631;p43">
              <a:extLst>
                <a:ext uri="{FF2B5EF4-FFF2-40B4-BE49-F238E27FC236}">
                  <a16:creationId xmlns:a16="http://schemas.microsoft.com/office/drawing/2014/main" id="{5F1F3AAC-C3B7-8241-B9D1-7B9BBD5F3D3C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40;p43">
              <a:extLst>
                <a:ext uri="{FF2B5EF4-FFF2-40B4-BE49-F238E27FC236}">
                  <a16:creationId xmlns:a16="http://schemas.microsoft.com/office/drawing/2014/main" id="{3B9819B5-E3F2-B34E-A0FD-354135EAC9E7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Sai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FD768-9197-B942-80A0-3F592EC5552A}"/>
              </a:ext>
            </a:extLst>
          </p:cNvPr>
          <p:cNvCxnSpPr>
            <a:cxnSpLocks/>
          </p:cNvCxnSpPr>
          <p:nvPr/>
        </p:nvCxnSpPr>
        <p:spPr>
          <a:xfrm>
            <a:off x="203144" y="2804746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B328F-9831-AC45-B133-5FA8CEFA6890}"/>
              </a:ext>
            </a:extLst>
          </p:cNvPr>
          <p:cNvCxnSpPr>
            <a:cxnSpLocks/>
          </p:cNvCxnSpPr>
          <p:nvPr/>
        </p:nvCxnSpPr>
        <p:spPr>
          <a:xfrm>
            <a:off x="277887" y="3630915"/>
            <a:ext cx="7679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8ABB93-14C2-2742-AA7B-4363D581E081}"/>
              </a:ext>
            </a:extLst>
          </p:cNvPr>
          <p:cNvCxnSpPr>
            <a:cxnSpLocks/>
          </p:cNvCxnSpPr>
          <p:nvPr/>
        </p:nvCxnSpPr>
        <p:spPr>
          <a:xfrm>
            <a:off x="7305574" y="641794"/>
            <a:ext cx="0" cy="4011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A57CC4-8657-CF43-8A60-5C7CFAB7747B}"/>
              </a:ext>
            </a:extLst>
          </p:cNvPr>
          <p:cNvGrpSpPr/>
          <p:nvPr/>
        </p:nvGrpSpPr>
        <p:grpSpPr>
          <a:xfrm>
            <a:off x="6916342" y="2974893"/>
            <a:ext cx="2643667" cy="962100"/>
            <a:chOff x="5396493" y="796458"/>
            <a:chExt cx="2643667" cy="962100"/>
          </a:xfrm>
        </p:grpSpPr>
        <p:sp>
          <p:nvSpPr>
            <p:cNvPr id="20" name="Google Shape;1631;p43">
              <a:extLst>
                <a:ext uri="{FF2B5EF4-FFF2-40B4-BE49-F238E27FC236}">
                  <a16:creationId xmlns:a16="http://schemas.microsoft.com/office/drawing/2014/main" id="{58A180AD-BD7E-AE4E-B7EF-E6731635BE5B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40;p43">
              <a:extLst>
                <a:ext uri="{FF2B5EF4-FFF2-40B4-BE49-F238E27FC236}">
                  <a16:creationId xmlns:a16="http://schemas.microsoft.com/office/drawing/2014/main" id="{279793B8-8688-1340-9B3D-9F2BEA03305D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</a:t>
              </a:r>
              <a:r>
                <a:rPr lang="en" sz="2400" dirty="0" err="1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Đúng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595936-29F7-F042-92C9-6FACAB6EF391}"/>
              </a:ext>
            </a:extLst>
          </p:cNvPr>
          <p:cNvGrpSpPr/>
          <p:nvPr/>
        </p:nvGrpSpPr>
        <p:grpSpPr>
          <a:xfrm>
            <a:off x="6876094" y="3829900"/>
            <a:ext cx="2643667" cy="962100"/>
            <a:chOff x="5396493" y="796458"/>
            <a:chExt cx="2643667" cy="962100"/>
          </a:xfrm>
        </p:grpSpPr>
        <p:sp>
          <p:nvSpPr>
            <p:cNvPr id="23" name="Google Shape;1631;p43">
              <a:extLst>
                <a:ext uri="{FF2B5EF4-FFF2-40B4-BE49-F238E27FC236}">
                  <a16:creationId xmlns:a16="http://schemas.microsoft.com/office/drawing/2014/main" id="{997015C0-BDFD-5144-B7C5-3DD49D365F03}"/>
                </a:ext>
              </a:extLst>
            </p:cNvPr>
            <p:cNvSpPr/>
            <p:nvPr/>
          </p:nvSpPr>
          <p:spPr>
            <a:xfrm>
              <a:off x="5951693" y="825333"/>
              <a:ext cx="1613764" cy="493328"/>
            </a:xfrm>
            <a:prstGeom prst="rect">
              <a:avLst/>
            </a:pr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40;p43">
              <a:extLst>
                <a:ext uri="{FF2B5EF4-FFF2-40B4-BE49-F238E27FC236}">
                  <a16:creationId xmlns:a16="http://schemas.microsoft.com/office/drawing/2014/main" id="{5D82E1F7-4007-014D-9277-B83E27B7477E}"/>
                </a:ext>
              </a:extLst>
            </p:cNvPr>
            <p:cNvSpPr txBox="1"/>
            <p:nvPr/>
          </p:nvSpPr>
          <p:spPr>
            <a:xfrm>
              <a:off x="5396493" y="796458"/>
              <a:ext cx="2643667" cy="9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&gt;&gt;&gt; Sai</a:t>
              </a:r>
              <a:endParaRPr sz="2400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7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45"/>
          <p:cNvSpPr txBox="1">
            <a:spLocks noGrp="1"/>
          </p:cNvSpPr>
          <p:nvPr>
            <p:ph type="subTitle" idx="1"/>
          </p:nvPr>
        </p:nvSpPr>
        <p:spPr>
          <a:xfrm>
            <a:off x="0" y="368063"/>
            <a:ext cx="2445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 dirty="0" err="1"/>
              <a:t>Đất</a:t>
            </a:r>
            <a:r>
              <a:rPr lang="en" b="0" dirty="0"/>
              <a:t> </a:t>
            </a:r>
            <a:r>
              <a:rPr lang="en" b="0" dirty="0" err="1"/>
              <a:t>đai</a:t>
            </a:r>
            <a:r>
              <a:rPr lang="en" b="0" dirty="0"/>
              <a:t>:</a:t>
            </a:r>
            <a:endParaRPr b="0" dirty="0"/>
          </a:p>
        </p:txBody>
      </p:sp>
      <p:sp>
        <p:nvSpPr>
          <p:cNvPr id="1717" name="Google Shape;1717;p45"/>
          <p:cNvSpPr txBox="1">
            <a:spLocks noGrp="1"/>
          </p:cNvSpPr>
          <p:nvPr>
            <p:ph type="subTitle" idx="2"/>
          </p:nvPr>
        </p:nvSpPr>
        <p:spPr>
          <a:xfrm>
            <a:off x="1713249" y="422990"/>
            <a:ext cx="7430751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/>
              <a:t>Đất feralit đỏ vàng, dễ xói mòn, rửa trôi nếu không có lớp phủ thực vật và canh tác hợp lí</a:t>
            </a:r>
            <a:endParaRPr sz="1800" dirty="0"/>
          </a:p>
        </p:txBody>
      </p:sp>
      <p:pic>
        <p:nvPicPr>
          <p:cNvPr id="1718" name="Google Shape;1718;p4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39" y="3440430"/>
            <a:ext cx="1283547" cy="15845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9" name="Google Shape;1719;p45"/>
          <p:cNvSpPr txBox="1">
            <a:spLocks noGrp="1"/>
          </p:cNvSpPr>
          <p:nvPr>
            <p:ph type="subTitle" idx="3"/>
          </p:nvPr>
        </p:nvSpPr>
        <p:spPr>
          <a:xfrm>
            <a:off x="-73066" y="2038350"/>
            <a:ext cx="2445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 dirty="0" err="1"/>
              <a:t>Thực</a:t>
            </a:r>
            <a:r>
              <a:rPr lang="en" b="0" dirty="0"/>
              <a:t> </a:t>
            </a:r>
            <a:r>
              <a:rPr lang="en" b="0" dirty="0" err="1"/>
              <a:t>vật</a:t>
            </a:r>
            <a:r>
              <a:rPr lang="en" b="0" dirty="0"/>
              <a:t>:</a:t>
            </a:r>
            <a:endParaRPr b="0" dirty="0"/>
          </a:p>
        </p:txBody>
      </p:sp>
      <p:sp>
        <p:nvSpPr>
          <p:cNvPr id="1720" name="Google Shape;1720;p45"/>
          <p:cNvSpPr txBox="1">
            <a:spLocks noGrp="1"/>
          </p:cNvSpPr>
          <p:nvPr>
            <p:ph type="subTitle" idx="4"/>
          </p:nvPr>
        </p:nvSpPr>
        <p:spPr>
          <a:xfrm>
            <a:off x="1599280" y="2075685"/>
            <a:ext cx="7430750" cy="7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 err="1"/>
              <a:t>Thay</a:t>
            </a:r>
            <a:r>
              <a:rPr lang="en" sz="1800" dirty="0"/>
              <a:t> </a:t>
            </a:r>
            <a:r>
              <a:rPr lang="en" sz="1800" dirty="0" err="1"/>
              <a:t>đổi</a:t>
            </a:r>
            <a:r>
              <a:rPr lang="en" sz="1800" dirty="0"/>
              <a:t> </a:t>
            </a:r>
            <a:r>
              <a:rPr lang="en" sz="1800" dirty="0" err="1"/>
              <a:t>dần</a:t>
            </a:r>
            <a:r>
              <a:rPr lang="en" sz="1800" dirty="0"/>
              <a:t> </a:t>
            </a:r>
            <a:r>
              <a:rPr lang="en" sz="1800" dirty="0" err="1"/>
              <a:t>về</a:t>
            </a:r>
            <a:r>
              <a:rPr lang="en" sz="1800" dirty="0"/>
              <a:t> 2 </a:t>
            </a:r>
            <a:r>
              <a:rPr lang="en" sz="1800" dirty="0" err="1"/>
              <a:t>chí</a:t>
            </a:r>
            <a:r>
              <a:rPr lang="en" sz="1800" dirty="0"/>
              <a:t> </a:t>
            </a:r>
            <a:r>
              <a:rPr lang="en" sz="1800" dirty="0" err="1"/>
              <a:t>tuyến</a:t>
            </a:r>
            <a:r>
              <a:rPr lang="en" sz="1800" dirty="0"/>
              <a:t> (</a:t>
            </a:r>
            <a:r>
              <a:rPr lang="en" sz="1800" dirty="0" err="1"/>
              <a:t>Rừng</a:t>
            </a:r>
            <a:r>
              <a:rPr lang="en" sz="1800" dirty="0"/>
              <a:t> </a:t>
            </a:r>
            <a:r>
              <a:rPr lang="en" sz="1800" dirty="0" err="1"/>
              <a:t>thưa</a:t>
            </a:r>
            <a:r>
              <a:rPr lang="en" sz="1800" dirty="0"/>
              <a:t>, </a:t>
            </a:r>
            <a:r>
              <a:rPr lang="en" sz="1800" dirty="0" err="1"/>
              <a:t>đồng</a:t>
            </a:r>
            <a:r>
              <a:rPr lang="en" sz="1800" dirty="0"/>
              <a:t> </a:t>
            </a:r>
            <a:r>
              <a:rPr lang="en" sz="1800" dirty="0" err="1"/>
              <a:t>cỏ</a:t>
            </a:r>
            <a:r>
              <a:rPr lang="en" sz="1800" dirty="0"/>
              <a:t> </a:t>
            </a:r>
            <a:r>
              <a:rPr lang="en" sz="1800" dirty="0" err="1"/>
              <a:t>cao</a:t>
            </a:r>
            <a:r>
              <a:rPr lang="en" sz="1800" dirty="0"/>
              <a:t> </a:t>
            </a:r>
            <a:r>
              <a:rPr lang="en" sz="1800" dirty="0" err="1"/>
              <a:t>nhiệt</a:t>
            </a:r>
            <a:r>
              <a:rPr lang="en" sz="1800" dirty="0"/>
              <a:t> </a:t>
            </a:r>
            <a:r>
              <a:rPr lang="en" sz="1800" dirty="0" err="1"/>
              <a:t>đới</a:t>
            </a:r>
            <a:r>
              <a:rPr lang="en" sz="1800" dirty="0"/>
              <a:t>, </a:t>
            </a:r>
            <a:r>
              <a:rPr lang="en" sz="1800" dirty="0" err="1"/>
              <a:t>vùng</a:t>
            </a:r>
            <a:r>
              <a:rPr lang="en" sz="1800" dirty="0"/>
              <a:t> </a:t>
            </a:r>
            <a:r>
              <a:rPr lang="en" sz="1800" dirty="0" err="1"/>
              <a:t>cỏ</a:t>
            </a:r>
            <a:r>
              <a:rPr lang="en" sz="1800" dirty="0"/>
              <a:t> </a:t>
            </a:r>
            <a:r>
              <a:rPr lang="en" sz="1800" dirty="0" err="1"/>
              <a:t>thư</a:t>
            </a:r>
            <a:r>
              <a:rPr lang="en" sz="1800" dirty="0"/>
              <a:t> </a:t>
            </a:r>
            <a:r>
              <a:rPr lang="en" sz="1800" dirty="0" err="1"/>
              <a:t>thớt</a:t>
            </a:r>
            <a:r>
              <a:rPr lang="en" sz="1800" dirty="0"/>
              <a:t>, </a:t>
            </a:r>
            <a:r>
              <a:rPr lang="en" sz="1800" dirty="0" err="1"/>
              <a:t>cây</a:t>
            </a:r>
            <a:r>
              <a:rPr lang="en" sz="1800" dirty="0"/>
              <a:t> </a:t>
            </a:r>
            <a:r>
              <a:rPr lang="en" sz="1800" dirty="0" err="1"/>
              <a:t>bụi</a:t>
            </a:r>
            <a:endParaRPr sz="1800" dirty="0"/>
          </a:p>
        </p:txBody>
      </p:sp>
      <p:sp>
        <p:nvSpPr>
          <p:cNvPr id="1721" name="Google Shape;1721;p45"/>
          <p:cNvSpPr txBox="1">
            <a:spLocks noGrp="1"/>
          </p:cNvSpPr>
          <p:nvPr>
            <p:ph type="subTitle" idx="5"/>
          </p:nvPr>
        </p:nvSpPr>
        <p:spPr>
          <a:xfrm>
            <a:off x="-44582" y="1265812"/>
            <a:ext cx="2445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 dirty="0" err="1"/>
              <a:t>Sông</a:t>
            </a:r>
            <a:r>
              <a:rPr lang="en" b="0" dirty="0"/>
              <a:t> </a:t>
            </a:r>
            <a:r>
              <a:rPr lang="en" b="0" dirty="0" err="1"/>
              <a:t>ngòi</a:t>
            </a:r>
            <a:r>
              <a:rPr lang="en" b="0" dirty="0"/>
              <a:t>:</a:t>
            </a:r>
            <a:endParaRPr b="0" dirty="0"/>
          </a:p>
        </p:txBody>
      </p:sp>
      <p:sp>
        <p:nvSpPr>
          <p:cNvPr id="1722" name="Google Shape;1722;p45"/>
          <p:cNvSpPr txBox="1">
            <a:spLocks noGrp="1"/>
          </p:cNvSpPr>
          <p:nvPr>
            <p:ph type="subTitle" idx="6"/>
          </p:nvPr>
        </p:nvSpPr>
        <p:spPr>
          <a:xfrm>
            <a:off x="1222800" y="1310789"/>
            <a:ext cx="3724655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/>
              <a:t>Có 2 mùa nước: lũ và cạn</a:t>
            </a:r>
            <a:endParaRPr sz="1800" dirty="0"/>
          </a:p>
        </p:txBody>
      </p:sp>
      <p:sp>
        <p:nvSpPr>
          <p:cNvPr id="1723" name="Google Shape;1723;p45"/>
          <p:cNvSpPr txBox="1">
            <a:spLocks noGrp="1"/>
          </p:cNvSpPr>
          <p:nvPr>
            <p:ph type="subTitle" idx="7"/>
          </p:nvPr>
        </p:nvSpPr>
        <p:spPr>
          <a:xfrm>
            <a:off x="266142" y="2993418"/>
            <a:ext cx="2445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 dirty="0" err="1"/>
              <a:t>Động</a:t>
            </a:r>
            <a:r>
              <a:rPr lang="en" b="0" dirty="0"/>
              <a:t> </a:t>
            </a:r>
            <a:r>
              <a:rPr lang="en" b="0" dirty="0" err="1"/>
              <a:t>vật</a:t>
            </a:r>
            <a:r>
              <a:rPr lang="en" b="0" dirty="0"/>
              <a:t>:</a:t>
            </a:r>
            <a:endParaRPr b="0" dirty="0"/>
          </a:p>
        </p:txBody>
      </p:sp>
      <p:sp>
        <p:nvSpPr>
          <p:cNvPr id="1724" name="Google Shape;1724;p45"/>
          <p:cNvSpPr txBox="1">
            <a:spLocks noGrp="1"/>
          </p:cNvSpPr>
          <p:nvPr>
            <p:ph type="subTitle" idx="8"/>
          </p:nvPr>
        </p:nvSpPr>
        <p:spPr>
          <a:xfrm>
            <a:off x="1713249" y="3033650"/>
            <a:ext cx="6361776" cy="7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 err="1"/>
              <a:t>Khá</a:t>
            </a:r>
            <a:r>
              <a:rPr lang="en" sz="1800" dirty="0"/>
              <a:t> </a:t>
            </a:r>
            <a:r>
              <a:rPr lang="en" sz="1800" dirty="0" err="1"/>
              <a:t>phong</a:t>
            </a:r>
            <a:r>
              <a:rPr lang="en" sz="1800" dirty="0"/>
              <a:t> </a:t>
            </a:r>
            <a:r>
              <a:rPr lang="en" sz="1800" dirty="0" err="1"/>
              <a:t>phú</a:t>
            </a:r>
            <a:r>
              <a:rPr lang="en" sz="1800" dirty="0"/>
              <a:t> </a:t>
            </a:r>
            <a:r>
              <a:rPr lang="en" sz="1800" dirty="0" err="1"/>
              <a:t>về</a:t>
            </a:r>
            <a:r>
              <a:rPr lang="en" sz="1800" dirty="0"/>
              <a:t> </a:t>
            </a:r>
            <a:r>
              <a:rPr lang="en" sz="1800" dirty="0" err="1"/>
              <a:t>số</a:t>
            </a:r>
            <a:r>
              <a:rPr lang="en" sz="1800" dirty="0"/>
              <a:t> </a:t>
            </a:r>
            <a:r>
              <a:rPr lang="en" sz="1800" dirty="0" err="1"/>
              <a:t>loài</a:t>
            </a:r>
            <a:r>
              <a:rPr lang="en" sz="1800" dirty="0"/>
              <a:t> (</a:t>
            </a:r>
            <a:r>
              <a:rPr lang="en" sz="1800" dirty="0" err="1"/>
              <a:t>thú</a:t>
            </a:r>
            <a:r>
              <a:rPr lang="en" sz="1800" dirty="0"/>
              <a:t> </a:t>
            </a:r>
            <a:r>
              <a:rPr lang="en" sz="1800" dirty="0" err="1"/>
              <a:t>ăn</a:t>
            </a:r>
            <a:r>
              <a:rPr lang="en" sz="1800" dirty="0"/>
              <a:t> </a:t>
            </a:r>
            <a:r>
              <a:rPr lang="en" sz="1800" dirty="0" err="1"/>
              <a:t>cỏ</a:t>
            </a:r>
            <a:r>
              <a:rPr lang="en" sz="1800" dirty="0"/>
              <a:t> </a:t>
            </a:r>
            <a:r>
              <a:rPr lang="en" sz="1800" dirty="0" err="1"/>
              <a:t>lớn</a:t>
            </a:r>
            <a:r>
              <a:rPr lang="en" sz="1800" dirty="0"/>
              <a:t> </a:t>
            </a:r>
            <a:r>
              <a:rPr lang="en" sz="1800" dirty="0" err="1"/>
              <a:t>và</a:t>
            </a:r>
            <a:r>
              <a:rPr lang="en" sz="1800" dirty="0"/>
              <a:t> </a:t>
            </a:r>
            <a:r>
              <a:rPr lang="en" sz="1800" dirty="0" err="1"/>
              <a:t>thú</a:t>
            </a:r>
            <a:r>
              <a:rPr lang="en" sz="1800" dirty="0"/>
              <a:t> </a:t>
            </a:r>
            <a:r>
              <a:rPr lang="en" sz="1800" dirty="0" err="1"/>
              <a:t>ăn</a:t>
            </a:r>
            <a:r>
              <a:rPr lang="en" sz="1800" dirty="0"/>
              <a:t> </a:t>
            </a:r>
            <a:r>
              <a:rPr lang="en" sz="1800" dirty="0" err="1"/>
              <a:t>thịt</a:t>
            </a:r>
            <a:r>
              <a:rPr lang="en" sz="1800" dirty="0"/>
              <a:t>)</a:t>
            </a:r>
            <a:endParaRPr sz="1800" dirty="0"/>
          </a:p>
        </p:txBody>
      </p:sp>
      <p:sp>
        <p:nvSpPr>
          <p:cNvPr id="121" name="Google Shape;1723;p45">
            <a:extLst>
              <a:ext uri="{FF2B5EF4-FFF2-40B4-BE49-F238E27FC236}">
                <a16:creationId xmlns:a16="http://schemas.microsoft.com/office/drawing/2014/main" id="{EEC8A527-31E5-F54C-A928-10625DC9F258}"/>
              </a:ext>
            </a:extLst>
          </p:cNvPr>
          <p:cNvSpPr txBox="1">
            <a:spLocks/>
          </p:cNvSpPr>
          <p:nvPr/>
        </p:nvSpPr>
        <p:spPr>
          <a:xfrm>
            <a:off x="1178218" y="3834662"/>
            <a:ext cx="420704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 b="1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000" b="1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000" b="1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000" b="1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000" b="1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000" b="1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000" b="1" i="0" u="none" strike="noStrike" cap="none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b="0" dirty="0" err="1"/>
              <a:t>Hoạt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sản</a:t>
            </a:r>
            <a:r>
              <a:rPr lang="en-US" b="0" dirty="0"/>
              <a:t> </a:t>
            </a:r>
            <a:r>
              <a:rPr lang="en-US" b="0" dirty="0" err="1"/>
              <a:t>xuất</a:t>
            </a:r>
            <a:r>
              <a:rPr lang="en-US" b="0" dirty="0"/>
              <a:t> </a:t>
            </a:r>
            <a:r>
              <a:rPr lang="en-US" b="0" dirty="0" err="1"/>
              <a:t>và</a:t>
            </a:r>
            <a:r>
              <a:rPr lang="en-US" b="0" dirty="0"/>
              <a:t> con </a:t>
            </a:r>
            <a:r>
              <a:rPr lang="en-US" b="0" dirty="0" err="1"/>
              <a:t>người</a:t>
            </a:r>
            <a:r>
              <a:rPr lang="en-US" b="0" dirty="0"/>
              <a:t>:</a:t>
            </a:r>
          </a:p>
        </p:txBody>
      </p:sp>
      <p:sp>
        <p:nvSpPr>
          <p:cNvPr id="122" name="Google Shape;1724;p45">
            <a:extLst>
              <a:ext uri="{FF2B5EF4-FFF2-40B4-BE49-F238E27FC236}">
                <a16:creationId xmlns:a16="http://schemas.microsoft.com/office/drawing/2014/main" id="{90E5EFF0-0D33-6843-A5C4-3E8CB2A728CC}"/>
              </a:ext>
            </a:extLst>
          </p:cNvPr>
          <p:cNvSpPr txBox="1">
            <a:spLocks/>
          </p:cNvSpPr>
          <p:nvPr/>
        </p:nvSpPr>
        <p:spPr>
          <a:xfrm>
            <a:off x="4645961" y="3877647"/>
            <a:ext cx="4778705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 err="1"/>
              <a:t>Trồng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lương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,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</a:p>
        </p:txBody>
      </p:sp>
      <p:sp>
        <p:nvSpPr>
          <p:cNvPr id="123" name="Google Shape;1724;p45">
            <a:extLst>
              <a:ext uri="{FF2B5EF4-FFF2-40B4-BE49-F238E27FC236}">
                <a16:creationId xmlns:a16="http://schemas.microsoft.com/office/drawing/2014/main" id="{1ED125E2-D0B1-1249-B11F-57AB1B852CCB}"/>
              </a:ext>
            </a:extLst>
          </p:cNvPr>
          <p:cNvSpPr txBox="1">
            <a:spLocks/>
          </p:cNvSpPr>
          <p:nvPr/>
        </p:nvSpPr>
        <p:spPr>
          <a:xfrm>
            <a:off x="1713249" y="4232697"/>
            <a:ext cx="7170634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sz="1800" dirty="0" err="1"/>
              <a:t>nghiệp</a:t>
            </a:r>
            <a:r>
              <a:rPr lang="en-US" sz="1800" dirty="0"/>
              <a:t>. </a:t>
            </a:r>
            <a:r>
              <a:rPr lang="en-US" sz="1800" dirty="0" err="1"/>
              <a:t>Trồng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lương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,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nghiệp</a:t>
            </a:r>
            <a:r>
              <a:rPr lang="en-US" sz="1800" dirty="0"/>
              <a:t>. </a:t>
            </a:r>
            <a:r>
              <a:rPr lang="en-US" sz="1800" dirty="0" err="1"/>
              <a:t>Khu</a:t>
            </a:r>
            <a:r>
              <a:rPr lang="en-US" sz="1800" dirty="0"/>
              <a:t> </a:t>
            </a:r>
            <a:r>
              <a:rPr lang="en-US" sz="1800" dirty="0" err="1"/>
              <a:t>vực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dân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giới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6" grpId="0" build="p"/>
      <p:bldP spid="1717" grpId="0" build="p"/>
      <p:bldP spid="1719" grpId="0" build="p"/>
      <p:bldP spid="1720" grpId="0" build="p"/>
      <p:bldP spid="1721" grpId="0" build="p"/>
      <p:bldP spid="1722" grpId="0" build="p"/>
      <p:bldP spid="1723" grpId="0" build="p"/>
      <p:bldP spid="1724" grpId="0" build="p"/>
      <p:bldP spid="121" grpId="0"/>
      <p:bldP spid="122" grpId="0"/>
      <p:bldP spid="1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46"/>
          <p:cNvSpPr txBox="1">
            <a:spLocks noGrp="1"/>
          </p:cNvSpPr>
          <p:nvPr>
            <p:ph type="title"/>
          </p:nvPr>
        </p:nvSpPr>
        <p:spPr>
          <a:xfrm>
            <a:off x="334990" y="1711438"/>
            <a:ext cx="5796303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000" dirty="0"/>
              <a:t>+ Tại sao ở đây, thiên nhiên bị tàn phá, tài nguyên bị khai thác nhiều? </a:t>
            </a:r>
            <a:br>
              <a:rPr lang="en-VN" sz="2000" dirty="0"/>
            </a:br>
            <a:r>
              <a:rPr lang="vi-VN" sz="2000" dirty="0"/>
              <a:t>+ Theo em, cần làm gì để giải quyết tình trạng sa mạc hóa ở môi trường này?</a:t>
            </a:r>
            <a:endParaRPr lang="en-VN" sz="2000" dirty="0"/>
          </a:p>
        </p:txBody>
      </p:sp>
      <p:pic>
        <p:nvPicPr>
          <p:cNvPr id="61" name="image5.jpg" descr="Image result for think pair share">
            <a:extLst>
              <a:ext uri="{FF2B5EF4-FFF2-40B4-BE49-F238E27FC236}">
                <a16:creationId xmlns:a16="http://schemas.microsoft.com/office/drawing/2014/main" id="{CFCAA749-6473-754E-8496-F665FCA8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07" r="7560"/>
          <a:stretch>
            <a:fillRect/>
          </a:stretch>
        </p:blipFill>
        <p:spPr>
          <a:xfrm>
            <a:off x="6328085" y="667790"/>
            <a:ext cx="2699252" cy="380792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7"/>
          <p:cNvSpPr txBox="1">
            <a:spLocks noGrp="1"/>
          </p:cNvSpPr>
          <p:nvPr>
            <p:ph type="title" idx="2"/>
          </p:nvPr>
        </p:nvSpPr>
        <p:spPr>
          <a:xfrm>
            <a:off x="508244" y="219967"/>
            <a:ext cx="3852000" cy="1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Luyện</a:t>
            </a:r>
            <a:r>
              <a:rPr lang="en" dirty="0"/>
              <a:t> </a:t>
            </a:r>
            <a:r>
              <a:rPr lang="en" dirty="0" err="1"/>
              <a:t>tập</a:t>
            </a:r>
            <a:endParaRPr dirty="0"/>
          </a:p>
        </p:txBody>
      </p:sp>
      <p:pic>
        <p:nvPicPr>
          <p:cNvPr id="7" name="image8.png">
            <a:extLst>
              <a:ext uri="{FF2B5EF4-FFF2-40B4-BE49-F238E27FC236}">
                <a16:creationId xmlns:a16="http://schemas.microsoft.com/office/drawing/2014/main" id="{43B51185-39A9-3C4A-8896-F487ED7BEC6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474719" y="1518367"/>
            <a:ext cx="5411293" cy="3530968"/>
          </a:xfrm>
          <a:prstGeom prst="rect">
            <a:avLst/>
          </a:prstGeom>
          <a:ln/>
        </p:spPr>
      </p:pic>
      <p:sp>
        <p:nvSpPr>
          <p:cNvPr id="8" name="Google Shape;1899;p47">
            <a:extLst>
              <a:ext uri="{FF2B5EF4-FFF2-40B4-BE49-F238E27FC236}">
                <a16:creationId xmlns:a16="http://schemas.microsoft.com/office/drawing/2014/main" id="{F3554B94-44E6-9045-BEDB-1A645BD9A20E}"/>
              </a:ext>
            </a:extLst>
          </p:cNvPr>
          <p:cNvSpPr txBox="1">
            <a:spLocks/>
          </p:cNvSpPr>
          <p:nvPr/>
        </p:nvSpPr>
        <p:spPr>
          <a:xfrm>
            <a:off x="906044" y="839092"/>
            <a:ext cx="69084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Fira Sans"/>
              <a:buChar char="●"/>
              <a:defRPr sz="18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sz="1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sz="1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sz="1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sz="1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●"/>
              <a:defRPr sz="14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Aft>
                <a:spcPts val="1600"/>
              </a:spcAft>
              <a:buFont typeface="Fira Sans"/>
              <a:buNone/>
            </a:pPr>
            <a:r>
              <a:rPr lang="vi-VN" dirty="0"/>
              <a:t>Nối các ô thông tin sau thành sơ đồ hoàn chỉnh, thể hiện các mối quan hệ nhân quả. (2 phút)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BCC77-9F4E-F742-B4F3-E95AC1EB1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00;p47">
            <a:extLst>
              <a:ext uri="{FF2B5EF4-FFF2-40B4-BE49-F238E27FC236}">
                <a16:creationId xmlns:a16="http://schemas.microsoft.com/office/drawing/2014/main" id="{5C6C5015-1C20-AB43-97F3-97E0B25A4142}"/>
              </a:ext>
            </a:extLst>
          </p:cNvPr>
          <p:cNvSpPr txBox="1">
            <a:spLocks/>
          </p:cNvSpPr>
          <p:nvPr/>
        </p:nvSpPr>
        <p:spPr>
          <a:xfrm>
            <a:off x="508244" y="219967"/>
            <a:ext cx="38520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400" b="0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 algn="l"/>
            <a:r>
              <a:rPr lang="en-US"/>
              <a:t>Luyện tập</a:t>
            </a:r>
            <a:endParaRPr lang="en-US" dirty="0"/>
          </a:p>
        </p:txBody>
      </p:sp>
      <p:sp>
        <p:nvSpPr>
          <p:cNvPr id="14" name="Google Shape;1899;p47">
            <a:extLst>
              <a:ext uri="{FF2B5EF4-FFF2-40B4-BE49-F238E27FC236}">
                <a16:creationId xmlns:a16="http://schemas.microsoft.com/office/drawing/2014/main" id="{9DDA6316-EF60-5D47-9403-DE2661BD715F}"/>
              </a:ext>
            </a:extLst>
          </p:cNvPr>
          <p:cNvSpPr txBox="1">
            <a:spLocks/>
          </p:cNvSpPr>
          <p:nvPr/>
        </p:nvSpPr>
        <p:spPr>
          <a:xfrm>
            <a:off x="2235600" y="217567"/>
            <a:ext cx="69084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Fira Sans"/>
              <a:buChar char="●"/>
              <a:defRPr sz="18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sz="1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sz="1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sz="1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sz="1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●"/>
              <a:defRPr sz="14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spcAft>
                <a:spcPts val="1600"/>
              </a:spcAft>
              <a:buFont typeface="Fira Sans"/>
              <a:buNone/>
            </a:pPr>
            <a:r>
              <a:rPr lang="vi-VN" dirty="0"/>
              <a:t>Nối các ô thông tin sau thành sơ đồ hoàn chỉnh, thể hiện các mối quan hệ nhân quả. </a:t>
            </a:r>
          </a:p>
        </p:txBody>
      </p:sp>
      <p:pic>
        <p:nvPicPr>
          <p:cNvPr id="17" name="image10.png">
            <a:extLst>
              <a:ext uri="{FF2B5EF4-FFF2-40B4-BE49-F238E27FC236}">
                <a16:creationId xmlns:a16="http://schemas.microsoft.com/office/drawing/2014/main" id="{D2AB2A8F-23FB-A247-B87E-2D91BB94917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59919" y="996698"/>
            <a:ext cx="5200650" cy="404812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60"/>
          <p:cNvSpPr txBox="1">
            <a:spLocks noGrp="1"/>
          </p:cNvSpPr>
          <p:nvPr>
            <p:ph type="ctrTitle"/>
          </p:nvPr>
        </p:nvSpPr>
        <p:spPr>
          <a:xfrm>
            <a:off x="832963" y="1566740"/>
            <a:ext cx="3852000" cy="14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2398" name="Google Shape;2398;p60"/>
          <p:cNvSpPr txBox="1">
            <a:spLocks noGrp="1"/>
          </p:cNvSpPr>
          <p:nvPr>
            <p:ph type="title" idx="2"/>
          </p:nvPr>
        </p:nvSpPr>
        <p:spPr>
          <a:xfrm>
            <a:off x="719994" y="3548823"/>
            <a:ext cx="3852000" cy="811302"/>
          </a:xfrm>
          <a:prstGeom prst="rect">
            <a:avLst/>
          </a:prstGeom>
          <a:solidFill>
            <a:srgbClr val="FEF7E5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15" name="Google Shape;241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29244">
            <a:off x="8154565" y="143473"/>
            <a:ext cx="1391257" cy="12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6" name="Google Shape;241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1275" y="-85725"/>
            <a:ext cx="804497" cy="73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7" name="Google Shape;241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657675">
            <a:off x="-358512" y="-88714"/>
            <a:ext cx="1241213" cy="11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8" name="Google Shape;2418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137979">
            <a:off x="-5349" y="-128610"/>
            <a:ext cx="845903" cy="76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0" name="Google Shape;2420;p60"/>
          <p:cNvPicPr preferRelativeResize="0"/>
          <p:nvPr/>
        </p:nvPicPr>
        <p:blipFill rotWithShape="1">
          <a:blip r:embed="rId6">
            <a:alphaModFix/>
          </a:blip>
          <a:srcRect l="39241" t="10512" r="13153" b="6582"/>
          <a:stretch/>
        </p:blipFill>
        <p:spPr>
          <a:xfrm>
            <a:off x="5220613" y="1257012"/>
            <a:ext cx="2242049" cy="31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436;p37">
            <a:extLst>
              <a:ext uri="{FF2B5EF4-FFF2-40B4-BE49-F238E27FC236}">
                <a16:creationId xmlns:a16="http://schemas.microsoft.com/office/drawing/2014/main" id="{A1072DCC-C50A-5849-A4BD-48960D6661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8737" flipH="1">
            <a:off x="3349921" y="2306530"/>
            <a:ext cx="1007252" cy="113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37;p37">
            <a:extLst>
              <a:ext uri="{FF2B5EF4-FFF2-40B4-BE49-F238E27FC236}">
                <a16:creationId xmlns:a16="http://schemas.microsoft.com/office/drawing/2014/main" id="{C24A7C27-75E0-4B4C-9CE8-1BAC8F5EF3B0}"/>
              </a:ext>
            </a:extLst>
          </p:cNvPr>
          <p:cNvSpPr/>
          <p:nvPr/>
        </p:nvSpPr>
        <p:spPr>
          <a:xfrm>
            <a:off x="3818683" y="4166671"/>
            <a:ext cx="3143058" cy="522650"/>
          </a:xfrm>
          <a:prstGeom prst="ellipse">
            <a:avLst/>
          </a:prstGeom>
          <a:solidFill>
            <a:srgbClr val="E6BB86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image11.png" descr="Image result for forest tanzania">
            <a:extLst>
              <a:ext uri="{FF2B5EF4-FFF2-40B4-BE49-F238E27FC236}">
                <a16:creationId xmlns:a16="http://schemas.microsoft.com/office/drawing/2014/main" id="{D15707E8-F4FB-7944-B174-A88F35F08F8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025516" y="2789534"/>
            <a:ext cx="2755577" cy="1638462"/>
          </a:xfrm>
          <a:prstGeom prst="rect">
            <a:avLst/>
          </a:prstGeom>
          <a:ln/>
        </p:spPr>
      </p:pic>
      <p:sp>
        <p:nvSpPr>
          <p:cNvPr id="1435" name="Google Shape;1435;p37"/>
          <p:cNvSpPr txBox="1">
            <a:spLocks noGrp="1"/>
          </p:cNvSpPr>
          <p:nvPr>
            <p:ph type="title"/>
          </p:nvPr>
        </p:nvSpPr>
        <p:spPr>
          <a:xfrm>
            <a:off x="622028" y="-886030"/>
            <a:ext cx="38520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1st Announcement</a:t>
            </a:r>
            <a:endParaRPr dirty="0"/>
          </a:p>
        </p:txBody>
      </p:sp>
      <p:pic>
        <p:nvPicPr>
          <p:cNvPr id="1436" name="Google Shape;14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8737" flipH="1">
            <a:off x="-8649" y="2333155"/>
            <a:ext cx="1007252" cy="113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37"/>
          <p:cNvSpPr/>
          <p:nvPr/>
        </p:nvSpPr>
        <p:spPr>
          <a:xfrm>
            <a:off x="481885" y="2013164"/>
            <a:ext cx="3143058" cy="522650"/>
          </a:xfrm>
          <a:prstGeom prst="ellipse">
            <a:avLst/>
          </a:prstGeom>
          <a:solidFill>
            <a:srgbClr val="E6BB86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37"/>
          <p:cNvSpPr txBox="1">
            <a:spLocks noGrp="1"/>
          </p:cNvSpPr>
          <p:nvPr>
            <p:ph type="body" idx="1"/>
          </p:nvPr>
        </p:nvSpPr>
        <p:spPr>
          <a:xfrm>
            <a:off x="6904729" y="403239"/>
            <a:ext cx="1366250" cy="466800"/>
          </a:xfrm>
          <a:prstGeom prst="rect">
            <a:avLst/>
          </a:prstGeom>
          <a:solidFill>
            <a:srgbClr val="FEF7E5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err="1"/>
              <a:t>Rừng</a:t>
            </a:r>
            <a:r>
              <a:rPr lang="en" sz="2000" dirty="0"/>
              <a:t> </a:t>
            </a:r>
            <a:r>
              <a:rPr lang="en" sz="2000" dirty="0" err="1"/>
              <a:t>rậm</a:t>
            </a:r>
            <a:r>
              <a:rPr lang="en" sz="2000" dirty="0"/>
              <a:t> </a:t>
            </a:r>
            <a:endParaRPr sz="2000" dirty="0"/>
          </a:p>
        </p:txBody>
      </p:sp>
      <p:sp>
        <p:nvSpPr>
          <p:cNvPr id="1440" name="Google Shape;1440;p37"/>
          <p:cNvSpPr txBox="1">
            <a:spLocks noGrp="1"/>
          </p:cNvSpPr>
          <p:nvPr>
            <p:ph type="subTitle" idx="2"/>
          </p:nvPr>
        </p:nvSpPr>
        <p:spPr>
          <a:xfrm>
            <a:off x="5143758" y="-684580"/>
            <a:ext cx="37659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Mercury</a:t>
            </a:r>
            <a:endParaRPr dirty="0"/>
          </a:p>
        </p:txBody>
      </p:sp>
      <p:sp>
        <p:nvSpPr>
          <p:cNvPr id="11" name="Google Shape;1437;p37">
            <a:extLst>
              <a:ext uri="{FF2B5EF4-FFF2-40B4-BE49-F238E27FC236}">
                <a16:creationId xmlns:a16="http://schemas.microsoft.com/office/drawing/2014/main" id="{B255F4FD-690B-2544-966B-71402C00D811}"/>
              </a:ext>
            </a:extLst>
          </p:cNvPr>
          <p:cNvSpPr/>
          <p:nvPr/>
        </p:nvSpPr>
        <p:spPr>
          <a:xfrm>
            <a:off x="481885" y="4166671"/>
            <a:ext cx="3143058" cy="522650"/>
          </a:xfrm>
          <a:prstGeom prst="ellipse">
            <a:avLst/>
          </a:prstGeom>
          <a:solidFill>
            <a:srgbClr val="E6BB86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437;p37">
            <a:extLst>
              <a:ext uri="{FF2B5EF4-FFF2-40B4-BE49-F238E27FC236}">
                <a16:creationId xmlns:a16="http://schemas.microsoft.com/office/drawing/2014/main" id="{DC9E71FE-0238-154C-9D3C-B07A2D298DCB}"/>
              </a:ext>
            </a:extLst>
          </p:cNvPr>
          <p:cNvSpPr/>
          <p:nvPr/>
        </p:nvSpPr>
        <p:spPr>
          <a:xfrm>
            <a:off x="3831775" y="2013164"/>
            <a:ext cx="3143058" cy="522650"/>
          </a:xfrm>
          <a:prstGeom prst="ellipse">
            <a:avLst/>
          </a:prstGeom>
          <a:solidFill>
            <a:srgbClr val="E6BB86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image18.jpg" descr="Image result for rá»«ng thÆ°a">
            <a:extLst>
              <a:ext uri="{FF2B5EF4-FFF2-40B4-BE49-F238E27FC236}">
                <a16:creationId xmlns:a16="http://schemas.microsoft.com/office/drawing/2014/main" id="{21C336D9-792A-B349-B1A3-CD3CC8ED8BDE}"/>
              </a:ext>
            </a:extLst>
          </p:cNvPr>
          <p:cNvPicPr/>
          <p:nvPr/>
        </p:nvPicPr>
        <p:blipFill>
          <a:blip r:embed="rId5"/>
          <a:srcRect t="20297" b="9634"/>
          <a:stretch>
            <a:fillRect/>
          </a:stretch>
        </p:blipFill>
        <p:spPr>
          <a:xfrm>
            <a:off x="675625" y="2832988"/>
            <a:ext cx="2755578" cy="1638462"/>
          </a:xfrm>
          <a:prstGeom prst="rect">
            <a:avLst/>
          </a:prstGeom>
          <a:ln/>
        </p:spPr>
      </p:pic>
      <p:pic>
        <p:nvPicPr>
          <p:cNvPr id="16" name="Google Shape;1436;p37">
            <a:extLst>
              <a:ext uri="{FF2B5EF4-FFF2-40B4-BE49-F238E27FC236}">
                <a16:creationId xmlns:a16="http://schemas.microsoft.com/office/drawing/2014/main" id="{743179E2-4F11-3E44-AF5B-D7092FE54B1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8737" flipH="1">
            <a:off x="-21741" y="240469"/>
            <a:ext cx="1007252" cy="113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36;p37">
            <a:extLst>
              <a:ext uri="{FF2B5EF4-FFF2-40B4-BE49-F238E27FC236}">
                <a16:creationId xmlns:a16="http://schemas.microsoft.com/office/drawing/2014/main" id="{412BB264-7CE2-4A45-B0E4-C508A2DED0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8737" flipH="1">
            <a:off x="3418473" y="197163"/>
            <a:ext cx="1007252" cy="113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9.jpg" descr="Image result for serengeti">
            <a:extLst>
              <a:ext uri="{FF2B5EF4-FFF2-40B4-BE49-F238E27FC236}">
                <a16:creationId xmlns:a16="http://schemas.microsoft.com/office/drawing/2014/main" id="{CB906A24-3692-7642-858F-B5843EF94195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012423" y="715503"/>
            <a:ext cx="2755578" cy="1574539"/>
          </a:xfrm>
          <a:prstGeom prst="rect">
            <a:avLst/>
          </a:prstGeom>
          <a:ln/>
        </p:spPr>
      </p:pic>
      <p:pic>
        <p:nvPicPr>
          <p:cNvPr id="21" name="image6.jpg" descr="Image result for hoang máº¡c sahara">
            <a:extLst>
              <a:ext uri="{FF2B5EF4-FFF2-40B4-BE49-F238E27FC236}">
                <a16:creationId xmlns:a16="http://schemas.microsoft.com/office/drawing/2014/main" id="{8F409EDA-66CE-CA48-92CE-5ABF55E966E0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60753" y="704357"/>
            <a:ext cx="2755578" cy="1574539"/>
          </a:xfrm>
          <a:prstGeom prst="rect">
            <a:avLst/>
          </a:prstGeom>
          <a:ln/>
        </p:spPr>
      </p:pic>
      <p:sp>
        <p:nvSpPr>
          <p:cNvPr id="22" name="Google Shape;1439;p37">
            <a:extLst>
              <a:ext uri="{FF2B5EF4-FFF2-40B4-BE49-F238E27FC236}">
                <a16:creationId xmlns:a16="http://schemas.microsoft.com/office/drawing/2014/main" id="{6013B666-40F0-5B4F-A146-68B543508C4D}"/>
              </a:ext>
            </a:extLst>
          </p:cNvPr>
          <p:cNvSpPr txBox="1">
            <a:spLocks/>
          </p:cNvSpPr>
          <p:nvPr/>
        </p:nvSpPr>
        <p:spPr>
          <a:xfrm>
            <a:off x="6904729" y="989688"/>
            <a:ext cx="1505142" cy="466800"/>
          </a:xfrm>
          <a:prstGeom prst="rect">
            <a:avLst/>
          </a:prstGeom>
          <a:solidFill>
            <a:srgbClr val="FEF7E5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●"/>
              <a:defRPr sz="16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○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■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Fira Sans"/>
              <a:buNone/>
            </a:pP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thưa</a:t>
            </a:r>
            <a:r>
              <a:rPr lang="en-US" sz="2000" dirty="0"/>
              <a:t> </a:t>
            </a:r>
          </a:p>
        </p:txBody>
      </p:sp>
      <p:sp>
        <p:nvSpPr>
          <p:cNvPr id="23" name="Google Shape;1439;p37">
            <a:extLst>
              <a:ext uri="{FF2B5EF4-FFF2-40B4-BE49-F238E27FC236}">
                <a16:creationId xmlns:a16="http://schemas.microsoft.com/office/drawing/2014/main" id="{1ACCA586-0AD3-DC44-9250-B5B35BCE7404}"/>
              </a:ext>
            </a:extLst>
          </p:cNvPr>
          <p:cNvSpPr txBox="1">
            <a:spLocks/>
          </p:cNvSpPr>
          <p:nvPr/>
        </p:nvSpPr>
        <p:spPr>
          <a:xfrm>
            <a:off x="6926220" y="3971992"/>
            <a:ext cx="1979199" cy="466800"/>
          </a:xfrm>
          <a:prstGeom prst="rect">
            <a:avLst/>
          </a:prstGeom>
          <a:solidFill>
            <a:srgbClr val="FEF7E5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●"/>
              <a:defRPr sz="16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○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■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Fira Sans"/>
              <a:buNone/>
            </a:pPr>
            <a:r>
              <a:rPr lang="en-US" sz="2000" dirty="0" err="1"/>
              <a:t>Mưa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bình</a:t>
            </a:r>
            <a:endParaRPr lang="en-US" sz="2000" dirty="0"/>
          </a:p>
        </p:txBody>
      </p:sp>
      <p:sp>
        <p:nvSpPr>
          <p:cNvPr id="24" name="Google Shape;1439;p37">
            <a:extLst>
              <a:ext uri="{FF2B5EF4-FFF2-40B4-BE49-F238E27FC236}">
                <a16:creationId xmlns:a16="http://schemas.microsoft.com/office/drawing/2014/main" id="{99606026-33B5-B848-BA60-F1CAC049D605}"/>
              </a:ext>
            </a:extLst>
          </p:cNvPr>
          <p:cNvSpPr txBox="1">
            <a:spLocks/>
          </p:cNvSpPr>
          <p:nvPr/>
        </p:nvSpPr>
        <p:spPr>
          <a:xfrm>
            <a:off x="6926220" y="3376595"/>
            <a:ext cx="2164344" cy="466800"/>
          </a:xfrm>
          <a:prstGeom prst="rect">
            <a:avLst/>
          </a:prstGeom>
          <a:solidFill>
            <a:srgbClr val="FEF7E5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●"/>
              <a:defRPr sz="16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○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■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Fira Sans"/>
              <a:buNone/>
            </a:pPr>
            <a:r>
              <a:rPr lang="en-US" sz="2000" dirty="0" err="1"/>
              <a:t>Mưa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endParaRPr lang="en-US" sz="2000" dirty="0"/>
          </a:p>
        </p:txBody>
      </p:sp>
      <p:sp>
        <p:nvSpPr>
          <p:cNvPr id="25" name="Google Shape;1439;p37">
            <a:extLst>
              <a:ext uri="{FF2B5EF4-FFF2-40B4-BE49-F238E27FC236}">
                <a16:creationId xmlns:a16="http://schemas.microsoft.com/office/drawing/2014/main" id="{629D41BD-8CAB-CE4B-B909-B6BF5BF35E8B}"/>
              </a:ext>
            </a:extLst>
          </p:cNvPr>
          <p:cNvSpPr txBox="1">
            <a:spLocks/>
          </p:cNvSpPr>
          <p:nvPr/>
        </p:nvSpPr>
        <p:spPr>
          <a:xfrm>
            <a:off x="6914635" y="2793774"/>
            <a:ext cx="1093757" cy="466800"/>
          </a:xfrm>
          <a:prstGeom prst="rect">
            <a:avLst/>
          </a:prstGeom>
          <a:solidFill>
            <a:srgbClr val="FEF7E5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●"/>
              <a:defRPr sz="16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○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■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Fira Sans"/>
              <a:buNone/>
            </a:pPr>
            <a:r>
              <a:rPr lang="en-US" sz="2000" dirty="0" err="1"/>
              <a:t>Ẩm</a:t>
            </a:r>
            <a:r>
              <a:rPr lang="en-US" sz="2000" dirty="0"/>
              <a:t> </a:t>
            </a:r>
            <a:r>
              <a:rPr lang="en-US" sz="2000" dirty="0" err="1"/>
              <a:t>ướt</a:t>
            </a:r>
            <a:endParaRPr lang="en-US" sz="2000" dirty="0"/>
          </a:p>
        </p:txBody>
      </p:sp>
      <p:sp>
        <p:nvSpPr>
          <p:cNvPr id="26" name="Google Shape;1439;p37">
            <a:extLst>
              <a:ext uri="{FF2B5EF4-FFF2-40B4-BE49-F238E27FC236}">
                <a16:creationId xmlns:a16="http://schemas.microsoft.com/office/drawing/2014/main" id="{1593FF9A-0476-F144-8539-378910DA3FD3}"/>
              </a:ext>
            </a:extLst>
          </p:cNvPr>
          <p:cNvSpPr txBox="1">
            <a:spLocks/>
          </p:cNvSpPr>
          <p:nvPr/>
        </p:nvSpPr>
        <p:spPr>
          <a:xfrm>
            <a:off x="6904729" y="1597588"/>
            <a:ext cx="1602761" cy="466800"/>
          </a:xfrm>
          <a:prstGeom prst="rect">
            <a:avLst/>
          </a:prstGeom>
          <a:solidFill>
            <a:srgbClr val="FEF7E5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●"/>
              <a:defRPr sz="16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○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■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Fira Sans"/>
              <a:buNone/>
            </a:pPr>
            <a:r>
              <a:rPr lang="en-US" sz="2000" dirty="0"/>
              <a:t>Hoang </a:t>
            </a:r>
            <a:r>
              <a:rPr lang="en-US" sz="2000" dirty="0" err="1"/>
              <a:t>mạc</a:t>
            </a:r>
            <a:endParaRPr lang="en-US" sz="2000" dirty="0"/>
          </a:p>
        </p:txBody>
      </p:sp>
      <p:sp>
        <p:nvSpPr>
          <p:cNvPr id="27" name="Google Shape;1439;p37">
            <a:extLst>
              <a:ext uri="{FF2B5EF4-FFF2-40B4-BE49-F238E27FC236}">
                <a16:creationId xmlns:a16="http://schemas.microsoft.com/office/drawing/2014/main" id="{5B898074-DE57-0743-9480-85ED734BB555}"/>
              </a:ext>
            </a:extLst>
          </p:cNvPr>
          <p:cNvSpPr txBox="1">
            <a:spLocks/>
          </p:cNvSpPr>
          <p:nvPr/>
        </p:nvSpPr>
        <p:spPr>
          <a:xfrm>
            <a:off x="6904728" y="2186628"/>
            <a:ext cx="1093757" cy="466800"/>
          </a:xfrm>
          <a:prstGeom prst="rect">
            <a:avLst/>
          </a:prstGeom>
          <a:solidFill>
            <a:srgbClr val="FEF7E5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●"/>
              <a:defRPr sz="16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○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■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Fira Sans"/>
              <a:buNone/>
            </a:pPr>
            <a:r>
              <a:rPr lang="en-US" sz="2000" dirty="0" err="1"/>
              <a:t>Xa</a:t>
            </a:r>
            <a:r>
              <a:rPr lang="en-US" sz="2000" dirty="0"/>
              <a:t>-van</a:t>
            </a:r>
          </a:p>
        </p:txBody>
      </p:sp>
      <p:sp>
        <p:nvSpPr>
          <p:cNvPr id="28" name="Google Shape;1439;p37">
            <a:extLst>
              <a:ext uri="{FF2B5EF4-FFF2-40B4-BE49-F238E27FC236}">
                <a16:creationId xmlns:a16="http://schemas.microsoft.com/office/drawing/2014/main" id="{B735AF4E-1F9C-2049-A120-143F271807DF}"/>
              </a:ext>
            </a:extLst>
          </p:cNvPr>
          <p:cNvSpPr txBox="1">
            <a:spLocks/>
          </p:cNvSpPr>
          <p:nvPr/>
        </p:nvSpPr>
        <p:spPr>
          <a:xfrm>
            <a:off x="6926220" y="4548868"/>
            <a:ext cx="1505143" cy="466800"/>
          </a:xfrm>
          <a:prstGeom prst="rect">
            <a:avLst/>
          </a:prstGeom>
          <a:solidFill>
            <a:srgbClr val="FEF7E5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●"/>
              <a:defRPr sz="16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○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Fira Sans"/>
              <a:buChar char="■"/>
              <a:defRPr sz="1400" b="0" i="0" u="none" strike="noStrike" cap="none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Fira Sans"/>
              <a:buNone/>
            </a:pP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mưa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3 0.49259 " pathEditMode="relative" ptsTypes="AA">
                                      <p:cBhvr>
                                        <p:cTn id="6" dur="2000" fill="hold"/>
                                        <p:tgtEl>
                                          <p:spTgt spid="14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3 0.49259 " pathEditMode="relative" ptsTypes="AA">
                                      <p:cBhvr>
                                        <p:cTn id="8" dur="2000" fill="hold"/>
                                        <p:tgtEl>
                                          <p:spTgt spid="1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167 0.3895 " pathEditMode="relative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6649 -0.17376 " pathEditMode="relative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135 -0.29568 " pathEditMode="relative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222 0.23395 " pathEditMode="relative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1 -0.0142 " pathEditMode="relative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955 -0.30803 " pathEditMode="relative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6996 -0.57315 " pathEditMode="relative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" grpId="0" uiExpand="1" build="p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33"/>
          <p:cNvSpPr txBox="1">
            <a:spLocks noGrp="1"/>
          </p:cNvSpPr>
          <p:nvPr>
            <p:ph type="ctrTitle"/>
          </p:nvPr>
        </p:nvSpPr>
        <p:spPr>
          <a:xfrm>
            <a:off x="2779208" y="1384062"/>
            <a:ext cx="6564086" cy="18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err="1">
                <a:solidFill>
                  <a:schemeClr val="accent1"/>
                </a:solidFill>
              </a:rPr>
              <a:t>Bài</a:t>
            </a:r>
            <a:r>
              <a:rPr lang="en" sz="4800" dirty="0">
                <a:solidFill>
                  <a:schemeClr val="accent1"/>
                </a:solidFill>
              </a:rPr>
              <a:t> 6</a:t>
            </a:r>
            <a:r>
              <a:rPr lang="en" sz="4800" dirty="0">
                <a:solidFill>
                  <a:schemeClr val="dk1"/>
                </a:solidFill>
              </a:rPr>
              <a:t> </a:t>
            </a:r>
            <a:br>
              <a:rPr lang="en" sz="4800" dirty="0">
                <a:solidFill>
                  <a:schemeClr val="dk1"/>
                </a:solidFill>
              </a:rPr>
            </a:br>
            <a:r>
              <a:rPr lang="en-US" sz="4800" dirty="0"/>
              <a:t>M</a:t>
            </a:r>
            <a:r>
              <a:rPr lang="en" sz="4800" dirty="0" err="1"/>
              <a:t>ôi</a:t>
            </a:r>
            <a:r>
              <a:rPr lang="en" sz="4800" dirty="0"/>
              <a:t> </a:t>
            </a:r>
            <a:r>
              <a:rPr lang="en" sz="4800" dirty="0" err="1"/>
              <a:t>trường</a:t>
            </a:r>
            <a:r>
              <a:rPr lang="en" sz="4800" dirty="0"/>
              <a:t> </a:t>
            </a:r>
            <a:r>
              <a:rPr lang="en" sz="4800" dirty="0" err="1"/>
              <a:t>nhiệt</a:t>
            </a:r>
            <a:r>
              <a:rPr lang="en" sz="4800" dirty="0"/>
              <a:t> </a:t>
            </a:r>
            <a:r>
              <a:rPr lang="en" sz="4800" dirty="0" err="1"/>
              <a:t>đới</a:t>
            </a:r>
            <a:endParaRPr sz="4800" dirty="0">
              <a:solidFill>
                <a:schemeClr val="lt1"/>
              </a:solidFill>
            </a:endParaRPr>
          </a:p>
        </p:txBody>
      </p:sp>
      <p:grpSp>
        <p:nvGrpSpPr>
          <p:cNvPr id="1353" name="Google Shape;1353;p33"/>
          <p:cNvGrpSpPr/>
          <p:nvPr/>
        </p:nvGrpSpPr>
        <p:grpSpPr>
          <a:xfrm>
            <a:off x="-530343" y="571500"/>
            <a:ext cx="4383886" cy="4506686"/>
            <a:chOff x="-303625" y="-106875"/>
            <a:chExt cx="5335952" cy="5250376"/>
          </a:xfrm>
        </p:grpSpPr>
        <p:pic>
          <p:nvPicPr>
            <p:cNvPr id="1354" name="Google Shape;1354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8550" y="254283"/>
              <a:ext cx="1679498" cy="494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5" name="Google Shape;1355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03625" y="3817900"/>
              <a:ext cx="2259866" cy="6653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56" name="Google Shape;1356;p33"/>
            <p:cNvGrpSpPr/>
            <p:nvPr/>
          </p:nvGrpSpPr>
          <p:grpSpPr>
            <a:xfrm>
              <a:off x="-157725" y="-106875"/>
              <a:ext cx="5190052" cy="5250376"/>
              <a:chOff x="-342375" y="-106875"/>
              <a:chExt cx="5190052" cy="5250376"/>
            </a:xfrm>
          </p:grpSpPr>
          <p:pic>
            <p:nvPicPr>
              <p:cNvPr id="1357" name="Google Shape;1357;p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700275" y="1894758"/>
                <a:ext cx="1679498" cy="4945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8" name="Google Shape;1358;p3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303625" y="-106875"/>
                <a:ext cx="4044000" cy="51473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9" name="Google Shape;1359;p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70200" y="4325726"/>
                <a:ext cx="2777477" cy="817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0" name="Google Shape;1360;p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342375" y="1482037"/>
                <a:ext cx="1955077" cy="5756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35"/>
          <p:cNvSpPr txBox="1">
            <a:spLocks noGrp="1"/>
          </p:cNvSpPr>
          <p:nvPr>
            <p:ph type="title"/>
          </p:nvPr>
        </p:nvSpPr>
        <p:spPr>
          <a:xfrm>
            <a:off x="630000" y="540000"/>
            <a:ext cx="42945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lt1"/>
                </a:solidFill>
              </a:rPr>
              <a:t>Nội</a:t>
            </a:r>
            <a:r>
              <a:rPr lang="en" dirty="0">
                <a:solidFill>
                  <a:schemeClr val="lt1"/>
                </a:solidFill>
              </a:rPr>
              <a:t> dung </a:t>
            </a:r>
            <a:r>
              <a:rPr lang="en" dirty="0" err="1">
                <a:solidFill>
                  <a:schemeClr val="lt1"/>
                </a:solidFill>
              </a:rPr>
              <a:t>bài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 err="1">
                <a:solidFill>
                  <a:schemeClr val="lt1"/>
                </a:solidFill>
              </a:rPr>
              <a:t>học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372" name="Google Shape;1372;p35"/>
          <p:cNvGrpSpPr/>
          <p:nvPr/>
        </p:nvGrpSpPr>
        <p:grpSpPr>
          <a:xfrm>
            <a:off x="2305511" y="1266883"/>
            <a:ext cx="814454" cy="4189165"/>
            <a:chOff x="553800" y="1519550"/>
            <a:chExt cx="703875" cy="3936075"/>
          </a:xfrm>
        </p:grpSpPr>
        <p:sp>
          <p:nvSpPr>
            <p:cNvPr id="1373" name="Google Shape;1373;p35"/>
            <p:cNvSpPr/>
            <p:nvPr/>
          </p:nvSpPr>
          <p:spPr>
            <a:xfrm>
              <a:off x="553800" y="1536425"/>
              <a:ext cx="637200" cy="3919200"/>
            </a:xfrm>
            <a:prstGeom prst="roundRect">
              <a:avLst>
                <a:gd name="adj" fmla="val 4264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620475" y="1519550"/>
              <a:ext cx="637200" cy="3919200"/>
            </a:xfrm>
            <a:prstGeom prst="roundRect">
              <a:avLst>
                <a:gd name="adj" fmla="val 4264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1375" name="Google Shape;1375;p35"/>
          <p:cNvSpPr txBox="1">
            <a:spLocks noGrp="1"/>
          </p:cNvSpPr>
          <p:nvPr>
            <p:ph type="title" idx="7"/>
          </p:nvPr>
        </p:nvSpPr>
        <p:spPr>
          <a:xfrm>
            <a:off x="2183177" y="1840207"/>
            <a:ext cx="11145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6" name="Google Shape;1376;p35"/>
          <p:cNvSpPr txBox="1">
            <a:spLocks noGrp="1"/>
          </p:cNvSpPr>
          <p:nvPr>
            <p:ph type="subTitle" idx="6"/>
          </p:nvPr>
        </p:nvSpPr>
        <p:spPr>
          <a:xfrm>
            <a:off x="3162448" y="1746780"/>
            <a:ext cx="36381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err="1"/>
              <a:t>Khí</a:t>
            </a:r>
            <a:r>
              <a:rPr lang="en" dirty="0"/>
              <a:t> </a:t>
            </a:r>
            <a:r>
              <a:rPr lang="en" dirty="0" err="1"/>
              <a:t>hậu</a:t>
            </a:r>
            <a:r>
              <a:rPr lang="en" dirty="0"/>
              <a:t> </a:t>
            </a:r>
            <a:r>
              <a:rPr lang="en" dirty="0" err="1"/>
              <a:t>môi</a:t>
            </a:r>
            <a:r>
              <a:rPr lang="en" dirty="0"/>
              <a:t> </a:t>
            </a:r>
            <a:r>
              <a:rPr lang="en" dirty="0" err="1"/>
              <a:t>trường</a:t>
            </a:r>
            <a:r>
              <a:rPr lang="en" dirty="0"/>
              <a:t> </a:t>
            </a:r>
            <a:r>
              <a:rPr lang="en" dirty="0" err="1"/>
              <a:t>nhiệt</a:t>
            </a:r>
            <a:r>
              <a:rPr lang="en" dirty="0"/>
              <a:t> </a:t>
            </a:r>
            <a:r>
              <a:rPr lang="en" dirty="0" err="1"/>
              <a:t>đới</a:t>
            </a:r>
            <a:endParaRPr dirty="0"/>
          </a:p>
        </p:txBody>
      </p:sp>
      <p:sp>
        <p:nvSpPr>
          <p:cNvPr id="1377" name="Google Shape;1377;p35"/>
          <p:cNvSpPr txBox="1">
            <a:spLocks noGrp="1"/>
          </p:cNvSpPr>
          <p:nvPr>
            <p:ph type="title" idx="2"/>
          </p:nvPr>
        </p:nvSpPr>
        <p:spPr>
          <a:xfrm>
            <a:off x="2185878" y="2900205"/>
            <a:ext cx="11145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1380" name="Google Shape;1380;p35"/>
          <p:cNvSpPr txBox="1">
            <a:spLocks noGrp="1"/>
          </p:cNvSpPr>
          <p:nvPr>
            <p:ph type="subTitle" idx="9"/>
          </p:nvPr>
        </p:nvSpPr>
        <p:spPr>
          <a:xfrm>
            <a:off x="3162448" y="2845069"/>
            <a:ext cx="36381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err="1"/>
              <a:t>Đặc</a:t>
            </a:r>
            <a:r>
              <a:rPr lang="en" dirty="0"/>
              <a:t> </a:t>
            </a:r>
            <a:r>
              <a:rPr lang="en" dirty="0" err="1"/>
              <a:t>điểm</a:t>
            </a:r>
            <a:r>
              <a:rPr lang="en" dirty="0"/>
              <a:t> </a:t>
            </a:r>
            <a:r>
              <a:rPr lang="en" dirty="0" err="1"/>
              <a:t>khác</a:t>
            </a:r>
            <a:r>
              <a:rPr lang="en" dirty="0"/>
              <a:t> </a:t>
            </a:r>
            <a:r>
              <a:rPr lang="en" dirty="0" err="1"/>
              <a:t>của</a:t>
            </a:r>
            <a:r>
              <a:rPr lang="en" dirty="0"/>
              <a:t> </a:t>
            </a:r>
            <a:r>
              <a:rPr lang="en" dirty="0" err="1"/>
              <a:t>môi</a:t>
            </a:r>
            <a:r>
              <a:rPr lang="en" dirty="0"/>
              <a:t> </a:t>
            </a:r>
            <a:r>
              <a:rPr lang="en" dirty="0" err="1"/>
              <a:t>trường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" grpId="0"/>
      <p:bldP spid="1376" grpId="0" build="p"/>
      <p:bldP spid="138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7" name="Google Shape;13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463" y="1115069"/>
            <a:ext cx="1825894" cy="5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863" y="691525"/>
            <a:ext cx="2777477" cy="81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9" name="Google Shape;1399;p36"/>
          <p:cNvGrpSpPr/>
          <p:nvPr/>
        </p:nvGrpSpPr>
        <p:grpSpPr>
          <a:xfrm>
            <a:off x="2890965" y="823303"/>
            <a:ext cx="3382223" cy="1823375"/>
            <a:chOff x="2659348" y="643653"/>
            <a:chExt cx="3879302" cy="2185196"/>
          </a:xfrm>
        </p:grpSpPr>
        <p:grpSp>
          <p:nvGrpSpPr>
            <p:cNvPr id="1400" name="Google Shape;1400;p36"/>
            <p:cNvGrpSpPr/>
            <p:nvPr/>
          </p:nvGrpSpPr>
          <p:grpSpPr>
            <a:xfrm>
              <a:off x="3464398" y="643653"/>
              <a:ext cx="2231461" cy="1648866"/>
              <a:chOff x="279350" y="659250"/>
              <a:chExt cx="7028225" cy="4406375"/>
            </a:xfrm>
          </p:grpSpPr>
          <p:sp>
            <p:nvSpPr>
              <p:cNvPr id="1401" name="Google Shape;1401;p36"/>
              <p:cNvSpPr/>
              <p:nvPr/>
            </p:nvSpPr>
            <p:spPr>
              <a:xfrm>
                <a:off x="279350" y="659250"/>
                <a:ext cx="7028225" cy="4406375"/>
              </a:xfrm>
              <a:custGeom>
                <a:avLst/>
                <a:gdLst/>
                <a:ahLst/>
                <a:cxnLst/>
                <a:rect l="l" t="t" r="r" b="b"/>
                <a:pathLst>
                  <a:path w="281129" h="176255" extrusionOk="0">
                    <a:moveTo>
                      <a:pt x="2630" y="1"/>
                    </a:moveTo>
                    <a:cubicBezTo>
                      <a:pt x="1169" y="1"/>
                      <a:pt x="1" y="1186"/>
                      <a:pt x="1" y="2630"/>
                    </a:cubicBezTo>
                    <a:lnTo>
                      <a:pt x="1" y="5929"/>
                    </a:lnTo>
                    <a:cubicBezTo>
                      <a:pt x="1685" y="5929"/>
                      <a:pt x="3042" y="7286"/>
                      <a:pt x="3042" y="8971"/>
                    </a:cubicBezTo>
                    <a:cubicBezTo>
                      <a:pt x="3042" y="10637"/>
                      <a:pt x="1685" y="11995"/>
                      <a:pt x="1" y="11995"/>
                    </a:cubicBezTo>
                    <a:lnTo>
                      <a:pt x="1" y="16428"/>
                    </a:lnTo>
                    <a:cubicBezTo>
                      <a:pt x="1685" y="16428"/>
                      <a:pt x="3042" y="17786"/>
                      <a:pt x="3042" y="19470"/>
                    </a:cubicBezTo>
                    <a:cubicBezTo>
                      <a:pt x="3042" y="21154"/>
                      <a:pt x="1685" y="22511"/>
                      <a:pt x="1" y="22511"/>
                    </a:cubicBezTo>
                    <a:lnTo>
                      <a:pt x="1" y="26945"/>
                    </a:lnTo>
                    <a:cubicBezTo>
                      <a:pt x="1685" y="26945"/>
                      <a:pt x="3042" y="28302"/>
                      <a:pt x="3042" y="29969"/>
                    </a:cubicBezTo>
                    <a:cubicBezTo>
                      <a:pt x="3042" y="31653"/>
                      <a:pt x="1685" y="33011"/>
                      <a:pt x="1" y="33011"/>
                    </a:cubicBezTo>
                    <a:lnTo>
                      <a:pt x="1" y="37444"/>
                    </a:lnTo>
                    <a:cubicBezTo>
                      <a:pt x="1685" y="37444"/>
                      <a:pt x="3042" y="38802"/>
                      <a:pt x="3042" y="40468"/>
                    </a:cubicBezTo>
                    <a:cubicBezTo>
                      <a:pt x="3042" y="42152"/>
                      <a:pt x="1685" y="43510"/>
                      <a:pt x="1" y="43510"/>
                    </a:cubicBezTo>
                    <a:lnTo>
                      <a:pt x="1" y="47943"/>
                    </a:lnTo>
                    <a:cubicBezTo>
                      <a:pt x="1685" y="47943"/>
                      <a:pt x="3042" y="49301"/>
                      <a:pt x="3042" y="50985"/>
                    </a:cubicBezTo>
                    <a:cubicBezTo>
                      <a:pt x="3042" y="52652"/>
                      <a:pt x="1685" y="54009"/>
                      <a:pt x="1" y="54009"/>
                    </a:cubicBezTo>
                    <a:lnTo>
                      <a:pt x="1" y="58443"/>
                    </a:lnTo>
                    <a:cubicBezTo>
                      <a:pt x="1685" y="58443"/>
                      <a:pt x="3042" y="59800"/>
                      <a:pt x="3042" y="61484"/>
                    </a:cubicBezTo>
                    <a:cubicBezTo>
                      <a:pt x="3042" y="63168"/>
                      <a:pt x="1685" y="64526"/>
                      <a:pt x="1" y="64526"/>
                    </a:cubicBezTo>
                    <a:lnTo>
                      <a:pt x="1" y="68959"/>
                    </a:lnTo>
                    <a:cubicBezTo>
                      <a:pt x="1685" y="68959"/>
                      <a:pt x="3042" y="70317"/>
                      <a:pt x="3042" y="71983"/>
                    </a:cubicBezTo>
                    <a:cubicBezTo>
                      <a:pt x="3042" y="73667"/>
                      <a:pt x="1685" y="75025"/>
                      <a:pt x="1" y="75025"/>
                    </a:cubicBezTo>
                    <a:lnTo>
                      <a:pt x="1" y="79458"/>
                    </a:lnTo>
                    <a:cubicBezTo>
                      <a:pt x="1685" y="79458"/>
                      <a:pt x="3042" y="80816"/>
                      <a:pt x="3042" y="82483"/>
                    </a:cubicBezTo>
                    <a:cubicBezTo>
                      <a:pt x="3042" y="84167"/>
                      <a:pt x="1685" y="85524"/>
                      <a:pt x="1" y="85524"/>
                    </a:cubicBezTo>
                    <a:lnTo>
                      <a:pt x="1" y="89958"/>
                    </a:lnTo>
                    <a:cubicBezTo>
                      <a:pt x="1685" y="89958"/>
                      <a:pt x="3042" y="91315"/>
                      <a:pt x="3042" y="92999"/>
                    </a:cubicBezTo>
                    <a:cubicBezTo>
                      <a:pt x="3042" y="94666"/>
                      <a:pt x="1685" y="96024"/>
                      <a:pt x="1" y="96024"/>
                    </a:cubicBezTo>
                    <a:lnTo>
                      <a:pt x="1" y="100457"/>
                    </a:lnTo>
                    <a:cubicBezTo>
                      <a:pt x="1685" y="100457"/>
                      <a:pt x="3042" y="101815"/>
                      <a:pt x="3042" y="103499"/>
                    </a:cubicBezTo>
                    <a:cubicBezTo>
                      <a:pt x="3042" y="105183"/>
                      <a:pt x="1685" y="106540"/>
                      <a:pt x="1" y="106540"/>
                    </a:cubicBezTo>
                    <a:lnTo>
                      <a:pt x="1" y="110973"/>
                    </a:lnTo>
                    <a:cubicBezTo>
                      <a:pt x="1685" y="110973"/>
                      <a:pt x="3042" y="112331"/>
                      <a:pt x="3042" y="113998"/>
                    </a:cubicBezTo>
                    <a:cubicBezTo>
                      <a:pt x="3042" y="115682"/>
                      <a:pt x="1685" y="117039"/>
                      <a:pt x="1" y="117039"/>
                    </a:cubicBezTo>
                    <a:lnTo>
                      <a:pt x="1" y="121473"/>
                    </a:lnTo>
                    <a:cubicBezTo>
                      <a:pt x="1685" y="121473"/>
                      <a:pt x="3042" y="122830"/>
                      <a:pt x="3042" y="124497"/>
                    </a:cubicBezTo>
                    <a:cubicBezTo>
                      <a:pt x="3042" y="126181"/>
                      <a:pt x="1685" y="127539"/>
                      <a:pt x="1" y="127539"/>
                    </a:cubicBezTo>
                    <a:lnTo>
                      <a:pt x="1" y="131972"/>
                    </a:lnTo>
                    <a:cubicBezTo>
                      <a:pt x="1685" y="131972"/>
                      <a:pt x="3042" y="133330"/>
                      <a:pt x="3042" y="135014"/>
                    </a:cubicBezTo>
                    <a:cubicBezTo>
                      <a:pt x="3042" y="136680"/>
                      <a:pt x="1685" y="138038"/>
                      <a:pt x="1" y="138038"/>
                    </a:cubicBezTo>
                    <a:lnTo>
                      <a:pt x="1" y="142471"/>
                    </a:lnTo>
                    <a:cubicBezTo>
                      <a:pt x="1685" y="142471"/>
                      <a:pt x="3042" y="143829"/>
                      <a:pt x="3042" y="145513"/>
                    </a:cubicBezTo>
                    <a:cubicBezTo>
                      <a:pt x="3042" y="147197"/>
                      <a:pt x="1685" y="148554"/>
                      <a:pt x="1" y="148554"/>
                    </a:cubicBezTo>
                    <a:lnTo>
                      <a:pt x="1" y="152988"/>
                    </a:lnTo>
                    <a:cubicBezTo>
                      <a:pt x="1685" y="152988"/>
                      <a:pt x="3042" y="154345"/>
                      <a:pt x="3042" y="156012"/>
                    </a:cubicBezTo>
                    <a:cubicBezTo>
                      <a:pt x="3042" y="157696"/>
                      <a:pt x="1685" y="159054"/>
                      <a:pt x="1" y="159054"/>
                    </a:cubicBezTo>
                    <a:lnTo>
                      <a:pt x="1" y="163487"/>
                    </a:lnTo>
                    <a:cubicBezTo>
                      <a:pt x="1685" y="163487"/>
                      <a:pt x="3042" y="164845"/>
                      <a:pt x="3042" y="166511"/>
                    </a:cubicBezTo>
                    <a:cubicBezTo>
                      <a:pt x="3042" y="168195"/>
                      <a:pt x="1685" y="169553"/>
                      <a:pt x="1" y="169553"/>
                    </a:cubicBezTo>
                    <a:lnTo>
                      <a:pt x="1" y="173626"/>
                    </a:lnTo>
                    <a:cubicBezTo>
                      <a:pt x="1" y="175069"/>
                      <a:pt x="1169" y="176255"/>
                      <a:pt x="2613" y="176255"/>
                    </a:cubicBezTo>
                    <a:lnTo>
                      <a:pt x="5534" y="176255"/>
                    </a:lnTo>
                    <a:cubicBezTo>
                      <a:pt x="5534" y="174571"/>
                      <a:pt x="6891" y="173213"/>
                      <a:pt x="8558" y="173213"/>
                    </a:cubicBezTo>
                    <a:cubicBezTo>
                      <a:pt x="10242" y="173213"/>
                      <a:pt x="11600" y="174571"/>
                      <a:pt x="11600" y="176255"/>
                    </a:cubicBezTo>
                    <a:lnTo>
                      <a:pt x="16085" y="176255"/>
                    </a:lnTo>
                    <a:cubicBezTo>
                      <a:pt x="16085" y="174571"/>
                      <a:pt x="17459" y="173213"/>
                      <a:pt x="19126" y="173213"/>
                    </a:cubicBezTo>
                    <a:cubicBezTo>
                      <a:pt x="20810" y="173213"/>
                      <a:pt x="22168" y="174571"/>
                      <a:pt x="22168" y="176255"/>
                    </a:cubicBezTo>
                    <a:lnTo>
                      <a:pt x="26653" y="176255"/>
                    </a:lnTo>
                    <a:cubicBezTo>
                      <a:pt x="26653" y="174571"/>
                      <a:pt x="28010" y="173213"/>
                      <a:pt x="29694" y="173213"/>
                    </a:cubicBezTo>
                    <a:cubicBezTo>
                      <a:pt x="31361" y="173213"/>
                      <a:pt x="32719" y="174571"/>
                      <a:pt x="32719" y="176255"/>
                    </a:cubicBezTo>
                    <a:lnTo>
                      <a:pt x="37221" y="176255"/>
                    </a:lnTo>
                    <a:cubicBezTo>
                      <a:pt x="37221" y="174571"/>
                      <a:pt x="38578" y="173213"/>
                      <a:pt x="40262" y="173213"/>
                    </a:cubicBezTo>
                    <a:cubicBezTo>
                      <a:pt x="41929" y="173213"/>
                      <a:pt x="43287" y="174571"/>
                      <a:pt x="43287" y="176255"/>
                    </a:cubicBezTo>
                    <a:lnTo>
                      <a:pt x="47789" y="176255"/>
                    </a:lnTo>
                    <a:cubicBezTo>
                      <a:pt x="47789" y="174571"/>
                      <a:pt x="49146" y="173213"/>
                      <a:pt x="50813" y="173213"/>
                    </a:cubicBezTo>
                    <a:cubicBezTo>
                      <a:pt x="52497" y="173213"/>
                      <a:pt x="53855" y="174571"/>
                      <a:pt x="53855" y="176255"/>
                    </a:cubicBezTo>
                    <a:lnTo>
                      <a:pt x="58340" y="176255"/>
                    </a:lnTo>
                    <a:cubicBezTo>
                      <a:pt x="58340" y="174571"/>
                      <a:pt x="59714" y="173213"/>
                      <a:pt x="61381" y="173213"/>
                    </a:cubicBezTo>
                    <a:cubicBezTo>
                      <a:pt x="63065" y="173213"/>
                      <a:pt x="64423" y="174571"/>
                      <a:pt x="64423" y="176255"/>
                    </a:cubicBezTo>
                    <a:lnTo>
                      <a:pt x="68908" y="176255"/>
                    </a:lnTo>
                    <a:cubicBezTo>
                      <a:pt x="68908" y="174571"/>
                      <a:pt x="70265" y="173213"/>
                      <a:pt x="71949" y="173213"/>
                    </a:cubicBezTo>
                    <a:cubicBezTo>
                      <a:pt x="73616" y="173213"/>
                      <a:pt x="74974" y="174571"/>
                      <a:pt x="74974" y="176255"/>
                    </a:cubicBezTo>
                    <a:lnTo>
                      <a:pt x="79476" y="176255"/>
                    </a:lnTo>
                    <a:cubicBezTo>
                      <a:pt x="79476" y="174571"/>
                      <a:pt x="80833" y="173213"/>
                      <a:pt x="82517" y="173213"/>
                    </a:cubicBezTo>
                    <a:cubicBezTo>
                      <a:pt x="84184" y="173213"/>
                      <a:pt x="85542" y="174571"/>
                      <a:pt x="85542" y="176255"/>
                    </a:cubicBezTo>
                    <a:lnTo>
                      <a:pt x="90044" y="176255"/>
                    </a:lnTo>
                    <a:cubicBezTo>
                      <a:pt x="90044" y="174571"/>
                      <a:pt x="91401" y="173213"/>
                      <a:pt x="93068" y="173213"/>
                    </a:cubicBezTo>
                    <a:cubicBezTo>
                      <a:pt x="94752" y="173213"/>
                      <a:pt x="96110" y="174571"/>
                      <a:pt x="96110" y="176255"/>
                    </a:cubicBezTo>
                    <a:lnTo>
                      <a:pt x="100595" y="176255"/>
                    </a:lnTo>
                    <a:cubicBezTo>
                      <a:pt x="100612" y="174571"/>
                      <a:pt x="101970" y="173213"/>
                      <a:pt x="103636" y="173213"/>
                    </a:cubicBezTo>
                    <a:cubicBezTo>
                      <a:pt x="105320" y="173213"/>
                      <a:pt x="106678" y="174571"/>
                      <a:pt x="106678" y="176255"/>
                    </a:cubicBezTo>
                    <a:lnTo>
                      <a:pt x="111163" y="176255"/>
                    </a:lnTo>
                    <a:cubicBezTo>
                      <a:pt x="111163" y="174571"/>
                      <a:pt x="112520" y="173213"/>
                      <a:pt x="114204" y="173213"/>
                    </a:cubicBezTo>
                    <a:cubicBezTo>
                      <a:pt x="115871" y="173213"/>
                      <a:pt x="117229" y="174571"/>
                      <a:pt x="117229" y="176255"/>
                    </a:cubicBezTo>
                    <a:lnTo>
                      <a:pt x="121731" y="176255"/>
                    </a:lnTo>
                    <a:cubicBezTo>
                      <a:pt x="121989" y="174811"/>
                      <a:pt x="123209" y="173763"/>
                      <a:pt x="124669" y="173746"/>
                    </a:cubicBezTo>
                    <a:cubicBezTo>
                      <a:pt x="124693" y="173745"/>
                      <a:pt x="124717" y="173745"/>
                      <a:pt x="124741" y="173745"/>
                    </a:cubicBezTo>
                    <a:cubicBezTo>
                      <a:pt x="126172" y="173745"/>
                      <a:pt x="127406" y="174749"/>
                      <a:pt x="127694" y="176152"/>
                    </a:cubicBezTo>
                    <a:lnTo>
                      <a:pt x="132179" y="176152"/>
                    </a:lnTo>
                    <a:cubicBezTo>
                      <a:pt x="132179" y="174485"/>
                      <a:pt x="133536" y="173127"/>
                      <a:pt x="135220" y="173127"/>
                    </a:cubicBezTo>
                    <a:cubicBezTo>
                      <a:pt x="136904" y="173127"/>
                      <a:pt x="138262" y="174485"/>
                      <a:pt x="138262" y="176152"/>
                    </a:cubicBezTo>
                    <a:lnTo>
                      <a:pt x="142747" y="176152"/>
                    </a:lnTo>
                    <a:cubicBezTo>
                      <a:pt x="142747" y="174485"/>
                      <a:pt x="144104" y="173127"/>
                      <a:pt x="145788" y="173127"/>
                    </a:cubicBezTo>
                    <a:cubicBezTo>
                      <a:pt x="147455" y="173127"/>
                      <a:pt x="148813" y="174485"/>
                      <a:pt x="148813" y="176152"/>
                    </a:cubicBezTo>
                    <a:lnTo>
                      <a:pt x="153315" y="176152"/>
                    </a:lnTo>
                    <a:cubicBezTo>
                      <a:pt x="153315" y="174485"/>
                      <a:pt x="154672" y="173127"/>
                      <a:pt x="156356" y="173127"/>
                    </a:cubicBezTo>
                    <a:cubicBezTo>
                      <a:pt x="158023" y="173127"/>
                      <a:pt x="159381" y="174485"/>
                      <a:pt x="159381" y="176152"/>
                    </a:cubicBezTo>
                    <a:lnTo>
                      <a:pt x="163883" y="176152"/>
                    </a:lnTo>
                    <a:cubicBezTo>
                      <a:pt x="163883" y="174485"/>
                      <a:pt x="165240" y="173127"/>
                      <a:pt x="166907" y="173127"/>
                    </a:cubicBezTo>
                    <a:cubicBezTo>
                      <a:pt x="168591" y="173127"/>
                      <a:pt x="169949" y="174485"/>
                      <a:pt x="169949" y="176152"/>
                    </a:cubicBezTo>
                    <a:lnTo>
                      <a:pt x="174434" y="176152"/>
                    </a:lnTo>
                    <a:cubicBezTo>
                      <a:pt x="174434" y="174485"/>
                      <a:pt x="175791" y="173127"/>
                      <a:pt x="177475" y="173127"/>
                    </a:cubicBezTo>
                    <a:cubicBezTo>
                      <a:pt x="179159" y="173127"/>
                      <a:pt x="180517" y="174485"/>
                      <a:pt x="180517" y="176152"/>
                    </a:cubicBezTo>
                    <a:lnTo>
                      <a:pt x="185002" y="176152"/>
                    </a:lnTo>
                    <a:cubicBezTo>
                      <a:pt x="185002" y="174485"/>
                      <a:pt x="186359" y="173127"/>
                      <a:pt x="188043" y="173127"/>
                    </a:cubicBezTo>
                    <a:cubicBezTo>
                      <a:pt x="189710" y="173127"/>
                      <a:pt x="191068" y="174485"/>
                      <a:pt x="191068" y="176152"/>
                    </a:cubicBezTo>
                    <a:lnTo>
                      <a:pt x="195570" y="176152"/>
                    </a:lnTo>
                    <a:cubicBezTo>
                      <a:pt x="195570" y="174485"/>
                      <a:pt x="196927" y="173127"/>
                      <a:pt x="198611" y="173127"/>
                    </a:cubicBezTo>
                    <a:cubicBezTo>
                      <a:pt x="200278" y="173127"/>
                      <a:pt x="201636" y="174485"/>
                      <a:pt x="201636" y="176152"/>
                    </a:cubicBezTo>
                    <a:lnTo>
                      <a:pt x="206138" y="176152"/>
                    </a:lnTo>
                    <a:cubicBezTo>
                      <a:pt x="206138" y="174485"/>
                      <a:pt x="207495" y="173127"/>
                      <a:pt x="209162" y="173127"/>
                    </a:cubicBezTo>
                    <a:cubicBezTo>
                      <a:pt x="210846" y="173127"/>
                      <a:pt x="212204" y="174485"/>
                      <a:pt x="212204" y="176152"/>
                    </a:cubicBezTo>
                    <a:lnTo>
                      <a:pt x="216689" y="176152"/>
                    </a:lnTo>
                    <a:cubicBezTo>
                      <a:pt x="216689" y="174485"/>
                      <a:pt x="218046" y="173127"/>
                      <a:pt x="219730" y="173127"/>
                    </a:cubicBezTo>
                    <a:cubicBezTo>
                      <a:pt x="221414" y="173127"/>
                      <a:pt x="222772" y="174485"/>
                      <a:pt x="222772" y="176152"/>
                    </a:cubicBezTo>
                    <a:lnTo>
                      <a:pt x="227257" y="176152"/>
                    </a:lnTo>
                    <a:cubicBezTo>
                      <a:pt x="227257" y="174485"/>
                      <a:pt x="228614" y="173127"/>
                      <a:pt x="230298" y="173127"/>
                    </a:cubicBezTo>
                    <a:cubicBezTo>
                      <a:pt x="231965" y="173127"/>
                      <a:pt x="233323" y="174485"/>
                      <a:pt x="233323" y="176152"/>
                    </a:cubicBezTo>
                    <a:lnTo>
                      <a:pt x="237825" y="176152"/>
                    </a:lnTo>
                    <a:cubicBezTo>
                      <a:pt x="237825" y="174485"/>
                      <a:pt x="239182" y="173127"/>
                      <a:pt x="240866" y="173127"/>
                    </a:cubicBezTo>
                    <a:cubicBezTo>
                      <a:pt x="242533" y="173127"/>
                      <a:pt x="243891" y="174485"/>
                      <a:pt x="243891" y="176152"/>
                    </a:cubicBezTo>
                    <a:lnTo>
                      <a:pt x="248393" y="176152"/>
                    </a:lnTo>
                    <a:cubicBezTo>
                      <a:pt x="248393" y="174485"/>
                      <a:pt x="249751" y="173127"/>
                      <a:pt x="251417" y="173127"/>
                    </a:cubicBezTo>
                    <a:cubicBezTo>
                      <a:pt x="253101" y="173127"/>
                      <a:pt x="254459" y="174485"/>
                      <a:pt x="254459" y="176152"/>
                    </a:cubicBezTo>
                    <a:lnTo>
                      <a:pt x="258944" y="176152"/>
                    </a:lnTo>
                    <a:cubicBezTo>
                      <a:pt x="258944" y="174485"/>
                      <a:pt x="260301" y="173127"/>
                      <a:pt x="261985" y="173127"/>
                    </a:cubicBezTo>
                    <a:cubicBezTo>
                      <a:pt x="263669" y="173127"/>
                      <a:pt x="265027" y="174485"/>
                      <a:pt x="265027" y="176152"/>
                    </a:cubicBezTo>
                    <a:lnTo>
                      <a:pt x="269512" y="176152"/>
                    </a:lnTo>
                    <a:cubicBezTo>
                      <a:pt x="269512" y="174485"/>
                      <a:pt x="270869" y="173127"/>
                      <a:pt x="272553" y="173127"/>
                    </a:cubicBezTo>
                    <a:cubicBezTo>
                      <a:pt x="274220" y="173127"/>
                      <a:pt x="275578" y="174485"/>
                      <a:pt x="275578" y="176152"/>
                    </a:cubicBezTo>
                    <a:lnTo>
                      <a:pt x="278499" y="176152"/>
                    </a:lnTo>
                    <a:cubicBezTo>
                      <a:pt x="279943" y="176152"/>
                      <a:pt x="281111" y="174983"/>
                      <a:pt x="281111" y="173540"/>
                    </a:cubicBezTo>
                    <a:lnTo>
                      <a:pt x="281111" y="169587"/>
                    </a:lnTo>
                    <a:cubicBezTo>
                      <a:pt x="279444" y="169570"/>
                      <a:pt x="278087" y="168213"/>
                      <a:pt x="278087" y="166546"/>
                    </a:cubicBezTo>
                    <a:cubicBezTo>
                      <a:pt x="278087" y="164862"/>
                      <a:pt x="279461" y="163504"/>
                      <a:pt x="281128" y="163504"/>
                    </a:cubicBezTo>
                    <a:lnTo>
                      <a:pt x="281128" y="159071"/>
                    </a:lnTo>
                    <a:cubicBezTo>
                      <a:pt x="279461" y="159071"/>
                      <a:pt x="278104" y="157713"/>
                      <a:pt x="278104" y="156047"/>
                    </a:cubicBezTo>
                    <a:cubicBezTo>
                      <a:pt x="278104" y="154363"/>
                      <a:pt x="279461" y="153005"/>
                      <a:pt x="281128" y="153005"/>
                    </a:cubicBezTo>
                    <a:lnTo>
                      <a:pt x="281128" y="148572"/>
                    </a:lnTo>
                    <a:cubicBezTo>
                      <a:pt x="279461" y="148572"/>
                      <a:pt x="278104" y="147214"/>
                      <a:pt x="278104" y="145530"/>
                    </a:cubicBezTo>
                    <a:cubicBezTo>
                      <a:pt x="278104" y="143863"/>
                      <a:pt x="279461" y="142506"/>
                      <a:pt x="281128" y="142506"/>
                    </a:cubicBezTo>
                    <a:lnTo>
                      <a:pt x="281128" y="138072"/>
                    </a:lnTo>
                    <a:cubicBezTo>
                      <a:pt x="279461" y="138072"/>
                      <a:pt x="278104" y="136715"/>
                      <a:pt x="278104" y="135031"/>
                    </a:cubicBezTo>
                    <a:cubicBezTo>
                      <a:pt x="278104" y="133347"/>
                      <a:pt x="279461" y="131989"/>
                      <a:pt x="281128" y="131989"/>
                    </a:cubicBezTo>
                    <a:lnTo>
                      <a:pt x="281128" y="127556"/>
                    </a:lnTo>
                    <a:cubicBezTo>
                      <a:pt x="279461" y="127556"/>
                      <a:pt x="278104" y="126198"/>
                      <a:pt x="278104" y="124531"/>
                    </a:cubicBezTo>
                    <a:cubicBezTo>
                      <a:pt x="278104" y="122847"/>
                      <a:pt x="279461" y="121490"/>
                      <a:pt x="281128" y="121490"/>
                    </a:cubicBezTo>
                    <a:lnTo>
                      <a:pt x="281128" y="117057"/>
                    </a:lnTo>
                    <a:cubicBezTo>
                      <a:pt x="279461" y="117057"/>
                      <a:pt x="278104" y="115699"/>
                      <a:pt x="278104" y="114032"/>
                    </a:cubicBezTo>
                    <a:cubicBezTo>
                      <a:pt x="278104" y="112348"/>
                      <a:pt x="279461" y="110991"/>
                      <a:pt x="281128" y="110991"/>
                    </a:cubicBezTo>
                    <a:lnTo>
                      <a:pt x="281128" y="106557"/>
                    </a:lnTo>
                    <a:cubicBezTo>
                      <a:pt x="279461" y="106557"/>
                      <a:pt x="278104" y="105200"/>
                      <a:pt x="278104" y="103533"/>
                    </a:cubicBezTo>
                    <a:cubicBezTo>
                      <a:pt x="278104" y="101849"/>
                      <a:pt x="279461" y="100491"/>
                      <a:pt x="281128" y="100491"/>
                    </a:cubicBezTo>
                    <a:lnTo>
                      <a:pt x="281128" y="96058"/>
                    </a:lnTo>
                    <a:cubicBezTo>
                      <a:pt x="279461" y="96058"/>
                      <a:pt x="278104" y="94700"/>
                      <a:pt x="278104" y="93016"/>
                    </a:cubicBezTo>
                    <a:cubicBezTo>
                      <a:pt x="278104" y="91350"/>
                      <a:pt x="279461" y="89992"/>
                      <a:pt x="281128" y="89992"/>
                    </a:cubicBezTo>
                    <a:lnTo>
                      <a:pt x="281128" y="85559"/>
                    </a:lnTo>
                    <a:cubicBezTo>
                      <a:pt x="279461" y="85559"/>
                      <a:pt x="278104" y="84201"/>
                      <a:pt x="278104" y="82517"/>
                    </a:cubicBezTo>
                    <a:cubicBezTo>
                      <a:pt x="278104" y="80833"/>
                      <a:pt x="279461" y="79476"/>
                      <a:pt x="281128" y="79476"/>
                    </a:cubicBezTo>
                    <a:lnTo>
                      <a:pt x="281128" y="75042"/>
                    </a:lnTo>
                    <a:cubicBezTo>
                      <a:pt x="279461" y="75042"/>
                      <a:pt x="278104" y="73685"/>
                      <a:pt x="278104" y="72018"/>
                    </a:cubicBezTo>
                    <a:cubicBezTo>
                      <a:pt x="278104" y="70334"/>
                      <a:pt x="279461" y="68976"/>
                      <a:pt x="281128" y="68976"/>
                    </a:cubicBezTo>
                    <a:lnTo>
                      <a:pt x="281128" y="64543"/>
                    </a:lnTo>
                    <a:cubicBezTo>
                      <a:pt x="279461" y="64543"/>
                      <a:pt x="278104" y="63185"/>
                      <a:pt x="278104" y="61519"/>
                    </a:cubicBezTo>
                    <a:cubicBezTo>
                      <a:pt x="278104" y="59835"/>
                      <a:pt x="279461" y="58477"/>
                      <a:pt x="281128" y="58477"/>
                    </a:cubicBezTo>
                    <a:lnTo>
                      <a:pt x="281128" y="54044"/>
                    </a:lnTo>
                    <a:cubicBezTo>
                      <a:pt x="279461" y="54044"/>
                      <a:pt x="278104" y="52686"/>
                      <a:pt x="278104" y="51002"/>
                    </a:cubicBezTo>
                    <a:cubicBezTo>
                      <a:pt x="278104" y="49335"/>
                      <a:pt x="279461" y="47978"/>
                      <a:pt x="281128" y="47978"/>
                    </a:cubicBezTo>
                    <a:lnTo>
                      <a:pt x="281128" y="43544"/>
                    </a:lnTo>
                    <a:cubicBezTo>
                      <a:pt x="279461" y="43544"/>
                      <a:pt x="278104" y="42187"/>
                      <a:pt x="278104" y="40503"/>
                    </a:cubicBezTo>
                    <a:cubicBezTo>
                      <a:pt x="278104" y="38819"/>
                      <a:pt x="279461" y="37461"/>
                      <a:pt x="281128" y="37461"/>
                    </a:cubicBezTo>
                    <a:lnTo>
                      <a:pt x="281128" y="33028"/>
                    </a:lnTo>
                    <a:cubicBezTo>
                      <a:pt x="279461" y="33028"/>
                      <a:pt x="278104" y="31670"/>
                      <a:pt x="278104" y="30003"/>
                    </a:cubicBezTo>
                    <a:cubicBezTo>
                      <a:pt x="278104" y="28319"/>
                      <a:pt x="279461" y="26962"/>
                      <a:pt x="281128" y="26962"/>
                    </a:cubicBezTo>
                    <a:lnTo>
                      <a:pt x="281128" y="22529"/>
                    </a:lnTo>
                    <a:cubicBezTo>
                      <a:pt x="279461" y="22529"/>
                      <a:pt x="278104" y="21171"/>
                      <a:pt x="278104" y="19504"/>
                    </a:cubicBezTo>
                    <a:cubicBezTo>
                      <a:pt x="278104" y="17820"/>
                      <a:pt x="279461" y="16463"/>
                      <a:pt x="281128" y="16463"/>
                    </a:cubicBezTo>
                    <a:lnTo>
                      <a:pt x="281128" y="12029"/>
                    </a:lnTo>
                    <a:cubicBezTo>
                      <a:pt x="279461" y="12029"/>
                      <a:pt x="278104" y="10672"/>
                      <a:pt x="278104" y="8988"/>
                    </a:cubicBezTo>
                    <a:cubicBezTo>
                      <a:pt x="278104" y="7321"/>
                      <a:pt x="279461" y="5963"/>
                      <a:pt x="281128" y="5963"/>
                    </a:cubicBezTo>
                    <a:lnTo>
                      <a:pt x="281128" y="2630"/>
                    </a:lnTo>
                    <a:cubicBezTo>
                      <a:pt x="281128" y="1186"/>
                      <a:pt x="279960" y="18"/>
                      <a:pt x="278516" y="1"/>
                    </a:cubicBezTo>
                    <a:lnTo>
                      <a:pt x="275595" y="1"/>
                    </a:lnTo>
                    <a:cubicBezTo>
                      <a:pt x="275595" y="1685"/>
                      <a:pt x="274237" y="3042"/>
                      <a:pt x="272571" y="3042"/>
                    </a:cubicBezTo>
                    <a:cubicBezTo>
                      <a:pt x="270887" y="3042"/>
                      <a:pt x="269529" y="1685"/>
                      <a:pt x="269529" y="1"/>
                    </a:cubicBezTo>
                    <a:lnTo>
                      <a:pt x="265044" y="1"/>
                    </a:lnTo>
                    <a:cubicBezTo>
                      <a:pt x="265044" y="1685"/>
                      <a:pt x="263687" y="3042"/>
                      <a:pt x="262003" y="3042"/>
                    </a:cubicBezTo>
                    <a:cubicBezTo>
                      <a:pt x="260319" y="3042"/>
                      <a:pt x="258961" y="1685"/>
                      <a:pt x="258961" y="1"/>
                    </a:cubicBezTo>
                    <a:lnTo>
                      <a:pt x="254476" y="1"/>
                    </a:lnTo>
                    <a:cubicBezTo>
                      <a:pt x="254476" y="1685"/>
                      <a:pt x="253119" y="3042"/>
                      <a:pt x="251435" y="3042"/>
                    </a:cubicBezTo>
                    <a:cubicBezTo>
                      <a:pt x="249768" y="3042"/>
                      <a:pt x="248410" y="1685"/>
                      <a:pt x="248410" y="1"/>
                    </a:cubicBezTo>
                    <a:lnTo>
                      <a:pt x="243908" y="1"/>
                    </a:lnTo>
                    <a:cubicBezTo>
                      <a:pt x="243908" y="1685"/>
                      <a:pt x="242550" y="3042"/>
                      <a:pt x="240884" y="3042"/>
                    </a:cubicBezTo>
                    <a:cubicBezTo>
                      <a:pt x="239200" y="3042"/>
                      <a:pt x="237842" y="1685"/>
                      <a:pt x="237842" y="1"/>
                    </a:cubicBezTo>
                    <a:lnTo>
                      <a:pt x="233340" y="1"/>
                    </a:lnTo>
                    <a:cubicBezTo>
                      <a:pt x="233340" y="1685"/>
                      <a:pt x="231982" y="3042"/>
                      <a:pt x="230316" y="3042"/>
                    </a:cubicBezTo>
                    <a:cubicBezTo>
                      <a:pt x="228632" y="3042"/>
                      <a:pt x="227274" y="1685"/>
                      <a:pt x="227274" y="1"/>
                    </a:cubicBezTo>
                    <a:lnTo>
                      <a:pt x="222789" y="1"/>
                    </a:lnTo>
                    <a:cubicBezTo>
                      <a:pt x="222789" y="1685"/>
                      <a:pt x="221432" y="3042"/>
                      <a:pt x="219748" y="3042"/>
                    </a:cubicBezTo>
                    <a:cubicBezTo>
                      <a:pt x="218064" y="3042"/>
                      <a:pt x="216706" y="1685"/>
                      <a:pt x="216706" y="1"/>
                    </a:cubicBezTo>
                    <a:lnTo>
                      <a:pt x="212221" y="1"/>
                    </a:lnTo>
                    <a:cubicBezTo>
                      <a:pt x="212221" y="1685"/>
                      <a:pt x="210864" y="3042"/>
                      <a:pt x="209179" y="3042"/>
                    </a:cubicBezTo>
                    <a:cubicBezTo>
                      <a:pt x="207513" y="3042"/>
                      <a:pt x="206155" y="1685"/>
                      <a:pt x="206155" y="1"/>
                    </a:cubicBezTo>
                    <a:lnTo>
                      <a:pt x="201653" y="1"/>
                    </a:lnTo>
                    <a:cubicBezTo>
                      <a:pt x="201653" y="1685"/>
                      <a:pt x="200295" y="3042"/>
                      <a:pt x="198611" y="3042"/>
                    </a:cubicBezTo>
                    <a:cubicBezTo>
                      <a:pt x="196945" y="3042"/>
                      <a:pt x="195587" y="1685"/>
                      <a:pt x="195587" y="1"/>
                    </a:cubicBezTo>
                    <a:lnTo>
                      <a:pt x="191085" y="1"/>
                    </a:lnTo>
                    <a:cubicBezTo>
                      <a:pt x="191085" y="1685"/>
                      <a:pt x="189727" y="3042"/>
                      <a:pt x="188061" y="3042"/>
                    </a:cubicBezTo>
                    <a:cubicBezTo>
                      <a:pt x="186377" y="3042"/>
                      <a:pt x="185019" y="1685"/>
                      <a:pt x="185019" y="1"/>
                    </a:cubicBezTo>
                    <a:lnTo>
                      <a:pt x="180534" y="1"/>
                    </a:lnTo>
                    <a:cubicBezTo>
                      <a:pt x="180534" y="1685"/>
                      <a:pt x="179177" y="3042"/>
                      <a:pt x="177492" y="3042"/>
                    </a:cubicBezTo>
                    <a:cubicBezTo>
                      <a:pt x="175808" y="3042"/>
                      <a:pt x="174451" y="1685"/>
                      <a:pt x="174451" y="1"/>
                    </a:cubicBezTo>
                    <a:lnTo>
                      <a:pt x="169966" y="1"/>
                    </a:lnTo>
                    <a:cubicBezTo>
                      <a:pt x="169966" y="1685"/>
                      <a:pt x="168608" y="3042"/>
                      <a:pt x="166924" y="3042"/>
                    </a:cubicBezTo>
                    <a:cubicBezTo>
                      <a:pt x="165258" y="3042"/>
                      <a:pt x="163900" y="1685"/>
                      <a:pt x="163900" y="1"/>
                    </a:cubicBezTo>
                    <a:lnTo>
                      <a:pt x="159398" y="1"/>
                    </a:lnTo>
                    <a:cubicBezTo>
                      <a:pt x="159398" y="1685"/>
                      <a:pt x="158040" y="3042"/>
                      <a:pt x="156356" y="3042"/>
                    </a:cubicBezTo>
                    <a:cubicBezTo>
                      <a:pt x="154690" y="3042"/>
                      <a:pt x="153332" y="1685"/>
                      <a:pt x="153332" y="1"/>
                    </a:cubicBezTo>
                    <a:lnTo>
                      <a:pt x="148830" y="1"/>
                    </a:lnTo>
                    <a:cubicBezTo>
                      <a:pt x="148830" y="1685"/>
                      <a:pt x="147472" y="3042"/>
                      <a:pt x="145805" y="3042"/>
                    </a:cubicBezTo>
                    <a:cubicBezTo>
                      <a:pt x="144121" y="3042"/>
                      <a:pt x="142764" y="1685"/>
                      <a:pt x="142764" y="1"/>
                    </a:cubicBezTo>
                    <a:lnTo>
                      <a:pt x="138279" y="1"/>
                    </a:lnTo>
                    <a:cubicBezTo>
                      <a:pt x="138279" y="1685"/>
                      <a:pt x="136921" y="3042"/>
                      <a:pt x="135237" y="3042"/>
                    </a:cubicBezTo>
                    <a:cubicBezTo>
                      <a:pt x="133553" y="3042"/>
                      <a:pt x="132196" y="1685"/>
                      <a:pt x="132196" y="1"/>
                    </a:cubicBezTo>
                    <a:lnTo>
                      <a:pt x="127711" y="1"/>
                    </a:lnTo>
                    <a:cubicBezTo>
                      <a:pt x="127711" y="1685"/>
                      <a:pt x="126353" y="3042"/>
                      <a:pt x="124669" y="3042"/>
                    </a:cubicBezTo>
                    <a:cubicBezTo>
                      <a:pt x="123003" y="3042"/>
                      <a:pt x="121645" y="1685"/>
                      <a:pt x="121645" y="1"/>
                    </a:cubicBezTo>
                    <a:lnTo>
                      <a:pt x="117143" y="1"/>
                    </a:lnTo>
                    <a:cubicBezTo>
                      <a:pt x="117143" y="1685"/>
                      <a:pt x="115785" y="3042"/>
                      <a:pt x="114101" y="3042"/>
                    </a:cubicBezTo>
                    <a:cubicBezTo>
                      <a:pt x="112434" y="3042"/>
                      <a:pt x="111077" y="1685"/>
                      <a:pt x="111077" y="1"/>
                    </a:cubicBezTo>
                    <a:lnTo>
                      <a:pt x="106575" y="1"/>
                    </a:lnTo>
                    <a:cubicBezTo>
                      <a:pt x="106575" y="1685"/>
                      <a:pt x="105217" y="3042"/>
                      <a:pt x="103550" y="3042"/>
                    </a:cubicBezTo>
                    <a:cubicBezTo>
                      <a:pt x="101866" y="3042"/>
                      <a:pt x="100509" y="1685"/>
                      <a:pt x="100509" y="1"/>
                    </a:cubicBezTo>
                    <a:lnTo>
                      <a:pt x="96024" y="1"/>
                    </a:lnTo>
                    <a:cubicBezTo>
                      <a:pt x="96024" y="1685"/>
                      <a:pt x="94666" y="3042"/>
                      <a:pt x="92982" y="3042"/>
                    </a:cubicBezTo>
                    <a:cubicBezTo>
                      <a:pt x="91298" y="3042"/>
                      <a:pt x="89941" y="1685"/>
                      <a:pt x="89941" y="1"/>
                    </a:cubicBezTo>
                    <a:lnTo>
                      <a:pt x="85456" y="1"/>
                    </a:lnTo>
                    <a:cubicBezTo>
                      <a:pt x="85456" y="1685"/>
                      <a:pt x="84098" y="3042"/>
                      <a:pt x="82414" y="3042"/>
                    </a:cubicBezTo>
                    <a:cubicBezTo>
                      <a:pt x="80747" y="3042"/>
                      <a:pt x="79390" y="1685"/>
                      <a:pt x="79390" y="1"/>
                    </a:cubicBezTo>
                    <a:lnTo>
                      <a:pt x="74888" y="1"/>
                    </a:lnTo>
                    <a:cubicBezTo>
                      <a:pt x="74888" y="1685"/>
                      <a:pt x="73530" y="3042"/>
                      <a:pt x="71846" y="3042"/>
                    </a:cubicBezTo>
                    <a:cubicBezTo>
                      <a:pt x="70179" y="3042"/>
                      <a:pt x="68822" y="1685"/>
                      <a:pt x="68822" y="1"/>
                    </a:cubicBezTo>
                    <a:lnTo>
                      <a:pt x="64320" y="1"/>
                    </a:lnTo>
                    <a:cubicBezTo>
                      <a:pt x="64320" y="1685"/>
                      <a:pt x="62962" y="3042"/>
                      <a:pt x="61295" y="3042"/>
                    </a:cubicBezTo>
                    <a:cubicBezTo>
                      <a:pt x="59611" y="3042"/>
                      <a:pt x="58254" y="1685"/>
                      <a:pt x="58254" y="1"/>
                    </a:cubicBezTo>
                    <a:lnTo>
                      <a:pt x="53769" y="1"/>
                    </a:lnTo>
                    <a:cubicBezTo>
                      <a:pt x="53769" y="1685"/>
                      <a:pt x="52411" y="3042"/>
                      <a:pt x="50727" y="3042"/>
                    </a:cubicBezTo>
                    <a:cubicBezTo>
                      <a:pt x="49043" y="3042"/>
                      <a:pt x="47686" y="1685"/>
                      <a:pt x="47686" y="1"/>
                    </a:cubicBezTo>
                    <a:lnTo>
                      <a:pt x="43201" y="1"/>
                    </a:lnTo>
                    <a:cubicBezTo>
                      <a:pt x="43201" y="1685"/>
                      <a:pt x="41843" y="3042"/>
                      <a:pt x="40159" y="3042"/>
                    </a:cubicBezTo>
                    <a:cubicBezTo>
                      <a:pt x="38492" y="3042"/>
                      <a:pt x="37135" y="1685"/>
                      <a:pt x="37135" y="1"/>
                    </a:cubicBezTo>
                    <a:lnTo>
                      <a:pt x="32633" y="1"/>
                    </a:lnTo>
                    <a:cubicBezTo>
                      <a:pt x="32633" y="1685"/>
                      <a:pt x="31275" y="3042"/>
                      <a:pt x="29591" y="3042"/>
                    </a:cubicBezTo>
                    <a:cubicBezTo>
                      <a:pt x="27924" y="3042"/>
                      <a:pt x="26567" y="1685"/>
                      <a:pt x="26567" y="1"/>
                    </a:cubicBezTo>
                    <a:lnTo>
                      <a:pt x="22065" y="1"/>
                    </a:lnTo>
                    <a:cubicBezTo>
                      <a:pt x="22065" y="1685"/>
                      <a:pt x="20707" y="3042"/>
                      <a:pt x="19040" y="3042"/>
                    </a:cubicBezTo>
                    <a:cubicBezTo>
                      <a:pt x="17356" y="3042"/>
                      <a:pt x="15999" y="1685"/>
                      <a:pt x="15999" y="1"/>
                    </a:cubicBezTo>
                    <a:lnTo>
                      <a:pt x="11514" y="1"/>
                    </a:lnTo>
                    <a:cubicBezTo>
                      <a:pt x="11514" y="1685"/>
                      <a:pt x="10156" y="3042"/>
                      <a:pt x="8472" y="3042"/>
                    </a:cubicBezTo>
                    <a:cubicBezTo>
                      <a:pt x="6788" y="3042"/>
                      <a:pt x="5431" y="1685"/>
                      <a:pt x="54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6"/>
              <p:cNvSpPr/>
              <p:nvPr/>
            </p:nvSpPr>
            <p:spPr>
              <a:xfrm>
                <a:off x="519925" y="898100"/>
                <a:ext cx="6547500" cy="3924375"/>
              </a:xfrm>
              <a:custGeom>
                <a:avLst/>
                <a:gdLst/>
                <a:ahLst/>
                <a:cxnLst/>
                <a:rect l="l" t="t" r="r" b="b"/>
                <a:pathLst>
                  <a:path w="261900" h="156975" fill="none" extrusionOk="0">
                    <a:moveTo>
                      <a:pt x="261899" y="173"/>
                    </a:moveTo>
                    <a:lnTo>
                      <a:pt x="261796" y="156975"/>
                    </a:lnTo>
                    <a:lnTo>
                      <a:pt x="1" y="156803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flat" cmpd="sng">
                <a:solidFill>
                  <a:schemeClr val="dk1"/>
                </a:solidFill>
                <a:prstDash val="solid"/>
                <a:miter lim="1718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3" name="Google Shape;1403;p36"/>
            <p:cNvSpPr/>
            <p:nvPr/>
          </p:nvSpPr>
          <p:spPr>
            <a:xfrm>
              <a:off x="3464425" y="2194658"/>
              <a:ext cx="2231400" cy="107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4" name="Google Shape;1404;p36"/>
            <p:cNvGrpSpPr/>
            <p:nvPr/>
          </p:nvGrpSpPr>
          <p:grpSpPr>
            <a:xfrm rot="2700000">
              <a:off x="5355599" y="1591860"/>
              <a:ext cx="948475" cy="1056352"/>
              <a:chOff x="5303680" y="1913329"/>
              <a:chExt cx="1451045" cy="1616083"/>
            </a:xfrm>
          </p:grpSpPr>
          <p:grpSp>
            <p:nvGrpSpPr>
              <p:cNvPr id="1405" name="Google Shape;1405;p36"/>
              <p:cNvGrpSpPr/>
              <p:nvPr/>
            </p:nvGrpSpPr>
            <p:grpSpPr>
              <a:xfrm rot="2961992">
                <a:off x="5843544" y="2053316"/>
                <a:ext cx="740646" cy="777836"/>
                <a:chOff x="1814225" y="699100"/>
                <a:chExt cx="958509" cy="979721"/>
              </a:xfrm>
            </p:grpSpPr>
            <p:sp>
              <p:nvSpPr>
                <p:cNvPr id="1406" name="Google Shape;1406;p36"/>
                <p:cNvSpPr/>
                <p:nvPr/>
              </p:nvSpPr>
              <p:spPr>
                <a:xfrm>
                  <a:off x="1814225" y="699100"/>
                  <a:ext cx="958509" cy="979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36" h="74039" extrusionOk="0">
                      <a:moveTo>
                        <a:pt x="13191" y="0"/>
                      </a:moveTo>
                      <a:cubicBezTo>
                        <a:pt x="12812" y="0"/>
                        <a:pt x="12345" y="253"/>
                        <a:pt x="11742" y="857"/>
                      </a:cubicBezTo>
                      <a:cubicBezTo>
                        <a:pt x="8451" y="4177"/>
                        <a:pt x="7276" y="12197"/>
                        <a:pt x="5749" y="16515"/>
                      </a:cubicBezTo>
                      <a:cubicBezTo>
                        <a:pt x="4515" y="19952"/>
                        <a:pt x="3310" y="23713"/>
                        <a:pt x="4485" y="27179"/>
                      </a:cubicBezTo>
                      <a:cubicBezTo>
                        <a:pt x="4354" y="27137"/>
                        <a:pt x="4229" y="27118"/>
                        <a:pt x="4110" y="27118"/>
                      </a:cubicBezTo>
                      <a:cubicBezTo>
                        <a:pt x="2972" y="27118"/>
                        <a:pt x="2373" y="28899"/>
                        <a:pt x="2400" y="30176"/>
                      </a:cubicBezTo>
                      <a:cubicBezTo>
                        <a:pt x="2400" y="32526"/>
                        <a:pt x="2429" y="34876"/>
                        <a:pt x="2429" y="37226"/>
                      </a:cubicBezTo>
                      <a:cubicBezTo>
                        <a:pt x="2386" y="37223"/>
                        <a:pt x="2345" y="37222"/>
                        <a:pt x="2303" y="37222"/>
                      </a:cubicBezTo>
                      <a:cubicBezTo>
                        <a:pt x="798" y="37222"/>
                        <a:pt x="0" y="39267"/>
                        <a:pt x="343" y="40810"/>
                      </a:cubicBezTo>
                      <a:cubicBezTo>
                        <a:pt x="696" y="42367"/>
                        <a:pt x="1753" y="43748"/>
                        <a:pt x="1959" y="45335"/>
                      </a:cubicBezTo>
                      <a:cubicBezTo>
                        <a:pt x="2282" y="47773"/>
                        <a:pt x="637" y="50329"/>
                        <a:pt x="1577" y="52591"/>
                      </a:cubicBezTo>
                      <a:cubicBezTo>
                        <a:pt x="2488" y="54735"/>
                        <a:pt x="5543" y="56234"/>
                        <a:pt x="4809" y="58437"/>
                      </a:cubicBezTo>
                      <a:cubicBezTo>
                        <a:pt x="4573" y="59113"/>
                        <a:pt x="3986" y="59730"/>
                        <a:pt x="4162" y="60405"/>
                      </a:cubicBezTo>
                      <a:cubicBezTo>
                        <a:pt x="4280" y="60875"/>
                        <a:pt x="4750" y="61198"/>
                        <a:pt x="5190" y="61433"/>
                      </a:cubicBezTo>
                      <a:lnTo>
                        <a:pt x="11477" y="65106"/>
                      </a:lnTo>
                      <a:lnTo>
                        <a:pt x="10126" y="66986"/>
                      </a:lnTo>
                      <a:cubicBezTo>
                        <a:pt x="15710" y="70041"/>
                        <a:pt x="21936" y="71623"/>
                        <a:pt x="28255" y="71623"/>
                      </a:cubicBezTo>
                      <a:cubicBezTo>
                        <a:pt x="29349" y="71623"/>
                        <a:pt x="30445" y="71576"/>
                        <a:pt x="31542" y="71481"/>
                      </a:cubicBezTo>
                      <a:lnTo>
                        <a:pt x="31542" y="71481"/>
                      </a:lnTo>
                      <a:cubicBezTo>
                        <a:pt x="31190" y="72391"/>
                        <a:pt x="30455" y="73155"/>
                        <a:pt x="29515" y="73537"/>
                      </a:cubicBezTo>
                      <a:cubicBezTo>
                        <a:pt x="30933" y="73884"/>
                        <a:pt x="32358" y="74038"/>
                        <a:pt x="33784" y="74038"/>
                      </a:cubicBezTo>
                      <a:cubicBezTo>
                        <a:pt x="39476" y="74038"/>
                        <a:pt x="45175" y="71585"/>
                        <a:pt x="50461" y="69189"/>
                      </a:cubicBezTo>
                      <a:cubicBezTo>
                        <a:pt x="55690" y="66780"/>
                        <a:pt x="60978" y="64401"/>
                        <a:pt x="65620" y="60963"/>
                      </a:cubicBezTo>
                      <a:lnTo>
                        <a:pt x="63945" y="60170"/>
                      </a:lnTo>
                      <a:cubicBezTo>
                        <a:pt x="67324" y="58496"/>
                        <a:pt x="70144" y="55881"/>
                        <a:pt x="72054" y="52650"/>
                      </a:cubicBezTo>
                      <a:lnTo>
                        <a:pt x="72054" y="52650"/>
                      </a:lnTo>
                      <a:lnTo>
                        <a:pt x="70144" y="53355"/>
                      </a:lnTo>
                      <a:cubicBezTo>
                        <a:pt x="72112" y="49624"/>
                        <a:pt x="72436" y="45246"/>
                        <a:pt x="71025" y="41280"/>
                      </a:cubicBezTo>
                      <a:lnTo>
                        <a:pt x="71025" y="41280"/>
                      </a:lnTo>
                      <a:lnTo>
                        <a:pt x="69557" y="42221"/>
                      </a:lnTo>
                      <a:cubicBezTo>
                        <a:pt x="68940" y="37726"/>
                        <a:pt x="66296" y="33789"/>
                        <a:pt x="62388" y="31498"/>
                      </a:cubicBezTo>
                      <a:lnTo>
                        <a:pt x="61595" y="33231"/>
                      </a:lnTo>
                      <a:cubicBezTo>
                        <a:pt x="59157" y="30940"/>
                        <a:pt x="56425" y="29001"/>
                        <a:pt x="53458" y="27473"/>
                      </a:cubicBezTo>
                      <a:cubicBezTo>
                        <a:pt x="48669" y="25005"/>
                        <a:pt x="43087" y="23478"/>
                        <a:pt x="39768" y="19277"/>
                      </a:cubicBezTo>
                      <a:cubicBezTo>
                        <a:pt x="39210" y="19747"/>
                        <a:pt x="38828" y="20393"/>
                        <a:pt x="38740" y="21127"/>
                      </a:cubicBezTo>
                      <a:lnTo>
                        <a:pt x="34186" y="17543"/>
                      </a:lnTo>
                      <a:cubicBezTo>
                        <a:pt x="33707" y="17157"/>
                        <a:pt x="32958" y="16884"/>
                        <a:pt x="32361" y="16884"/>
                      </a:cubicBezTo>
                      <a:cubicBezTo>
                        <a:pt x="31825" y="16884"/>
                        <a:pt x="31411" y="17105"/>
                        <a:pt x="31425" y="17661"/>
                      </a:cubicBezTo>
                      <a:cubicBezTo>
                        <a:pt x="30367" y="15252"/>
                        <a:pt x="28839" y="13049"/>
                        <a:pt x="26959" y="11169"/>
                      </a:cubicBezTo>
                      <a:cubicBezTo>
                        <a:pt x="26653" y="11752"/>
                        <a:pt x="26050" y="12009"/>
                        <a:pt x="25401" y="12009"/>
                      </a:cubicBezTo>
                      <a:cubicBezTo>
                        <a:pt x="24744" y="12009"/>
                        <a:pt x="24040" y="11745"/>
                        <a:pt x="23551" y="11286"/>
                      </a:cubicBezTo>
                      <a:cubicBezTo>
                        <a:pt x="22611" y="10375"/>
                        <a:pt x="22259" y="9053"/>
                        <a:pt x="21701" y="7849"/>
                      </a:cubicBezTo>
                      <a:cubicBezTo>
                        <a:pt x="21172" y="6644"/>
                        <a:pt x="20202" y="5440"/>
                        <a:pt x="18880" y="5411"/>
                      </a:cubicBezTo>
                      <a:lnTo>
                        <a:pt x="18087" y="6586"/>
                      </a:lnTo>
                      <a:cubicBezTo>
                        <a:pt x="14842" y="5569"/>
                        <a:pt x="14971" y="0"/>
                        <a:pt x="13191" y="0"/>
                      </a:cubicBezTo>
                      <a:close/>
                    </a:path>
                  </a:pathLst>
                </a:custGeom>
                <a:solidFill>
                  <a:srgbClr val="D29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36"/>
                <p:cNvSpPr/>
                <p:nvPr/>
              </p:nvSpPr>
              <p:spPr>
                <a:xfrm>
                  <a:off x="1979321" y="752032"/>
                  <a:ext cx="552788" cy="837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5" h="6328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76" y="1646"/>
                        <a:pt x="470" y="3261"/>
                        <a:pt x="940" y="4848"/>
                      </a:cubicBezTo>
                      <a:cubicBezTo>
                        <a:pt x="1410" y="6405"/>
                        <a:pt x="2027" y="7932"/>
                        <a:pt x="2703" y="9431"/>
                      </a:cubicBezTo>
                      <a:cubicBezTo>
                        <a:pt x="3437" y="10899"/>
                        <a:pt x="4230" y="12339"/>
                        <a:pt x="5141" y="13690"/>
                      </a:cubicBezTo>
                      <a:cubicBezTo>
                        <a:pt x="6022" y="15071"/>
                        <a:pt x="6992" y="16422"/>
                        <a:pt x="8049" y="17686"/>
                      </a:cubicBezTo>
                      <a:cubicBezTo>
                        <a:pt x="9078" y="18920"/>
                        <a:pt x="10165" y="20183"/>
                        <a:pt x="11310" y="21358"/>
                      </a:cubicBezTo>
                      <a:cubicBezTo>
                        <a:pt x="12456" y="22533"/>
                        <a:pt x="13631" y="23679"/>
                        <a:pt x="14806" y="24795"/>
                      </a:cubicBezTo>
                      <a:cubicBezTo>
                        <a:pt x="17215" y="26998"/>
                        <a:pt x="19683" y="29114"/>
                        <a:pt x="22151" y="31258"/>
                      </a:cubicBezTo>
                      <a:cubicBezTo>
                        <a:pt x="23355" y="32345"/>
                        <a:pt x="24589" y="33403"/>
                        <a:pt x="25793" y="34490"/>
                      </a:cubicBezTo>
                      <a:cubicBezTo>
                        <a:pt x="26969" y="35606"/>
                        <a:pt x="28144" y="36693"/>
                        <a:pt x="29289" y="37839"/>
                      </a:cubicBezTo>
                      <a:cubicBezTo>
                        <a:pt x="30435" y="39014"/>
                        <a:pt x="31581" y="40159"/>
                        <a:pt x="32609" y="41393"/>
                      </a:cubicBezTo>
                      <a:cubicBezTo>
                        <a:pt x="33637" y="42627"/>
                        <a:pt x="34636" y="43920"/>
                        <a:pt x="35547" y="45212"/>
                      </a:cubicBezTo>
                      <a:cubicBezTo>
                        <a:pt x="36458" y="46564"/>
                        <a:pt x="37309" y="47915"/>
                        <a:pt x="38073" y="49355"/>
                      </a:cubicBezTo>
                      <a:cubicBezTo>
                        <a:pt x="38837" y="50765"/>
                        <a:pt x="39483" y="52234"/>
                        <a:pt x="40042" y="53761"/>
                      </a:cubicBezTo>
                      <a:cubicBezTo>
                        <a:pt x="40570" y="55289"/>
                        <a:pt x="40982" y="56846"/>
                        <a:pt x="41275" y="58432"/>
                      </a:cubicBezTo>
                      <a:cubicBezTo>
                        <a:pt x="41540" y="60048"/>
                        <a:pt x="41628" y="61664"/>
                        <a:pt x="41599" y="63280"/>
                      </a:cubicBezTo>
                      <a:cubicBezTo>
                        <a:pt x="41775" y="61664"/>
                        <a:pt x="41745" y="60019"/>
                        <a:pt x="41569" y="58403"/>
                      </a:cubicBezTo>
                      <a:cubicBezTo>
                        <a:pt x="41364" y="56758"/>
                        <a:pt x="41011" y="55142"/>
                        <a:pt x="40541" y="53585"/>
                      </a:cubicBezTo>
                      <a:cubicBezTo>
                        <a:pt x="40042" y="52028"/>
                        <a:pt x="39425" y="50500"/>
                        <a:pt x="38720" y="49002"/>
                      </a:cubicBezTo>
                      <a:cubicBezTo>
                        <a:pt x="37985" y="47533"/>
                        <a:pt x="37192" y="46094"/>
                        <a:pt x="36281" y="44742"/>
                      </a:cubicBezTo>
                      <a:cubicBezTo>
                        <a:pt x="35371" y="43362"/>
                        <a:pt x="34401" y="42040"/>
                        <a:pt x="33344" y="40776"/>
                      </a:cubicBezTo>
                      <a:cubicBezTo>
                        <a:pt x="32286" y="39484"/>
                        <a:pt x="31199" y="38279"/>
                        <a:pt x="30053" y="37104"/>
                      </a:cubicBezTo>
                      <a:cubicBezTo>
                        <a:pt x="27762" y="34754"/>
                        <a:pt x="25323" y="32551"/>
                        <a:pt x="22856" y="30406"/>
                      </a:cubicBezTo>
                      <a:cubicBezTo>
                        <a:pt x="20388" y="28291"/>
                        <a:pt x="17920" y="26176"/>
                        <a:pt x="15511" y="24002"/>
                      </a:cubicBezTo>
                      <a:cubicBezTo>
                        <a:pt x="14307" y="22915"/>
                        <a:pt x="13132" y="21799"/>
                        <a:pt x="11986" y="20653"/>
                      </a:cubicBezTo>
                      <a:cubicBezTo>
                        <a:pt x="10840" y="19507"/>
                        <a:pt x="9753" y="18303"/>
                        <a:pt x="8696" y="17098"/>
                      </a:cubicBezTo>
                      <a:cubicBezTo>
                        <a:pt x="7638" y="15864"/>
                        <a:pt x="6669" y="14601"/>
                        <a:pt x="5729" y="13279"/>
                      </a:cubicBezTo>
                      <a:cubicBezTo>
                        <a:pt x="4789" y="11957"/>
                        <a:pt x="3937" y="10576"/>
                        <a:pt x="3173" y="9166"/>
                      </a:cubicBezTo>
                      <a:cubicBezTo>
                        <a:pt x="2409" y="7727"/>
                        <a:pt x="1763" y="6258"/>
                        <a:pt x="1205" y="4730"/>
                      </a:cubicBezTo>
                      <a:cubicBezTo>
                        <a:pt x="676" y="3173"/>
                        <a:pt x="294" y="1616"/>
                        <a:pt x="0" y="0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36"/>
                <p:cNvSpPr/>
                <p:nvPr/>
              </p:nvSpPr>
              <p:spPr>
                <a:xfrm>
                  <a:off x="2387891" y="1087914"/>
                  <a:ext cx="128302" cy="179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6" h="13544" extrusionOk="0">
                      <a:moveTo>
                        <a:pt x="9695" y="1"/>
                      </a:moveTo>
                      <a:lnTo>
                        <a:pt x="9695" y="1"/>
                      </a:lnTo>
                      <a:cubicBezTo>
                        <a:pt x="8373" y="618"/>
                        <a:pt x="7169" y="1440"/>
                        <a:pt x="6111" y="2380"/>
                      </a:cubicBezTo>
                      <a:cubicBezTo>
                        <a:pt x="5024" y="3350"/>
                        <a:pt x="4055" y="4407"/>
                        <a:pt x="3203" y="5582"/>
                      </a:cubicBezTo>
                      <a:lnTo>
                        <a:pt x="2586" y="6493"/>
                      </a:lnTo>
                      <a:cubicBezTo>
                        <a:pt x="2410" y="6816"/>
                        <a:pt x="2233" y="7110"/>
                        <a:pt x="2028" y="7433"/>
                      </a:cubicBezTo>
                      <a:lnTo>
                        <a:pt x="1558" y="8403"/>
                      </a:lnTo>
                      <a:cubicBezTo>
                        <a:pt x="1382" y="8726"/>
                        <a:pt x="1235" y="9049"/>
                        <a:pt x="1117" y="9372"/>
                      </a:cubicBezTo>
                      <a:cubicBezTo>
                        <a:pt x="530" y="10694"/>
                        <a:pt x="177" y="12104"/>
                        <a:pt x="1" y="13544"/>
                      </a:cubicBezTo>
                      <a:cubicBezTo>
                        <a:pt x="588" y="12222"/>
                        <a:pt x="1205" y="10958"/>
                        <a:pt x="1881" y="9754"/>
                      </a:cubicBezTo>
                      <a:cubicBezTo>
                        <a:pt x="2057" y="9460"/>
                        <a:pt x="2233" y="9137"/>
                        <a:pt x="2410" y="8843"/>
                      </a:cubicBezTo>
                      <a:lnTo>
                        <a:pt x="2939" y="7962"/>
                      </a:lnTo>
                      <a:cubicBezTo>
                        <a:pt x="3144" y="7668"/>
                        <a:pt x="3320" y="7374"/>
                        <a:pt x="3497" y="7081"/>
                      </a:cubicBezTo>
                      <a:lnTo>
                        <a:pt x="4084" y="6229"/>
                      </a:lnTo>
                      <a:cubicBezTo>
                        <a:pt x="4907" y="5112"/>
                        <a:pt x="5788" y="4025"/>
                        <a:pt x="6699" y="2997"/>
                      </a:cubicBezTo>
                      <a:cubicBezTo>
                        <a:pt x="7639" y="1969"/>
                        <a:pt x="8638" y="999"/>
                        <a:pt x="9695" y="1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36"/>
                <p:cNvSpPr/>
                <p:nvPr/>
              </p:nvSpPr>
              <p:spPr>
                <a:xfrm>
                  <a:off x="2466813" y="1223976"/>
                  <a:ext cx="191660" cy="138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4" h="10489" extrusionOk="0">
                      <a:moveTo>
                        <a:pt x="14484" y="1"/>
                      </a:moveTo>
                      <a:lnTo>
                        <a:pt x="14484" y="1"/>
                      </a:lnTo>
                      <a:cubicBezTo>
                        <a:pt x="13015" y="412"/>
                        <a:pt x="11605" y="941"/>
                        <a:pt x="10253" y="1646"/>
                      </a:cubicBezTo>
                      <a:cubicBezTo>
                        <a:pt x="8902" y="2322"/>
                        <a:pt x="7580" y="3115"/>
                        <a:pt x="6346" y="4025"/>
                      </a:cubicBezTo>
                      <a:lnTo>
                        <a:pt x="5465" y="4701"/>
                      </a:lnTo>
                      <a:cubicBezTo>
                        <a:pt x="5171" y="4966"/>
                        <a:pt x="4848" y="5201"/>
                        <a:pt x="4554" y="5436"/>
                      </a:cubicBezTo>
                      <a:lnTo>
                        <a:pt x="3702" y="6199"/>
                      </a:lnTo>
                      <a:cubicBezTo>
                        <a:pt x="3438" y="6464"/>
                        <a:pt x="3173" y="6728"/>
                        <a:pt x="2879" y="6993"/>
                      </a:cubicBezTo>
                      <a:cubicBezTo>
                        <a:pt x="1792" y="8050"/>
                        <a:pt x="823" y="9225"/>
                        <a:pt x="0" y="10489"/>
                      </a:cubicBezTo>
                      <a:cubicBezTo>
                        <a:pt x="1176" y="9519"/>
                        <a:pt x="2292" y="8550"/>
                        <a:pt x="3467" y="7610"/>
                      </a:cubicBezTo>
                      <a:cubicBezTo>
                        <a:pt x="3761" y="7374"/>
                        <a:pt x="4055" y="7169"/>
                        <a:pt x="4348" y="6904"/>
                      </a:cubicBezTo>
                      <a:lnTo>
                        <a:pt x="5230" y="6229"/>
                      </a:lnTo>
                      <a:cubicBezTo>
                        <a:pt x="5523" y="6023"/>
                        <a:pt x="5817" y="5788"/>
                        <a:pt x="6111" y="5553"/>
                      </a:cubicBezTo>
                      <a:lnTo>
                        <a:pt x="6992" y="4907"/>
                      </a:lnTo>
                      <a:cubicBezTo>
                        <a:pt x="8197" y="4055"/>
                        <a:pt x="9431" y="3203"/>
                        <a:pt x="10664" y="2410"/>
                      </a:cubicBezTo>
                      <a:cubicBezTo>
                        <a:pt x="11928" y="1587"/>
                        <a:pt x="13191" y="823"/>
                        <a:pt x="14484" y="1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36"/>
                <p:cNvSpPr/>
                <p:nvPr/>
              </p:nvSpPr>
              <p:spPr>
                <a:xfrm>
                  <a:off x="2249884" y="997717"/>
                  <a:ext cx="52890" cy="138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10460" extrusionOk="0">
                      <a:moveTo>
                        <a:pt x="3996" y="1"/>
                      </a:moveTo>
                      <a:lnTo>
                        <a:pt x="3996" y="1"/>
                      </a:lnTo>
                      <a:cubicBezTo>
                        <a:pt x="3350" y="706"/>
                        <a:pt x="2821" y="1499"/>
                        <a:pt x="2380" y="2351"/>
                      </a:cubicBezTo>
                      <a:cubicBezTo>
                        <a:pt x="1910" y="3174"/>
                        <a:pt x="1499" y="4026"/>
                        <a:pt x="1176" y="4907"/>
                      </a:cubicBezTo>
                      <a:cubicBezTo>
                        <a:pt x="853" y="5788"/>
                        <a:pt x="559" y="6699"/>
                        <a:pt x="353" y="7639"/>
                      </a:cubicBezTo>
                      <a:cubicBezTo>
                        <a:pt x="148" y="8550"/>
                        <a:pt x="30" y="9519"/>
                        <a:pt x="1" y="10459"/>
                      </a:cubicBezTo>
                      <a:cubicBezTo>
                        <a:pt x="471" y="9607"/>
                        <a:pt x="823" y="8726"/>
                        <a:pt x="1176" y="7874"/>
                      </a:cubicBezTo>
                      <a:cubicBezTo>
                        <a:pt x="1528" y="7022"/>
                        <a:pt x="1881" y="6170"/>
                        <a:pt x="2204" y="5318"/>
                      </a:cubicBezTo>
                      <a:cubicBezTo>
                        <a:pt x="2527" y="4437"/>
                        <a:pt x="2850" y="3556"/>
                        <a:pt x="3144" y="2704"/>
                      </a:cubicBezTo>
                      <a:cubicBezTo>
                        <a:pt x="3467" y="1822"/>
                        <a:pt x="3761" y="941"/>
                        <a:pt x="3996" y="1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36"/>
                <p:cNvSpPr/>
                <p:nvPr/>
              </p:nvSpPr>
              <p:spPr>
                <a:xfrm>
                  <a:off x="1935387" y="1247637"/>
                  <a:ext cx="442786" cy="1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2" h="9817" extrusionOk="0">
                      <a:moveTo>
                        <a:pt x="25098" y="0"/>
                      </a:moveTo>
                      <a:cubicBezTo>
                        <a:pt x="24948" y="0"/>
                        <a:pt x="24798" y="2"/>
                        <a:pt x="24648" y="5"/>
                      </a:cubicBezTo>
                      <a:cubicBezTo>
                        <a:pt x="23120" y="5"/>
                        <a:pt x="21622" y="122"/>
                        <a:pt x="20153" y="357"/>
                      </a:cubicBezTo>
                      <a:cubicBezTo>
                        <a:pt x="18655" y="622"/>
                        <a:pt x="17186" y="974"/>
                        <a:pt x="15747" y="1385"/>
                      </a:cubicBezTo>
                      <a:cubicBezTo>
                        <a:pt x="14307" y="1856"/>
                        <a:pt x="12897" y="2355"/>
                        <a:pt x="11516" y="2972"/>
                      </a:cubicBezTo>
                      <a:cubicBezTo>
                        <a:pt x="10136" y="3559"/>
                        <a:pt x="8784" y="4206"/>
                        <a:pt x="7462" y="4940"/>
                      </a:cubicBezTo>
                      <a:cubicBezTo>
                        <a:pt x="4877" y="6380"/>
                        <a:pt x="2351" y="8025"/>
                        <a:pt x="0" y="9817"/>
                      </a:cubicBezTo>
                      <a:cubicBezTo>
                        <a:pt x="2615" y="8407"/>
                        <a:pt x="5200" y="6997"/>
                        <a:pt x="7903" y="5733"/>
                      </a:cubicBezTo>
                      <a:cubicBezTo>
                        <a:pt x="9225" y="5087"/>
                        <a:pt x="10576" y="4470"/>
                        <a:pt x="11928" y="3941"/>
                      </a:cubicBezTo>
                      <a:cubicBezTo>
                        <a:pt x="13308" y="3383"/>
                        <a:pt x="14689" y="2884"/>
                        <a:pt x="16070" y="2472"/>
                      </a:cubicBezTo>
                      <a:cubicBezTo>
                        <a:pt x="17480" y="2032"/>
                        <a:pt x="18890" y="1679"/>
                        <a:pt x="20330" y="1415"/>
                      </a:cubicBezTo>
                      <a:cubicBezTo>
                        <a:pt x="21769" y="1121"/>
                        <a:pt x="23238" y="945"/>
                        <a:pt x="24677" y="857"/>
                      </a:cubicBezTo>
                      <a:cubicBezTo>
                        <a:pt x="25329" y="811"/>
                        <a:pt x="25982" y="789"/>
                        <a:pt x="26636" y="789"/>
                      </a:cubicBezTo>
                      <a:cubicBezTo>
                        <a:pt x="28927" y="789"/>
                        <a:pt x="31221" y="1065"/>
                        <a:pt x="33461" y="1591"/>
                      </a:cubicBezTo>
                      <a:cubicBezTo>
                        <a:pt x="30782" y="531"/>
                        <a:pt x="27944" y="0"/>
                        <a:pt x="25098" y="0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36"/>
                <p:cNvSpPr/>
                <p:nvPr/>
              </p:nvSpPr>
              <p:spPr>
                <a:xfrm>
                  <a:off x="2137535" y="1369593"/>
                  <a:ext cx="326949" cy="17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08" h="13028" extrusionOk="0">
                      <a:moveTo>
                        <a:pt x="22559" y="0"/>
                      </a:moveTo>
                      <a:cubicBezTo>
                        <a:pt x="20862" y="0"/>
                        <a:pt x="19171" y="243"/>
                        <a:pt x="17539" y="718"/>
                      </a:cubicBezTo>
                      <a:cubicBezTo>
                        <a:pt x="16364" y="1042"/>
                        <a:pt x="15218" y="1453"/>
                        <a:pt x="14102" y="1952"/>
                      </a:cubicBezTo>
                      <a:cubicBezTo>
                        <a:pt x="12986" y="2452"/>
                        <a:pt x="11928" y="3010"/>
                        <a:pt x="10870" y="3656"/>
                      </a:cubicBezTo>
                      <a:cubicBezTo>
                        <a:pt x="9842" y="4273"/>
                        <a:pt x="8843" y="4949"/>
                        <a:pt x="7874" y="5683"/>
                      </a:cubicBezTo>
                      <a:cubicBezTo>
                        <a:pt x="6934" y="6418"/>
                        <a:pt x="5994" y="7152"/>
                        <a:pt x="5083" y="7975"/>
                      </a:cubicBezTo>
                      <a:cubicBezTo>
                        <a:pt x="3291" y="9561"/>
                        <a:pt x="1587" y="11236"/>
                        <a:pt x="1" y="13028"/>
                      </a:cubicBezTo>
                      <a:cubicBezTo>
                        <a:pt x="1910" y="11588"/>
                        <a:pt x="3761" y="10090"/>
                        <a:pt x="5641" y="8621"/>
                      </a:cubicBezTo>
                      <a:cubicBezTo>
                        <a:pt x="6581" y="7916"/>
                        <a:pt x="7521" y="7211"/>
                        <a:pt x="8491" y="6506"/>
                      </a:cubicBezTo>
                      <a:cubicBezTo>
                        <a:pt x="9460" y="5830"/>
                        <a:pt x="10430" y="5184"/>
                        <a:pt x="11458" y="4596"/>
                      </a:cubicBezTo>
                      <a:cubicBezTo>
                        <a:pt x="12457" y="3979"/>
                        <a:pt x="13485" y="3421"/>
                        <a:pt x="14543" y="2892"/>
                      </a:cubicBezTo>
                      <a:cubicBezTo>
                        <a:pt x="15600" y="2393"/>
                        <a:pt x="16687" y="1952"/>
                        <a:pt x="17774" y="1541"/>
                      </a:cubicBezTo>
                      <a:cubicBezTo>
                        <a:pt x="20007" y="748"/>
                        <a:pt x="22357" y="278"/>
                        <a:pt x="24707" y="131"/>
                      </a:cubicBezTo>
                      <a:cubicBezTo>
                        <a:pt x="23992" y="44"/>
                        <a:pt x="23275" y="0"/>
                        <a:pt x="22559" y="0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36"/>
                <p:cNvSpPr/>
                <p:nvPr/>
              </p:nvSpPr>
              <p:spPr>
                <a:xfrm>
                  <a:off x="1988253" y="1093472"/>
                  <a:ext cx="251523" cy="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8" h="3283" extrusionOk="0">
                      <a:moveTo>
                        <a:pt x="10748" y="0"/>
                      </a:moveTo>
                      <a:cubicBezTo>
                        <a:pt x="10270" y="0"/>
                        <a:pt x="9792" y="17"/>
                        <a:pt x="9313" y="51"/>
                      </a:cubicBezTo>
                      <a:lnTo>
                        <a:pt x="8080" y="198"/>
                      </a:lnTo>
                      <a:cubicBezTo>
                        <a:pt x="7668" y="256"/>
                        <a:pt x="7257" y="315"/>
                        <a:pt x="6846" y="403"/>
                      </a:cubicBezTo>
                      <a:lnTo>
                        <a:pt x="5612" y="668"/>
                      </a:lnTo>
                      <a:cubicBezTo>
                        <a:pt x="5230" y="785"/>
                        <a:pt x="4819" y="932"/>
                        <a:pt x="4407" y="1049"/>
                      </a:cubicBezTo>
                      <a:cubicBezTo>
                        <a:pt x="2850" y="1549"/>
                        <a:pt x="1352" y="2313"/>
                        <a:pt x="1" y="3282"/>
                      </a:cubicBezTo>
                      <a:cubicBezTo>
                        <a:pt x="1499" y="2695"/>
                        <a:pt x="3056" y="2254"/>
                        <a:pt x="4642" y="1872"/>
                      </a:cubicBezTo>
                      <a:cubicBezTo>
                        <a:pt x="5054" y="1784"/>
                        <a:pt x="5436" y="1725"/>
                        <a:pt x="5817" y="1637"/>
                      </a:cubicBezTo>
                      <a:lnTo>
                        <a:pt x="7022" y="1431"/>
                      </a:lnTo>
                      <a:cubicBezTo>
                        <a:pt x="7404" y="1373"/>
                        <a:pt x="7815" y="1314"/>
                        <a:pt x="8197" y="1255"/>
                      </a:cubicBezTo>
                      <a:lnTo>
                        <a:pt x="9402" y="1167"/>
                      </a:lnTo>
                      <a:cubicBezTo>
                        <a:pt x="10195" y="1108"/>
                        <a:pt x="10995" y="1079"/>
                        <a:pt x="11796" y="1079"/>
                      </a:cubicBezTo>
                      <a:cubicBezTo>
                        <a:pt x="12596" y="1079"/>
                        <a:pt x="13397" y="1108"/>
                        <a:pt x="14190" y="1167"/>
                      </a:cubicBezTo>
                      <a:cubicBezTo>
                        <a:pt x="15806" y="1284"/>
                        <a:pt x="17422" y="1519"/>
                        <a:pt x="19008" y="1872"/>
                      </a:cubicBezTo>
                      <a:cubicBezTo>
                        <a:pt x="17539" y="1108"/>
                        <a:pt x="15953" y="579"/>
                        <a:pt x="14308" y="315"/>
                      </a:cubicBezTo>
                      <a:cubicBezTo>
                        <a:pt x="13132" y="105"/>
                        <a:pt x="11942" y="0"/>
                        <a:pt x="10748" y="0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1414" name="Google Shape;1414;p3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-6839041" flipH="1">
                <a:off x="5430734" y="2355446"/>
                <a:ext cx="1070840" cy="973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5" name="Google Shape;1415;p3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flipH="1">
                <a:off x="5984773" y="2514184"/>
                <a:ext cx="722332" cy="6562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16" name="Google Shape;1416;p36"/>
            <p:cNvGrpSpPr/>
            <p:nvPr/>
          </p:nvGrpSpPr>
          <p:grpSpPr>
            <a:xfrm rot="-2700000" flipH="1">
              <a:off x="2889914" y="1600888"/>
              <a:ext cx="932263" cy="1038297"/>
              <a:chOff x="5303680" y="1913329"/>
              <a:chExt cx="1451045" cy="1616083"/>
            </a:xfrm>
          </p:grpSpPr>
          <p:grpSp>
            <p:nvGrpSpPr>
              <p:cNvPr id="1417" name="Google Shape;1417;p36"/>
              <p:cNvGrpSpPr/>
              <p:nvPr/>
            </p:nvGrpSpPr>
            <p:grpSpPr>
              <a:xfrm rot="2961992">
                <a:off x="5843544" y="2053316"/>
                <a:ext cx="740646" cy="777836"/>
                <a:chOff x="1814225" y="699100"/>
                <a:chExt cx="958509" cy="979721"/>
              </a:xfrm>
            </p:grpSpPr>
            <p:sp>
              <p:nvSpPr>
                <p:cNvPr id="1418" name="Google Shape;1418;p36"/>
                <p:cNvSpPr/>
                <p:nvPr/>
              </p:nvSpPr>
              <p:spPr>
                <a:xfrm>
                  <a:off x="1814225" y="699100"/>
                  <a:ext cx="958509" cy="979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36" h="74039" extrusionOk="0">
                      <a:moveTo>
                        <a:pt x="13191" y="0"/>
                      </a:moveTo>
                      <a:cubicBezTo>
                        <a:pt x="12812" y="0"/>
                        <a:pt x="12345" y="253"/>
                        <a:pt x="11742" y="857"/>
                      </a:cubicBezTo>
                      <a:cubicBezTo>
                        <a:pt x="8451" y="4177"/>
                        <a:pt x="7276" y="12197"/>
                        <a:pt x="5749" y="16515"/>
                      </a:cubicBezTo>
                      <a:cubicBezTo>
                        <a:pt x="4515" y="19952"/>
                        <a:pt x="3310" y="23713"/>
                        <a:pt x="4485" y="27179"/>
                      </a:cubicBezTo>
                      <a:cubicBezTo>
                        <a:pt x="4354" y="27137"/>
                        <a:pt x="4229" y="27118"/>
                        <a:pt x="4110" y="27118"/>
                      </a:cubicBezTo>
                      <a:cubicBezTo>
                        <a:pt x="2972" y="27118"/>
                        <a:pt x="2373" y="28899"/>
                        <a:pt x="2400" y="30176"/>
                      </a:cubicBezTo>
                      <a:cubicBezTo>
                        <a:pt x="2400" y="32526"/>
                        <a:pt x="2429" y="34876"/>
                        <a:pt x="2429" y="37226"/>
                      </a:cubicBezTo>
                      <a:cubicBezTo>
                        <a:pt x="2386" y="37223"/>
                        <a:pt x="2345" y="37222"/>
                        <a:pt x="2303" y="37222"/>
                      </a:cubicBezTo>
                      <a:cubicBezTo>
                        <a:pt x="798" y="37222"/>
                        <a:pt x="0" y="39267"/>
                        <a:pt x="343" y="40810"/>
                      </a:cubicBezTo>
                      <a:cubicBezTo>
                        <a:pt x="696" y="42367"/>
                        <a:pt x="1753" y="43748"/>
                        <a:pt x="1959" y="45335"/>
                      </a:cubicBezTo>
                      <a:cubicBezTo>
                        <a:pt x="2282" y="47773"/>
                        <a:pt x="637" y="50329"/>
                        <a:pt x="1577" y="52591"/>
                      </a:cubicBezTo>
                      <a:cubicBezTo>
                        <a:pt x="2488" y="54735"/>
                        <a:pt x="5543" y="56234"/>
                        <a:pt x="4809" y="58437"/>
                      </a:cubicBezTo>
                      <a:cubicBezTo>
                        <a:pt x="4573" y="59113"/>
                        <a:pt x="3986" y="59730"/>
                        <a:pt x="4162" y="60405"/>
                      </a:cubicBezTo>
                      <a:cubicBezTo>
                        <a:pt x="4280" y="60875"/>
                        <a:pt x="4750" y="61198"/>
                        <a:pt x="5190" y="61433"/>
                      </a:cubicBezTo>
                      <a:lnTo>
                        <a:pt x="11477" y="65106"/>
                      </a:lnTo>
                      <a:lnTo>
                        <a:pt x="10126" y="66986"/>
                      </a:lnTo>
                      <a:cubicBezTo>
                        <a:pt x="15710" y="70041"/>
                        <a:pt x="21936" y="71623"/>
                        <a:pt x="28255" y="71623"/>
                      </a:cubicBezTo>
                      <a:cubicBezTo>
                        <a:pt x="29349" y="71623"/>
                        <a:pt x="30445" y="71576"/>
                        <a:pt x="31542" y="71481"/>
                      </a:cubicBezTo>
                      <a:lnTo>
                        <a:pt x="31542" y="71481"/>
                      </a:lnTo>
                      <a:cubicBezTo>
                        <a:pt x="31190" y="72391"/>
                        <a:pt x="30455" y="73155"/>
                        <a:pt x="29515" y="73537"/>
                      </a:cubicBezTo>
                      <a:cubicBezTo>
                        <a:pt x="30933" y="73884"/>
                        <a:pt x="32358" y="74038"/>
                        <a:pt x="33784" y="74038"/>
                      </a:cubicBezTo>
                      <a:cubicBezTo>
                        <a:pt x="39476" y="74038"/>
                        <a:pt x="45175" y="71585"/>
                        <a:pt x="50461" y="69189"/>
                      </a:cubicBezTo>
                      <a:cubicBezTo>
                        <a:pt x="55690" y="66780"/>
                        <a:pt x="60978" y="64401"/>
                        <a:pt x="65620" y="60963"/>
                      </a:cubicBezTo>
                      <a:lnTo>
                        <a:pt x="63945" y="60170"/>
                      </a:lnTo>
                      <a:cubicBezTo>
                        <a:pt x="67324" y="58496"/>
                        <a:pt x="70144" y="55881"/>
                        <a:pt x="72054" y="52650"/>
                      </a:cubicBezTo>
                      <a:lnTo>
                        <a:pt x="72054" y="52650"/>
                      </a:lnTo>
                      <a:lnTo>
                        <a:pt x="70144" y="53355"/>
                      </a:lnTo>
                      <a:cubicBezTo>
                        <a:pt x="72112" y="49624"/>
                        <a:pt x="72436" y="45246"/>
                        <a:pt x="71025" y="41280"/>
                      </a:cubicBezTo>
                      <a:lnTo>
                        <a:pt x="71025" y="41280"/>
                      </a:lnTo>
                      <a:lnTo>
                        <a:pt x="69557" y="42221"/>
                      </a:lnTo>
                      <a:cubicBezTo>
                        <a:pt x="68940" y="37726"/>
                        <a:pt x="66296" y="33789"/>
                        <a:pt x="62388" y="31498"/>
                      </a:cubicBezTo>
                      <a:lnTo>
                        <a:pt x="61595" y="33231"/>
                      </a:lnTo>
                      <a:cubicBezTo>
                        <a:pt x="59157" y="30940"/>
                        <a:pt x="56425" y="29001"/>
                        <a:pt x="53458" y="27473"/>
                      </a:cubicBezTo>
                      <a:cubicBezTo>
                        <a:pt x="48669" y="25005"/>
                        <a:pt x="43087" y="23478"/>
                        <a:pt x="39768" y="19277"/>
                      </a:cubicBezTo>
                      <a:cubicBezTo>
                        <a:pt x="39210" y="19747"/>
                        <a:pt x="38828" y="20393"/>
                        <a:pt x="38740" y="21127"/>
                      </a:cubicBezTo>
                      <a:lnTo>
                        <a:pt x="34186" y="17543"/>
                      </a:lnTo>
                      <a:cubicBezTo>
                        <a:pt x="33707" y="17157"/>
                        <a:pt x="32958" y="16884"/>
                        <a:pt x="32361" y="16884"/>
                      </a:cubicBezTo>
                      <a:cubicBezTo>
                        <a:pt x="31825" y="16884"/>
                        <a:pt x="31411" y="17105"/>
                        <a:pt x="31425" y="17661"/>
                      </a:cubicBezTo>
                      <a:cubicBezTo>
                        <a:pt x="30367" y="15252"/>
                        <a:pt x="28839" y="13049"/>
                        <a:pt x="26959" y="11169"/>
                      </a:cubicBezTo>
                      <a:cubicBezTo>
                        <a:pt x="26653" y="11752"/>
                        <a:pt x="26050" y="12009"/>
                        <a:pt x="25401" y="12009"/>
                      </a:cubicBezTo>
                      <a:cubicBezTo>
                        <a:pt x="24744" y="12009"/>
                        <a:pt x="24040" y="11745"/>
                        <a:pt x="23551" y="11286"/>
                      </a:cubicBezTo>
                      <a:cubicBezTo>
                        <a:pt x="22611" y="10375"/>
                        <a:pt x="22259" y="9053"/>
                        <a:pt x="21701" y="7849"/>
                      </a:cubicBezTo>
                      <a:cubicBezTo>
                        <a:pt x="21172" y="6644"/>
                        <a:pt x="20202" y="5440"/>
                        <a:pt x="18880" y="5411"/>
                      </a:cubicBezTo>
                      <a:lnTo>
                        <a:pt x="18087" y="6586"/>
                      </a:lnTo>
                      <a:cubicBezTo>
                        <a:pt x="14842" y="5569"/>
                        <a:pt x="14971" y="0"/>
                        <a:pt x="13191" y="0"/>
                      </a:cubicBezTo>
                      <a:close/>
                    </a:path>
                  </a:pathLst>
                </a:custGeom>
                <a:solidFill>
                  <a:srgbClr val="D29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36"/>
                <p:cNvSpPr/>
                <p:nvPr/>
              </p:nvSpPr>
              <p:spPr>
                <a:xfrm>
                  <a:off x="1979321" y="752032"/>
                  <a:ext cx="552788" cy="837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5" h="6328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76" y="1646"/>
                        <a:pt x="470" y="3261"/>
                        <a:pt x="940" y="4848"/>
                      </a:cubicBezTo>
                      <a:cubicBezTo>
                        <a:pt x="1410" y="6405"/>
                        <a:pt x="2027" y="7932"/>
                        <a:pt x="2703" y="9431"/>
                      </a:cubicBezTo>
                      <a:cubicBezTo>
                        <a:pt x="3437" y="10899"/>
                        <a:pt x="4230" y="12339"/>
                        <a:pt x="5141" y="13690"/>
                      </a:cubicBezTo>
                      <a:cubicBezTo>
                        <a:pt x="6022" y="15071"/>
                        <a:pt x="6992" y="16422"/>
                        <a:pt x="8049" y="17686"/>
                      </a:cubicBezTo>
                      <a:cubicBezTo>
                        <a:pt x="9078" y="18920"/>
                        <a:pt x="10165" y="20183"/>
                        <a:pt x="11310" y="21358"/>
                      </a:cubicBezTo>
                      <a:cubicBezTo>
                        <a:pt x="12456" y="22533"/>
                        <a:pt x="13631" y="23679"/>
                        <a:pt x="14806" y="24795"/>
                      </a:cubicBezTo>
                      <a:cubicBezTo>
                        <a:pt x="17215" y="26998"/>
                        <a:pt x="19683" y="29114"/>
                        <a:pt x="22151" y="31258"/>
                      </a:cubicBezTo>
                      <a:cubicBezTo>
                        <a:pt x="23355" y="32345"/>
                        <a:pt x="24589" y="33403"/>
                        <a:pt x="25793" y="34490"/>
                      </a:cubicBezTo>
                      <a:cubicBezTo>
                        <a:pt x="26969" y="35606"/>
                        <a:pt x="28144" y="36693"/>
                        <a:pt x="29289" y="37839"/>
                      </a:cubicBezTo>
                      <a:cubicBezTo>
                        <a:pt x="30435" y="39014"/>
                        <a:pt x="31581" y="40159"/>
                        <a:pt x="32609" y="41393"/>
                      </a:cubicBezTo>
                      <a:cubicBezTo>
                        <a:pt x="33637" y="42627"/>
                        <a:pt x="34636" y="43920"/>
                        <a:pt x="35547" y="45212"/>
                      </a:cubicBezTo>
                      <a:cubicBezTo>
                        <a:pt x="36458" y="46564"/>
                        <a:pt x="37309" y="47915"/>
                        <a:pt x="38073" y="49355"/>
                      </a:cubicBezTo>
                      <a:cubicBezTo>
                        <a:pt x="38837" y="50765"/>
                        <a:pt x="39483" y="52234"/>
                        <a:pt x="40042" y="53761"/>
                      </a:cubicBezTo>
                      <a:cubicBezTo>
                        <a:pt x="40570" y="55289"/>
                        <a:pt x="40982" y="56846"/>
                        <a:pt x="41275" y="58432"/>
                      </a:cubicBezTo>
                      <a:cubicBezTo>
                        <a:pt x="41540" y="60048"/>
                        <a:pt x="41628" y="61664"/>
                        <a:pt x="41599" y="63280"/>
                      </a:cubicBezTo>
                      <a:cubicBezTo>
                        <a:pt x="41775" y="61664"/>
                        <a:pt x="41745" y="60019"/>
                        <a:pt x="41569" y="58403"/>
                      </a:cubicBezTo>
                      <a:cubicBezTo>
                        <a:pt x="41364" y="56758"/>
                        <a:pt x="41011" y="55142"/>
                        <a:pt x="40541" y="53585"/>
                      </a:cubicBezTo>
                      <a:cubicBezTo>
                        <a:pt x="40042" y="52028"/>
                        <a:pt x="39425" y="50500"/>
                        <a:pt x="38720" y="49002"/>
                      </a:cubicBezTo>
                      <a:cubicBezTo>
                        <a:pt x="37985" y="47533"/>
                        <a:pt x="37192" y="46094"/>
                        <a:pt x="36281" y="44742"/>
                      </a:cubicBezTo>
                      <a:cubicBezTo>
                        <a:pt x="35371" y="43362"/>
                        <a:pt x="34401" y="42040"/>
                        <a:pt x="33344" y="40776"/>
                      </a:cubicBezTo>
                      <a:cubicBezTo>
                        <a:pt x="32286" y="39484"/>
                        <a:pt x="31199" y="38279"/>
                        <a:pt x="30053" y="37104"/>
                      </a:cubicBezTo>
                      <a:cubicBezTo>
                        <a:pt x="27762" y="34754"/>
                        <a:pt x="25323" y="32551"/>
                        <a:pt x="22856" y="30406"/>
                      </a:cubicBezTo>
                      <a:cubicBezTo>
                        <a:pt x="20388" y="28291"/>
                        <a:pt x="17920" y="26176"/>
                        <a:pt x="15511" y="24002"/>
                      </a:cubicBezTo>
                      <a:cubicBezTo>
                        <a:pt x="14307" y="22915"/>
                        <a:pt x="13132" y="21799"/>
                        <a:pt x="11986" y="20653"/>
                      </a:cubicBezTo>
                      <a:cubicBezTo>
                        <a:pt x="10840" y="19507"/>
                        <a:pt x="9753" y="18303"/>
                        <a:pt x="8696" y="17098"/>
                      </a:cubicBezTo>
                      <a:cubicBezTo>
                        <a:pt x="7638" y="15864"/>
                        <a:pt x="6669" y="14601"/>
                        <a:pt x="5729" y="13279"/>
                      </a:cubicBezTo>
                      <a:cubicBezTo>
                        <a:pt x="4789" y="11957"/>
                        <a:pt x="3937" y="10576"/>
                        <a:pt x="3173" y="9166"/>
                      </a:cubicBezTo>
                      <a:cubicBezTo>
                        <a:pt x="2409" y="7727"/>
                        <a:pt x="1763" y="6258"/>
                        <a:pt x="1205" y="4730"/>
                      </a:cubicBezTo>
                      <a:cubicBezTo>
                        <a:pt x="676" y="3173"/>
                        <a:pt x="294" y="1616"/>
                        <a:pt x="0" y="0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36"/>
                <p:cNvSpPr/>
                <p:nvPr/>
              </p:nvSpPr>
              <p:spPr>
                <a:xfrm>
                  <a:off x="2387891" y="1087914"/>
                  <a:ext cx="128302" cy="179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6" h="13544" extrusionOk="0">
                      <a:moveTo>
                        <a:pt x="9695" y="1"/>
                      </a:moveTo>
                      <a:lnTo>
                        <a:pt x="9695" y="1"/>
                      </a:lnTo>
                      <a:cubicBezTo>
                        <a:pt x="8373" y="618"/>
                        <a:pt x="7169" y="1440"/>
                        <a:pt x="6111" y="2380"/>
                      </a:cubicBezTo>
                      <a:cubicBezTo>
                        <a:pt x="5024" y="3350"/>
                        <a:pt x="4055" y="4407"/>
                        <a:pt x="3203" y="5582"/>
                      </a:cubicBezTo>
                      <a:lnTo>
                        <a:pt x="2586" y="6493"/>
                      </a:lnTo>
                      <a:cubicBezTo>
                        <a:pt x="2410" y="6816"/>
                        <a:pt x="2233" y="7110"/>
                        <a:pt x="2028" y="7433"/>
                      </a:cubicBezTo>
                      <a:lnTo>
                        <a:pt x="1558" y="8403"/>
                      </a:lnTo>
                      <a:cubicBezTo>
                        <a:pt x="1382" y="8726"/>
                        <a:pt x="1235" y="9049"/>
                        <a:pt x="1117" y="9372"/>
                      </a:cubicBezTo>
                      <a:cubicBezTo>
                        <a:pt x="530" y="10694"/>
                        <a:pt x="177" y="12104"/>
                        <a:pt x="1" y="13544"/>
                      </a:cubicBezTo>
                      <a:cubicBezTo>
                        <a:pt x="588" y="12222"/>
                        <a:pt x="1205" y="10958"/>
                        <a:pt x="1881" y="9754"/>
                      </a:cubicBezTo>
                      <a:cubicBezTo>
                        <a:pt x="2057" y="9460"/>
                        <a:pt x="2233" y="9137"/>
                        <a:pt x="2410" y="8843"/>
                      </a:cubicBezTo>
                      <a:lnTo>
                        <a:pt x="2939" y="7962"/>
                      </a:lnTo>
                      <a:cubicBezTo>
                        <a:pt x="3144" y="7668"/>
                        <a:pt x="3320" y="7374"/>
                        <a:pt x="3497" y="7081"/>
                      </a:cubicBezTo>
                      <a:lnTo>
                        <a:pt x="4084" y="6229"/>
                      </a:lnTo>
                      <a:cubicBezTo>
                        <a:pt x="4907" y="5112"/>
                        <a:pt x="5788" y="4025"/>
                        <a:pt x="6699" y="2997"/>
                      </a:cubicBezTo>
                      <a:cubicBezTo>
                        <a:pt x="7639" y="1969"/>
                        <a:pt x="8638" y="999"/>
                        <a:pt x="9695" y="1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36"/>
                <p:cNvSpPr/>
                <p:nvPr/>
              </p:nvSpPr>
              <p:spPr>
                <a:xfrm>
                  <a:off x="2466813" y="1223976"/>
                  <a:ext cx="191660" cy="138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4" h="10489" extrusionOk="0">
                      <a:moveTo>
                        <a:pt x="14484" y="1"/>
                      </a:moveTo>
                      <a:lnTo>
                        <a:pt x="14484" y="1"/>
                      </a:lnTo>
                      <a:cubicBezTo>
                        <a:pt x="13015" y="412"/>
                        <a:pt x="11605" y="941"/>
                        <a:pt x="10253" y="1646"/>
                      </a:cubicBezTo>
                      <a:cubicBezTo>
                        <a:pt x="8902" y="2322"/>
                        <a:pt x="7580" y="3115"/>
                        <a:pt x="6346" y="4025"/>
                      </a:cubicBezTo>
                      <a:lnTo>
                        <a:pt x="5465" y="4701"/>
                      </a:lnTo>
                      <a:cubicBezTo>
                        <a:pt x="5171" y="4966"/>
                        <a:pt x="4848" y="5201"/>
                        <a:pt x="4554" y="5436"/>
                      </a:cubicBezTo>
                      <a:lnTo>
                        <a:pt x="3702" y="6199"/>
                      </a:lnTo>
                      <a:cubicBezTo>
                        <a:pt x="3438" y="6464"/>
                        <a:pt x="3173" y="6728"/>
                        <a:pt x="2879" y="6993"/>
                      </a:cubicBezTo>
                      <a:cubicBezTo>
                        <a:pt x="1792" y="8050"/>
                        <a:pt x="823" y="9225"/>
                        <a:pt x="0" y="10489"/>
                      </a:cubicBezTo>
                      <a:cubicBezTo>
                        <a:pt x="1176" y="9519"/>
                        <a:pt x="2292" y="8550"/>
                        <a:pt x="3467" y="7610"/>
                      </a:cubicBezTo>
                      <a:cubicBezTo>
                        <a:pt x="3761" y="7374"/>
                        <a:pt x="4055" y="7169"/>
                        <a:pt x="4348" y="6904"/>
                      </a:cubicBezTo>
                      <a:lnTo>
                        <a:pt x="5230" y="6229"/>
                      </a:lnTo>
                      <a:cubicBezTo>
                        <a:pt x="5523" y="6023"/>
                        <a:pt x="5817" y="5788"/>
                        <a:pt x="6111" y="5553"/>
                      </a:cubicBezTo>
                      <a:lnTo>
                        <a:pt x="6992" y="4907"/>
                      </a:lnTo>
                      <a:cubicBezTo>
                        <a:pt x="8197" y="4055"/>
                        <a:pt x="9431" y="3203"/>
                        <a:pt x="10664" y="2410"/>
                      </a:cubicBezTo>
                      <a:cubicBezTo>
                        <a:pt x="11928" y="1587"/>
                        <a:pt x="13191" y="823"/>
                        <a:pt x="14484" y="1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36"/>
                <p:cNvSpPr/>
                <p:nvPr/>
              </p:nvSpPr>
              <p:spPr>
                <a:xfrm>
                  <a:off x="2249884" y="997717"/>
                  <a:ext cx="52890" cy="138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10460" extrusionOk="0">
                      <a:moveTo>
                        <a:pt x="3996" y="1"/>
                      </a:moveTo>
                      <a:lnTo>
                        <a:pt x="3996" y="1"/>
                      </a:lnTo>
                      <a:cubicBezTo>
                        <a:pt x="3350" y="706"/>
                        <a:pt x="2821" y="1499"/>
                        <a:pt x="2380" y="2351"/>
                      </a:cubicBezTo>
                      <a:cubicBezTo>
                        <a:pt x="1910" y="3174"/>
                        <a:pt x="1499" y="4026"/>
                        <a:pt x="1176" y="4907"/>
                      </a:cubicBezTo>
                      <a:cubicBezTo>
                        <a:pt x="853" y="5788"/>
                        <a:pt x="559" y="6699"/>
                        <a:pt x="353" y="7639"/>
                      </a:cubicBezTo>
                      <a:cubicBezTo>
                        <a:pt x="148" y="8550"/>
                        <a:pt x="30" y="9519"/>
                        <a:pt x="1" y="10459"/>
                      </a:cubicBezTo>
                      <a:cubicBezTo>
                        <a:pt x="471" y="9607"/>
                        <a:pt x="823" y="8726"/>
                        <a:pt x="1176" y="7874"/>
                      </a:cubicBezTo>
                      <a:cubicBezTo>
                        <a:pt x="1528" y="7022"/>
                        <a:pt x="1881" y="6170"/>
                        <a:pt x="2204" y="5318"/>
                      </a:cubicBezTo>
                      <a:cubicBezTo>
                        <a:pt x="2527" y="4437"/>
                        <a:pt x="2850" y="3556"/>
                        <a:pt x="3144" y="2704"/>
                      </a:cubicBezTo>
                      <a:cubicBezTo>
                        <a:pt x="3467" y="1822"/>
                        <a:pt x="3761" y="941"/>
                        <a:pt x="3996" y="1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36"/>
                <p:cNvSpPr/>
                <p:nvPr/>
              </p:nvSpPr>
              <p:spPr>
                <a:xfrm>
                  <a:off x="1935387" y="1247637"/>
                  <a:ext cx="442786" cy="1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2" h="9817" extrusionOk="0">
                      <a:moveTo>
                        <a:pt x="25098" y="0"/>
                      </a:moveTo>
                      <a:cubicBezTo>
                        <a:pt x="24948" y="0"/>
                        <a:pt x="24798" y="2"/>
                        <a:pt x="24648" y="5"/>
                      </a:cubicBezTo>
                      <a:cubicBezTo>
                        <a:pt x="23120" y="5"/>
                        <a:pt x="21622" y="122"/>
                        <a:pt x="20153" y="357"/>
                      </a:cubicBezTo>
                      <a:cubicBezTo>
                        <a:pt x="18655" y="622"/>
                        <a:pt x="17186" y="974"/>
                        <a:pt x="15747" y="1385"/>
                      </a:cubicBezTo>
                      <a:cubicBezTo>
                        <a:pt x="14307" y="1856"/>
                        <a:pt x="12897" y="2355"/>
                        <a:pt x="11516" y="2972"/>
                      </a:cubicBezTo>
                      <a:cubicBezTo>
                        <a:pt x="10136" y="3559"/>
                        <a:pt x="8784" y="4206"/>
                        <a:pt x="7462" y="4940"/>
                      </a:cubicBezTo>
                      <a:cubicBezTo>
                        <a:pt x="4877" y="6380"/>
                        <a:pt x="2351" y="8025"/>
                        <a:pt x="0" y="9817"/>
                      </a:cubicBezTo>
                      <a:cubicBezTo>
                        <a:pt x="2615" y="8407"/>
                        <a:pt x="5200" y="6997"/>
                        <a:pt x="7903" y="5733"/>
                      </a:cubicBezTo>
                      <a:cubicBezTo>
                        <a:pt x="9225" y="5087"/>
                        <a:pt x="10576" y="4470"/>
                        <a:pt x="11928" y="3941"/>
                      </a:cubicBezTo>
                      <a:cubicBezTo>
                        <a:pt x="13308" y="3383"/>
                        <a:pt x="14689" y="2884"/>
                        <a:pt x="16070" y="2472"/>
                      </a:cubicBezTo>
                      <a:cubicBezTo>
                        <a:pt x="17480" y="2032"/>
                        <a:pt x="18890" y="1679"/>
                        <a:pt x="20330" y="1415"/>
                      </a:cubicBezTo>
                      <a:cubicBezTo>
                        <a:pt x="21769" y="1121"/>
                        <a:pt x="23238" y="945"/>
                        <a:pt x="24677" y="857"/>
                      </a:cubicBezTo>
                      <a:cubicBezTo>
                        <a:pt x="25329" y="811"/>
                        <a:pt x="25982" y="789"/>
                        <a:pt x="26636" y="789"/>
                      </a:cubicBezTo>
                      <a:cubicBezTo>
                        <a:pt x="28927" y="789"/>
                        <a:pt x="31221" y="1065"/>
                        <a:pt x="33461" y="1591"/>
                      </a:cubicBezTo>
                      <a:cubicBezTo>
                        <a:pt x="30782" y="531"/>
                        <a:pt x="27944" y="0"/>
                        <a:pt x="25098" y="0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36"/>
                <p:cNvSpPr/>
                <p:nvPr/>
              </p:nvSpPr>
              <p:spPr>
                <a:xfrm>
                  <a:off x="2137535" y="1369593"/>
                  <a:ext cx="326949" cy="17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08" h="13028" extrusionOk="0">
                      <a:moveTo>
                        <a:pt x="22559" y="0"/>
                      </a:moveTo>
                      <a:cubicBezTo>
                        <a:pt x="20862" y="0"/>
                        <a:pt x="19171" y="243"/>
                        <a:pt x="17539" y="718"/>
                      </a:cubicBezTo>
                      <a:cubicBezTo>
                        <a:pt x="16364" y="1042"/>
                        <a:pt x="15218" y="1453"/>
                        <a:pt x="14102" y="1952"/>
                      </a:cubicBezTo>
                      <a:cubicBezTo>
                        <a:pt x="12986" y="2452"/>
                        <a:pt x="11928" y="3010"/>
                        <a:pt x="10870" y="3656"/>
                      </a:cubicBezTo>
                      <a:cubicBezTo>
                        <a:pt x="9842" y="4273"/>
                        <a:pt x="8843" y="4949"/>
                        <a:pt x="7874" y="5683"/>
                      </a:cubicBezTo>
                      <a:cubicBezTo>
                        <a:pt x="6934" y="6418"/>
                        <a:pt x="5994" y="7152"/>
                        <a:pt x="5083" y="7975"/>
                      </a:cubicBezTo>
                      <a:cubicBezTo>
                        <a:pt x="3291" y="9561"/>
                        <a:pt x="1587" y="11236"/>
                        <a:pt x="1" y="13028"/>
                      </a:cubicBezTo>
                      <a:cubicBezTo>
                        <a:pt x="1910" y="11588"/>
                        <a:pt x="3761" y="10090"/>
                        <a:pt x="5641" y="8621"/>
                      </a:cubicBezTo>
                      <a:cubicBezTo>
                        <a:pt x="6581" y="7916"/>
                        <a:pt x="7521" y="7211"/>
                        <a:pt x="8491" y="6506"/>
                      </a:cubicBezTo>
                      <a:cubicBezTo>
                        <a:pt x="9460" y="5830"/>
                        <a:pt x="10430" y="5184"/>
                        <a:pt x="11458" y="4596"/>
                      </a:cubicBezTo>
                      <a:cubicBezTo>
                        <a:pt x="12457" y="3979"/>
                        <a:pt x="13485" y="3421"/>
                        <a:pt x="14543" y="2892"/>
                      </a:cubicBezTo>
                      <a:cubicBezTo>
                        <a:pt x="15600" y="2393"/>
                        <a:pt x="16687" y="1952"/>
                        <a:pt x="17774" y="1541"/>
                      </a:cubicBezTo>
                      <a:cubicBezTo>
                        <a:pt x="20007" y="748"/>
                        <a:pt x="22357" y="278"/>
                        <a:pt x="24707" y="131"/>
                      </a:cubicBezTo>
                      <a:cubicBezTo>
                        <a:pt x="23992" y="44"/>
                        <a:pt x="23275" y="0"/>
                        <a:pt x="22559" y="0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36"/>
                <p:cNvSpPr/>
                <p:nvPr/>
              </p:nvSpPr>
              <p:spPr>
                <a:xfrm>
                  <a:off x="1988253" y="1093472"/>
                  <a:ext cx="251523" cy="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8" h="3283" extrusionOk="0">
                      <a:moveTo>
                        <a:pt x="10748" y="0"/>
                      </a:moveTo>
                      <a:cubicBezTo>
                        <a:pt x="10270" y="0"/>
                        <a:pt x="9792" y="17"/>
                        <a:pt x="9313" y="51"/>
                      </a:cubicBezTo>
                      <a:lnTo>
                        <a:pt x="8080" y="198"/>
                      </a:lnTo>
                      <a:cubicBezTo>
                        <a:pt x="7668" y="256"/>
                        <a:pt x="7257" y="315"/>
                        <a:pt x="6846" y="403"/>
                      </a:cubicBezTo>
                      <a:lnTo>
                        <a:pt x="5612" y="668"/>
                      </a:lnTo>
                      <a:cubicBezTo>
                        <a:pt x="5230" y="785"/>
                        <a:pt x="4819" y="932"/>
                        <a:pt x="4407" y="1049"/>
                      </a:cubicBezTo>
                      <a:cubicBezTo>
                        <a:pt x="2850" y="1549"/>
                        <a:pt x="1352" y="2313"/>
                        <a:pt x="1" y="3282"/>
                      </a:cubicBezTo>
                      <a:cubicBezTo>
                        <a:pt x="1499" y="2695"/>
                        <a:pt x="3056" y="2254"/>
                        <a:pt x="4642" y="1872"/>
                      </a:cubicBezTo>
                      <a:cubicBezTo>
                        <a:pt x="5054" y="1784"/>
                        <a:pt x="5436" y="1725"/>
                        <a:pt x="5817" y="1637"/>
                      </a:cubicBezTo>
                      <a:lnTo>
                        <a:pt x="7022" y="1431"/>
                      </a:lnTo>
                      <a:cubicBezTo>
                        <a:pt x="7404" y="1373"/>
                        <a:pt x="7815" y="1314"/>
                        <a:pt x="8197" y="1255"/>
                      </a:cubicBezTo>
                      <a:lnTo>
                        <a:pt x="9402" y="1167"/>
                      </a:lnTo>
                      <a:cubicBezTo>
                        <a:pt x="10195" y="1108"/>
                        <a:pt x="10995" y="1079"/>
                        <a:pt x="11796" y="1079"/>
                      </a:cubicBezTo>
                      <a:cubicBezTo>
                        <a:pt x="12596" y="1079"/>
                        <a:pt x="13397" y="1108"/>
                        <a:pt x="14190" y="1167"/>
                      </a:cubicBezTo>
                      <a:cubicBezTo>
                        <a:pt x="15806" y="1284"/>
                        <a:pt x="17422" y="1519"/>
                        <a:pt x="19008" y="1872"/>
                      </a:cubicBezTo>
                      <a:cubicBezTo>
                        <a:pt x="17539" y="1108"/>
                        <a:pt x="15953" y="579"/>
                        <a:pt x="14308" y="315"/>
                      </a:cubicBezTo>
                      <a:cubicBezTo>
                        <a:pt x="13132" y="105"/>
                        <a:pt x="11942" y="0"/>
                        <a:pt x="10748" y="0"/>
                      </a:cubicBezTo>
                      <a:close/>
                    </a:path>
                  </a:pathLst>
                </a:custGeom>
                <a:solidFill>
                  <a:srgbClr val="5838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1426" name="Google Shape;1426;p3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-6839041" flipH="1">
                <a:off x="5430734" y="2355446"/>
                <a:ext cx="1070840" cy="973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7" name="Google Shape;1427;p3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flipH="1">
                <a:off x="5984773" y="2514184"/>
                <a:ext cx="722332" cy="6562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28" name="Google Shape;1428;p36"/>
          <p:cNvSpPr txBox="1">
            <a:spLocks noGrp="1"/>
          </p:cNvSpPr>
          <p:nvPr>
            <p:ph type="title"/>
          </p:nvPr>
        </p:nvSpPr>
        <p:spPr>
          <a:xfrm>
            <a:off x="2921843" y="888141"/>
            <a:ext cx="3123900" cy="14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429" name="Google Shape;1429;p36"/>
          <p:cNvSpPr txBox="1">
            <a:spLocks noGrp="1"/>
          </p:cNvSpPr>
          <p:nvPr>
            <p:ph type="title" idx="2"/>
          </p:nvPr>
        </p:nvSpPr>
        <p:spPr>
          <a:xfrm>
            <a:off x="1104404" y="2678210"/>
            <a:ext cx="6951021" cy="10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/>
              <a:t>Khí</a:t>
            </a:r>
            <a:r>
              <a:rPr lang="en" sz="4000" dirty="0"/>
              <a:t> </a:t>
            </a:r>
            <a:r>
              <a:rPr lang="en" sz="4000" dirty="0" err="1"/>
              <a:t>hậu</a:t>
            </a:r>
            <a:r>
              <a:rPr lang="en" sz="4000" dirty="0"/>
              <a:t> </a:t>
            </a:r>
            <a:br>
              <a:rPr lang="en" sz="4000" dirty="0"/>
            </a:br>
            <a:r>
              <a:rPr lang="en" sz="4000" dirty="0" err="1"/>
              <a:t>môi</a:t>
            </a:r>
            <a:r>
              <a:rPr lang="en" sz="4000" dirty="0"/>
              <a:t> </a:t>
            </a:r>
            <a:r>
              <a:rPr lang="en" sz="4000" dirty="0" err="1"/>
              <a:t>trường</a:t>
            </a:r>
            <a:r>
              <a:rPr lang="en" sz="4000" dirty="0"/>
              <a:t> </a:t>
            </a:r>
            <a:r>
              <a:rPr lang="en" sz="4000" dirty="0" err="1"/>
              <a:t>nhiệt</a:t>
            </a:r>
            <a:r>
              <a:rPr lang="en" sz="4000" dirty="0"/>
              <a:t> </a:t>
            </a:r>
            <a:r>
              <a:rPr lang="en" sz="4000" dirty="0" err="1"/>
              <a:t>đới</a:t>
            </a:r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8" name="Google Shape;1448;p38"/>
          <p:cNvGrpSpPr/>
          <p:nvPr/>
        </p:nvGrpSpPr>
        <p:grpSpPr>
          <a:xfrm rot="5400000">
            <a:off x="5964794" y="1609647"/>
            <a:ext cx="3430571" cy="2690083"/>
            <a:chOff x="279350" y="659250"/>
            <a:chExt cx="7028225" cy="4406375"/>
          </a:xfrm>
        </p:grpSpPr>
        <p:sp>
          <p:nvSpPr>
            <p:cNvPr id="1449" name="Google Shape;1449;p38"/>
            <p:cNvSpPr/>
            <p:nvPr/>
          </p:nvSpPr>
          <p:spPr>
            <a:xfrm>
              <a:off x="279350" y="659250"/>
              <a:ext cx="7028225" cy="4406375"/>
            </a:xfrm>
            <a:custGeom>
              <a:avLst/>
              <a:gdLst/>
              <a:ahLst/>
              <a:cxnLst/>
              <a:rect l="l" t="t" r="r" b="b"/>
              <a:pathLst>
                <a:path w="281129" h="176255" extrusionOk="0">
                  <a:moveTo>
                    <a:pt x="2630" y="1"/>
                  </a:moveTo>
                  <a:cubicBezTo>
                    <a:pt x="1169" y="1"/>
                    <a:pt x="1" y="1186"/>
                    <a:pt x="1" y="2630"/>
                  </a:cubicBezTo>
                  <a:lnTo>
                    <a:pt x="1" y="5929"/>
                  </a:lnTo>
                  <a:cubicBezTo>
                    <a:pt x="1685" y="5929"/>
                    <a:pt x="3042" y="7286"/>
                    <a:pt x="3042" y="8971"/>
                  </a:cubicBezTo>
                  <a:cubicBezTo>
                    <a:pt x="3042" y="10637"/>
                    <a:pt x="1685" y="11995"/>
                    <a:pt x="1" y="11995"/>
                  </a:cubicBezTo>
                  <a:lnTo>
                    <a:pt x="1" y="16428"/>
                  </a:lnTo>
                  <a:cubicBezTo>
                    <a:pt x="1685" y="16428"/>
                    <a:pt x="3042" y="17786"/>
                    <a:pt x="3042" y="19470"/>
                  </a:cubicBezTo>
                  <a:cubicBezTo>
                    <a:pt x="3042" y="21154"/>
                    <a:pt x="1685" y="22511"/>
                    <a:pt x="1" y="22511"/>
                  </a:cubicBezTo>
                  <a:lnTo>
                    <a:pt x="1" y="26945"/>
                  </a:lnTo>
                  <a:cubicBezTo>
                    <a:pt x="1685" y="26945"/>
                    <a:pt x="3042" y="28302"/>
                    <a:pt x="3042" y="29969"/>
                  </a:cubicBezTo>
                  <a:cubicBezTo>
                    <a:pt x="3042" y="31653"/>
                    <a:pt x="1685" y="33011"/>
                    <a:pt x="1" y="33011"/>
                  </a:cubicBezTo>
                  <a:lnTo>
                    <a:pt x="1" y="37444"/>
                  </a:lnTo>
                  <a:cubicBezTo>
                    <a:pt x="1685" y="37444"/>
                    <a:pt x="3042" y="38802"/>
                    <a:pt x="3042" y="40468"/>
                  </a:cubicBezTo>
                  <a:cubicBezTo>
                    <a:pt x="3042" y="42152"/>
                    <a:pt x="1685" y="43510"/>
                    <a:pt x="1" y="43510"/>
                  </a:cubicBezTo>
                  <a:lnTo>
                    <a:pt x="1" y="47943"/>
                  </a:lnTo>
                  <a:cubicBezTo>
                    <a:pt x="1685" y="47943"/>
                    <a:pt x="3042" y="49301"/>
                    <a:pt x="3042" y="50985"/>
                  </a:cubicBezTo>
                  <a:cubicBezTo>
                    <a:pt x="3042" y="52652"/>
                    <a:pt x="1685" y="54009"/>
                    <a:pt x="1" y="54009"/>
                  </a:cubicBezTo>
                  <a:lnTo>
                    <a:pt x="1" y="58443"/>
                  </a:lnTo>
                  <a:cubicBezTo>
                    <a:pt x="1685" y="58443"/>
                    <a:pt x="3042" y="59800"/>
                    <a:pt x="3042" y="61484"/>
                  </a:cubicBezTo>
                  <a:cubicBezTo>
                    <a:pt x="3042" y="63168"/>
                    <a:pt x="1685" y="64526"/>
                    <a:pt x="1" y="64526"/>
                  </a:cubicBezTo>
                  <a:lnTo>
                    <a:pt x="1" y="68959"/>
                  </a:lnTo>
                  <a:cubicBezTo>
                    <a:pt x="1685" y="68959"/>
                    <a:pt x="3042" y="70317"/>
                    <a:pt x="3042" y="71983"/>
                  </a:cubicBezTo>
                  <a:cubicBezTo>
                    <a:pt x="3042" y="73667"/>
                    <a:pt x="1685" y="75025"/>
                    <a:pt x="1" y="75025"/>
                  </a:cubicBezTo>
                  <a:lnTo>
                    <a:pt x="1" y="79458"/>
                  </a:lnTo>
                  <a:cubicBezTo>
                    <a:pt x="1685" y="79458"/>
                    <a:pt x="3042" y="80816"/>
                    <a:pt x="3042" y="82483"/>
                  </a:cubicBezTo>
                  <a:cubicBezTo>
                    <a:pt x="3042" y="84167"/>
                    <a:pt x="1685" y="85524"/>
                    <a:pt x="1" y="85524"/>
                  </a:cubicBezTo>
                  <a:lnTo>
                    <a:pt x="1" y="89958"/>
                  </a:lnTo>
                  <a:cubicBezTo>
                    <a:pt x="1685" y="89958"/>
                    <a:pt x="3042" y="91315"/>
                    <a:pt x="3042" y="92999"/>
                  </a:cubicBezTo>
                  <a:cubicBezTo>
                    <a:pt x="3042" y="94666"/>
                    <a:pt x="1685" y="96024"/>
                    <a:pt x="1" y="96024"/>
                  </a:cubicBezTo>
                  <a:lnTo>
                    <a:pt x="1" y="100457"/>
                  </a:lnTo>
                  <a:cubicBezTo>
                    <a:pt x="1685" y="100457"/>
                    <a:pt x="3042" y="101815"/>
                    <a:pt x="3042" y="103499"/>
                  </a:cubicBezTo>
                  <a:cubicBezTo>
                    <a:pt x="3042" y="105183"/>
                    <a:pt x="1685" y="106540"/>
                    <a:pt x="1" y="106540"/>
                  </a:cubicBezTo>
                  <a:lnTo>
                    <a:pt x="1" y="110973"/>
                  </a:lnTo>
                  <a:cubicBezTo>
                    <a:pt x="1685" y="110973"/>
                    <a:pt x="3042" y="112331"/>
                    <a:pt x="3042" y="113998"/>
                  </a:cubicBezTo>
                  <a:cubicBezTo>
                    <a:pt x="3042" y="115682"/>
                    <a:pt x="1685" y="117039"/>
                    <a:pt x="1" y="117039"/>
                  </a:cubicBezTo>
                  <a:lnTo>
                    <a:pt x="1" y="121473"/>
                  </a:lnTo>
                  <a:cubicBezTo>
                    <a:pt x="1685" y="121473"/>
                    <a:pt x="3042" y="122830"/>
                    <a:pt x="3042" y="124497"/>
                  </a:cubicBezTo>
                  <a:cubicBezTo>
                    <a:pt x="3042" y="126181"/>
                    <a:pt x="1685" y="127539"/>
                    <a:pt x="1" y="127539"/>
                  </a:cubicBezTo>
                  <a:lnTo>
                    <a:pt x="1" y="131972"/>
                  </a:lnTo>
                  <a:cubicBezTo>
                    <a:pt x="1685" y="131972"/>
                    <a:pt x="3042" y="133330"/>
                    <a:pt x="3042" y="135014"/>
                  </a:cubicBezTo>
                  <a:cubicBezTo>
                    <a:pt x="3042" y="136680"/>
                    <a:pt x="1685" y="138038"/>
                    <a:pt x="1" y="138038"/>
                  </a:cubicBezTo>
                  <a:lnTo>
                    <a:pt x="1" y="142471"/>
                  </a:lnTo>
                  <a:cubicBezTo>
                    <a:pt x="1685" y="142471"/>
                    <a:pt x="3042" y="143829"/>
                    <a:pt x="3042" y="145513"/>
                  </a:cubicBezTo>
                  <a:cubicBezTo>
                    <a:pt x="3042" y="147197"/>
                    <a:pt x="1685" y="148554"/>
                    <a:pt x="1" y="148554"/>
                  </a:cubicBezTo>
                  <a:lnTo>
                    <a:pt x="1" y="152988"/>
                  </a:lnTo>
                  <a:cubicBezTo>
                    <a:pt x="1685" y="152988"/>
                    <a:pt x="3042" y="154345"/>
                    <a:pt x="3042" y="156012"/>
                  </a:cubicBezTo>
                  <a:cubicBezTo>
                    <a:pt x="3042" y="157696"/>
                    <a:pt x="1685" y="159054"/>
                    <a:pt x="1" y="159054"/>
                  </a:cubicBezTo>
                  <a:lnTo>
                    <a:pt x="1" y="163487"/>
                  </a:lnTo>
                  <a:cubicBezTo>
                    <a:pt x="1685" y="163487"/>
                    <a:pt x="3042" y="164845"/>
                    <a:pt x="3042" y="166511"/>
                  </a:cubicBezTo>
                  <a:cubicBezTo>
                    <a:pt x="3042" y="168195"/>
                    <a:pt x="1685" y="169553"/>
                    <a:pt x="1" y="169553"/>
                  </a:cubicBezTo>
                  <a:lnTo>
                    <a:pt x="1" y="173626"/>
                  </a:lnTo>
                  <a:cubicBezTo>
                    <a:pt x="1" y="175069"/>
                    <a:pt x="1169" y="176255"/>
                    <a:pt x="2613" y="176255"/>
                  </a:cubicBezTo>
                  <a:lnTo>
                    <a:pt x="5534" y="176255"/>
                  </a:lnTo>
                  <a:cubicBezTo>
                    <a:pt x="5534" y="174571"/>
                    <a:pt x="6891" y="173213"/>
                    <a:pt x="8558" y="173213"/>
                  </a:cubicBezTo>
                  <a:cubicBezTo>
                    <a:pt x="10242" y="173213"/>
                    <a:pt x="11600" y="174571"/>
                    <a:pt x="11600" y="176255"/>
                  </a:cubicBezTo>
                  <a:lnTo>
                    <a:pt x="16085" y="176255"/>
                  </a:lnTo>
                  <a:cubicBezTo>
                    <a:pt x="16085" y="174571"/>
                    <a:pt x="17459" y="173213"/>
                    <a:pt x="19126" y="173213"/>
                  </a:cubicBezTo>
                  <a:cubicBezTo>
                    <a:pt x="20810" y="173213"/>
                    <a:pt x="22168" y="174571"/>
                    <a:pt x="22168" y="176255"/>
                  </a:cubicBezTo>
                  <a:lnTo>
                    <a:pt x="26653" y="176255"/>
                  </a:lnTo>
                  <a:cubicBezTo>
                    <a:pt x="26653" y="174571"/>
                    <a:pt x="28010" y="173213"/>
                    <a:pt x="29694" y="173213"/>
                  </a:cubicBezTo>
                  <a:cubicBezTo>
                    <a:pt x="31361" y="173213"/>
                    <a:pt x="32719" y="174571"/>
                    <a:pt x="32719" y="176255"/>
                  </a:cubicBezTo>
                  <a:lnTo>
                    <a:pt x="37221" y="176255"/>
                  </a:lnTo>
                  <a:cubicBezTo>
                    <a:pt x="37221" y="174571"/>
                    <a:pt x="38578" y="173213"/>
                    <a:pt x="40262" y="173213"/>
                  </a:cubicBezTo>
                  <a:cubicBezTo>
                    <a:pt x="41929" y="173213"/>
                    <a:pt x="43287" y="174571"/>
                    <a:pt x="43287" y="176255"/>
                  </a:cubicBezTo>
                  <a:lnTo>
                    <a:pt x="47789" y="176255"/>
                  </a:lnTo>
                  <a:cubicBezTo>
                    <a:pt x="47789" y="174571"/>
                    <a:pt x="49146" y="173213"/>
                    <a:pt x="50813" y="173213"/>
                  </a:cubicBezTo>
                  <a:cubicBezTo>
                    <a:pt x="52497" y="173213"/>
                    <a:pt x="53855" y="174571"/>
                    <a:pt x="53855" y="176255"/>
                  </a:cubicBezTo>
                  <a:lnTo>
                    <a:pt x="58340" y="176255"/>
                  </a:lnTo>
                  <a:cubicBezTo>
                    <a:pt x="58340" y="174571"/>
                    <a:pt x="59714" y="173213"/>
                    <a:pt x="61381" y="173213"/>
                  </a:cubicBezTo>
                  <a:cubicBezTo>
                    <a:pt x="63065" y="173213"/>
                    <a:pt x="64423" y="174571"/>
                    <a:pt x="64423" y="176255"/>
                  </a:cubicBezTo>
                  <a:lnTo>
                    <a:pt x="68908" y="176255"/>
                  </a:lnTo>
                  <a:cubicBezTo>
                    <a:pt x="68908" y="174571"/>
                    <a:pt x="70265" y="173213"/>
                    <a:pt x="71949" y="173213"/>
                  </a:cubicBezTo>
                  <a:cubicBezTo>
                    <a:pt x="73616" y="173213"/>
                    <a:pt x="74974" y="174571"/>
                    <a:pt x="74974" y="176255"/>
                  </a:cubicBezTo>
                  <a:lnTo>
                    <a:pt x="79476" y="176255"/>
                  </a:lnTo>
                  <a:cubicBezTo>
                    <a:pt x="79476" y="174571"/>
                    <a:pt x="80833" y="173213"/>
                    <a:pt x="82517" y="173213"/>
                  </a:cubicBezTo>
                  <a:cubicBezTo>
                    <a:pt x="84184" y="173213"/>
                    <a:pt x="85542" y="174571"/>
                    <a:pt x="85542" y="176255"/>
                  </a:cubicBezTo>
                  <a:lnTo>
                    <a:pt x="90044" y="176255"/>
                  </a:lnTo>
                  <a:cubicBezTo>
                    <a:pt x="90044" y="174571"/>
                    <a:pt x="91401" y="173213"/>
                    <a:pt x="93068" y="173213"/>
                  </a:cubicBezTo>
                  <a:cubicBezTo>
                    <a:pt x="94752" y="173213"/>
                    <a:pt x="96110" y="174571"/>
                    <a:pt x="96110" y="176255"/>
                  </a:cubicBezTo>
                  <a:lnTo>
                    <a:pt x="100595" y="176255"/>
                  </a:lnTo>
                  <a:cubicBezTo>
                    <a:pt x="100612" y="174571"/>
                    <a:pt x="101970" y="173213"/>
                    <a:pt x="103636" y="173213"/>
                  </a:cubicBezTo>
                  <a:cubicBezTo>
                    <a:pt x="105320" y="173213"/>
                    <a:pt x="106678" y="174571"/>
                    <a:pt x="106678" y="176255"/>
                  </a:cubicBezTo>
                  <a:lnTo>
                    <a:pt x="111163" y="176255"/>
                  </a:lnTo>
                  <a:cubicBezTo>
                    <a:pt x="111163" y="174571"/>
                    <a:pt x="112520" y="173213"/>
                    <a:pt x="114204" y="173213"/>
                  </a:cubicBezTo>
                  <a:cubicBezTo>
                    <a:pt x="115871" y="173213"/>
                    <a:pt x="117229" y="174571"/>
                    <a:pt x="117229" y="176255"/>
                  </a:cubicBezTo>
                  <a:lnTo>
                    <a:pt x="121731" y="176255"/>
                  </a:lnTo>
                  <a:cubicBezTo>
                    <a:pt x="121989" y="174811"/>
                    <a:pt x="123209" y="173763"/>
                    <a:pt x="124669" y="173746"/>
                  </a:cubicBezTo>
                  <a:cubicBezTo>
                    <a:pt x="124693" y="173745"/>
                    <a:pt x="124717" y="173745"/>
                    <a:pt x="124741" y="173745"/>
                  </a:cubicBezTo>
                  <a:cubicBezTo>
                    <a:pt x="126172" y="173745"/>
                    <a:pt x="127406" y="174749"/>
                    <a:pt x="127694" y="176152"/>
                  </a:cubicBezTo>
                  <a:lnTo>
                    <a:pt x="132179" y="176152"/>
                  </a:lnTo>
                  <a:cubicBezTo>
                    <a:pt x="132179" y="174485"/>
                    <a:pt x="133536" y="173127"/>
                    <a:pt x="135220" y="173127"/>
                  </a:cubicBezTo>
                  <a:cubicBezTo>
                    <a:pt x="136904" y="173127"/>
                    <a:pt x="138262" y="174485"/>
                    <a:pt x="138262" y="176152"/>
                  </a:cubicBezTo>
                  <a:lnTo>
                    <a:pt x="142747" y="176152"/>
                  </a:lnTo>
                  <a:cubicBezTo>
                    <a:pt x="142747" y="174485"/>
                    <a:pt x="144104" y="173127"/>
                    <a:pt x="145788" y="173127"/>
                  </a:cubicBezTo>
                  <a:cubicBezTo>
                    <a:pt x="147455" y="173127"/>
                    <a:pt x="148813" y="174485"/>
                    <a:pt x="148813" y="176152"/>
                  </a:cubicBezTo>
                  <a:lnTo>
                    <a:pt x="153315" y="176152"/>
                  </a:lnTo>
                  <a:cubicBezTo>
                    <a:pt x="153315" y="174485"/>
                    <a:pt x="154672" y="173127"/>
                    <a:pt x="156356" y="173127"/>
                  </a:cubicBezTo>
                  <a:cubicBezTo>
                    <a:pt x="158023" y="173127"/>
                    <a:pt x="159381" y="174485"/>
                    <a:pt x="159381" y="176152"/>
                  </a:cubicBezTo>
                  <a:lnTo>
                    <a:pt x="163883" y="176152"/>
                  </a:lnTo>
                  <a:cubicBezTo>
                    <a:pt x="163883" y="174485"/>
                    <a:pt x="165240" y="173127"/>
                    <a:pt x="166907" y="173127"/>
                  </a:cubicBezTo>
                  <a:cubicBezTo>
                    <a:pt x="168591" y="173127"/>
                    <a:pt x="169949" y="174485"/>
                    <a:pt x="169949" y="176152"/>
                  </a:cubicBezTo>
                  <a:lnTo>
                    <a:pt x="174434" y="176152"/>
                  </a:lnTo>
                  <a:cubicBezTo>
                    <a:pt x="174434" y="174485"/>
                    <a:pt x="175791" y="173127"/>
                    <a:pt x="177475" y="173127"/>
                  </a:cubicBezTo>
                  <a:cubicBezTo>
                    <a:pt x="179159" y="173127"/>
                    <a:pt x="180517" y="174485"/>
                    <a:pt x="180517" y="176152"/>
                  </a:cubicBezTo>
                  <a:lnTo>
                    <a:pt x="185002" y="176152"/>
                  </a:lnTo>
                  <a:cubicBezTo>
                    <a:pt x="185002" y="174485"/>
                    <a:pt x="186359" y="173127"/>
                    <a:pt x="188043" y="173127"/>
                  </a:cubicBezTo>
                  <a:cubicBezTo>
                    <a:pt x="189710" y="173127"/>
                    <a:pt x="191068" y="174485"/>
                    <a:pt x="191068" y="176152"/>
                  </a:cubicBezTo>
                  <a:lnTo>
                    <a:pt x="195570" y="176152"/>
                  </a:lnTo>
                  <a:cubicBezTo>
                    <a:pt x="195570" y="174485"/>
                    <a:pt x="196927" y="173127"/>
                    <a:pt x="198611" y="173127"/>
                  </a:cubicBezTo>
                  <a:cubicBezTo>
                    <a:pt x="200278" y="173127"/>
                    <a:pt x="201636" y="174485"/>
                    <a:pt x="201636" y="176152"/>
                  </a:cubicBezTo>
                  <a:lnTo>
                    <a:pt x="206138" y="176152"/>
                  </a:lnTo>
                  <a:cubicBezTo>
                    <a:pt x="206138" y="174485"/>
                    <a:pt x="207495" y="173127"/>
                    <a:pt x="209162" y="173127"/>
                  </a:cubicBezTo>
                  <a:cubicBezTo>
                    <a:pt x="210846" y="173127"/>
                    <a:pt x="212204" y="174485"/>
                    <a:pt x="212204" y="176152"/>
                  </a:cubicBezTo>
                  <a:lnTo>
                    <a:pt x="216689" y="176152"/>
                  </a:lnTo>
                  <a:cubicBezTo>
                    <a:pt x="216689" y="174485"/>
                    <a:pt x="218046" y="173127"/>
                    <a:pt x="219730" y="173127"/>
                  </a:cubicBezTo>
                  <a:cubicBezTo>
                    <a:pt x="221414" y="173127"/>
                    <a:pt x="222772" y="174485"/>
                    <a:pt x="222772" y="176152"/>
                  </a:cubicBezTo>
                  <a:lnTo>
                    <a:pt x="227257" y="176152"/>
                  </a:lnTo>
                  <a:cubicBezTo>
                    <a:pt x="227257" y="174485"/>
                    <a:pt x="228614" y="173127"/>
                    <a:pt x="230298" y="173127"/>
                  </a:cubicBezTo>
                  <a:cubicBezTo>
                    <a:pt x="231965" y="173127"/>
                    <a:pt x="233323" y="174485"/>
                    <a:pt x="233323" y="176152"/>
                  </a:cubicBezTo>
                  <a:lnTo>
                    <a:pt x="237825" y="176152"/>
                  </a:lnTo>
                  <a:cubicBezTo>
                    <a:pt x="237825" y="174485"/>
                    <a:pt x="239182" y="173127"/>
                    <a:pt x="240866" y="173127"/>
                  </a:cubicBezTo>
                  <a:cubicBezTo>
                    <a:pt x="242533" y="173127"/>
                    <a:pt x="243891" y="174485"/>
                    <a:pt x="243891" y="176152"/>
                  </a:cubicBezTo>
                  <a:lnTo>
                    <a:pt x="248393" y="176152"/>
                  </a:lnTo>
                  <a:cubicBezTo>
                    <a:pt x="248393" y="174485"/>
                    <a:pt x="249751" y="173127"/>
                    <a:pt x="251417" y="173127"/>
                  </a:cubicBezTo>
                  <a:cubicBezTo>
                    <a:pt x="253101" y="173127"/>
                    <a:pt x="254459" y="174485"/>
                    <a:pt x="254459" y="176152"/>
                  </a:cubicBezTo>
                  <a:lnTo>
                    <a:pt x="258944" y="176152"/>
                  </a:lnTo>
                  <a:cubicBezTo>
                    <a:pt x="258944" y="174485"/>
                    <a:pt x="260301" y="173127"/>
                    <a:pt x="261985" y="173127"/>
                  </a:cubicBezTo>
                  <a:cubicBezTo>
                    <a:pt x="263669" y="173127"/>
                    <a:pt x="265027" y="174485"/>
                    <a:pt x="265027" y="176152"/>
                  </a:cubicBezTo>
                  <a:lnTo>
                    <a:pt x="269512" y="176152"/>
                  </a:lnTo>
                  <a:cubicBezTo>
                    <a:pt x="269512" y="174485"/>
                    <a:pt x="270869" y="173127"/>
                    <a:pt x="272553" y="173127"/>
                  </a:cubicBezTo>
                  <a:cubicBezTo>
                    <a:pt x="274220" y="173127"/>
                    <a:pt x="275578" y="174485"/>
                    <a:pt x="275578" y="176152"/>
                  </a:cubicBezTo>
                  <a:lnTo>
                    <a:pt x="278499" y="176152"/>
                  </a:lnTo>
                  <a:cubicBezTo>
                    <a:pt x="279943" y="176152"/>
                    <a:pt x="281111" y="174983"/>
                    <a:pt x="281111" y="173540"/>
                  </a:cubicBezTo>
                  <a:lnTo>
                    <a:pt x="281111" y="169587"/>
                  </a:lnTo>
                  <a:cubicBezTo>
                    <a:pt x="279444" y="169570"/>
                    <a:pt x="278087" y="168213"/>
                    <a:pt x="278087" y="166546"/>
                  </a:cubicBezTo>
                  <a:cubicBezTo>
                    <a:pt x="278087" y="164862"/>
                    <a:pt x="279461" y="163504"/>
                    <a:pt x="281128" y="163504"/>
                  </a:cubicBezTo>
                  <a:lnTo>
                    <a:pt x="281128" y="159071"/>
                  </a:lnTo>
                  <a:cubicBezTo>
                    <a:pt x="279461" y="159071"/>
                    <a:pt x="278104" y="157713"/>
                    <a:pt x="278104" y="156047"/>
                  </a:cubicBezTo>
                  <a:cubicBezTo>
                    <a:pt x="278104" y="154363"/>
                    <a:pt x="279461" y="153005"/>
                    <a:pt x="281128" y="153005"/>
                  </a:cubicBezTo>
                  <a:lnTo>
                    <a:pt x="281128" y="148572"/>
                  </a:lnTo>
                  <a:cubicBezTo>
                    <a:pt x="279461" y="148572"/>
                    <a:pt x="278104" y="147214"/>
                    <a:pt x="278104" y="145530"/>
                  </a:cubicBezTo>
                  <a:cubicBezTo>
                    <a:pt x="278104" y="143863"/>
                    <a:pt x="279461" y="142506"/>
                    <a:pt x="281128" y="142506"/>
                  </a:cubicBezTo>
                  <a:lnTo>
                    <a:pt x="281128" y="138072"/>
                  </a:lnTo>
                  <a:cubicBezTo>
                    <a:pt x="279461" y="138072"/>
                    <a:pt x="278104" y="136715"/>
                    <a:pt x="278104" y="135031"/>
                  </a:cubicBezTo>
                  <a:cubicBezTo>
                    <a:pt x="278104" y="133347"/>
                    <a:pt x="279461" y="131989"/>
                    <a:pt x="281128" y="131989"/>
                  </a:cubicBezTo>
                  <a:lnTo>
                    <a:pt x="281128" y="127556"/>
                  </a:lnTo>
                  <a:cubicBezTo>
                    <a:pt x="279461" y="127556"/>
                    <a:pt x="278104" y="126198"/>
                    <a:pt x="278104" y="124531"/>
                  </a:cubicBezTo>
                  <a:cubicBezTo>
                    <a:pt x="278104" y="122847"/>
                    <a:pt x="279461" y="121490"/>
                    <a:pt x="281128" y="121490"/>
                  </a:cubicBezTo>
                  <a:lnTo>
                    <a:pt x="281128" y="117057"/>
                  </a:lnTo>
                  <a:cubicBezTo>
                    <a:pt x="279461" y="117057"/>
                    <a:pt x="278104" y="115699"/>
                    <a:pt x="278104" y="114032"/>
                  </a:cubicBezTo>
                  <a:cubicBezTo>
                    <a:pt x="278104" y="112348"/>
                    <a:pt x="279461" y="110991"/>
                    <a:pt x="281128" y="110991"/>
                  </a:cubicBezTo>
                  <a:lnTo>
                    <a:pt x="281128" y="106557"/>
                  </a:lnTo>
                  <a:cubicBezTo>
                    <a:pt x="279461" y="106557"/>
                    <a:pt x="278104" y="105200"/>
                    <a:pt x="278104" y="103533"/>
                  </a:cubicBezTo>
                  <a:cubicBezTo>
                    <a:pt x="278104" y="101849"/>
                    <a:pt x="279461" y="100491"/>
                    <a:pt x="281128" y="100491"/>
                  </a:cubicBezTo>
                  <a:lnTo>
                    <a:pt x="281128" y="96058"/>
                  </a:lnTo>
                  <a:cubicBezTo>
                    <a:pt x="279461" y="96058"/>
                    <a:pt x="278104" y="94700"/>
                    <a:pt x="278104" y="93016"/>
                  </a:cubicBezTo>
                  <a:cubicBezTo>
                    <a:pt x="278104" y="91350"/>
                    <a:pt x="279461" y="89992"/>
                    <a:pt x="281128" y="89992"/>
                  </a:cubicBezTo>
                  <a:lnTo>
                    <a:pt x="281128" y="85559"/>
                  </a:lnTo>
                  <a:cubicBezTo>
                    <a:pt x="279461" y="85559"/>
                    <a:pt x="278104" y="84201"/>
                    <a:pt x="278104" y="82517"/>
                  </a:cubicBezTo>
                  <a:cubicBezTo>
                    <a:pt x="278104" y="80833"/>
                    <a:pt x="279461" y="79476"/>
                    <a:pt x="281128" y="79476"/>
                  </a:cubicBezTo>
                  <a:lnTo>
                    <a:pt x="281128" y="75042"/>
                  </a:lnTo>
                  <a:cubicBezTo>
                    <a:pt x="279461" y="75042"/>
                    <a:pt x="278104" y="73685"/>
                    <a:pt x="278104" y="72018"/>
                  </a:cubicBezTo>
                  <a:cubicBezTo>
                    <a:pt x="278104" y="70334"/>
                    <a:pt x="279461" y="68976"/>
                    <a:pt x="281128" y="68976"/>
                  </a:cubicBezTo>
                  <a:lnTo>
                    <a:pt x="281128" y="64543"/>
                  </a:lnTo>
                  <a:cubicBezTo>
                    <a:pt x="279461" y="64543"/>
                    <a:pt x="278104" y="63185"/>
                    <a:pt x="278104" y="61519"/>
                  </a:cubicBezTo>
                  <a:cubicBezTo>
                    <a:pt x="278104" y="59835"/>
                    <a:pt x="279461" y="58477"/>
                    <a:pt x="281128" y="58477"/>
                  </a:cubicBezTo>
                  <a:lnTo>
                    <a:pt x="281128" y="54044"/>
                  </a:lnTo>
                  <a:cubicBezTo>
                    <a:pt x="279461" y="54044"/>
                    <a:pt x="278104" y="52686"/>
                    <a:pt x="278104" y="51002"/>
                  </a:cubicBezTo>
                  <a:cubicBezTo>
                    <a:pt x="278104" y="49335"/>
                    <a:pt x="279461" y="47978"/>
                    <a:pt x="281128" y="47978"/>
                  </a:cubicBezTo>
                  <a:lnTo>
                    <a:pt x="281128" y="43544"/>
                  </a:lnTo>
                  <a:cubicBezTo>
                    <a:pt x="279461" y="43544"/>
                    <a:pt x="278104" y="42187"/>
                    <a:pt x="278104" y="40503"/>
                  </a:cubicBezTo>
                  <a:cubicBezTo>
                    <a:pt x="278104" y="38819"/>
                    <a:pt x="279461" y="37461"/>
                    <a:pt x="281128" y="37461"/>
                  </a:cubicBezTo>
                  <a:lnTo>
                    <a:pt x="281128" y="33028"/>
                  </a:lnTo>
                  <a:cubicBezTo>
                    <a:pt x="279461" y="33028"/>
                    <a:pt x="278104" y="31670"/>
                    <a:pt x="278104" y="30003"/>
                  </a:cubicBezTo>
                  <a:cubicBezTo>
                    <a:pt x="278104" y="28319"/>
                    <a:pt x="279461" y="26962"/>
                    <a:pt x="281128" y="26962"/>
                  </a:cubicBezTo>
                  <a:lnTo>
                    <a:pt x="281128" y="22529"/>
                  </a:lnTo>
                  <a:cubicBezTo>
                    <a:pt x="279461" y="22529"/>
                    <a:pt x="278104" y="21171"/>
                    <a:pt x="278104" y="19504"/>
                  </a:cubicBezTo>
                  <a:cubicBezTo>
                    <a:pt x="278104" y="17820"/>
                    <a:pt x="279461" y="16463"/>
                    <a:pt x="281128" y="16463"/>
                  </a:cubicBezTo>
                  <a:lnTo>
                    <a:pt x="281128" y="12029"/>
                  </a:lnTo>
                  <a:cubicBezTo>
                    <a:pt x="279461" y="12029"/>
                    <a:pt x="278104" y="10672"/>
                    <a:pt x="278104" y="8988"/>
                  </a:cubicBezTo>
                  <a:cubicBezTo>
                    <a:pt x="278104" y="7321"/>
                    <a:pt x="279461" y="5963"/>
                    <a:pt x="281128" y="5963"/>
                  </a:cubicBezTo>
                  <a:lnTo>
                    <a:pt x="281128" y="2630"/>
                  </a:lnTo>
                  <a:cubicBezTo>
                    <a:pt x="281128" y="1186"/>
                    <a:pt x="279960" y="18"/>
                    <a:pt x="278516" y="1"/>
                  </a:cubicBezTo>
                  <a:lnTo>
                    <a:pt x="275595" y="1"/>
                  </a:lnTo>
                  <a:cubicBezTo>
                    <a:pt x="275595" y="1685"/>
                    <a:pt x="274237" y="3042"/>
                    <a:pt x="272571" y="3042"/>
                  </a:cubicBezTo>
                  <a:cubicBezTo>
                    <a:pt x="270887" y="3042"/>
                    <a:pt x="269529" y="1685"/>
                    <a:pt x="269529" y="1"/>
                  </a:cubicBezTo>
                  <a:lnTo>
                    <a:pt x="265044" y="1"/>
                  </a:lnTo>
                  <a:cubicBezTo>
                    <a:pt x="265044" y="1685"/>
                    <a:pt x="263687" y="3042"/>
                    <a:pt x="262003" y="3042"/>
                  </a:cubicBezTo>
                  <a:cubicBezTo>
                    <a:pt x="260319" y="3042"/>
                    <a:pt x="258961" y="1685"/>
                    <a:pt x="258961" y="1"/>
                  </a:cubicBezTo>
                  <a:lnTo>
                    <a:pt x="254476" y="1"/>
                  </a:lnTo>
                  <a:cubicBezTo>
                    <a:pt x="254476" y="1685"/>
                    <a:pt x="253119" y="3042"/>
                    <a:pt x="251435" y="3042"/>
                  </a:cubicBezTo>
                  <a:cubicBezTo>
                    <a:pt x="249768" y="3042"/>
                    <a:pt x="248410" y="1685"/>
                    <a:pt x="248410" y="1"/>
                  </a:cubicBezTo>
                  <a:lnTo>
                    <a:pt x="243908" y="1"/>
                  </a:lnTo>
                  <a:cubicBezTo>
                    <a:pt x="243908" y="1685"/>
                    <a:pt x="242550" y="3042"/>
                    <a:pt x="240884" y="3042"/>
                  </a:cubicBezTo>
                  <a:cubicBezTo>
                    <a:pt x="239200" y="3042"/>
                    <a:pt x="237842" y="1685"/>
                    <a:pt x="237842" y="1"/>
                  </a:cubicBezTo>
                  <a:lnTo>
                    <a:pt x="233340" y="1"/>
                  </a:lnTo>
                  <a:cubicBezTo>
                    <a:pt x="233340" y="1685"/>
                    <a:pt x="231982" y="3042"/>
                    <a:pt x="230316" y="3042"/>
                  </a:cubicBezTo>
                  <a:cubicBezTo>
                    <a:pt x="228632" y="3042"/>
                    <a:pt x="227274" y="1685"/>
                    <a:pt x="227274" y="1"/>
                  </a:cubicBezTo>
                  <a:lnTo>
                    <a:pt x="222789" y="1"/>
                  </a:lnTo>
                  <a:cubicBezTo>
                    <a:pt x="222789" y="1685"/>
                    <a:pt x="221432" y="3042"/>
                    <a:pt x="219748" y="3042"/>
                  </a:cubicBezTo>
                  <a:cubicBezTo>
                    <a:pt x="218064" y="3042"/>
                    <a:pt x="216706" y="1685"/>
                    <a:pt x="216706" y="1"/>
                  </a:cubicBezTo>
                  <a:lnTo>
                    <a:pt x="212221" y="1"/>
                  </a:lnTo>
                  <a:cubicBezTo>
                    <a:pt x="212221" y="1685"/>
                    <a:pt x="210864" y="3042"/>
                    <a:pt x="209179" y="3042"/>
                  </a:cubicBezTo>
                  <a:cubicBezTo>
                    <a:pt x="207513" y="3042"/>
                    <a:pt x="206155" y="1685"/>
                    <a:pt x="206155" y="1"/>
                  </a:cubicBezTo>
                  <a:lnTo>
                    <a:pt x="201653" y="1"/>
                  </a:lnTo>
                  <a:cubicBezTo>
                    <a:pt x="201653" y="1685"/>
                    <a:pt x="200295" y="3042"/>
                    <a:pt x="198611" y="3042"/>
                  </a:cubicBezTo>
                  <a:cubicBezTo>
                    <a:pt x="196945" y="3042"/>
                    <a:pt x="195587" y="1685"/>
                    <a:pt x="195587" y="1"/>
                  </a:cubicBezTo>
                  <a:lnTo>
                    <a:pt x="191085" y="1"/>
                  </a:lnTo>
                  <a:cubicBezTo>
                    <a:pt x="191085" y="1685"/>
                    <a:pt x="189727" y="3042"/>
                    <a:pt x="188061" y="3042"/>
                  </a:cubicBezTo>
                  <a:cubicBezTo>
                    <a:pt x="186377" y="3042"/>
                    <a:pt x="185019" y="1685"/>
                    <a:pt x="185019" y="1"/>
                  </a:cubicBezTo>
                  <a:lnTo>
                    <a:pt x="180534" y="1"/>
                  </a:lnTo>
                  <a:cubicBezTo>
                    <a:pt x="180534" y="1685"/>
                    <a:pt x="179177" y="3042"/>
                    <a:pt x="177492" y="3042"/>
                  </a:cubicBezTo>
                  <a:cubicBezTo>
                    <a:pt x="175808" y="3042"/>
                    <a:pt x="174451" y="1685"/>
                    <a:pt x="174451" y="1"/>
                  </a:cubicBezTo>
                  <a:lnTo>
                    <a:pt x="169966" y="1"/>
                  </a:lnTo>
                  <a:cubicBezTo>
                    <a:pt x="169966" y="1685"/>
                    <a:pt x="168608" y="3042"/>
                    <a:pt x="166924" y="3042"/>
                  </a:cubicBezTo>
                  <a:cubicBezTo>
                    <a:pt x="165258" y="3042"/>
                    <a:pt x="163900" y="1685"/>
                    <a:pt x="163900" y="1"/>
                  </a:cubicBezTo>
                  <a:lnTo>
                    <a:pt x="159398" y="1"/>
                  </a:lnTo>
                  <a:cubicBezTo>
                    <a:pt x="159398" y="1685"/>
                    <a:pt x="158040" y="3042"/>
                    <a:pt x="156356" y="3042"/>
                  </a:cubicBezTo>
                  <a:cubicBezTo>
                    <a:pt x="154690" y="3042"/>
                    <a:pt x="153332" y="1685"/>
                    <a:pt x="153332" y="1"/>
                  </a:cubicBezTo>
                  <a:lnTo>
                    <a:pt x="148830" y="1"/>
                  </a:lnTo>
                  <a:cubicBezTo>
                    <a:pt x="148830" y="1685"/>
                    <a:pt x="147472" y="3042"/>
                    <a:pt x="145805" y="3042"/>
                  </a:cubicBezTo>
                  <a:cubicBezTo>
                    <a:pt x="144121" y="3042"/>
                    <a:pt x="142764" y="1685"/>
                    <a:pt x="142764" y="1"/>
                  </a:cubicBezTo>
                  <a:lnTo>
                    <a:pt x="138279" y="1"/>
                  </a:lnTo>
                  <a:cubicBezTo>
                    <a:pt x="138279" y="1685"/>
                    <a:pt x="136921" y="3042"/>
                    <a:pt x="135237" y="3042"/>
                  </a:cubicBezTo>
                  <a:cubicBezTo>
                    <a:pt x="133553" y="3042"/>
                    <a:pt x="132196" y="1685"/>
                    <a:pt x="132196" y="1"/>
                  </a:cubicBezTo>
                  <a:lnTo>
                    <a:pt x="127711" y="1"/>
                  </a:lnTo>
                  <a:cubicBezTo>
                    <a:pt x="127711" y="1685"/>
                    <a:pt x="126353" y="3042"/>
                    <a:pt x="124669" y="3042"/>
                  </a:cubicBezTo>
                  <a:cubicBezTo>
                    <a:pt x="123003" y="3042"/>
                    <a:pt x="121645" y="1685"/>
                    <a:pt x="121645" y="1"/>
                  </a:cubicBezTo>
                  <a:lnTo>
                    <a:pt x="117143" y="1"/>
                  </a:lnTo>
                  <a:cubicBezTo>
                    <a:pt x="117143" y="1685"/>
                    <a:pt x="115785" y="3042"/>
                    <a:pt x="114101" y="3042"/>
                  </a:cubicBezTo>
                  <a:cubicBezTo>
                    <a:pt x="112434" y="3042"/>
                    <a:pt x="111077" y="1685"/>
                    <a:pt x="111077" y="1"/>
                  </a:cubicBezTo>
                  <a:lnTo>
                    <a:pt x="106575" y="1"/>
                  </a:lnTo>
                  <a:cubicBezTo>
                    <a:pt x="106575" y="1685"/>
                    <a:pt x="105217" y="3042"/>
                    <a:pt x="103550" y="3042"/>
                  </a:cubicBezTo>
                  <a:cubicBezTo>
                    <a:pt x="101866" y="3042"/>
                    <a:pt x="100509" y="1685"/>
                    <a:pt x="100509" y="1"/>
                  </a:cubicBezTo>
                  <a:lnTo>
                    <a:pt x="96024" y="1"/>
                  </a:lnTo>
                  <a:cubicBezTo>
                    <a:pt x="96024" y="1685"/>
                    <a:pt x="94666" y="3042"/>
                    <a:pt x="92982" y="3042"/>
                  </a:cubicBezTo>
                  <a:cubicBezTo>
                    <a:pt x="91298" y="3042"/>
                    <a:pt x="89941" y="1685"/>
                    <a:pt x="89941" y="1"/>
                  </a:cubicBezTo>
                  <a:lnTo>
                    <a:pt x="85456" y="1"/>
                  </a:lnTo>
                  <a:cubicBezTo>
                    <a:pt x="85456" y="1685"/>
                    <a:pt x="84098" y="3042"/>
                    <a:pt x="82414" y="3042"/>
                  </a:cubicBezTo>
                  <a:cubicBezTo>
                    <a:pt x="80747" y="3042"/>
                    <a:pt x="79390" y="1685"/>
                    <a:pt x="79390" y="1"/>
                  </a:cubicBezTo>
                  <a:lnTo>
                    <a:pt x="74888" y="1"/>
                  </a:lnTo>
                  <a:cubicBezTo>
                    <a:pt x="74888" y="1685"/>
                    <a:pt x="73530" y="3042"/>
                    <a:pt x="71846" y="3042"/>
                  </a:cubicBezTo>
                  <a:cubicBezTo>
                    <a:pt x="70179" y="3042"/>
                    <a:pt x="68822" y="1685"/>
                    <a:pt x="68822" y="1"/>
                  </a:cubicBezTo>
                  <a:lnTo>
                    <a:pt x="64320" y="1"/>
                  </a:lnTo>
                  <a:cubicBezTo>
                    <a:pt x="64320" y="1685"/>
                    <a:pt x="62962" y="3042"/>
                    <a:pt x="61295" y="3042"/>
                  </a:cubicBezTo>
                  <a:cubicBezTo>
                    <a:pt x="59611" y="3042"/>
                    <a:pt x="58254" y="1685"/>
                    <a:pt x="58254" y="1"/>
                  </a:cubicBezTo>
                  <a:lnTo>
                    <a:pt x="53769" y="1"/>
                  </a:lnTo>
                  <a:cubicBezTo>
                    <a:pt x="53769" y="1685"/>
                    <a:pt x="52411" y="3042"/>
                    <a:pt x="50727" y="3042"/>
                  </a:cubicBezTo>
                  <a:cubicBezTo>
                    <a:pt x="49043" y="3042"/>
                    <a:pt x="47686" y="1685"/>
                    <a:pt x="47686" y="1"/>
                  </a:cubicBezTo>
                  <a:lnTo>
                    <a:pt x="43201" y="1"/>
                  </a:lnTo>
                  <a:cubicBezTo>
                    <a:pt x="43201" y="1685"/>
                    <a:pt x="41843" y="3042"/>
                    <a:pt x="40159" y="3042"/>
                  </a:cubicBezTo>
                  <a:cubicBezTo>
                    <a:pt x="38492" y="3042"/>
                    <a:pt x="37135" y="1685"/>
                    <a:pt x="37135" y="1"/>
                  </a:cubicBezTo>
                  <a:lnTo>
                    <a:pt x="32633" y="1"/>
                  </a:lnTo>
                  <a:cubicBezTo>
                    <a:pt x="32633" y="1685"/>
                    <a:pt x="31275" y="3042"/>
                    <a:pt x="29591" y="3042"/>
                  </a:cubicBezTo>
                  <a:cubicBezTo>
                    <a:pt x="27924" y="3042"/>
                    <a:pt x="26567" y="1685"/>
                    <a:pt x="26567" y="1"/>
                  </a:cubicBezTo>
                  <a:lnTo>
                    <a:pt x="22065" y="1"/>
                  </a:lnTo>
                  <a:cubicBezTo>
                    <a:pt x="22065" y="1685"/>
                    <a:pt x="20707" y="3042"/>
                    <a:pt x="19040" y="3042"/>
                  </a:cubicBezTo>
                  <a:cubicBezTo>
                    <a:pt x="17356" y="3042"/>
                    <a:pt x="15999" y="1685"/>
                    <a:pt x="15999" y="1"/>
                  </a:cubicBezTo>
                  <a:lnTo>
                    <a:pt x="11514" y="1"/>
                  </a:lnTo>
                  <a:cubicBezTo>
                    <a:pt x="11514" y="1685"/>
                    <a:pt x="10156" y="3042"/>
                    <a:pt x="8472" y="3042"/>
                  </a:cubicBezTo>
                  <a:cubicBezTo>
                    <a:pt x="6788" y="3042"/>
                    <a:pt x="5431" y="1685"/>
                    <a:pt x="5431" y="1"/>
                  </a:cubicBez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519925" y="898100"/>
              <a:ext cx="6547500" cy="3924375"/>
            </a:xfrm>
            <a:custGeom>
              <a:avLst/>
              <a:gdLst/>
              <a:ahLst/>
              <a:cxnLst/>
              <a:rect l="l" t="t" r="r" b="b"/>
              <a:pathLst>
                <a:path w="261900" h="156975" fill="none" extrusionOk="0">
                  <a:moveTo>
                    <a:pt x="261899" y="173"/>
                  </a:moveTo>
                  <a:lnTo>
                    <a:pt x="261796" y="156975"/>
                  </a:lnTo>
                  <a:lnTo>
                    <a:pt x="1" y="156803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 w="3875" cap="flat" cmpd="sng">
              <a:solidFill>
                <a:schemeClr val="dk1"/>
              </a:solidFill>
              <a:prstDash val="solid"/>
              <a:miter lim="171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4" name="Google Shape;1454;p38"/>
          <p:cNvSpPr txBox="1">
            <a:spLocks noGrp="1"/>
          </p:cNvSpPr>
          <p:nvPr>
            <p:ph type="title"/>
          </p:nvPr>
        </p:nvSpPr>
        <p:spPr>
          <a:xfrm>
            <a:off x="202157" y="221913"/>
            <a:ext cx="8739686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/>
              <a:t>Môi</a:t>
            </a:r>
            <a:r>
              <a:rPr lang="en" sz="2800" dirty="0"/>
              <a:t> </a:t>
            </a:r>
            <a:r>
              <a:rPr lang="en" sz="2800" dirty="0" err="1"/>
              <a:t>trường</a:t>
            </a:r>
            <a:r>
              <a:rPr lang="en" sz="2800" dirty="0"/>
              <a:t> </a:t>
            </a:r>
            <a:r>
              <a:rPr lang="en" sz="2800" dirty="0" err="1"/>
              <a:t>nhiệt</a:t>
            </a:r>
            <a:r>
              <a:rPr lang="en" sz="2800" dirty="0"/>
              <a:t> </a:t>
            </a:r>
            <a:r>
              <a:rPr lang="en" sz="2800" dirty="0" err="1"/>
              <a:t>đới</a:t>
            </a:r>
            <a:r>
              <a:rPr lang="en" sz="2800" dirty="0"/>
              <a:t> </a:t>
            </a:r>
            <a:r>
              <a:rPr lang="en" sz="2800" dirty="0" err="1"/>
              <a:t>phân</a:t>
            </a:r>
            <a:r>
              <a:rPr lang="en" sz="2800" dirty="0"/>
              <a:t> </a:t>
            </a:r>
            <a:r>
              <a:rPr lang="en" sz="2800" dirty="0" err="1"/>
              <a:t>bố</a:t>
            </a:r>
            <a:r>
              <a:rPr lang="en" sz="2800" dirty="0"/>
              <a:t> </a:t>
            </a:r>
            <a:r>
              <a:rPr lang="en" sz="2800" dirty="0" err="1"/>
              <a:t>ở</a:t>
            </a:r>
            <a:r>
              <a:rPr lang="en" sz="2800" dirty="0"/>
              <a:t> </a:t>
            </a:r>
            <a:r>
              <a:rPr lang="en" sz="2800" dirty="0" err="1"/>
              <a:t>vĩ</a:t>
            </a:r>
            <a:r>
              <a:rPr lang="en" sz="2800" dirty="0"/>
              <a:t> </a:t>
            </a:r>
            <a:r>
              <a:rPr lang="en" sz="2800" dirty="0" err="1"/>
              <a:t>độ</a:t>
            </a:r>
            <a:r>
              <a:rPr lang="en" sz="2800" dirty="0"/>
              <a:t> </a:t>
            </a:r>
            <a:r>
              <a:rPr lang="en" sz="2800" dirty="0" err="1"/>
              <a:t>nào</a:t>
            </a:r>
            <a:r>
              <a:rPr lang="en" sz="2800" dirty="0"/>
              <a:t>? </a:t>
            </a:r>
            <a:r>
              <a:rPr lang="en-US" sz="2800" dirty="0"/>
              <a:t>C</a:t>
            </a:r>
            <a:r>
              <a:rPr lang="en" sz="2800" dirty="0" err="1"/>
              <a:t>hâu</a:t>
            </a:r>
            <a:r>
              <a:rPr lang="en" sz="2800" dirty="0"/>
              <a:t> </a:t>
            </a:r>
            <a:r>
              <a:rPr lang="en" sz="2800" dirty="0" err="1"/>
              <a:t>lục</a:t>
            </a:r>
            <a:r>
              <a:rPr lang="en" sz="2800" dirty="0"/>
              <a:t> </a:t>
            </a:r>
            <a:r>
              <a:rPr lang="en" sz="2800" dirty="0" err="1"/>
              <a:t>nào</a:t>
            </a:r>
            <a:r>
              <a:rPr lang="en" sz="2800" dirty="0"/>
              <a:t>?</a:t>
            </a:r>
            <a:endParaRPr sz="2800" dirty="0"/>
          </a:p>
        </p:txBody>
      </p:sp>
      <p:grpSp>
        <p:nvGrpSpPr>
          <p:cNvPr id="1455" name="Google Shape;1455;p38"/>
          <p:cNvGrpSpPr/>
          <p:nvPr/>
        </p:nvGrpSpPr>
        <p:grpSpPr>
          <a:xfrm>
            <a:off x="7470077" y="1546277"/>
            <a:ext cx="420004" cy="420004"/>
            <a:chOff x="1821465" y="1981993"/>
            <a:chExt cx="372410" cy="372410"/>
          </a:xfrm>
        </p:grpSpPr>
        <p:sp>
          <p:nvSpPr>
            <p:cNvPr id="1456" name="Google Shape;1456;p38"/>
            <p:cNvSpPr/>
            <p:nvPr/>
          </p:nvSpPr>
          <p:spPr>
            <a:xfrm>
              <a:off x="1821858" y="1981993"/>
              <a:ext cx="282336" cy="186205"/>
            </a:xfrm>
            <a:custGeom>
              <a:avLst/>
              <a:gdLst/>
              <a:ahLst/>
              <a:cxnLst/>
              <a:rect l="l" t="t" r="r" b="b"/>
              <a:pathLst>
                <a:path w="10770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2527" y="7103"/>
                  </a:lnTo>
                  <a:cubicBezTo>
                    <a:pt x="2772" y="7103"/>
                    <a:pt x="2989" y="6901"/>
                    <a:pt x="2989" y="6641"/>
                  </a:cubicBezTo>
                  <a:lnTo>
                    <a:pt x="2989" y="6179"/>
                  </a:lnTo>
                  <a:cubicBezTo>
                    <a:pt x="2989" y="5991"/>
                    <a:pt x="2902" y="5804"/>
                    <a:pt x="2758" y="5674"/>
                  </a:cubicBezTo>
                  <a:cubicBezTo>
                    <a:pt x="1848" y="4909"/>
                    <a:pt x="2382" y="3436"/>
                    <a:pt x="3566" y="3436"/>
                  </a:cubicBezTo>
                  <a:cubicBezTo>
                    <a:pt x="4750" y="3436"/>
                    <a:pt x="5284" y="4909"/>
                    <a:pt x="4360" y="5674"/>
                  </a:cubicBezTo>
                  <a:cubicBezTo>
                    <a:pt x="4216" y="5804"/>
                    <a:pt x="4129" y="5991"/>
                    <a:pt x="4129" y="6179"/>
                  </a:cubicBezTo>
                  <a:lnTo>
                    <a:pt x="4129" y="6655"/>
                  </a:lnTo>
                  <a:cubicBezTo>
                    <a:pt x="4129" y="6901"/>
                    <a:pt x="4331" y="7103"/>
                    <a:pt x="4591" y="7103"/>
                  </a:cubicBezTo>
                  <a:lnTo>
                    <a:pt x="7088" y="7103"/>
                  </a:lnTo>
                  <a:lnTo>
                    <a:pt x="7088" y="4577"/>
                  </a:lnTo>
                  <a:cubicBezTo>
                    <a:pt x="7088" y="4331"/>
                    <a:pt x="7290" y="4129"/>
                    <a:pt x="7550" y="4129"/>
                  </a:cubicBezTo>
                  <a:lnTo>
                    <a:pt x="8012" y="4129"/>
                  </a:lnTo>
                  <a:cubicBezTo>
                    <a:pt x="8214" y="4129"/>
                    <a:pt x="8402" y="4216"/>
                    <a:pt x="8532" y="4360"/>
                  </a:cubicBezTo>
                  <a:cubicBezTo>
                    <a:pt x="8795" y="4680"/>
                    <a:pt x="9150" y="4823"/>
                    <a:pt x="9499" y="4823"/>
                  </a:cubicBezTo>
                  <a:cubicBezTo>
                    <a:pt x="10143" y="4823"/>
                    <a:pt x="10769" y="4334"/>
                    <a:pt x="10769" y="3566"/>
                  </a:cubicBezTo>
                  <a:cubicBezTo>
                    <a:pt x="10769" y="2788"/>
                    <a:pt x="10142" y="2296"/>
                    <a:pt x="9496" y="2296"/>
                  </a:cubicBezTo>
                  <a:cubicBezTo>
                    <a:pt x="9148" y="2296"/>
                    <a:pt x="8795" y="2439"/>
                    <a:pt x="8532" y="2758"/>
                  </a:cubicBezTo>
                  <a:cubicBezTo>
                    <a:pt x="8402" y="2902"/>
                    <a:pt x="8214" y="2989"/>
                    <a:pt x="8012" y="2989"/>
                  </a:cubicBezTo>
                  <a:lnTo>
                    <a:pt x="7550" y="2989"/>
                  </a:lnTo>
                  <a:cubicBezTo>
                    <a:pt x="7305" y="2989"/>
                    <a:pt x="7088" y="2772"/>
                    <a:pt x="7088" y="2527"/>
                  </a:cubicBezTo>
                  <a:lnTo>
                    <a:pt x="7088" y="232"/>
                  </a:lnTo>
                  <a:cubicBezTo>
                    <a:pt x="7103" y="116"/>
                    <a:pt x="7002" y="1"/>
                    <a:pt x="6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2007670" y="1981993"/>
              <a:ext cx="186205" cy="282336"/>
            </a:xfrm>
            <a:custGeom>
              <a:avLst/>
              <a:gdLst/>
              <a:ahLst/>
              <a:cxnLst/>
              <a:rect l="l" t="t" r="r" b="b"/>
              <a:pathLst>
                <a:path w="7103" h="10770" extrusionOk="0">
                  <a:moveTo>
                    <a:pt x="246" y="1"/>
                  </a:moveTo>
                  <a:cubicBezTo>
                    <a:pt x="116" y="1"/>
                    <a:pt x="15" y="102"/>
                    <a:pt x="15" y="232"/>
                  </a:cubicBezTo>
                  <a:lnTo>
                    <a:pt x="15" y="2512"/>
                  </a:lnTo>
                  <a:cubicBezTo>
                    <a:pt x="15" y="2772"/>
                    <a:pt x="217" y="2974"/>
                    <a:pt x="462" y="2974"/>
                  </a:cubicBezTo>
                  <a:lnTo>
                    <a:pt x="924" y="2974"/>
                  </a:lnTo>
                  <a:cubicBezTo>
                    <a:pt x="1126" y="2974"/>
                    <a:pt x="1314" y="2902"/>
                    <a:pt x="1444" y="2743"/>
                  </a:cubicBezTo>
                  <a:cubicBezTo>
                    <a:pt x="1705" y="2427"/>
                    <a:pt x="2056" y="2285"/>
                    <a:pt x="2402" y="2285"/>
                  </a:cubicBezTo>
                  <a:cubicBezTo>
                    <a:pt x="3050" y="2285"/>
                    <a:pt x="3681" y="2780"/>
                    <a:pt x="3681" y="3552"/>
                  </a:cubicBezTo>
                  <a:cubicBezTo>
                    <a:pt x="3681" y="4323"/>
                    <a:pt x="3050" y="4819"/>
                    <a:pt x="2402" y="4819"/>
                  </a:cubicBezTo>
                  <a:cubicBezTo>
                    <a:pt x="2056" y="4819"/>
                    <a:pt x="1705" y="4677"/>
                    <a:pt x="1444" y="4360"/>
                  </a:cubicBezTo>
                  <a:cubicBezTo>
                    <a:pt x="1314" y="4201"/>
                    <a:pt x="1126" y="4115"/>
                    <a:pt x="924" y="4115"/>
                  </a:cubicBezTo>
                  <a:lnTo>
                    <a:pt x="448" y="4115"/>
                  </a:lnTo>
                  <a:cubicBezTo>
                    <a:pt x="202" y="4115"/>
                    <a:pt x="0" y="4317"/>
                    <a:pt x="0" y="4577"/>
                  </a:cubicBezTo>
                  <a:lnTo>
                    <a:pt x="0" y="7103"/>
                  </a:lnTo>
                  <a:lnTo>
                    <a:pt x="2526" y="7103"/>
                  </a:lnTo>
                  <a:cubicBezTo>
                    <a:pt x="2772" y="7103"/>
                    <a:pt x="2974" y="7305"/>
                    <a:pt x="2974" y="7565"/>
                  </a:cubicBezTo>
                  <a:lnTo>
                    <a:pt x="2974" y="8012"/>
                  </a:lnTo>
                  <a:cubicBezTo>
                    <a:pt x="2988" y="8214"/>
                    <a:pt x="2902" y="8402"/>
                    <a:pt x="2743" y="8532"/>
                  </a:cubicBezTo>
                  <a:cubicBezTo>
                    <a:pt x="1833" y="9283"/>
                    <a:pt x="2368" y="10769"/>
                    <a:pt x="3551" y="10769"/>
                  </a:cubicBezTo>
                  <a:cubicBezTo>
                    <a:pt x="4735" y="10769"/>
                    <a:pt x="5269" y="9283"/>
                    <a:pt x="4360" y="8532"/>
                  </a:cubicBezTo>
                  <a:cubicBezTo>
                    <a:pt x="4201" y="8402"/>
                    <a:pt x="4114" y="8214"/>
                    <a:pt x="4129" y="8012"/>
                  </a:cubicBezTo>
                  <a:lnTo>
                    <a:pt x="4129" y="7550"/>
                  </a:lnTo>
                  <a:cubicBezTo>
                    <a:pt x="4129" y="7305"/>
                    <a:pt x="4331" y="7103"/>
                    <a:pt x="4576" y="7103"/>
                  </a:cubicBezTo>
                  <a:lnTo>
                    <a:pt x="6886" y="7103"/>
                  </a:lnTo>
                  <a:cubicBezTo>
                    <a:pt x="7001" y="7103"/>
                    <a:pt x="7102" y="7002"/>
                    <a:pt x="7102" y="6872"/>
                  </a:cubicBezTo>
                  <a:lnTo>
                    <a:pt x="7102" y="925"/>
                  </a:lnTo>
                  <a:cubicBezTo>
                    <a:pt x="7102" y="419"/>
                    <a:pt x="6698" y="1"/>
                    <a:pt x="6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1911540" y="2167805"/>
              <a:ext cx="282336" cy="186598"/>
            </a:xfrm>
            <a:custGeom>
              <a:avLst/>
              <a:gdLst/>
              <a:ahLst/>
              <a:cxnLst/>
              <a:rect l="l" t="t" r="r" b="b"/>
              <a:pathLst>
                <a:path w="10770" h="7118" extrusionOk="0">
                  <a:moveTo>
                    <a:pt x="3682" y="0"/>
                  </a:moveTo>
                  <a:lnTo>
                    <a:pt x="3682" y="2527"/>
                  </a:lnTo>
                  <a:cubicBezTo>
                    <a:pt x="3682" y="2786"/>
                    <a:pt x="3480" y="2989"/>
                    <a:pt x="3220" y="2989"/>
                  </a:cubicBezTo>
                  <a:lnTo>
                    <a:pt x="2758" y="2989"/>
                  </a:lnTo>
                  <a:cubicBezTo>
                    <a:pt x="2556" y="2989"/>
                    <a:pt x="2368" y="2902"/>
                    <a:pt x="2238" y="2743"/>
                  </a:cubicBezTo>
                  <a:cubicBezTo>
                    <a:pt x="1977" y="2426"/>
                    <a:pt x="1626" y="2285"/>
                    <a:pt x="1279" y="2285"/>
                  </a:cubicBezTo>
                  <a:cubicBezTo>
                    <a:pt x="632" y="2285"/>
                    <a:pt x="1" y="2780"/>
                    <a:pt x="1" y="3552"/>
                  </a:cubicBezTo>
                  <a:cubicBezTo>
                    <a:pt x="1" y="4323"/>
                    <a:pt x="632" y="4818"/>
                    <a:pt x="1279" y="4818"/>
                  </a:cubicBezTo>
                  <a:cubicBezTo>
                    <a:pt x="1626" y="4818"/>
                    <a:pt x="1977" y="4677"/>
                    <a:pt x="2238" y="4360"/>
                  </a:cubicBezTo>
                  <a:cubicBezTo>
                    <a:pt x="2368" y="4201"/>
                    <a:pt x="2556" y="4129"/>
                    <a:pt x="2758" y="4129"/>
                  </a:cubicBezTo>
                  <a:lnTo>
                    <a:pt x="3220" y="4129"/>
                  </a:lnTo>
                  <a:cubicBezTo>
                    <a:pt x="3465" y="4129"/>
                    <a:pt x="3667" y="4331"/>
                    <a:pt x="3667" y="4591"/>
                  </a:cubicBezTo>
                  <a:lnTo>
                    <a:pt x="3667" y="6872"/>
                  </a:lnTo>
                  <a:cubicBezTo>
                    <a:pt x="3667" y="7002"/>
                    <a:pt x="3768" y="7117"/>
                    <a:pt x="3913" y="7117"/>
                  </a:cubicBezTo>
                  <a:lnTo>
                    <a:pt x="9860" y="7117"/>
                  </a:lnTo>
                  <a:cubicBezTo>
                    <a:pt x="10365" y="7117"/>
                    <a:pt x="10769" y="6698"/>
                    <a:pt x="10769" y="6193"/>
                  </a:cubicBezTo>
                  <a:lnTo>
                    <a:pt x="10769" y="246"/>
                  </a:lnTo>
                  <a:cubicBezTo>
                    <a:pt x="10769" y="116"/>
                    <a:pt x="10668" y="15"/>
                    <a:pt x="10553" y="15"/>
                  </a:cubicBezTo>
                  <a:lnTo>
                    <a:pt x="8272" y="15"/>
                  </a:lnTo>
                  <a:cubicBezTo>
                    <a:pt x="8012" y="15"/>
                    <a:pt x="7810" y="217"/>
                    <a:pt x="7810" y="477"/>
                  </a:cubicBezTo>
                  <a:lnTo>
                    <a:pt x="7810" y="924"/>
                  </a:lnTo>
                  <a:cubicBezTo>
                    <a:pt x="7796" y="1126"/>
                    <a:pt x="7882" y="1314"/>
                    <a:pt x="8041" y="1444"/>
                  </a:cubicBezTo>
                  <a:cubicBezTo>
                    <a:pt x="8951" y="2195"/>
                    <a:pt x="8416" y="3681"/>
                    <a:pt x="7233" y="3681"/>
                  </a:cubicBezTo>
                  <a:cubicBezTo>
                    <a:pt x="6049" y="3681"/>
                    <a:pt x="5515" y="2195"/>
                    <a:pt x="6424" y="1444"/>
                  </a:cubicBezTo>
                  <a:cubicBezTo>
                    <a:pt x="6583" y="1314"/>
                    <a:pt x="6670" y="1126"/>
                    <a:pt x="6670" y="924"/>
                  </a:cubicBezTo>
                  <a:lnTo>
                    <a:pt x="6670" y="462"/>
                  </a:lnTo>
                  <a:cubicBezTo>
                    <a:pt x="6670" y="203"/>
                    <a:pt x="6453" y="0"/>
                    <a:pt x="6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1821465" y="2072067"/>
              <a:ext cx="186598" cy="281942"/>
            </a:xfrm>
            <a:custGeom>
              <a:avLst/>
              <a:gdLst/>
              <a:ahLst/>
              <a:cxnLst/>
              <a:rect l="l" t="t" r="r" b="b"/>
              <a:pathLst>
                <a:path w="7118" h="10755" extrusionOk="0">
                  <a:moveTo>
                    <a:pt x="3566" y="0"/>
                  </a:moveTo>
                  <a:cubicBezTo>
                    <a:pt x="2383" y="0"/>
                    <a:pt x="1849" y="1473"/>
                    <a:pt x="2758" y="2238"/>
                  </a:cubicBezTo>
                  <a:cubicBezTo>
                    <a:pt x="2917" y="2368"/>
                    <a:pt x="2989" y="2555"/>
                    <a:pt x="2989" y="2743"/>
                  </a:cubicBezTo>
                  <a:lnTo>
                    <a:pt x="2989" y="3205"/>
                  </a:lnTo>
                  <a:cubicBezTo>
                    <a:pt x="2989" y="3465"/>
                    <a:pt x="2787" y="3667"/>
                    <a:pt x="2527" y="3667"/>
                  </a:cubicBezTo>
                  <a:lnTo>
                    <a:pt x="246" y="3667"/>
                  </a:lnTo>
                  <a:cubicBezTo>
                    <a:pt x="238" y="3666"/>
                    <a:pt x="230" y="3665"/>
                    <a:pt x="222" y="3665"/>
                  </a:cubicBezTo>
                  <a:cubicBezTo>
                    <a:pt x="102" y="3665"/>
                    <a:pt x="1" y="3762"/>
                    <a:pt x="1" y="3883"/>
                  </a:cubicBezTo>
                  <a:lnTo>
                    <a:pt x="1" y="9845"/>
                  </a:lnTo>
                  <a:cubicBezTo>
                    <a:pt x="1" y="10350"/>
                    <a:pt x="405" y="10755"/>
                    <a:pt x="925" y="10755"/>
                  </a:cubicBezTo>
                  <a:lnTo>
                    <a:pt x="6872" y="10755"/>
                  </a:lnTo>
                  <a:cubicBezTo>
                    <a:pt x="7002" y="10755"/>
                    <a:pt x="7103" y="10654"/>
                    <a:pt x="7103" y="10524"/>
                  </a:cubicBezTo>
                  <a:lnTo>
                    <a:pt x="7103" y="8257"/>
                  </a:lnTo>
                  <a:cubicBezTo>
                    <a:pt x="7103" y="7997"/>
                    <a:pt x="6901" y="7795"/>
                    <a:pt x="6641" y="7795"/>
                  </a:cubicBezTo>
                  <a:lnTo>
                    <a:pt x="6194" y="7795"/>
                  </a:lnTo>
                  <a:cubicBezTo>
                    <a:pt x="5992" y="7795"/>
                    <a:pt x="5804" y="7882"/>
                    <a:pt x="5674" y="8026"/>
                  </a:cubicBezTo>
                  <a:cubicBezTo>
                    <a:pt x="5408" y="8343"/>
                    <a:pt x="5055" y="8485"/>
                    <a:pt x="4709" y="8485"/>
                  </a:cubicBezTo>
                  <a:cubicBezTo>
                    <a:pt x="4062" y="8485"/>
                    <a:pt x="3437" y="7989"/>
                    <a:pt x="3437" y="7218"/>
                  </a:cubicBezTo>
                  <a:cubicBezTo>
                    <a:pt x="3437" y="6450"/>
                    <a:pt x="4057" y="5955"/>
                    <a:pt x="4701" y="5955"/>
                  </a:cubicBezTo>
                  <a:cubicBezTo>
                    <a:pt x="5050" y="5955"/>
                    <a:pt x="5406" y="6100"/>
                    <a:pt x="5674" y="6424"/>
                  </a:cubicBezTo>
                  <a:cubicBezTo>
                    <a:pt x="5804" y="6568"/>
                    <a:pt x="5992" y="6655"/>
                    <a:pt x="6194" y="6655"/>
                  </a:cubicBezTo>
                  <a:lnTo>
                    <a:pt x="6656" y="6655"/>
                  </a:lnTo>
                  <a:cubicBezTo>
                    <a:pt x="6916" y="6655"/>
                    <a:pt x="7118" y="6453"/>
                    <a:pt x="7118" y="6193"/>
                  </a:cubicBezTo>
                  <a:lnTo>
                    <a:pt x="7118" y="3667"/>
                  </a:lnTo>
                  <a:lnTo>
                    <a:pt x="4591" y="3667"/>
                  </a:lnTo>
                  <a:cubicBezTo>
                    <a:pt x="4346" y="3667"/>
                    <a:pt x="4129" y="3465"/>
                    <a:pt x="4129" y="3219"/>
                  </a:cubicBezTo>
                  <a:lnTo>
                    <a:pt x="4129" y="2743"/>
                  </a:lnTo>
                  <a:cubicBezTo>
                    <a:pt x="4129" y="2555"/>
                    <a:pt x="4216" y="2368"/>
                    <a:pt x="4375" y="2238"/>
                  </a:cubicBezTo>
                  <a:cubicBezTo>
                    <a:pt x="5284" y="1473"/>
                    <a:pt x="4750" y="0"/>
                    <a:pt x="3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1821858" y="2167805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6193"/>
                  </a:lnTo>
                  <a:cubicBezTo>
                    <a:pt x="0" y="6698"/>
                    <a:pt x="405" y="7103"/>
                    <a:pt x="910" y="7103"/>
                  </a:cubicBezTo>
                  <a:lnTo>
                    <a:pt x="1603" y="7103"/>
                  </a:lnTo>
                  <a:cubicBezTo>
                    <a:pt x="1097" y="7103"/>
                    <a:pt x="693" y="6698"/>
                    <a:pt x="693" y="6193"/>
                  </a:cubicBezTo>
                  <a:lnTo>
                    <a:pt x="693" y="231"/>
                  </a:lnTo>
                  <a:cubicBezTo>
                    <a:pt x="693" y="101"/>
                    <a:pt x="794" y="0"/>
                    <a:pt x="924" y="0"/>
                  </a:cubicBezTo>
                  <a:close/>
                </a:path>
              </a:pathLst>
            </a:custGeom>
            <a:solidFill>
              <a:srgbClr val="D39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1869989" y="2072303"/>
              <a:ext cx="51041" cy="95894"/>
            </a:xfrm>
            <a:custGeom>
              <a:avLst/>
              <a:gdLst/>
              <a:ahLst/>
              <a:cxnLst/>
              <a:rect l="l" t="t" r="r" b="b"/>
              <a:pathLst>
                <a:path w="1947" h="3658" extrusionOk="0">
                  <a:moveTo>
                    <a:pt x="1714" y="0"/>
                  </a:moveTo>
                  <a:cubicBezTo>
                    <a:pt x="590" y="0"/>
                    <a:pt x="1" y="1444"/>
                    <a:pt x="907" y="2229"/>
                  </a:cubicBezTo>
                  <a:cubicBezTo>
                    <a:pt x="1066" y="2359"/>
                    <a:pt x="1138" y="2546"/>
                    <a:pt x="1138" y="2748"/>
                  </a:cubicBezTo>
                  <a:lnTo>
                    <a:pt x="1138" y="3196"/>
                  </a:lnTo>
                  <a:cubicBezTo>
                    <a:pt x="1138" y="3456"/>
                    <a:pt x="936" y="3658"/>
                    <a:pt x="676" y="3658"/>
                  </a:cubicBezTo>
                  <a:lnTo>
                    <a:pt x="1138" y="3658"/>
                  </a:lnTo>
                  <a:cubicBezTo>
                    <a:pt x="1398" y="3658"/>
                    <a:pt x="1600" y="3456"/>
                    <a:pt x="1600" y="3196"/>
                  </a:cubicBezTo>
                  <a:lnTo>
                    <a:pt x="1600" y="2734"/>
                  </a:lnTo>
                  <a:cubicBezTo>
                    <a:pt x="1600" y="2546"/>
                    <a:pt x="1513" y="2359"/>
                    <a:pt x="1369" y="2229"/>
                  </a:cubicBezTo>
                  <a:cubicBezTo>
                    <a:pt x="561" y="1536"/>
                    <a:pt x="893" y="222"/>
                    <a:pt x="1946" y="20"/>
                  </a:cubicBezTo>
                  <a:cubicBezTo>
                    <a:pt x="1867" y="7"/>
                    <a:pt x="1789" y="0"/>
                    <a:pt x="1714" y="0"/>
                  </a:cubicBezTo>
                  <a:close/>
                </a:path>
              </a:pathLst>
            </a:custGeom>
            <a:solidFill>
              <a:srgbClr val="D39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1821858" y="1981993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910" y="7103"/>
                  </a:lnTo>
                  <a:cubicBezTo>
                    <a:pt x="794" y="7103"/>
                    <a:pt x="693" y="7002"/>
                    <a:pt x="693" y="6872"/>
                  </a:cubicBezTo>
                  <a:lnTo>
                    <a:pt x="693" y="925"/>
                  </a:lnTo>
                  <a:cubicBezTo>
                    <a:pt x="693" y="405"/>
                    <a:pt x="1097" y="1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2076904" y="2041658"/>
              <a:ext cx="45064" cy="66560"/>
            </a:xfrm>
            <a:custGeom>
              <a:avLst/>
              <a:gdLst/>
              <a:ahLst/>
              <a:cxnLst/>
              <a:rect l="l" t="t" r="r" b="b"/>
              <a:pathLst>
                <a:path w="1719" h="2539" extrusionOk="0">
                  <a:moveTo>
                    <a:pt x="347" y="0"/>
                  </a:moveTo>
                  <a:cubicBezTo>
                    <a:pt x="233" y="0"/>
                    <a:pt x="116" y="16"/>
                    <a:pt x="1" y="49"/>
                  </a:cubicBezTo>
                  <a:cubicBezTo>
                    <a:pt x="1343" y="323"/>
                    <a:pt x="1343" y="2228"/>
                    <a:pt x="15" y="2517"/>
                  </a:cubicBezTo>
                  <a:cubicBezTo>
                    <a:pt x="87" y="2532"/>
                    <a:pt x="163" y="2539"/>
                    <a:pt x="241" y="2539"/>
                  </a:cubicBezTo>
                  <a:cubicBezTo>
                    <a:pt x="318" y="2539"/>
                    <a:pt x="398" y="2532"/>
                    <a:pt x="477" y="2517"/>
                  </a:cubicBezTo>
                  <a:cubicBezTo>
                    <a:pt x="1213" y="2445"/>
                    <a:pt x="1719" y="1752"/>
                    <a:pt x="1589" y="1016"/>
                  </a:cubicBezTo>
                  <a:cubicBezTo>
                    <a:pt x="1468" y="412"/>
                    <a:pt x="933" y="0"/>
                    <a:pt x="347" y="0"/>
                  </a:cubicBezTo>
                  <a:close/>
                </a:path>
              </a:pathLst>
            </a:custGeom>
            <a:solidFill>
              <a:srgbClr val="D39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2008037" y="1981993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2527"/>
                  </a:lnTo>
                  <a:cubicBezTo>
                    <a:pt x="1" y="2772"/>
                    <a:pt x="203" y="2974"/>
                    <a:pt x="448" y="2989"/>
                  </a:cubicBezTo>
                  <a:lnTo>
                    <a:pt x="910" y="2989"/>
                  </a:lnTo>
                  <a:cubicBezTo>
                    <a:pt x="665" y="2974"/>
                    <a:pt x="448" y="2772"/>
                    <a:pt x="448" y="2527"/>
                  </a:cubicBezTo>
                  <a:lnTo>
                    <a:pt x="448" y="232"/>
                  </a:lnTo>
                  <a:cubicBezTo>
                    <a:pt x="448" y="102"/>
                    <a:pt x="549" y="1"/>
                    <a:pt x="679" y="1"/>
                  </a:cubicBezTo>
                  <a:close/>
                </a:path>
              </a:pathLst>
            </a:custGeom>
            <a:solidFill>
              <a:srgbClr val="D39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2008037" y="2090234"/>
              <a:ext cx="23882" cy="77963"/>
            </a:xfrm>
            <a:custGeom>
              <a:avLst/>
              <a:gdLst/>
              <a:ahLst/>
              <a:cxnLst/>
              <a:rect l="l" t="t" r="r" b="b"/>
              <a:pathLst>
                <a:path w="911" h="2974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lnTo>
                    <a:pt x="1" y="2974"/>
                  </a:lnTo>
                  <a:lnTo>
                    <a:pt x="448" y="2974"/>
                  </a:lnTo>
                  <a:lnTo>
                    <a:pt x="448" y="448"/>
                  </a:lnTo>
                  <a:cubicBezTo>
                    <a:pt x="448" y="202"/>
                    <a:pt x="665" y="0"/>
                    <a:pt x="910" y="0"/>
                  </a:cubicBezTo>
                  <a:close/>
                </a:path>
              </a:pathLst>
            </a:custGeom>
            <a:solidFill>
              <a:srgbClr val="D39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2058737" y="2168172"/>
              <a:ext cx="48105" cy="95973"/>
            </a:xfrm>
            <a:custGeom>
              <a:avLst/>
              <a:gdLst/>
              <a:ahLst/>
              <a:cxnLst/>
              <a:rect l="l" t="t" r="r" b="b"/>
              <a:pathLst>
                <a:path w="1835" h="3661" extrusionOk="0">
                  <a:moveTo>
                    <a:pt x="578" y="1"/>
                  </a:moveTo>
                  <a:cubicBezTo>
                    <a:pt x="824" y="1"/>
                    <a:pt x="1026" y="203"/>
                    <a:pt x="1026" y="463"/>
                  </a:cubicBezTo>
                  <a:lnTo>
                    <a:pt x="1026" y="925"/>
                  </a:lnTo>
                  <a:cubicBezTo>
                    <a:pt x="1026" y="1127"/>
                    <a:pt x="939" y="1314"/>
                    <a:pt x="795" y="1444"/>
                  </a:cubicBezTo>
                  <a:cubicBezTo>
                    <a:pt x="1" y="2108"/>
                    <a:pt x="319" y="3408"/>
                    <a:pt x="1329" y="3639"/>
                  </a:cubicBezTo>
                  <a:cubicBezTo>
                    <a:pt x="1416" y="3653"/>
                    <a:pt x="1499" y="3660"/>
                    <a:pt x="1582" y="3660"/>
                  </a:cubicBezTo>
                  <a:cubicBezTo>
                    <a:pt x="1665" y="3660"/>
                    <a:pt x="1748" y="3653"/>
                    <a:pt x="1834" y="3639"/>
                  </a:cubicBezTo>
                  <a:lnTo>
                    <a:pt x="1791" y="3624"/>
                  </a:lnTo>
                  <a:cubicBezTo>
                    <a:pt x="780" y="3393"/>
                    <a:pt x="463" y="2108"/>
                    <a:pt x="1257" y="1430"/>
                  </a:cubicBezTo>
                  <a:cubicBezTo>
                    <a:pt x="1401" y="1314"/>
                    <a:pt x="1488" y="1112"/>
                    <a:pt x="1488" y="925"/>
                  </a:cubicBezTo>
                  <a:lnTo>
                    <a:pt x="1488" y="463"/>
                  </a:lnTo>
                  <a:cubicBezTo>
                    <a:pt x="1488" y="203"/>
                    <a:pt x="1286" y="1"/>
                    <a:pt x="1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1995926" y="2167805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448" y="0"/>
                  </a:moveTo>
                  <a:lnTo>
                    <a:pt x="448" y="2527"/>
                  </a:lnTo>
                  <a:cubicBezTo>
                    <a:pt x="448" y="2786"/>
                    <a:pt x="246" y="2989"/>
                    <a:pt x="1" y="2989"/>
                  </a:cubicBezTo>
                  <a:lnTo>
                    <a:pt x="463" y="2989"/>
                  </a:lnTo>
                  <a:cubicBezTo>
                    <a:pt x="708" y="2989"/>
                    <a:pt x="910" y="2786"/>
                    <a:pt x="910" y="2527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1905484" y="2228152"/>
              <a:ext cx="45431" cy="66586"/>
            </a:xfrm>
            <a:custGeom>
              <a:avLst/>
              <a:gdLst/>
              <a:ahLst/>
              <a:cxnLst/>
              <a:rect l="l" t="t" r="r" b="b"/>
              <a:pathLst>
                <a:path w="1733" h="2540" extrusionOk="0">
                  <a:moveTo>
                    <a:pt x="1487" y="1"/>
                  </a:moveTo>
                  <a:cubicBezTo>
                    <a:pt x="1412" y="1"/>
                    <a:pt x="1336" y="8"/>
                    <a:pt x="1256" y="23"/>
                  </a:cubicBezTo>
                  <a:cubicBezTo>
                    <a:pt x="520" y="95"/>
                    <a:pt x="1" y="788"/>
                    <a:pt x="145" y="1509"/>
                  </a:cubicBezTo>
                  <a:cubicBezTo>
                    <a:pt x="254" y="2126"/>
                    <a:pt x="787" y="2540"/>
                    <a:pt x="1382" y="2540"/>
                  </a:cubicBezTo>
                  <a:cubicBezTo>
                    <a:pt x="1497" y="2540"/>
                    <a:pt x="1615" y="2524"/>
                    <a:pt x="1733" y="2491"/>
                  </a:cubicBezTo>
                  <a:cubicBezTo>
                    <a:pt x="1026" y="2361"/>
                    <a:pt x="578" y="1683"/>
                    <a:pt x="737" y="990"/>
                  </a:cubicBezTo>
                  <a:cubicBezTo>
                    <a:pt x="838" y="499"/>
                    <a:pt x="1228" y="109"/>
                    <a:pt x="1718" y="23"/>
                  </a:cubicBezTo>
                  <a:cubicBezTo>
                    <a:pt x="1639" y="8"/>
                    <a:pt x="1563" y="1"/>
                    <a:pt x="1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1995926" y="2276020"/>
              <a:ext cx="29938" cy="77990"/>
            </a:xfrm>
            <a:custGeom>
              <a:avLst/>
              <a:gdLst/>
              <a:ahLst/>
              <a:cxnLst/>
              <a:rect l="l" t="t" r="r" b="b"/>
              <a:pathLst>
                <a:path w="1142" h="2975" extrusionOk="0">
                  <a:moveTo>
                    <a:pt x="1" y="1"/>
                  </a:moveTo>
                  <a:cubicBezTo>
                    <a:pt x="246" y="1"/>
                    <a:pt x="448" y="203"/>
                    <a:pt x="448" y="463"/>
                  </a:cubicBezTo>
                  <a:lnTo>
                    <a:pt x="448" y="2744"/>
                  </a:lnTo>
                  <a:cubicBezTo>
                    <a:pt x="448" y="2874"/>
                    <a:pt x="549" y="2975"/>
                    <a:pt x="679" y="2975"/>
                  </a:cubicBezTo>
                  <a:lnTo>
                    <a:pt x="1141" y="2975"/>
                  </a:lnTo>
                  <a:cubicBezTo>
                    <a:pt x="1011" y="2975"/>
                    <a:pt x="910" y="2874"/>
                    <a:pt x="910" y="2744"/>
                  </a:cubicBezTo>
                  <a:lnTo>
                    <a:pt x="910" y="463"/>
                  </a:lnTo>
                  <a:cubicBezTo>
                    <a:pt x="910" y="203"/>
                    <a:pt x="708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3" name="Google Shape;1523;p38"/>
          <p:cNvSpPr txBox="1">
            <a:spLocks noGrp="1"/>
          </p:cNvSpPr>
          <p:nvPr>
            <p:ph type="subTitle" idx="5"/>
          </p:nvPr>
        </p:nvSpPr>
        <p:spPr>
          <a:xfrm>
            <a:off x="6415668" y="2364841"/>
            <a:ext cx="2556199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1600"/>
              </a:spcAft>
            </a:pPr>
            <a:r>
              <a:rPr lang="vi-VN" sz="2000" dirty="0"/>
              <a:t>Khoảng 5 </a:t>
            </a:r>
            <a:r>
              <a:rPr lang="vi-VN" sz="2000" baseline="30000" dirty="0"/>
              <a:t>0 </a:t>
            </a:r>
            <a:r>
              <a:rPr lang="vi-VN" sz="2000" dirty="0"/>
              <a:t>B và 5 </a:t>
            </a:r>
            <a:r>
              <a:rPr lang="vi-VN" sz="2000" baseline="30000" dirty="0"/>
              <a:t>0 </a:t>
            </a:r>
            <a:r>
              <a:rPr lang="vi-VN" sz="2000" dirty="0"/>
              <a:t>N đến chí tuyến ở cả hai bán cầu.</a:t>
            </a:r>
            <a:r>
              <a:rPr lang="en-VN" sz="2000" dirty="0"/>
              <a:t> </a:t>
            </a:r>
            <a:endParaRPr sz="2000" dirty="0"/>
          </a:p>
        </p:txBody>
      </p:sp>
      <p:pic>
        <p:nvPicPr>
          <p:cNvPr id="83" name="image19.png" descr="DOI KHI HAU TD">
            <a:extLst>
              <a:ext uri="{FF2B5EF4-FFF2-40B4-BE49-F238E27FC236}">
                <a16:creationId xmlns:a16="http://schemas.microsoft.com/office/drawing/2014/main" id="{C389164B-74D1-4B47-8C07-0EB1DB2753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465" y="1014057"/>
            <a:ext cx="6037409" cy="3941134"/>
          </a:xfrm>
          <a:prstGeom prst="rect">
            <a:avLst/>
          </a:prstGeom>
          <a:ln w="28575">
            <a:solidFill>
              <a:srgbClr val="99330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1" name="Google Shape;1451;p38"/>
          <p:cNvGrpSpPr/>
          <p:nvPr/>
        </p:nvGrpSpPr>
        <p:grpSpPr>
          <a:xfrm rot="5400000">
            <a:off x="5402435" y="1260540"/>
            <a:ext cx="4088268" cy="3057162"/>
            <a:chOff x="279350" y="659250"/>
            <a:chExt cx="7028225" cy="4406375"/>
          </a:xfrm>
        </p:grpSpPr>
        <p:sp>
          <p:nvSpPr>
            <p:cNvPr id="1452" name="Google Shape;1452;p38"/>
            <p:cNvSpPr/>
            <p:nvPr/>
          </p:nvSpPr>
          <p:spPr>
            <a:xfrm>
              <a:off x="279350" y="659250"/>
              <a:ext cx="7028225" cy="4406375"/>
            </a:xfrm>
            <a:custGeom>
              <a:avLst/>
              <a:gdLst/>
              <a:ahLst/>
              <a:cxnLst/>
              <a:rect l="l" t="t" r="r" b="b"/>
              <a:pathLst>
                <a:path w="281129" h="176255" extrusionOk="0">
                  <a:moveTo>
                    <a:pt x="2630" y="1"/>
                  </a:moveTo>
                  <a:cubicBezTo>
                    <a:pt x="1169" y="1"/>
                    <a:pt x="1" y="1186"/>
                    <a:pt x="1" y="2630"/>
                  </a:cubicBezTo>
                  <a:lnTo>
                    <a:pt x="1" y="5929"/>
                  </a:lnTo>
                  <a:cubicBezTo>
                    <a:pt x="1685" y="5929"/>
                    <a:pt x="3042" y="7286"/>
                    <a:pt x="3042" y="8971"/>
                  </a:cubicBezTo>
                  <a:cubicBezTo>
                    <a:pt x="3042" y="10637"/>
                    <a:pt x="1685" y="11995"/>
                    <a:pt x="1" y="11995"/>
                  </a:cubicBezTo>
                  <a:lnTo>
                    <a:pt x="1" y="16428"/>
                  </a:lnTo>
                  <a:cubicBezTo>
                    <a:pt x="1685" y="16428"/>
                    <a:pt x="3042" y="17786"/>
                    <a:pt x="3042" y="19470"/>
                  </a:cubicBezTo>
                  <a:cubicBezTo>
                    <a:pt x="3042" y="21154"/>
                    <a:pt x="1685" y="22511"/>
                    <a:pt x="1" y="22511"/>
                  </a:cubicBezTo>
                  <a:lnTo>
                    <a:pt x="1" y="26945"/>
                  </a:lnTo>
                  <a:cubicBezTo>
                    <a:pt x="1685" y="26945"/>
                    <a:pt x="3042" y="28302"/>
                    <a:pt x="3042" y="29969"/>
                  </a:cubicBezTo>
                  <a:cubicBezTo>
                    <a:pt x="3042" y="31653"/>
                    <a:pt x="1685" y="33011"/>
                    <a:pt x="1" y="33011"/>
                  </a:cubicBezTo>
                  <a:lnTo>
                    <a:pt x="1" y="37444"/>
                  </a:lnTo>
                  <a:cubicBezTo>
                    <a:pt x="1685" y="37444"/>
                    <a:pt x="3042" y="38802"/>
                    <a:pt x="3042" y="40468"/>
                  </a:cubicBezTo>
                  <a:cubicBezTo>
                    <a:pt x="3042" y="42152"/>
                    <a:pt x="1685" y="43510"/>
                    <a:pt x="1" y="43510"/>
                  </a:cubicBezTo>
                  <a:lnTo>
                    <a:pt x="1" y="47943"/>
                  </a:lnTo>
                  <a:cubicBezTo>
                    <a:pt x="1685" y="47943"/>
                    <a:pt x="3042" y="49301"/>
                    <a:pt x="3042" y="50985"/>
                  </a:cubicBezTo>
                  <a:cubicBezTo>
                    <a:pt x="3042" y="52652"/>
                    <a:pt x="1685" y="54009"/>
                    <a:pt x="1" y="54009"/>
                  </a:cubicBezTo>
                  <a:lnTo>
                    <a:pt x="1" y="58443"/>
                  </a:lnTo>
                  <a:cubicBezTo>
                    <a:pt x="1685" y="58443"/>
                    <a:pt x="3042" y="59800"/>
                    <a:pt x="3042" y="61484"/>
                  </a:cubicBezTo>
                  <a:cubicBezTo>
                    <a:pt x="3042" y="63168"/>
                    <a:pt x="1685" y="64526"/>
                    <a:pt x="1" y="64526"/>
                  </a:cubicBezTo>
                  <a:lnTo>
                    <a:pt x="1" y="68959"/>
                  </a:lnTo>
                  <a:cubicBezTo>
                    <a:pt x="1685" y="68959"/>
                    <a:pt x="3042" y="70317"/>
                    <a:pt x="3042" y="71983"/>
                  </a:cubicBezTo>
                  <a:cubicBezTo>
                    <a:pt x="3042" y="73667"/>
                    <a:pt x="1685" y="75025"/>
                    <a:pt x="1" y="75025"/>
                  </a:cubicBezTo>
                  <a:lnTo>
                    <a:pt x="1" y="79458"/>
                  </a:lnTo>
                  <a:cubicBezTo>
                    <a:pt x="1685" y="79458"/>
                    <a:pt x="3042" y="80816"/>
                    <a:pt x="3042" y="82483"/>
                  </a:cubicBezTo>
                  <a:cubicBezTo>
                    <a:pt x="3042" y="84167"/>
                    <a:pt x="1685" y="85524"/>
                    <a:pt x="1" y="85524"/>
                  </a:cubicBezTo>
                  <a:lnTo>
                    <a:pt x="1" y="89958"/>
                  </a:lnTo>
                  <a:cubicBezTo>
                    <a:pt x="1685" y="89958"/>
                    <a:pt x="3042" y="91315"/>
                    <a:pt x="3042" y="92999"/>
                  </a:cubicBezTo>
                  <a:cubicBezTo>
                    <a:pt x="3042" y="94666"/>
                    <a:pt x="1685" y="96024"/>
                    <a:pt x="1" y="96024"/>
                  </a:cubicBezTo>
                  <a:lnTo>
                    <a:pt x="1" y="100457"/>
                  </a:lnTo>
                  <a:cubicBezTo>
                    <a:pt x="1685" y="100457"/>
                    <a:pt x="3042" y="101815"/>
                    <a:pt x="3042" y="103499"/>
                  </a:cubicBezTo>
                  <a:cubicBezTo>
                    <a:pt x="3042" y="105183"/>
                    <a:pt x="1685" y="106540"/>
                    <a:pt x="1" y="106540"/>
                  </a:cubicBezTo>
                  <a:lnTo>
                    <a:pt x="1" y="110973"/>
                  </a:lnTo>
                  <a:cubicBezTo>
                    <a:pt x="1685" y="110973"/>
                    <a:pt x="3042" y="112331"/>
                    <a:pt x="3042" y="113998"/>
                  </a:cubicBezTo>
                  <a:cubicBezTo>
                    <a:pt x="3042" y="115682"/>
                    <a:pt x="1685" y="117039"/>
                    <a:pt x="1" y="117039"/>
                  </a:cubicBezTo>
                  <a:lnTo>
                    <a:pt x="1" y="121473"/>
                  </a:lnTo>
                  <a:cubicBezTo>
                    <a:pt x="1685" y="121473"/>
                    <a:pt x="3042" y="122830"/>
                    <a:pt x="3042" y="124497"/>
                  </a:cubicBezTo>
                  <a:cubicBezTo>
                    <a:pt x="3042" y="126181"/>
                    <a:pt x="1685" y="127539"/>
                    <a:pt x="1" y="127539"/>
                  </a:cubicBezTo>
                  <a:lnTo>
                    <a:pt x="1" y="131972"/>
                  </a:lnTo>
                  <a:cubicBezTo>
                    <a:pt x="1685" y="131972"/>
                    <a:pt x="3042" y="133330"/>
                    <a:pt x="3042" y="135014"/>
                  </a:cubicBezTo>
                  <a:cubicBezTo>
                    <a:pt x="3042" y="136680"/>
                    <a:pt x="1685" y="138038"/>
                    <a:pt x="1" y="138038"/>
                  </a:cubicBezTo>
                  <a:lnTo>
                    <a:pt x="1" y="142471"/>
                  </a:lnTo>
                  <a:cubicBezTo>
                    <a:pt x="1685" y="142471"/>
                    <a:pt x="3042" y="143829"/>
                    <a:pt x="3042" y="145513"/>
                  </a:cubicBezTo>
                  <a:cubicBezTo>
                    <a:pt x="3042" y="147197"/>
                    <a:pt x="1685" y="148554"/>
                    <a:pt x="1" y="148554"/>
                  </a:cubicBezTo>
                  <a:lnTo>
                    <a:pt x="1" y="152988"/>
                  </a:lnTo>
                  <a:cubicBezTo>
                    <a:pt x="1685" y="152988"/>
                    <a:pt x="3042" y="154345"/>
                    <a:pt x="3042" y="156012"/>
                  </a:cubicBezTo>
                  <a:cubicBezTo>
                    <a:pt x="3042" y="157696"/>
                    <a:pt x="1685" y="159054"/>
                    <a:pt x="1" y="159054"/>
                  </a:cubicBezTo>
                  <a:lnTo>
                    <a:pt x="1" y="163487"/>
                  </a:lnTo>
                  <a:cubicBezTo>
                    <a:pt x="1685" y="163487"/>
                    <a:pt x="3042" y="164845"/>
                    <a:pt x="3042" y="166511"/>
                  </a:cubicBezTo>
                  <a:cubicBezTo>
                    <a:pt x="3042" y="168195"/>
                    <a:pt x="1685" y="169553"/>
                    <a:pt x="1" y="169553"/>
                  </a:cubicBezTo>
                  <a:lnTo>
                    <a:pt x="1" y="173626"/>
                  </a:lnTo>
                  <a:cubicBezTo>
                    <a:pt x="1" y="175069"/>
                    <a:pt x="1169" y="176255"/>
                    <a:pt x="2613" y="176255"/>
                  </a:cubicBezTo>
                  <a:lnTo>
                    <a:pt x="5534" y="176255"/>
                  </a:lnTo>
                  <a:cubicBezTo>
                    <a:pt x="5534" y="174571"/>
                    <a:pt x="6891" y="173213"/>
                    <a:pt x="8558" y="173213"/>
                  </a:cubicBezTo>
                  <a:cubicBezTo>
                    <a:pt x="10242" y="173213"/>
                    <a:pt x="11600" y="174571"/>
                    <a:pt x="11600" y="176255"/>
                  </a:cubicBezTo>
                  <a:lnTo>
                    <a:pt x="16085" y="176255"/>
                  </a:lnTo>
                  <a:cubicBezTo>
                    <a:pt x="16085" y="174571"/>
                    <a:pt x="17459" y="173213"/>
                    <a:pt x="19126" y="173213"/>
                  </a:cubicBezTo>
                  <a:cubicBezTo>
                    <a:pt x="20810" y="173213"/>
                    <a:pt x="22168" y="174571"/>
                    <a:pt x="22168" y="176255"/>
                  </a:cubicBezTo>
                  <a:lnTo>
                    <a:pt x="26653" y="176255"/>
                  </a:lnTo>
                  <a:cubicBezTo>
                    <a:pt x="26653" y="174571"/>
                    <a:pt x="28010" y="173213"/>
                    <a:pt x="29694" y="173213"/>
                  </a:cubicBezTo>
                  <a:cubicBezTo>
                    <a:pt x="31361" y="173213"/>
                    <a:pt x="32719" y="174571"/>
                    <a:pt x="32719" y="176255"/>
                  </a:cubicBezTo>
                  <a:lnTo>
                    <a:pt x="37221" y="176255"/>
                  </a:lnTo>
                  <a:cubicBezTo>
                    <a:pt x="37221" y="174571"/>
                    <a:pt x="38578" y="173213"/>
                    <a:pt x="40262" y="173213"/>
                  </a:cubicBezTo>
                  <a:cubicBezTo>
                    <a:pt x="41929" y="173213"/>
                    <a:pt x="43287" y="174571"/>
                    <a:pt x="43287" y="176255"/>
                  </a:cubicBezTo>
                  <a:lnTo>
                    <a:pt x="47789" y="176255"/>
                  </a:lnTo>
                  <a:cubicBezTo>
                    <a:pt x="47789" y="174571"/>
                    <a:pt x="49146" y="173213"/>
                    <a:pt x="50813" y="173213"/>
                  </a:cubicBezTo>
                  <a:cubicBezTo>
                    <a:pt x="52497" y="173213"/>
                    <a:pt x="53855" y="174571"/>
                    <a:pt x="53855" y="176255"/>
                  </a:cubicBezTo>
                  <a:lnTo>
                    <a:pt x="58340" y="176255"/>
                  </a:lnTo>
                  <a:cubicBezTo>
                    <a:pt x="58340" y="174571"/>
                    <a:pt x="59714" y="173213"/>
                    <a:pt x="61381" y="173213"/>
                  </a:cubicBezTo>
                  <a:cubicBezTo>
                    <a:pt x="63065" y="173213"/>
                    <a:pt x="64423" y="174571"/>
                    <a:pt x="64423" y="176255"/>
                  </a:cubicBezTo>
                  <a:lnTo>
                    <a:pt x="68908" y="176255"/>
                  </a:lnTo>
                  <a:cubicBezTo>
                    <a:pt x="68908" y="174571"/>
                    <a:pt x="70265" y="173213"/>
                    <a:pt x="71949" y="173213"/>
                  </a:cubicBezTo>
                  <a:cubicBezTo>
                    <a:pt x="73616" y="173213"/>
                    <a:pt x="74974" y="174571"/>
                    <a:pt x="74974" y="176255"/>
                  </a:cubicBezTo>
                  <a:lnTo>
                    <a:pt x="79476" y="176255"/>
                  </a:lnTo>
                  <a:cubicBezTo>
                    <a:pt x="79476" y="174571"/>
                    <a:pt x="80833" y="173213"/>
                    <a:pt x="82517" y="173213"/>
                  </a:cubicBezTo>
                  <a:cubicBezTo>
                    <a:pt x="84184" y="173213"/>
                    <a:pt x="85542" y="174571"/>
                    <a:pt x="85542" y="176255"/>
                  </a:cubicBezTo>
                  <a:lnTo>
                    <a:pt x="90044" y="176255"/>
                  </a:lnTo>
                  <a:cubicBezTo>
                    <a:pt x="90044" y="174571"/>
                    <a:pt x="91401" y="173213"/>
                    <a:pt x="93068" y="173213"/>
                  </a:cubicBezTo>
                  <a:cubicBezTo>
                    <a:pt x="94752" y="173213"/>
                    <a:pt x="96110" y="174571"/>
                    <a:pt x="96110" y="176255"/>
                  </a:cubicBezTo>
                  <a:lnTo>
                    <a:pt x="100595" y="176255"/>
                  </a:lnTo>
                  <a:cubicBezTo>
                    <a:pt x="100612" y="174571"/>
                    <a:pt x="101970" y="173213"/>
                    <a:pt x="103636" y="173213"/>
                  </a:cubicBezTo>
                  <a:cubicBezTo>
                    <a:pt x="105320" y="173213"/>
                    <a:pt x="106678" y="174571"/>
                    <a:pt x="106678" y="176255"/>
                  </a:cubicBezTo>
                  <a:lnTo>
                    <a:pt x="111163" y="176255"/>
                  </a:lnTo>
                  <a:cubicBezTo>
                    <a:pt x="111163" y="174571"/>
                    <a:pt x="112520" y="173213"/>
                    <a:pt x="114204" y="173213"/>
                  </a:cubicBezTo>
                  <a:cubicBezTo>
                    <a:pt x="115871" y="173213"/>
                    <a:pt x="117229" y="174571"/>
                    <a:pt x="117229" y="176255"/>
                  </a:cubicBezTo>
                  <a:lnTo>
                    <a:pt x="121731" y="176255"/>
                  </a:lnTo>
                  <a:cubicBezTo>
                    <a:pt x="121989" y="174811"/>
                    <a:pt x="123209" y="173763"/>
                    <a:pt x="124669" y="173746"/>
                  </a:cubicBezTo>
                  <a:cubicBezTo>
                    <a:pt x="124693" y="173745"/>
                    <a:pt x="124717" y="173745"/>
                    <a:pt x="124741" y="173745"/>
                  </a:cubicBezTo>
                  <a:cubicBezTo>
                    <a:pt x="126172" y="173745"/>
                    <a:pt x="127406" y="174749"/>
                    <a:pt x="127694" y="176152"/>
                  </a:cubicBezTo>
                  <a:lnTo>
                    <a:pt x="132179" y="176152"/>
                  </a:lnTo>
                  <a:cubicBezTo>
                    <a:pt x="132179" y="174485"/>
                    <a:pt x="133536" y="173127"/>
                    <a:pt x="135220" y="173127"/>
                  </a:cubicBezTo>
                  <a:cubicBezTo>
                    <a:pt x="136904" y="173127"/>
                    <a:pt x="138262" y="174485"/>
                    <a:pt x="138262" y="176152"/>
                  </a:cubicBezTo>
                  <a:lnTo>
                    <a:pt x="142747" y="176152"/>
                  </a:lnTo>
                  <a:cubicBezTo>
                    <a:pt x="142747" y="174485"/>
                    <a:pt x="144104" y="173127"/>
                    <a:pt x="145788" y="173127"/>
                  </a:cubicBezTo>
                  <a:cubicBezTo>
                    <a:pt x="147455" y="173127"/>
                    <a:pt x="148813" y="174485"/>
                    <a:pt x="148813" y="176152"/>
                  </a:cubicBezTo>
                  <a:lnTo>
                    <a:pt x="153315" y="176152"/>
                  </a:lnTo>
                  <a:cubicBezTo>
                    <a:pt x="153315" y="174485"/>
                    <a:pt x="154672" y="173127"/>
                    <a:pt x="156356" y="173127"/>
                  </a:cubicBezTo>
                  <a:cubicBezTo>
                    <a:pt x="158023" y="173127"/>
                    <a:pt x="159381" y="174485"/>
                    <a:pt x="159381" y="176152"/>
                  </a:cubicBezTo>
                  <a:lnTo>
                    <a:pt x="163883" y="176152"/>
                  </a:lnTo>
                  <a:cubicBezTo>
                    <a:pt x="163883" y="174485"/>
                    <a:pt x="165240" y="173127"/>
                    <a:pt x="166907" y="173127"/>
                  </a:cubicBezTo>
                  <a:cubicBezTo>
                    <a:pt x="168591" y="173127"/>
                    <a:pt x="169949" y="174485"/>
                    <a:pt x="169949" y="176152"/>
                  </a:cubicBezTo>
                  <a:lnTo>
                    <a:pt x="174434" y="176152"/>
                  </a:lnTo>
                  <a:cubicBezTo>
                    <a:pt x="174434" y="174485"/>
                    <a:pt x="175791" y="173127"/>
                    <a:pt x="177475" y="173127"/>
                  </a:cubicBezTo>
                  <a:cubicBezTo>
                    <a:pt x="179159" y="173127"/>
                    <a:pt x="180517" y="174485"/>
                    <a:pt x="180517" y="176152"/>
                  </a:cubicBezTo>
                  <a:lnTo>
                    <a:pt x="185002" y="176152"/>
                  </a:lnTo>
                  <a:cubicBezTo>
                    <a:pt x="185002" y="174485"/>
                    <a:pt x="186359" y="173127"/>
                    <a:pt x="188043" y="173127"/>
                  </a:cubicBezTo>
                  <a:cubicBezTo>
                    <a:pt x="189710" y="173127"/>
                    <a:pt x="191068" y="174485"/>
                    <a:pt x="191068" y="176152"/>
                  </a:cubicBezTo>
                  <a:lnTo>
                    <a:pt x="195570" y="176152"/>
                  </a:lnTo>
                  <a:cubicBezTo>
                    <a:pt x="195570" y="174485"/>
                    <a:pt x="196927" y="173127"/>
                    <a:pt x="198611" y="173127"/>
                  </a:cubicBezTo>
                  <a:cubicBezTo>
                    <a:pt x="200278" y="173127"/>
                    <a:pt x="201636" y="174485"/>
                    <a:pt x="201636" y="176152"/>
                  </a:cubicBezTo>
                  <a:lnTo>
                    <a:pt x="206138" y="176152"/>
                  </a:lnTo>
                  <a:cubicBezTo>
                    <a:pt x="206138" y="174485"/>
                    <a:pt x="207495" y="173127"/>
                    <a:pt x="209162" y="173127"/>
                  </a:cubicBezTo>
                  <a:cubicBezTo>
                    <a:pt x="210846" y="173127"/>
                    <a:pt x="212204" y="174485"/>
                    <a:pt x="212204" y="176152"/>
                  </a:cubicBezTo>
                  <a:lnTo>
                    <a:pt x="216689" y="176152"/>
                  </a:lnTo>
                  <a:cubicBezTo>
                    <a:pt x="216689" y="174485"/>
                    <a:pt x="218046" y="173127"/>
                    <a:pt x="219730" y="173127"/>
                  </a:cubicBezTo>
                  <a:cubicBezTo>
                    <a:pt x="221414" y="173127"/>
                    <a:pt x="222772" y="174485"/>
                    <a:pt x="222772" y="176152"/>
                  </a:cubicBezTo>
                  <a:lnTo>
                    <a:pt x="227257" y="176152"/>
                  </a:lnTo>
                  <a:cubicBezTo>
                    <a:pt x="227257" y="174485"/>
                    <a:pt x="228614" y="173127"/>
                    <a:pt x="230298" y="173127"/>
                  </a:cubicBezTo>
                  <a:cubicBezTo>
                    <a:pt x="231965" y="173127"/>
                    <a:pt x="233323" y="174485"/>
                    <a:pt x="233323" y="176152"/>
                  </a:cubicBezTo>
                  <a:lnTo>
                    <a:pt x="237825" y="176152"/>
                  </a:lnTo>
                  <a:cubicBezTo>
                    <a:pt x="237825" y="174485"/>
                    <a:pt x="239182" y="173127"/>
                    <a:pt x="240866" y="173127"/>
                  </a:cubicBezTo>
                  <a:cubicBezTo>
                    <a:pt x="242533" y="173127"/>
                    <a:pt x="243891" y="174485"/>
                    <a:pt x="243891" y="176152"/>
                  </a:cubicBezTo>
                  <a:lnTo>
                    <a:pt x="248393" y="176152"/>
                  </a:lnTo>
                  <a:cubicBezTo>
                    <a:pt x="248393" y="174485"/>
                    <a:pt x="249751" y="173127"/>
                    <a:pt x="251417" y="173127"/>
                  </a:cubicBezTo>
                  <a:cubicBezTo>
                    <a:pt x="253101" y="173127"/>
                    <a:pt x="254459" y="174485"/>
                    <a:pt x="254459" y="176152"/>
                  </a:cubicBezTo>
                  <a:lnTo>
                    <a:pt x="258944" y="176152"/>
                  </a:lnTo>
                  <a:cubicBezTo>
                    <a:pt x="258944" y="174485"/>
                    <a:pt x="260301" y="173127"/>
                    <a:pt x="261985" y="173127"/>
                  </a:cubicBezTo>
                  <a:cubicBezTo>
                    <a:pt x="263669" y="173127"/>
                    <a:pt x="265027" y="174485"/>
                    <a:pt x="265027" y="176152"/>
                  </a:cubicBezTo>
                  <a:lnTo>
                    <a:pt x="269512" y="176152"/>
                  </a:lnTo>
                  <a:cubicBezTo>
                    <a:pt x="269512" y="174485"/>
                    <a:pt x="270869" y="173127"/>
                    <a:pt x="272553" y="173127"/>
                  </a:cubicBezTo>
                  <a:cubicBezTo>
                    <a:pt x="274220" y="173127"/>
                    <a:pt x="275578" y="174485"/>
                    <a:pt x="275578" y="176152"/>
                  </a:cubicBezTo>
                  <a:lnTo>
                    <a:pt x="278499" y="176152"/>
                  </a:lnTo>
                  <a:cubicBezTo>
                    <a:pt x="279943" y="176152"/>
                    <a:pt x="281111" y="174983"/>
                    <a:pt x="281111" y="173540"/>
                  </a:cubicBezTo>
                  <a:lnTo>
                    <a:pt x="281111" y="169587"/>
                  </a:lnTo>
                  <a:cubicBezTo>
                    <a:pt x="279444" y="169570"/>
                    <a:pt x="278087" y="168213"/>
                    <a:pt x="278087" y="166546"/>
                  </a:cubicBezTo>
                  <a:cubicBezTo>
                    <a:pt x="278087" y="164862"/>
                    <a:pt x="279461" y="163504"/>
                    <a:pt x="281128" y="163504"/>
                  </a:cubicBezTo>
                  <a:lnTo>
                    <a:pt x="281128" y="159071"/>
                  </a:lnTo>
                  <a:cubicBezTo>
                    <a:pt x="279461" y="159071"/>
                    <a:pt x="278104" y="157713"/>
                    <a:pt x="278104" y="156047"/>
                  </a:cubicBezTo>
                  <a:cubicBezTo>
                    <a:pt x="278104" y="154363"/>
                    <a:pt x="279461" y="153005"/>
                    <a:pt x="281128" y="153005"/>
                  </a:cubicBezTo>
                  <a:lnTo>
                    <a:pt x="281128" y="148572"/>
                  </a:lnTo>
                  <a:cubicBezTo>
                    <a:pt x="279461" y="148572"/>
                    <a:pt x="278104" y="147214"/>
                    <a:pt x="278104" y="145530"/>
                  </a:cubicBezTo>
                  <a:cubicBezTo>
                    <a:pt x="278104" y="143863"/>
                    <a:pt x="279461" y="142506"/>
                    <a:pt x="281128" y="142506"/>
                  </a:cubicBezTo>
                  <a:lnTo>
                    <a:pt x="281128" y="138072"/>
                  </a:lnTo>
                  <a:cubicBezTo>
                    <a:pt x="279461" y="138072"/>
                    <a:pt x="278104" y="136715"/>
                    <a:pt x="278104" y="135031"/>
                  </a:cubicBezTo>
                  <a:cubicBezTo>
                    <a:pt x="278104" y="133347"/>
                    <a:pt x="279461" y="131989"/>
                    <a:pt x="281128" y="131989"/>
                  </a:cubicBezTo>
                  <a:lnTo>
                    <a:pt x="281128" y="127556"/>
                  </a:lnTo>
                  <a:cubicBezTo>
                    <a:pt x="279461" y="127556"/>
                    <a:pt x="278104" y="126198"/>
                    <a:pt x="278104" y="124531"/>
                  </a:cubicBezTo>
                  <a:cubicBezTo>
                    <a:pt x="278104" y="122847"/>
                    <a:pt x="279461" y="121490"/>
                    <a:pt x="281128" y="121490"/>
                  </a:cubicBezTo>
                  <a:lnTo>
                    <a:pt x="281128" y="117057"/>
                  </a:lnTo>
                  <a:cubicBezTo>
                    <a:pt x="279461" y="117057"/>
                    <a:pt x="278104" y="115699"/>
                    <a:pt x="278104" y="114032"/>
                  </a:cubicBezTo>
                  <a:cubicBezTo>
                    <a:pt x="278104" y="112348"/>
                    <a:pt x="279461" y="110991"/>
                    <a:pt x="281128" y="110991"/>
                  </a:cubicBezTo>
                  <a:lnTo>
                    <a:pt x="281128" y="106557"/>
                  </a:lnTo>
                  <a:cubicBezTo>
                    <a:pt x="279461" y="106557"/>
                    <a:pt x="278104" y="105200"/>
                    <a:pt x="278104" y="103533"/>
                  </a:cubicBezTo>
                  <a:cubicBezTo>
                    <a:pt x="278104" y="101849"/>
                    <a:pt x="279461" y="100491"/>
                    <a:pt x="281128" y="100491"/>
                  </a:cubicBezTo>
                  <a:lnTo>
                    <a:pt x="281128" y="96058"/>
                  </a:lnTo>
                  <a:cubicBezTo>
                    <a:pt x="279461" y="96058"/>
                    <a:pt x="278104" y="94700"/>
                    <a:pt x="278104" y="93016"/>
                  </a:cubicBezTo>
                  <a:cubicBezTo>
                    <a:pt x="278104" y="91350"/>
                    <a:pt x="279461" y="89992"/>
                    <a:pt x="281128" y="89992"/>
                  </a:cubicBezTo>
                  <a:lnTo>
                    <a:pt x="281128" y="85559"/>
                  </a:lnTo>
                  <a:cubicBezTo>
                    <a:pt x="279461" y="85559"/>
                    <a:pt x="278104" y="84201"/>
                    <a:pt x="278104" y="82517"/>
                  </a:cubicBezTo>
                  <a:cubicBezTo>
                    <a:pt x="278104" y="80833"/>
                    <a:pt x="279461" y="79476"/>
                    <a:pt x="281128" y="79476"/>
                  </a:cubicBezTo>
                  <a:lnTo>
                    <a:pt x="281128" y="75042"/>
                  </a:lnTo>
                  <a:cubicBezTo>
                    <a:pt x="279461" y="75042"/>
                    <a:pt x="278104" y="73685"/>
                    <a:pt x="278104" y="72018"/>
                  </a:cubicBezTo>
                  <a:cubicBezTo>
                    <a:pt x="278104" y="70334"/>
                    <a:pt x="279461" y="68976"/>
                    <a:pt x="281128" y="68976"/>
                  </a:cubicBezTo>
                  <a:lnTo>
                    <a:pt x="281128" y="64543"/>
                  </a:lnTo>
                  <a:cubicBezTo>
                    <a:pt x="279461" y="64543"/>
                    <a:pt x="278104" y="63185"/>
                    <a:pt x="278104" y="61519"/>
                  </a:cubicBezTo>
                  <a:cubicBezTo>
                    <a:pt x="278104" y="59835"/>
                    <a:pt x="279461" y="58477"/>
                    <a:pt x="281128" y="58477"/>
                  </a:cubicBezTo>
                  <a:lnTo>
                    <a:pt x="281128" y="54044"/>
                  </a:lnTo>
                  <a:cubicBezTo>
                    <a:pt x="279461" y="54044"/>
                    <a:pt x="278104" y="52686"/>
                    <a:pt x="278104" y="51002"/>
                  </a:cubicBezTo>
                  <a:cubicBezTo>
                    <a:pt x="278104" y="49335"/>
                    <a:pt x="279461" y="47978"/>
                    <a:pt x="281128" y="47978"/>
                  </a:cubicBezTo>
                  <a:lnTo>
                    <a:pt x="281128" y="43544"/>
                  </a:lnTo>
                  <a:cubicBezTo>
                    <a:pt x="279461" y="43544"/>
                    <a:pt x="278104" y="42187"/>
                    <a:pt x="278104" y="40503"/>
                  </a:cubicBezTo>
                  <a:cubicBezTo>
                    <a:pt x="278104" y="38819"/>
                    <a:pt x="279461" y="37461"/>
                    <a:pt x="281128" y="37461"/>
                  </a:cubicBezTo>
                  <a:lnTo>
                    <a:pt x="281128" y="33028"/>
                  </a:lnTo>
                  <a:cubicBezTo>
                    <a:pt x="279461" y="33028"/>
                    <a:pt x="278104" y="31670"/>
                    <a:pt x="278104" y="30003"/>
                  </a:cubicBezTo>
                  <a:cubicBezTo>
                    <a:pt x="278104" y="28319"/>
                    <a:pt x="279461" y="26962"/>
                    <a:pt x="281128" y="26962"/>
                  </a:cubicBezTo>
                  <a:lnTo>
                    <a:pt x="281128" y="22529"/>
                  </a:lnTo>
                  <a:cubicBezTo>
                    <a:pt x="279461" y="22529"/>
                    <a:pt x="278104" y="21171"/>
                    <a:pt x="278104" y="19504"/>
                  </a:cubicBezTo>
                  <a:cubicBezTo>
                    <a:pt x="278104" y="17820"/>
                    <a:pt x="279461" y="16463"/>
                    <a:pt x="281128" y="16463"/>
                  </a:cubicBezTo>
                  <a:lnTo>
                    <a:pt x="281128" y="12029"/>
                  </a:lnTo>
                  <a:cubicBezTo>
                    <a:pt x="279461" y="12029"/>
                    <a:pt x="278104" y="10672"/>
                    <a:pt x="278104" y="8988"/>
                  </a:cubicBezTo>
                  <a:cubicBezTo>
                    <a:pt x="278104" y="7321"/>
                    <a:pt x="279461" y="5963"/>
                    <a:pt x="281128" y="5963"/>
                  </a:cubicBezTo>
                  <a:lnTo>
                    <a:pt x="281128" y="2630"/>
                  </a:lnTo>
                  <a:cubicBezTo>
                    <a:pt x="281128" y="1186"/>
                    <a:pt x="279960" y="18"/>
                    <a:pt x="278516" y="1"/>
                  </a:cubicBezTo>
                  <a:lnTo>
                    <a:pt x="275595" y="1"/>
                  </a:lnTo>
                  <a:cubicBezTo>
                    <a:pt x="275595" y="1685"/>
                    <a:pt x="274237" y="3042"/>
                    <a:pt x="272571" y="3042"/>
                  </a:cubicBezTo>
                  <a:cubicBezTo>
                    <a:pt x="270887" y="3042"/>
                    <a:pt x="269529" y="1685"/>
                    <a:pt x="269529" y="1"/>
                  </a:cubicBezTo>
                  <a:lnTo>
                    <a:pt x="265044" y="1"/>
                  </a:lnTo>
                  <a:cubicBezTo>
                    <a:pt x="265044" y="1685"/>
                    <a:pt x="263687" y="3042"/>
                    <a:pt x="262003" y="3042"/>
                  </a:cubicBezTo>
                  <a:cubicBezTo>
                    <a:pt x="260319" y="3042"/>
                    <a:pt x="258961" y="1685"/>
                    <a:pt x="258961" y="1"/>
                  </a:cubicBezTo>
                  <a:lnTo>
                    <a:pt x="254476" y="1"/>
                  </a:lnTo>
                  <a:cubicBezTo>
                    <a:pt x="254476" y="1685"/>
                    <a:pt x="253119" y="3042"/>
                    <a:pt x="251435" y="3042"/>
                  </a:cubicBezTo>
                  <a:cubicBezTo>
                    <a:pt x="249768" y="3042"/>
                    <a:pt x="248410" y="1685"/>
                    <a:pt x="248410" y="1"/>
                  </a:cubicBezTo>
                  <a:lnTo>
                    <a:pt x="243908" y="1"/>
                  </a:lnTo>
                  <a:cubicBezTo>
                    <a:pt x="243908" y="1685"/>
                    <a:pt x="242550" y="3042"/>
                    <a:pt x="240884" y="3042"/>
                  </a:cubicBezTo>
                  <a:cubicBezTo>
                    <a:pt x="239200" y="3042"/>
                    <a:pt x="237842" y="1685"/>
                    <a:pt x="237842" y="1"/>
                  </a:cubicBezTo>
                  <a:lnTo>
                    <a:pt x="233340" y="1"/>
                  </a:lnTo>
                  <a:cubicBezTo>
                    <a:pt x="233340" y="1685"/>
                    <a:pt x="231982" y="3042"/>
                    <a:pt x="230316" y="3042"/>
                  </a:cubicBezTo>
                  <a:cubicBezTo>
                    <a:pt x="228632" y="3042"/>
                    <a:pt x="227274" y="1685"/>
                    <a:pt x="227274" y="1"/>
                  </a:cubicBezTo>
                  <a:lnTo>
                    <a:pt x="222789" y="1"/>
                  </a:lnTo>
                  <a:cubicBezTo>
                    <a:pt x="222789" y="1685"/>
                    <a:pt x="221432" y="3042"/>
                    <a:pt x="219748" y="3042"/>
                  </a:cubicBezTo>
                  <a:cubicBezTo>
                    <a:pt x="218064" y="3042"/>
                    <a:pt x="216706" y="1685"/>
                    <a:pt x="216706" y="1"/>
                  </a:cubicBezTo>
                  <a:lnTo>
                    <a:pt x="212221" y="1"/>
                  </a:lnTo>
                  <a:cubicBezTo>
                    <a:pt x="212221" y="1685"/>
                    <a:pt x="210864" y="3042"/>
                    <a:pt x="209179" y="3042"/>
                  </a:cubicBezTo>
                  <a:cubicBezTo>
                    <a:pt x="207513" y="3042"/>
                    <a:pt x="206155" y="1685"/>
                    <a:pt x="206155" y="1"/>
                  </a:cubicBezTo>
                  <a:lnTo>
                    <a:pt x="201653" y="1"/>
                  </a:lnTo>
                  <a:cubicBezTo>
                    <a:pt x="201653" y="1685"/>
                    <a:pt x="200295" y="3042"/>
                    <a:pt x="198611" y="3042"/>
                  </a:cubicBezTo>
                  <a:cubicBezTo>
                    <a:pt x="196945" y="3042"/>
                    <a:pt x="195587" y="1685"/>
                    <a:pt x="195587" y="1"/>
                  </a:cubicBezTo>
                  <a:lnTo>
                    <a:pt x="191085" y="1"/>
                  </a:lnTo>
                  <a:cubicBezTo>
                    <a:pt x="191085" y="1685"/>
                    <a:pt x="189727" y="3042"/>
                    <a:pt x="188061" y="3042"/>
                  </a:cubicBezTo>
                  <a:cubicBezTo>
                    <a:pt x="186377" y="3042"/>
                    <a:pt x="185019" y="1685"/>
                    <a:pt x="185019" y="1"/>
                  </a:cubicBezTo>
                  <a:lnTo>
                    <a:pt x="180534" y="1"/>
                  </a:lnTo>
                  <a:cubicBezTo>
                    <a:pt x="180534" y="1685"/>
                    <a:pt x="179177" y="3042"/>
                    <a:pt x="177492" y="3042"/>
                  </a:cubicBezTo>
                  <a:cubicBezTo>
                    <a:pt x="175808" y="3042"/>
                    <a:pt x="174451" y="1685"/>
                    <a:pt x="174451" y="1"/>
                  </a:cubicBezTo>
                  <a:lnTo>
                    <a:pt x="169966" y="1"/>
                  </a:lnTo>
                  <a:cubicBezTo>
                    <a:pt x="169966" y="1685"/>
                    <a:pt x="168608" y="3042"/>
                    <a:pt x="166924" y="3042"/>
                  </a:cubicBezTo>
                  <a:cubicBezTo>
                    <a:pt x="165258" y="3042"/>
                    <a:pt x="163900" y="1685"/>
                    <a:pt x="163900" y="1"/>
                  </a:cubicBezTo>
                  <a:lnTo>
                    <a:pt x="159398" y="1"/>
                  </a:lnTo>
                  <a:cubicBezTo>
                    <a:pt x="159398" y="1685"/>
                    <a:pt x="158040" y="3042"/>
                    <a:pt x="156356" y="3042"/>
                  </a:cubicBezTo>
                  <a:cubicBezTo>
                    <a:pt x="154690" y="3042"/>
                    <a:pt x="153332" y="1685"/>
                    <a:pt x="153332" y="1"/>
                  </a:cubicBezTo>
                  <a:lnTo>
                    <a:pt x="148830" y="1"/>
                  </a:lnTo>
                  <a:cubicBezTo>
                    <a:pt x="148830" y="1685"/>
                    <a:pt x="147472" y="3042"/>
                    <a:pt x="145805" y="3042"/>
                  </a:cubicBezTo>
                  <a:cubicBezTo>
                    <a:pt x="144121" y="3042"/>
                    <a:pt x="142764" y="1685"/>
                    <a:pt x="142764" y="1"/>
                  </a:cubicBezTo>
                  <a:lnTo>
                    <a:pt x="138279" y="1"/>
                  </a:lnTo>
                  <a:cubicBezTo>
                    <a:pt x="138279" y="1685"/>
                    <a:pt x="136921" y="3042"/>
                    <a:pt x="135237" y="3042"/>
                  </a:cubicBezTo>
                  <a:cubicBezTo>
                    <a:pt x="133553" y="3042"/>
                    <a:pt x="132196" y="1685"/>
                    <a:pt x="132196" y="1"/>
                  </a:cubicBezTo>
                  <a:lnTo>
                    <a:pt x="127711" y="1"/>
                  </a:lnTo>
                  <a:cubicBezTo>
                    <a:pt x="127711" y="1685"/>
                    <a:pt x="126353" y="3042"/>
                    <a:pt x="124669" y="3042"/>
                  </a:cubicBezTo>
                  <a:cubicBezTo>
                    <a:pt x="123003" y="3042"/>
                    <a:pt x="121645" y="1685"/>
                    <a:pt x="121645" y="1"/>
                  </a:cubicBezTo>
                  <a:lnTo>
                    <a:pt x="117143" y="1"/>
                  </a:lnTo>
                  <a:cubicBezTo>
                    <a:pt x="117143" y="1685"/>
                    <a:pt x="115785" y="3042"/>
                    <a:pt x="114101" y="3042"/>
                  </a:cubicBezTo>
                  <a:cubicBezTo>
                    <a:pt x="112434" y="3042"/>
                    <a:pt x="111077" y="1685"/>
                    <a:pt x="111077" y="1"/>
                  </a:cubicBezTo>
                  <a:lnTo>
                    <a:pt x="106575" y="1"/>
                  </a:lnTo>
                  <a:cubicBezTo>
                    <a:pt x="106575" y="1685"/>
                    <a:pt x="105217" y="3042"/>
                    <a:pt x="103550" y="3042"/>
                  </a:cubicBezTo>
                  <a:cubicBezTo>
                    <a:pt x="101866" y="3042"/>
                    <a:pt x="100509" y="1685"/>
                    <a:pt x="100509" y="1"/>
                  </a:cubicBezTo>
                  <a:lnTo>
                    <a:pt x="96024" y="1"/>
                  </a:lnTo>
                  <a:cubicBezTo>
                    <a:pt x="96024" y="1685"/>
                    <a:pt x="94666" y="3042"/>
                    <a:pt x="92982" y="3042"/>
                  </a:cubicBezTo>
                  <a:cubicBezTo>
                    <a:pt x="91298" y="3042"/>
                    <a:pt x="89941" y="1685"/>
                    <a:pt x="89941" y="1"/>
                  </a:cubicBezTo>
                  <a:lnTo>
                    <a:pt x="85456" y="1"/>
                  </a:lnTo>
                  <a:cubicBezTo>
                    <a:pt x="85456" y="1685"/>
                    <a:pt x="84098" y="3042"/>
                    <a:pt x="82414" y="3042"/>
                  </a:cubicBezTo>
                  <a:cubicBezTo>
                    <a:pt x="80747" y="3042"/>
                    <a:pt x="79390" y="1685"/>
                    <a:pt x="79390" y="1"/>
                  </a:cubicBezTo>
                  <a:lnTo>
                    <a:pt x="74888" y="1"/>
                  </a:lnTo>
                  <a:cubicBezTo>
                    <a:pt x="74888" y="1685"/>
                    <a:pt x="73530" y="3042"/>
                    <a:pt x="71846" y="3042"/>
                  </a:cubicBezTo>
                  <a:cubicBezTo>
                    <a:pt x="70179" y="3042"/>
                    <a:pt x="68822" y="1685"/>
                    <a:pt x="68822" y="1"/>
                  </a:cubicBezTo>
                  <a:lnTo>
                    <a:pt x="64320" y="1"/>
                  </a:lnTo>
                  <a:cubicBezTo>
                    <a:pt x="64320" y="1685"/>
                    <a:pt x="62962" y="3042"/>
                    <a:pt x="61295" y="3042"/>
                  </a:cubicBezTo>
                  <a:cubicBezTo>
                    <a:pt x="59611" y="3042"/>
                    <a:pt x="58254" y="1685"/>
                    <a:pt x="58254" y="1"/>
                  </a:cubicBezTo>
                  <a:lnTo>
                    <a:pt x="53769" y="1"/>
                  </a:lnTo>
                  <a:cubicBezTo>
                    <a:pt x="53769" y="1685"/>
                    <a:pt x="52411" y="3042"/>
                    <a:pt x="50727" y="3042"/>
                  </a:cubicBezTo>
                  <a:cubicBezTo>
                    <a:pt x="49043" y="3042"/>
                    <a:pt x="47686" y="1685"/>
                    <a:pt x="47686" y="1"/>
                  </a:cubicBezTo>
                  <a:lnTo>
                    <a:pt x="43201" y="1"/>
                  </a:lnTo>
                  <a:cubicBezTo>
                    <a:pt x="43201" y="1685"/>
                    <a:pt x="41843" y="3042"/>
                    <a:pt x="40159" y="3042"/>
                  </a:cubicBezTo>
                  <a:cubicBezTo>
                    <a:pt x="38492" y="3042"/>
                    <a:pt x="37135" y="1685"/>
                    <a:pt x="37135" y="1"/>
                  </a:cubicBezTo>
                  <a:lnTo>
                    <a:pt x="32633" y="1"/>
                  </a:lnTo>
                  <a:cubicBezTo>
                    <a:pt x="32633" y="1685"/>
                    <a:pt x="31275" y="3042"/>
                    <a:pt x="29591" y="3042"/>
                  </a:cubicBezTo>
                  <a:cubicBezTo>
                    <a:pt x="27924" y="3042"/>
                    <a:pt x="26567" y="1685"/>
                    <a:pt x="26567" y="1"/>
                  </a:cubicBezTo>
                  <a:lnTo>
                    <a:pt x="22065" y="1"/>
                  </a:lnTo>
                  <a:cubicBezTo>
                    <a:pt x="22065" y="1685"/>
                    <a:pt x="20707" y="3042"/>
                    <a:pt x="19040" y="3042"/>
                  </a:cubicBezTo>
                  <a:cubicBezTo>
                    <a:pt x="17356" y="3042"/>
                    <a:pt x="15999" y="1685"/>
                    <a:pt x="15999" y="1"/>
                  </a:cubicBezTo>
                  <a:lnTo>
                    <a:pt x="11514" y="1"/>
                  </a:lnTo>
                  <a:cubicBezTo>
                    <a:pt x="11514" y="1685"/>
                    <a:pt x="10156" y="3042"/>
                    <a:pt x="8472" y="3042"/>
                  </a:cubicBezTo>
                  <a:cubicBezTo>
                    <a:pt x="6788" y="3042"/>
                    <a:pt x="5431" y="1685"/>
                    <a:pt x="5431" y="1"/>
                  </a:cubicBez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519925" y="898100"/>
              <a:ext cx="6547500" cy="3924375"/>
            </a:xfrm>
            <a:custGeom>
              <a:avLst/>
              <a:gdLst/>
              <a:ahLst/>
              <a:cxnLst/>
              <a:rect l="l" t="t" r="r" b="b"/>
              <a:pathLst>
                <a:path w="261900" h="156975" fill="none" extrusionOk="0">
                  <a:moveTo>
                    <a:pt x="261899" y="173"/>
                  </a:moveTo>
                  <a:lnTo>
                    <a:pt x="261796" y="156975"/>
                  </a:lnTo>
                  <a:lnTo>
                    <a:pt x="1" y="156803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E6BB86">
                <a:alpha val="45090"/>
              </a:srgbClr>
            </a:solidFill>
            <a:ln w="3875" cap="flat" cmpd="sng">
              <a:solidFill>
                <a:schemeClr val="dk1"/>
              </a:solidFill>
              <a:prstDash val="solid"/>
              <a:miter lim="171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4" name="Google Shape;1454;p38"/>
          <p:cNvSpPr txBox="1">
            <a:spLocks noGrp="1"/>
          </p:cNvSpPr>
          <p:nvPr>
            <p:ph type="title"/>
          </p:nvPr>
        </p:nvSpPr>
        <p:spPr>
          <a:xfrm>
            <a:off x="235465" y="433500"/>
            <a:ext cx="8739686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/>
              <a:t>Nhận xét 2 biểu đồ khí hậu sau:</a:t>
            </a:r>
            <a:endParaRPr sz="2800" dirty="0"/>
          </a:p>
        </p:txBody>
      </p:sp>
      <p:grpSp>
        <p:nvGrpSpPr>
          <p:cNvPr id="1455" name="Google Shape;1455;p38"/>
          <p:cNvGrpSpPr/>
          <p:nvPr/>
        </p:nvGrpSpPr>
        <p:grpSpPr>
          <a:xfrm>
            <a:off x="1515332" y="2234428"/>
            <a:ext cx="420004" cy="420004"/>
            <a:chOff x="1821465" y="1981993"/>
            <a:chExt cx="372410" cy="372410"/>
          </a:xfrm>
        </p:grpSpPr>
        <p:sp>
          <p:nvSpPr>
            <p:cNvPr id="1456" name="Google Shape;1456;p38"/>
            <p:cNvSpPr/>
            <p:nvPr/>
          </p:nvSpPr>
          <p:spPr>
            <a:xfrm>
              <a:off x="1821858" y="1981993"/>
              <a:ext cx="282336" cy="186205"/>
            </a:xfrm>
            <a:custGeom>
              <a:avLst/>
              <a:gdLst/>
              <a:ahLst/>
              <a:cxnLst/>
              <a:rect l="l" t="t" r="r" b="b"/>
              <a:pathLst>
                <a:path w="10770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2527" y="7103"/>
                  </a:lnTo>
                  <a:cubicBezTo>
                    <a:pt x="2772" y="7103"/>
                    <a:pt x="2989" y="6901"/>
                    <a:pt x="2989" y="6641"/>
                  </a:cubicBezTo>
                  <a:lnTo>
                    <a:pt x="2989" y="6179"/>
                  </a:lnTo>
                  <a:cubicBezTo>
                    <a:pt x="2989" y="5991"/>
                    <a:pt x="2902" y="5804"/>
                    <a:pt x="2758" y="5674"/>
                  </a:cubicBezTo>
                  <a:cubicBezTo>
                    <a:pt x="1848" y="4909"/>
                    <a:pt x="2382" y="3436"/>
                    <a:pt x="3566" y="3436"/>
                  </a:cubicBezTo>
                  <a:cubicBezTo>
                    <a:pt x="4750" y="3436"/>
                    <a:pt x="5284" y="4909"/>
                    <a:pt x="4360" y="5674"/>
                  </a:cubicBezTo>
                  <a:cubicBezTo>
                    <a:pt x="4216" y="5804"/>
                    <a:pt x="4129" y="5991"/>
                    <a:pt x="4129" y="6179"/>
                  </a:cubicBezTo>
                  <a:lnTo>
                    <a:pt x="4129" y="6655"/>
                  </a:lnTo>
                  <a:cubicBezTo>
                    <a:pt x="4129" y="6901"/>
                    <a:pt x="4331" y="7103"/>
                    <a:pt x="4591" y="7103"/>
                  </a:cubicBezTo>
                  <a:lnTo>
                    <a:pt x="7088" y="7103"/>
                  </a:lnTo>
                  <a:lnTo>
                    <a:pt x="7088" y="4577"/>
                  </a:lnTo>
                  <a:cubicBezTo>
                    <a:pt x="7088" y="4331"/>
                    <a:pt x="7290" y="4129"/>
                    <a:pt x="7550" y="4129"/>
                  </a:cubicBezTo>
                  <a:lnTo>
                    <a:pt x="8012" y="4129"/>
                  </a:lnTo>
                  <a:cubicBezTo>
                    <a:pt x="8214" y="4129"/>
                    <a:pt x="8402" y="4216"/>
                    <a:pt x="8532" y="4360"/>
                  </a:cubicBezTo>
                  <a:cubicBezTo>
                    <a:pt x="8795" y="4680"/>
                    <a:pt x="9150" y="4823"/>
                    <a:pt x="9499" y="4823"/>
                  </a:cubicBezTo>
                  <a:cubicBezTo>
                    <a:pt x="10143" y="4823"/>
                    <a:pt x="10769" y="4334"/>
                    <a:pt x="10769" y="3566"/>
                  </a:cubicBezTo>
                  <a:cubicBezTo>
                    <a:pt x="10769" y="2788"/>
                    <a:pt x="10142" y="2296"/>
                    <a:pt x="9496" y="2296"/>
                  </a:cubicBezTo>
                  <a:cubicBezTo>
                    <a:pt x="9148" y="2296"/>
                    <a:pt x="8795" y="2439"/>
                    <a:pt x="8532" y="2758"/>
                  </a:cubicBezTo>
                  <a:cubicBezTo>
                    <a:pt x="8402" y="2902"/>
                    <a:pt x="8214" y="2989"/>
                    <a:pt x="8012" y="2989"/>
                  </a:cubicBezTo>
                  <a:lnTo>
                    <a:pt x="7550" y="2989"/>
                  </a:lnTo>
                  <a:cubicBezTo>
                    <a:pt x="7305" y="2989"/>
                    <a:pt x="7088" y="2772"/>
                    <a:pt x="7088" y="2527"/>
                  </a:cubicBezTo>
                  <a:lnTo>
                    <a:pt x="7088" y="232"/>
                  </a:lnTo>
                  <a:cubicBezTo>
                    <a:pt x="7103" y="116"/>
                    <a:pt x="7002" y="1"/>
                    <a:pt x="6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2007670" y="1981993"/>
              <a:ext cx="186205" cy="282336"/>
            </a:xfrm>
            <a:custGeom>
              <a:avLst/>
              <a:gdLst/>
              <a:ahLst/>
              <a:cxnLst/>
              <a:rect l="l" t="t" r="r" b="b"/>
              <a:pathLst>
                <a:path w="7103" h="10770" extrusionOk="0">
                  <a:moveTo>
                    <a:pt x="246" y="1"/>
                  </a:moveTo>
                  <a:cubicBezTo>
                    <a:pt x="116" y="1"/>
                    <a:pt x="15" y="102"/>
                    <a:pt x="15" y="232"/>
                  </a:cubicBezTo>
                  <a:lnTo>
                    <a:pt x="15" y="2512"/>
                  </a:lnTo>
                  <a:cubicBezTo>
                    <a:pt x="15" y="2772"/>
                    <a:pt x="217" y="2974"/>
                    <a:pt x="462" y="2974"/>
                  </a:cubicBezTo>
                  <a:lnTo>
                    <a:pt x="924" y="2974"/>
                  </a:lnTo>
                  <a:cubicBezTo>
                    <a:pt x="1126" y="2974"/>
                    <a:pt x="1314" y="2902"/>
                    <a:pt x="1444" y="2743"/>
                  </a:cubicBezTo>
                  <a:cubicBezTo>
                    <a:pt x="1705" y="2427"/>
                    <a:pt x="2056" y="2285"/>
                    <a:pt x="2402" y="2285"/>
                  </a:cubicBezTo>
                  <a:cubicBezTo>
                    <a:pt x="3050" y="2285"/>
                    <a:pt x="3681" y="2780"/>
                    <a:pt x="3681" y="3552"/>
                  </a:cubicBezTo>
                  <a:cubicBezTo>
                    <a:pt x="3681" y="4323"/>
                    <a:pt x="3050" y="4819"/>
                    <a:pt x="2402" y="4819"/>
                  </a:cubicBezTo>
                  <a:cubicBezTo>
                    <a:pt x="2056" y="4819"/>
                    <a:pt x="1705" y="4677"/>
                    <a:pt x="1444" y="4360"/>
                  </a:cubicBezTo>
                  <a:cubicBezTo>
                    <a:pt x="1314" y="4201"/>
                    <a:pt x="1126" y="4115"/>
                    <a:pt x="924" y="4115"/>
                  </a:cubicBezTo>
                  <a:lnTo>
                    <a:pt x="448" y="4115"/>
                  </a:lnTo>
                  <a:cubicBezTo>
                    <a:pt x="202" y="4115"/>
                    <a:pt x="0" y="4317"/>
                    <a:pt x="0" y="4577"/>
                  </a:cubicBezTo>
                  <a:lnTo>
                    <a:pt x="0" y="7103"/>
                  </a:lnTo>
                  <a:lnTo>
                    <a:pt x="2526" y="7103"/>
                  </a:lnTo>
                  <a:cubicBezTo>
                    <a:pt x="2772" y="7103"/>
                    <a:pt x="2974" y="7305"/>
                    <a:pt x="2974" y="7565"/>
                  </a:cubicBezTo>
                  <a:lnTo>
                    <a:pt x="2974" y="8012"/>
                  </a:lnTo>
                  <a:cubicBezTo>
                    <a:pt x="2988" y="8214"/>
                    <a:pt x="2902" y="8402"/>
                    <a:pt x="2743" y="8532"/>
                  </a:cubicBezTo>
                  <a:cubicBezTo>
                    <a:pt x="1833" y="9283"/>
                    <a:pt x="2368" y="10769"/>
                    <a:pt x="3551" y="10769"/>
                  </a:cubicBezTo>
                  <a:cubicBezTo>
                    <a:pt x="4735" y="10769"/>
                    <a:pt x="5269" y="9283"/>
                    <a:pt x="4360" y="8532"/>
                  </a:cubicBezTo>
                  <a:cubicBezTo>
                    <a:pt x="4201" y="8402"/>
                    <a:pt x="4114" y="8214"/>
                    <a:pt x="4129" y="8012"/>
                  </a:cubicBezTo>
                  <a:lnTo>
                    <a:pt x="4129" y="7550"/>
                  </a:lnTo>
                  <a:cubicBezTo>
                    <a:pt x="4129" y="7305"/>
                    <a:pt x="4331" y="7103"/>
                    <a:pt x="4576" y="7103"/>
                  </a:cubicBezTo>
                  <a:lnTo>
                    <a:pt x="6886" y="7103"/>
                  </a:lnTo>
                  <a:cubicBezTo>
                    <a:pt x="7001" y="7103"/>
                    <a:pt x="7102" y="7002"/>
                    <a:pt x="7102" y="6872"/>
                  </a:cubicBezTo>
                  <a:lnTo>
                    <a:pt x="7102" y="925"/>
                  </a:lnTo>
                  <a:cubicBezTo>
                    <a:pt x="7102" y="419"/>
                    <a:pt x="6698" y="1"/>
                    <a:pt x="6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1911540" y="2167805"/>
              <a:ext cx="282336" cy="186598"/>
            </a:xfrm>
            <a:custGeom>
              <a:avLst/>
              <a:gdLst/>
              <a:ahLst/>
              <a:cxnLst/>
              <a:rect l="l" t="t" r="r" b="b"/>
              <a:pathLst>
                <a:path w="10770" h="7118" extrusionOk="0">
                  <a:moveTo>
                    <a:pt x="3682" y="0"/>
                  </a:moveTo>
                  <a:lnTo>
                    <a:pt x="3682" y="2527"/>
                  </a:lnTo>
                  <a:cubicBezTo>
                    <a:pt x="3682" y="2786"/>
                    <a:pt x="3480" y="2989"/>
                    <a:pt x="3220" y="2989"/>
                  </a:cubicBezTo>
                  <a:lnTo>
                    <a:pt x="2758" y="2989"/>
                  </a:lnTo>
                  <a:cubicBezTo>
                    <a:pt x="2556" y="2989"/>
                    <a:pt x="2368" y="2902"/>
                    <a:pt x="2238" y="2743"/>
                  </a:cubicBezTo>
                  <a:cubicBezTo>
                    <a:pt x="1977" y="2426"/>
                    <a:pt x="1626" y="2285"/>
                    <a:pt x="1279" y="2285"/>
                  </a:cubicBezTo>
                  <a:cubicBezTo>
                    <a:pt x="632" y="2285"/>
                    <a:pt x="1" y="2780"/>
                    <a:pt x="1" y="3552"/>
                  </a:cubicBezTo>
                  <a:cubicBezTo>
                    <a:pt x="1" y="4323"/>
                    <a:pt x="632" y="4818"/>
                    <a:pt x="1279" y="4818"/>
                  </a:cubicBezTo>
                  <a:cubicBezTo>
                    <a:pt x="1626" y="4818"/>
                    <a:pt x="1977" y="4677"/>
                    <a:pt x="2238" y="4360"/>
                  </a:cubicBezTo>
                  <a:cubicBezTo>
                    <a:pt x="2368" y="4201"/>
                    <a:pt x="2556" y="4129"/>
                    <a:pt x="2758" y="4129"/>
                  </a:cubicBezTo>
                  <a:lnTo>
                    <a:pt x="3220" y="4129"/>
                  </a:lnTo>
                  <a:cubicBezTo>
                    <a:pt x="3465" y="4129"/>
                    <a:pt x="3667" y="4331"/>
                    <a:pt x="3667" y="4591"/>
                  </a:cubicBezTo>
                  <a:lnTo>
                    <a:pt x="3667" y="6872"/>
                  </a:lnTo>
                  <a:cubicBezTo>
                    <a:pt x="3667" y="7002"/>
                    <a:pt x="3768" y="7117"/>
                    <a:pt x="3913" y="7117"/>
                  </a:cubicBezTo>
                  <a:lnTo>
                    <a:pt x="9860" y="7117"/>
                  </a:lnTo>
                  <a:cubicBezTo>
                    <a:pt x="10365" y="7117"/>
                    <a:pt x="10769" y="6698"/>
                    <a:pt x="10769" y="6193"/>
                  </a:cubicBezTo>
                  <a:lnTo>
                    <a:pt x="10769" y="246"/>
                  </a:lnTo>
                  <a:cubicBezTo>
                    <a:pt x="10769" y="116"/>
                    <a:pt x="10668" y="15"/>
                    <a:pt x="10553" y="15"/>
                  </a:cubicBezTo>
                  <a:lnTo>
                    <a:pt x="8272" y="15"/>
                  </a:lnTo>
                  <a:cubicBezTo>
                    <a:pt x="8012" y="15"/>
                    <a:pt x="7810" y="217"/>
                    <a:pt x="7810" y="477"/>
                  </a:cubicBezTo>
                  <a:lnTo>
                    <a:pt x="7810" y="924"/>
                  </a:lnTo>
                  <a:cubicBezTo>
                    <a:pt x="7796" y="1126"/>
                    <a:pt x="7882" y="1314"/>
                    <a:pt x="8041" y="1444"/>
                  </a:cubicBezTo>
                  <a:cubicBezTo>
                    <a:pt x="8951" y="2195"/>
                    <a:pt x="8416" y="3681"/>
                    <a:pt x="7233" y="3681"/>
                  </a:cubicBezTo>
                  <a:cubicBezTo>
                    <a:pt x="6049" y="3681"/>
                    <a:pt x="5515" y="2195"/>
                    <a:pt x="6424" y="1444"/>
                  </a:cubicBezTo>
                  <a:cubicBezTo>
                    <a:pt x="6583" y="1314"/>
                    <a:pt x="6670" y="1126"/>
                    <a:pt x="6670" y="924"/>
                  </a:cubicBezTo>
                  <a:lnTo>
                    <a:pt x="6670" y="462"/>
                  </a:lnTo>
                  <a:cubicBezTo>
                    <a:pt x="6670" y="203"/>
                    <a:pt x="6453" y="0"/>
                    <a:pt x="6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1821465" y="2072067"/>
              <a:ext cx="186598" cy="281942"/>
            </a:xfrm>
            <a:custGeom>
              <a:avLst/>
              <a:gdLst/>
              <a:ahLst/>
              <a:cxnLst/>
              <a:rect l="l" t="t" r="r" b="b"/>
              <a:pathLst>
                <a:path w="7118" h="10755" extrusionOk="0">
                  <a:moveTo>
                    <a:pt x="3566" y="0"/>
                  </a:moveTo>
                  <a:cubicBezTo>
                    <a:pt x="2383" y="0"/>
                    <a:pt x="1849" y="1473"/>
                    <a:pt x="2758" y="2238"/>
                  </a:cubicBezTo>
                  <a:cubicBezTo>
                    <a:pt x="2917" y="2368"/>
                    <a:pt x="2989" y="2555"/>
                    <a:pt x="2989" y="2743"/>
                  </a:cubicBezTo>
                  <a:lnTo>
                    <a:pt x="2989" y="3205"/>
                  </a:lnTo>
                  <a:cubicBezTo>
                    <a:pt x="2989" y="3465"/>
                    <a:pt x="2787" y="3667"/>
                    <a:pt x="2527" y="3667"/>
                  </a:cubicBezTo>
                  <a:lnTo>
                    <a:pt x="246" y="3667"/>
                  </a:lnTo>
                  <a:cubicBezTo>
                    <a:pt x="238" y="3666"/>
                    <a:pt x="230" y="3665"/>
                    <a:pt x="222" y="3665"/>
                  </a:cubicBezTo>
                  <a:cubicBezTo>
                    <a:pt x="102" y="3665"/>
                    <a:pt x="1" y="3762"/>
                    <a:pt x="1" y="3883"/>
                  </a:cubicBezTo>
                  <a:lnTo>
                    <a:pt x="1" y="9845"/>
                  </a:lnTo>
                  <a:cubicBezTo>
                    <a:pt x="1" y="10350"/>
                    <a:pt x="405" y="10755"/>
                    <a:pt x="925" y="10755"/>
                  </a:cubicBezTo>
                  <a:lnTo>
                    <a:pt x="6872" y="10755"/>
                  </a:lnTo>
                  <a:cubicBezTo>
                    <a:pt x="7002" y="10755"/>
                    <a:pt x="7103" y="10654"/>
                    <a:pt x="7103" y="10524"/>
                  </a:cubicBezTo>
                  <a:lnTo>
                    <a:pt x="7103" y="8257"/>
                  </a:lnTo>
                  <a:cubicBezTo>
                    <a:pt x="7103" y="7997"/>
                    <a:pt x="6901" y="7795"/>
                    <a:pt x="6641" y="7795"/>
                  </a:cubicBezTo>
                  <a:lnTo>
                    <a:pt x="6194" y="7795"/>
                  </a:lnTo>
                  <a:cubicBezTo>
                    <a:pt x="5992" y="7795"/>
                    <a:pt x="5804" y="7882"/>
                    <a:pt x="5674" y="8026"/>
                  </a:cubicBezTo>
                  <a:cubicBezTo>
                    <a:pt x="5408" y="8343"/>
                    <a:pt x="5055" y="8485"/>
                    <a:pt x="4709" y="8485"/>
                  </a:cubicBezTo>
                  <a:cubicBezTo>
                    <a:pt x="4062" y="8485"/>
                    <a:pt x="3437" y="7989"/>
                    <a:pt x="3437" y="7218"/>
                  </a:cubicBezTo>
                  <a:cubicBezTo>
                    <a:pt x="3437" y="6450"/>
                    <a:pt x="4057" y="5955"/>
                    <a:pt x="4701" y="5955"/>
                  </a:cubicBezTo>
                  <a:cubicBezTo>
                    <a:pt x="5050" y="5955"/>
                    <a:pt x="5406" y="6100"/>
                    <a:pt x="5674" y="6424"/>
                  </a:cubicBezTo>
                  <a:cubicBezTo>
                    <a:pt x="5804" y="6568"/>
                    <a:pt x="5992" y="6655"/>
                    <a:pt x="6194" y="6655"/>
                  </a:cubicBezTo>
                  <a:lnTo>
                    <a:pt x="6656" y="6655"/>
                  </a:lnTo>
                  <a:cubicBezTo>
                    <a:pt x="6916" y="6655"/>
                    <a:pt x="7118" y="6453"/>
                    <a:pt x="7118" y="6193"/>
                  </a:cubicBezTo>
                  <a:lnTo>
                    <a:pt x="7118" y="3667"/>
                  </a:lnTo>
                  <a:lnTo>
                    <a:pt x="4591" y="3667"/>
                  </a:lnTo>
                  <a:cubicBezTo>
                    <a:pt x="4346" y="3667"/>
                    <a:pt x="4129" y="3465"/>
                    <a:pt x="4129" y="3219"/>
                  </a:cubicBezTo>
                  <a:lnTo>
                    <a:pt x="4129" y="2743"/>
                  </a:lnTo>
                  <a:cubicBezTo>
                    <a:pt x="4129" y="2555"/>
                    <a:pt x="4216" y="2368"/>
                    <a:pt x="4375" y="2238"/>
                  </a:cubicBezTo>
                  <a:cubicBezTo>
                    <a:pt x="5284" y="1473"/>
                    <a:pt x="4750" y="0"/>
                    <a:pt x="3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1821858" y="2167805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6193"/>
                  </a:lnTo>
                  <a:cubicBezTo>
                    <a:pt x="0" y="6698"/>
                    <a:pt x="405" y="7103"/>
                    <a:pt x="910" y="7103"/>
                  </a:cubicBezTo>
                  <a:lnTo>
                    <a:pt x="1603" y="7103"/>
                  </a:lnTo>
                  <a:cubicBezTo>
                    <a:pt x="1097" y="7103"/>
                    <a:pt x="693" y="6698"/>
                    <a:pt x="693" y="6193"/>
                  </a:cubicBezTo>
                  <a:lnTo>
                    <a:pt x="693" y="231"/>
                  </a:lnTo>
                  <a:cubicBezTo>
                    <a:pt x="693" y="101"/>
                    <a:pt x="794" y="0"/>
                    <a:pt x="924" y="0"/>
                  </a:cubicBezTo>
                  <a:close/>
                </a:path>
              </a:pathLst>
            </a:custGeom>
            <a:solidFill>
              <a:srgbClr val="D39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1869989" y="2072303"/>
              <a:ext cx="51041" cy="95894"/>
            </a:xfrm>
            <a:custGeom>
              <a:avLst/>
              <a:gdLst/>
              <a:ahLst/>
              <a:cxnLst/>
              <a:rect l="l" t="t" r="r" b="b"/>
              <a:pathLst>
                <a:path w="1947" h="3658" extrusionOk="0">
                  <a:moveTo>
                    <a:pt x="1714" y="0"/>
                  </a:moveTo>
                  <a:cubicBezTo>
                    <a:pt x="590" y="0"/>
                    <a:pt x="1" y="1444"/>
                    <a:pt x="907" y="2229"/>
                  </a:cubicBezTo>
                  <a:cubicBezTo>
                    <a:pt x="1066" y="2359"/>
                    <a:pt x="1138" y="2546"/>
                    <a:pt x="1138" y="2748"/>
                  </a:cubicBezTo>
                  <a:lnTo>
                    <a:pt x="1138" y="3196"/>
                  </a:lnTo>
                  <a:cubicBezTo>
                    <a:pt x="1138" y="3456"/>
                    <a:pt x="936" y="3658"/>
                    <a:pt x="676" y="3658"/>
                  </a:cubicBezTo>
                  <a:lnTo>
                    <a:pt x="1138" y="3658"/>
                  </a:lnTo>
                  <a:cubicBezTo>
                    <a:pt x="1398" y="3658"/>
                    <a:pt x="1600" y="3456"/>
                    <a:pt x="1600" y="3196"/>
                  </a:cubicBezTo>
                  <a:lnTo>
                    <a:pt x="1600" y="2734"/>
                  </a:lnTo>
                  <a:cubicBezTo>
                    <a:pt x="1600" y="2546"/>
                    <a:pt x="1513" y="2359"/>
                    <a:pt x="1369" y="2229"/>
                  </a:cubicBezTo>
                  <a:cubicBezTo>
                    <a:pt x="561" y="1536"/>
                    <a:pt x="893" y="222"/>
                    <a:pt x="1946" y="20"/>
                  </a:cubicBezTo>
                  <a:cubicBezTo>
                    <a:pt x="1867" y="7"/>
                    <a:pt x="1789" y="0"/>
                    <a:pt x="1714" y="0"/>
                  </a:cubicBezTo>
                  <a:close/>
                </a:path>
              </a:pathLst>
            </a:custGeom>
            <a:solidFill>
              <a:srgbClr val="D39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1821858" y="1981993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910" y="7103"/>
                  </a:lnTo>
                  <a:cubicBezTo>
                    <a:pt x="794" y="7103"/>
                    <a:pt x="693" y="7002"/>
                    <a:pt x="693" y="6872"/>
                  </a:cubicBezTo>
                  <a:lnTo>
                    <a:pt x="693" y="925"/>
                  </a:lnTo>
                  <a:cubicBezTo>
                    <a:pt x="693" y="405"/>
                    <a:pt x="1097" y="1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2076904" y="2041658"/>
              <a:ext cx="45064" cy="66560"/>
            </a:xfrm>
            <a:custGeom>
              <a:avLst/>
              <a:gdLst/>
              <a:ahLst/>
              <a:cxnLst/>
              <a:rect l="l" t="t" r="r" b="b"/>
              <a:pathLst>
                <a:path w="1719" h="2539" extrusionOk="0">
                  <a:moveTo>
                    <a:pt x="347" y="0"/>
                  </a:moveTo>
                  <a:cubicBezTo>
                    <a:pt x="233" y="0"/>
                    <a:pt x="116" y="16"/>
                    <a:pt x="1" y="49"/>
                  </a:cubicBezTo>
                  <a:cubicBezTo>
                    <a:pt x="1343" y="323"/>
                    <a:pt x="1343" y="2228"/>
                    <a:pt x="15" y="2517"/>
                  </a:cubicBezTo>
                  <a:cubicBezTo>
                    <a:pt x="87" y="2532"/>
                    <a:pt x="163" y="2539"/>
                    <a:pt x="241" y="2539"/>
                  </a:cubicBezTo>
                  <a:cubicBezTo>
                    <a:pt x="318" y="2539"/>
                    <a:pt x="398" y="2532"/>
                    <a:pt x="477" y="2517"/>
                  </a:cubicBezTo>
                  <a:cubicBezTo>
                    <a:pt x="1213" y="2445"/>
                    <a:pt x="1719" y="1752"/>
                    <a:pt x="1589" y="1016"/>
                  </a:cubicBezTo>
                  <a:cubicBezTo>
                    <a:pt x="1468" y="412"/>
                    <a:pt x="933" y="0"/>
                    <a:pt x="347" y="0"/>
                  </a:cubicBezTo>
                  <a:close/>
                </a:path>
              </a:pathLst>
            </a:custGeom>
            <a:solidFill>
              <a:srgbClr val="D39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2008037" y="1981993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2527"/>
                  </a:lnTo>
                  <a:cubicBezTo>
                    <a:pt x="1" y="2772"/>
                    <a:pt x="203" y="2974"/>
                    <a:pt x="448" y="2989"/>
                  </a:cubicBezTo>
                  <a:lnTo>
                    <a:pt x="910" y="2989"/>
                  </a:lnTo>
                  <a:cubicBezTo>
                    <a:pt x="665" y="2974"/>
                    <a:pt x="448" y="2772"/>
                    <a:pt x="448" y="2527"/>
                  </a:cubicBezTo>
                  <a:lnTo>
                    <a:pt x="448" y="232"/>
                  </a:lnTo>
                  <a:cubicBezTo>
                    <a:pt x="448" y="102"/>
                    <a:pt x="549" y="1"/>
                    <a:pt x="679" y="1"/>
                  </a:cubicBezTo>
                  <a:close/>
                </a:path>
              </a:pathLst>
            </a:custGeom>
            <a:solidFill>
              <a:srgbClr val="D39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2008037" y="2090234"/>
              <a:ext cx="23882" cy="77963"/>
            </a:xfrm>
            <a:custGeom>
              <a:avLst/>
              <a:gdLst/>
              <a:ahLst/>
              <a:cxnLst/>
              <a:rect l="l" t="t" r="r" b="b"/>
              <a:pathLst>
                <a:path w="911" h="2974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lnTo>
                    <a:pt x="1" y="2974"/>
                  </a:lnTo>
                  <a:lnTo>
                    <a:pt x="448" y="2974"/>
                  </a:lnTo>
                  <a:lnTo>
                    <a:pt x="448" y="448"/>
                  </a:lnTo>
                  <a:cubicBezTo>
                    <a:pt x="448" y="202"/>
                    <a:pt x="665" y="0"/>
                    <a:pt x="910" y="0"/>
                  </a:cubicBezTo>
                  <a:close/>
                </a:path>
              </a:pathLst>
            </a:custGeom>
            <a:solidFill>
              <a:srgbClr val="D39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2058737" y="2168172"/>
              <a:ext cx="48105" cy="95973"/>
            </a:xfrm>
            <a:custGeom>
              <a:avLst/>
              <a:gdLst/>
              <a:ahLst/>
              <a:cxnLst/>
              <a:rect l="l" t="t" r="r" b="b"/>
              <a:pathLst>
                <a:path w="1835" h="3661" extrusionOk="0">
                  <a:moveTo>
                    <a:pt x="578" y="1"/>
                  </a:moveTo>
                  <a:cubicBezTo>
                    <a:pt x="824" y="1"/>
                    <a:pt x="1026" y="203"/>
                    <a:pt x="1026" y="463"/>
                  </a:cubicBezTo>
                  <a:lnTo>
                    <a:pt x="1026" y="925"/>
                  </a:lnTo>
                  <a:cubicBezTo>
                    <a:pt x="1026" y="1127"/>
                    <a:pt x="939" y="1314"/>
                    <a:pt x="795" y="1444"/>
                  </a:cubicBezTo>
                  <a:cubicBezTo>
                    <a:pt x="1" y="2108"/>
                    <a:pt x="319" y="3408"/>
                    <a:pt x="1329" y="3639"/>
                  </a:cubicBezTo>
                  <a:cubicBezTo>
                    <a:pt x="1416" y="3653"/>
                    <a:pt x="1499" y="3660"/>
                    <a:pt x="1582" y="3660"/>
                  </a:cubicBezTo>
                  <a:cubicBezTo>
                    <a:pt x="1665" y="3660"/>
                    <a:pt x="1748" y="3653"/>
                    <a:pt x="1834" y="3639"/>
                  </a:cubicBezTo>
                  <a:lnTo>
                    <a:pt x="1791" y="3624"/>
                  </a:lnTo>
                  <a:cubicBezTo>
                    <a:pt x="780" y="3393"/>
                    <a:pt x="463" y="2108"/>
                    <a:pt x="1257" y="1430"/>
                  </a:cubicBezTo>
                  <a:cubicBezTo>
                    <a:pt x="1401" y="1314"/>
                    <a:pt x="1488" y="1112"/>
                    <a:pt x="1488" y="925"/>
                  </a:cubicBezTo>
                  <a:lnTo>
                    <a:pt x="1488" y="463"/>
                  </a:lnTo>
                  <a:cubicBezTo>
                    <a:pt x="1488" y="203"/>
                    <a:pt x="1286" y="1"/>
                    <a:pt x="1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1995926" y="2167805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448" y="0"/>
                  </a:moveTo>
                  <a:lnTo>
                    <a:pt x="448" y="2527"/>
                  </a:lnTo>
                  <a:cubicBezTo>
                    <a:pt x="448" y="2786"/>
                    <a:pt x="246" y="2989"/>
                    <a:pt x="1" y="2989"/>
                  </a:cubicBezTo>
                  <a:lnTo>
                    <a:pt x="463" y="2989"/>
                  </a:lnTo>
                  <a:cubicBezTo>
                    <a:pt x="708" y="2989"/>
                    <a:pt x="910" y="2786"/>
                    <a:pt x="910" y="2527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1905484" y="2228152"/>
              <a:ext cx="45431" cy="66586"/>
            </a:xfrm>
            <a:custGeom>
              <a:avLst/>
              <a:gdLst/>
              <a:ahLst/>
              <a:cxnLst/>
              <a:rect l="l" t="t" r="r" b="b"/>
              <a:pathLst>
                <a:path w="1733" h="2540" extrusionOk="0">
                  <a:moveTo>
                    <a:pt x="1487" y="1"/>
                  </a:moveTo>
                  <a:cubicBezTo>
                    <a:pt x="1412" y="1"/>
                    <a:pt x="1336" y="8"/>
                    <a:pt x="1256" y="23"/>
                  </a:cubicBezTo>
                  <a:cubicBezTo>
                    <a:pt x="520" y="95"/>
                    <a:pt x="1" y="788"/>
                    <a:pt x="145" y="1509"/>
                  </a:cubicBezTo>
                  <a:cubicBezTo>
                    <a:pt x="254" y="2126"/>
                    <a:pt x="787" y="2540"/>
                    <a:pt x="1382" y="2540"/>
                  </a:cubicBezTo>
                  <a:cubicBezTo>
                    <a:pt x="1497" y="2540"/>
                    <a:pt x="1615" y="2524"/>
                    <a:pt x="1733" y="2491"/>
                  </a:cubicBezTo>
                  <a:cubicBezTo>
                    <a:pt x="1026" y="2361"/>
                    <a:pt x="578" y="1683"/>
                    <a:pt x="737" y="990"/>
                  </a:cubicBezTo>
                  <a:cubicBezTo>
                    <a:pt x="838" y="499"/>
                    <a:pt x="1228" y="109"/>
                    <a:pt x="1718" y="23"/>
                  </a:cubicBezTo>
                  <a:cubicBezTo>
                    <a:pt x="1639" y="8"/>
                    <a:pt x="1563" y="1"/>
                    <a:pt x="1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1995926" y="2276020"/>
              <a:ext cx="29938" cy="77990"/>
            </a:xfrm>
            <a:custGeom>
              <a:avLst/>
              <a:gdLst/>
              <a:ahLst/>
              <a:cxnLst/>
              <a:rect l="l" t="t" r="r" b="b"/>
              <a:pathLst>
                <a:path w="1142" h="2975" extrusionOk="0">
                  <a:moveTo>
                    <a:pt x="1" y="1"/>
                  </a:moveTo>
                  <a:cubicBezTo>
                    <a:pt x="246" y="1"/>
                    <a:pt x="448" y="203"/>
                    <a:pt x="448" y="463"/>
                  </a:cubicBezTo>
                  <a:lnTo>
                    <a:pt x="448" y="2744"/>
                  </a:lnTo>
                  <a:cubicBezTo>
                    <a:pt x="448" y="2874"/>
                    <a:pt x="549" y="2975"/>
                    <a:pt x="679" y="2975"/>
                  </a:cubicBezTo>
                  <a:lnTo>
                    <a:pt x="1141" y="2975"/>
                  </a:lnTo>
                  <a:cubicBezTo>
                    <a:pt x="1011" y="2975"/>
                    <a:pt x="910" y="2874"/>
                    <a:pt x="910" y="2744"/>
                  </a:cubicBezTo>
                  <a:lnTo>
                    <a:pt x="910" y="463"/>
                  </a:lnTo>
                  <a:cubicBezTo>
                    <a:pt x="910" y="203"/>
                    <a:pt x="708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38"/>
          <p:cNvGrpSpPr/>
          <p:nvPr/>
        </p:nvGrpSpPr>
        <p:grpSpPr>
          <a:xfrm>
            <a:off x="4297086" y="2234424"/>
            <a:ext cx="541203" cy="420009"/>
            <a:chOff x="5632602" y="2025510"/>
            <a:chExt cx="370130" cy="287264"/>
          </a:xfrm>
        </p:grpSpPr>
        <p:sp>
          <p:nvSpPr>
            <p:cNvPr id="1502" name="Google Shape;1502;p38"/>
            <p:cNvSpPr/>
            <p:nvPr/>
          </p:nvSpPr>
          <p:spPr>
            <a:xfrm>
              <a:off x="5695046" y="2050493"/>
              <a:ext cx="296701" cy="191501"/>
            </a:xfrm>
            <a:custGeom>
              <a:avLst/>
              <a:gdLst/>
              <a:ahLst/>
              <a:cxnLst/>
              <a:rect l="l" t="t" r="r" b="b"/>
              <a:pathLst>
                <a:path w="11318" h="7305" extrusionOk="0">
                  <a:moveTo>
                    <a:pt x="0" y="0"/>
                  </a:moveTo>
                  <a:lnTo>
                    <a:pt x="0" y="4649"/>
                  </a:lnTo>
                  <a:lnTo>
                    <a:pt x="780" y="4649"/>
                  </a:lnTo>
                  <a:lnTo>
                    <a:pt x="780" y="5168"/>
                  </a:lnTo>
                  <a:lnTo>
                    <a:pt x="996" y="5240"/>
                  </a:lnTo>
                  <a:cubicBezTo>
                    <a:pt x="1126" y="5284"/>
                    <a:pt x="1242" y="5327"/>
                    <a:pt x="1357" y="5399"/>
                  </a:cubicBezTo>
                  <a:lnTo>
                    <a:pt x="1559" y="5500"/>
                  </a:lnTo>
                  <a:lnTo>
                    <a:pt x="1920" y="5139"/>
                  </a:lnTo>
                  <a:lnTo>
                    <a:pt x="2498" y="5717"/>
                  </a:lnTo>
                  <a:lnTo>
                    <a:pt x="2137" y="6078"/>
                  </a:lnTo>
                  <a:lnTo>
                    <a:pt x="2238" y="6280"/>
                  </a:lnTo>
                  <a:cubicBezTo>
                    <a:pt x="2310" y="6395"/>
                    <a:pt x="2353" y="6511"/>
                    <a:pt x="2397" y="6641"/>
                  </a:cubicBezTo>
                  <a:lnTo>
                    <a:pt x="2454" y="6857"/>
                  </a:lnTo>
                  <a:lnTo>
                    <a:pt x="2974" y="6857"/>
                  </a:lnTo>
                  <a:lnTo>
                    <a:pt x="2974" y="7305"/>
                  </a:lnTo>
                  <a:lnTo>
                    <a:pt x="11318" y="7305"/>
                  </a:lnTo>
                  <a:lnTo>
                    <a:pt x="113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5735522" y="2241967"/>
              <a:ext cx="50359" cy="23882"/>
            </a:xfrm>
            <a:custGeom>
              <a:avLst/>
              <a:gdLst/>
              <a:ahLst/>
              <a:cxnLst/>
              <a:rect l="l" t="t" r="r" b="b"/>
              <a:pathLst>
                <a:path w="1921" h="911" extrusionOk="0">
                  <a:moveTo>
                    <a:pt x="1098" y="1"/>
                  </a:moveTo>
                  <a:lnTo>
                    <a:pt x="1098" y="30"/>
                  </a:lnTo>
                  <a:lnTo>
                    <a:pt x="434" y="30"/>
                  </a:lnTo>
                  <a:lnTo>
                    <a:pt x="434" y="44"/>
                  </a:lnTo>
                  <a:cubicBezTo>
                    <a:pt x="405" y="376"/>
                    <a:pt x="261" y="679"/>
                    <a:pt x="1" y="910"/>
                  </a:cubicBezTo>
                  <a:lnTo>
                    <a:pt x="1228" y="910"/>
                  </a:lnTo>
                  <a:cubicBezTo>
                    <a:pt x="1271" y="780"/>
                    <a:pt x="1329" y="650"/>
                    <a:pt x="1358" y="520"/>
                  </a:cubicBezTo>
                  <a:lnTo>
                    <a:pt x="1921" y="520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5746899" y="2179156"/>
              <a:ext cx="38982" cy="62470"/>
            </a:xfrm>
            <a:custGeom>
              <a:avLst/>
              <a:gdLst/>
              <a:ahLst/>
              <a:cxnLst/>
              <a:rect l="l" t="t" r="r" b="b"/>
              <a:pathLst>
                <a:path w="1487" h="2383" extrusionOk="0">
                  <a:moveTo>
                    <a:pt x="274" y="0"/>
                  </a:moveTo>
                  <a:lnTo>
                    <a:pt x="0" y="275"/>
                  </a:lnTo>
                  <a:lnTo>
                    <a:pt x="534" y="809"/>
                  </a:lnTo>
                  <a:lnTo>
                    <a:pt x="173" y="1170"/>
                  </a:lnTo>
                  <a:lnTo>
                    <a:pt x="274" y="1357"/>
                  </a:lnTo>
                  <a:cubicBezTo>
                    <a:pt x="332" y="1473"/>
                    <a:pt x="390" y="1603"/>
                    <a:pt x="419" y="1718"/>
                  </a:cubicBezTo>
                  <a:lnTo>
                    <a:pt x="491" y="1935"/>
                  </a:lnTo>
                  <a:lnTo>
                    <a:pt x="1010" y="1935"/>
                  </a:lnTo>
                  <a:lnTo>
                    <a:pt x="1010" y="2382"/>
                  </a:lnTo>
                  <a:lnTo>
                    <a:pt x="1487" y="2382"/>
                  </a:lnTo>
                  <a:lnTo>
                    <a:pt x="1487" y="1790"/>
                  </a:lnTo>
                  <a:lnTo>
                    <a:pt x="924" y="1790"/>
                  </a:lnTo>
                  <a:cubicBezTo>
                    <a:pt x="881" y="1574"/>
                    <a:pt x="794" y="1386"/>
                    <a:pt x="678" y="1199"/>
                  </a:cubicBezTo>
                  <a:lnTo>
                    <a:pt x="1083" y="80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5698821" y="2168565"/>
              <a:ext cx="42783" cy="26136"/>
            </a:xfrm>
            <a:custGeom>
              <a:avLst/>
              <a:gdLst/>
              <a:ahLst/>
              <a:cxnLst/>
              <a:rect l="l" t="t" r="r" b="b"/>
              <a:pathLst>
                <a:path w="1632" h="997" extrusionOk="0">
                  <a:moveTo>
                    <a:pt x="1" y="0"/>
                  </a:moveTo>
                  <a:lnTo>
                    <a:pt x="1" y="159"/>
                  </a:lnTo>
                  <a:lnTo>
                    <a:pt x="636" y="159"/>
                  </a:lnTo>
                  <a:lnTo>
                    <a:pt x="636" y="679"/>
                  </a:lnTo>
                  <a:lnTo>
                    <a:pt x="852" y="736"/>
                  </a:lnTo>
                  <a:cubicBezTo>
                    <a:pt x="982" y="780"/>
                    <a:pt x="1098" y="823"/>
                    <a:pt x="1213" y="895"/>
                  </a:cubicBezTo>
                  <a:lnTo>
                    <a:pt x="1415" y="996"/>
                  </a:lnTo>
                  <a:lnTo>
                    <a:pt x="1632" y="765"/>
                  </a:lnTo>
                  <a:cubicBezTo>
                    <a:pt x="1473" y="679"/>
                    <a:pt x="1300" y="607"/>
                    <a:pt x="1127" y="563"/>
                  </a:cubicBezTo>
                  <a:lnTo>
                    <a:pt x="11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5695046" y="2050493"/>
              <a:ext cx="9857" cy="118099"/>
            </a:xfrm>
            <a:custGeom>
              <a:avLst/>
              <a:gdLst/>
              <a:ahLst/>
              <a:cxnLst/>
              <a:rect l="l" t="t" r="r" b="b"/>
              <a:pathLst>
                <a:path w="376" h="4505" extrusionOk="0">
                  <a:moveTo>
                    <a:pt x="0" y="0"/>
                  </a:moveTo>
                  <a:lnTo>
                    <a:pt x="0" y="4504"/>
                  </a:lnTo>
                  <a:lnTo>
                    <a:pt x="376" y="450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5695046" y="2049732"/>
              <a:ext cx="296701" cy="9857"/>
            </a:xfrm>
            <a:custGeom>
              <a:avLst/>
              <a:gdLst/>
              <a:ahLst/>
              <a:cxnLst/>
              <a:rect l="l" t="t" r="r" b="b"/>
              <a:pathLst>
                <a:path w="11318" h="376" extrusionOk="0">
                  <a:moveTo>
                    <a:pt x="0" y="1"/>
                  </a:moveTo>
                  <a:lnTo>
                    <a:pt x="0" y="376"/>
                  </a:lnTo>
                  <a:lnTo>
                    <a:pt x="11318" y="376"/>
                  </a:lnTo>
                  <a:lnTo>
                    <a:pt x="113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5725324" y="2240473"/>
              <a:ext cx="277014" cy="26503"/>
            </a:xfrm>
            <a:custGeom>
              <a:avLst/>
              <a:gdLst/>
              <a:ahLst/>
              <a:cxnLst/>
              <a:rect l="l" t="t" r="r" b="b"/>
              <a:pathLst>
                <a:path w="10567" h="1011" extrusionOk="0">
                  <a:moveTo>
                    <a:pt x="1487" y="0"/>
                  </a:moveTo>
                  <a:cubicBezTo>
                    <a:pt x="1458" y="0"/>
                    <a:pt x="1444" y="14"/>
                    <a:pt x="1429" y="43"/>
                  </a:cubicBezTo>
                  <a:lnTo>
                    <a:pt x="477" y="43"/>
                  </a:lnTo>
                  <a:cubicBezTo>
                    <a:pt x="462" y="43"/>
                    <a:pt x="433" y="58"/>
                    <a:pt x="433" y="87"/>
                  </a:cubicBezTo>
                  <a:lnTo>
                    <a:pt x="433" y="159"/>
                  </a:lnTo>
                  <a:lnTo>
                    <a:pt x="433" y="188"/>
                  </a:lnTo>
                  <a:lnTo>
                    <a:pt x="433" y="202"/>
                  </a:lnTo>
                  <a:lnTo>
                    <a:pt x="433" y="217"/>
                  </a:lnTo>
                  <a:cubicBezTo>
                    <a:pt x="404" y="505"/>
                    <a:pt x="260" y="765"/>
                    <a:pt x="29" y="924"/>
                  </a:cubicBezTo>
                  <a:cubicBezTo>
                    <a:pt x="0" y="953"/>
                    <a:pt x="15" y="1010"/>
                    <a:pt x="58" y="1010"/>
                  </a:cubicBezTo>
                  <a:lnTo>
                    <a:pt x="10524" y="1010"/>
                  </a:lnTo>
                  <a:cubicBezTo>
                    <a:pt x="10553" y="1010"/>
                    <a:pt x="10567" y="996"/>
                    <a:pt x="10567" y="967"/>
                  </a:cubicBezTo>
                  <a:lnTo>
                    <a:pt x="10567" y="58"/>
                  </a:lnTo>
                  <a:cubicBezTo>
                    <a:pt x="10567" y="29"/>
                    <a:pt x="10553" y="14"/>
                    <a:pt x="10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5684062" y="2025510"/>
              <a:ext cx="318670" cy="26136"/>
            </a:xfrm>
            <a:custGeom>
              <a:avLst/>
              <a:gdLst/>
              <a:ahLst/>
              <a:cxnLst/>
              <a:rect l="l" t="t" r="r" b="b"/>
              <a:pathLst>
                <a:path w="12156" h="997" extrusionOk="0">
                  <a:moveTo>
                    <a:pt x="44" y="1"/>
                  </a:moveTo>
                  <a:cubicBezTo>
                    <a:pt x="15" y="1"/>
                    <a:pt x="1" y="15"/>
                    <a:pt x="1" y="44"/>
                  </a:cubicBezTo>
                  <a:lnTo>
                    <a:pt x="1" y="953"/>
                  </a:lnTo>
                  <a:cubicBezTo>
                    <a:pt x="1" y="982"/>
                    <a:pt x="15" y="997"/>
                    <a:pt x="44" y="997"/>
                  </a:cubicBezTo>
                  <a:lnTo>
                    <a:pt x="12112" y="997"/>
                  </a:lnTo>
                  <a:cubicBezTo>
                    <a:pt x="12127" y="997"/>
                    <a:pt x="12155" y="982"/>
                    <a:pt x="12155" y="953"/>
                  </a:cubicBezTo>
                  <a:lnTo>
                    <a:pt x="12155" y="44"/>
                  </a:lnTo>
                  <a:cubicBezTo>
                    <a:pt x="12155" y="15"/>
                    <a:pt x="12127" y="1"/>
                    <a:pt x="1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5804022" y="2150005"/>
              <a:ext cx="25009" cy="58328"/>
            </a:xfrm>
            <a:custGeom>
              <a:avLst/>
              <a:gdLst/>
              <a:ahLst/>
              <a:cxnLst/>
              <a:rect l="l" t="t" r="r" b="b"/>
              <a:pathLst>
                <a:path w="954" h="2225" extrusionOk="0">
                  <a:moveTo>
                    <a:pt x="1" y="1"/>
                  </a:moveTo>
                  <a:lnTo>
                    <a:pt x="1" y="2224"/>
                  </a:lnTo>
                  <a:lnTo>
                    <a:pt x="953" y="222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5846779" y="2125048"/>
              <a:ext cx="25009" cy="83285"/>
            </a:xfrm>
            <a:custGeom>
              <a:avLst/>
              <a:gdLst/>
              <a:ahLst/>
              <a:cxnLst/>
              <a:rect l="l" t="t" r="r" b="b"/>
              <a:pathLst>
                <a:path w="954" h="3177" extrusionOk="0">
                  <a:moveTo>
                    <a:pt x="1" y="0"/>
                  </a:moveTo>
                  <a:lnTo>
                    <a:pt x="1" y="3176"/>
                  </a:lnTo>
                  <a:lnTo>
                    <a:pt x="954" y="3176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5888408" y="2140174"/>
              <a:ext cx="25009" cy="68159"/>
            </a:xfrm>
            <a:custGeom>
              <a:avLst/>
              <a:gdLst/>
              <a:ahLst/>
              <a:cxnLst/>
              <a:rect l="l" t="t" r="r" b="b"/>
              <a:pathLst>
                <a:path w="954" h="2600" extrusionOk="0">
                  <a:moveTo>
                    <a:pt x="1" y="1"/>
                  </a:moveTo>
                  <a:lnTo>
                    <a:pt x="1" y="2599"/>
                  </a:lnTo>
                  <a:lnTo>
                    <a:pt x="954" y="2599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5932318" y="2090995"/>
              <a:ext cx="25009" cy="117338"/>
            </a:xfrm>
            <a:custGeom>
              <a:avLst/>
              <a:gdLst/>
              <a:ahLst/>
              <a:cxnLst/>
              <a:rect l="l" t="t" r="r" b="b"/>
              <a:pathLst>
                <a:path w="954" h="4476" extrusionOk="0">
                  <a:moveTo>
                    <a:pt x="0" y="0"/>
                  </a:moveTo>
                  <a:lnTo>
                    <a:pt x="0" y="4475"/>
                  </a:lnTo>
                  <a:lnTo>
                    <a:pt x="953" y="447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5719636" y="2082658"/>
              <a:ext cx="47711" cy="11744"/>
            </a:xfrm>
            <a:custGeom>
              <a:avLst/>
              <a:gdLst/>
              <a:ahLst/>
              <a:cxnLst/>
              <a:rect l="l" t="t" r="r" b="b"/>
              <a:pathLst>
                <a:path w="1820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1516" y="448"/>
                  </a:lnTo>
                  <a:cubicBezTo>
                    <a:pt x="1820" y="448"/>
                    <a:pt x="1820" y="0"/>
                    <a:pt x="1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5719636" y="2102346"/>
              <a:ext cx="65118" cy="12138"/>
            </a:xfrm>
            <a:custGeom>
              <a:avLst/>
              <a:gdLst/>
              <a:ahLst/>
              <a:cxnLst/>
              <a:rect l="l" t="t" r="r" b="b"/>
              <a:pathLst>
                <a:path w="2484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2180" y="462"/>
                  </a:lnTo>
                  <a:cubicBezTo>
                    <a:pt x="2484" y="462"/>
                    <a:pt x="2484" y="0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5719636" y="2122374"/>
              <a:ext cx="65118" cy="11771"/>
            </a:xfrm>
            <a:custGeom>
              <a:avLst/>
              <a:gdLst/>
              <a:ahLst/>
              <a:cxnLst/>
              <a:rect l="l" t="t" r="r" b="b"/>
              <a:pathLst>
                <a:path w="2484" h="449" extrusionOk="0">
                  <a:moveTo>
                    <a:pt x="2194" y="1"/>
                  </a:moveTo>
                  <a:cubicBezTo>
                    <a:pt x="2190" y="1"/>
                    <a:pt x="2185" y="1"/>
                    <a:pt x="2180" y="1"/>
                  </a:cubicBezTo>
                  <a:lnTo>
                    <a:pt x="304" y="1"/>
                  </a:lnTo>
                  <a:cubicBezTo>
                    <a:pt x="1" y="1"/>
                    <a:pt x="1" y="449"/>
                    <a:pt x="304" y="449"/>
                  </a:cubicBezTo>
                  <a:lnTo>
                    <a:pt x="2180" y="449"/>
                  </a:lnTo>
                  <a:cubicBezTo>
                    <a:pt x="2479" y="449"/>
                    <a:pt x="2483" y="1"/>
                    <a:pt x="2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5719636" y="2142062"/>
              <a:ext cx="65118" cy="12138"/>
            </a:xfrm>
            <a:custGeom>
              <a:avLst/>
              <a:gdLst/>
              <a:ahLst/>
              <a:cxnLst/>
              <a:rect l="l" t="t" r="r" b="b"/>
              <a:pathLst>
                <a:path w="2484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2180" y="463"/>
                  </a:lnTo>
                  <a:cubicBezTo>
                    <a:pt x="2484" y="448"/>
                    <a:pt x="2484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5632602" y="2168172"/>
              <a:ext cx="144576" cy="144602"/>
            </a:xfrm>
            <a:custGeom>
              <a:avLst/>
              <a:gdLst/>
              <a:ahLst/>
              <a:cxnLst/>
              <a:rect l="l" t="t" r="r" b="b"/>
              <a:pathLst>
                <a:path w="5515" h="5516" extrusionOk="0">
                  <a:moveTo>
                    <a:pt x="3133" y="1748"/>
                  </a:moveTo>
                  <a:lnTo>
                    <a:pt x="3162" y="1762"/>
                  </a:lnTo>
                  <a:lnTo>
                    <a:pt x="3191" y="1776"/>
                  </a:lnTo>
                  <a:lnTo>
                    <a:pt x="3220" y="1776"/>
                  </a:lnTo>
                  <a:lnTo>
                    <a:pt x="3248" y="1791"/>
                  </a:lnTo>
                  <a:lnTo>
                    <a:pt x="3263" y="1805"/>
                  </a:lnTo>
                  <a:lnTo>
                    <a:pt x="3292" y="1820"/>
                  </a:lnTo>
                  <a:lnTo>
                    <a:pt x="3321" y="1834"/>
                  </a:lnTo>
                  <a:lnTo>
                    <a:pt x="3335" y="1849"/>
                  </a:lnTo>
                  <a:lnTo>
                    <a:pt x="3364" y="1863"/>
                  </a:lnTo>
                  <a:lnTo>
                    <a:pt x="3378" y="1863"/>
                  </a:lnTo>
                  <a:lnTo>
                    <a:pt x="3407" y="1877"/>
                  </a:lnTo>
                  <a:lnTo>
                    <a:pt x="3422" y="1892"/>
                  </a:lnTo>
                  <a:lnTo>
                    <a:pt x="3451" y="1906"/>
                  </a:lnTo>
                  <a:lnTo>
                    <a:pt x="3465" y="1921"/>
                  </a:lnTo>
                  <a:lnTo>
                    <a:pt x="3479" y="1935"/>
                  </a:lnTo>
                  <a:lnTo>
                    <a:pt x="3494" y="1950"/>
                  </a:lnTo>
                  <a:lnTo>
                    <a:pt x="3523" y="1979"/>
                  </a:lnTo>
                  <a:lnTo>
                    <a:pt x="3552" y="1993"/>
                  </a:lnTo>
                  <a:lnTo>
                    <a:pt x="3580" y="2022"/>
                  </a:lnTo>
                  <a:lnTo>
                    <a:pt x="3580" y="2036"/>
                  </a:lnTo>
                  <a:lnTo>
                    <a:pt x="3609" y="2051"/>
                  </a:lnTo>
                  <a:lnTo>
                    <a:pt x="3609" y="2065"/>
                  </a:lnTo>
                  <a:lnTo>
                    <a:pt x="3638" y="2080"/>
                  </a:lnTo>
                  <a:lnTo>
                    <a:pt x="3638" y="2094"/>
                  </a:lnTo>
                  <a:lnTo>
                    <a:pt x="3653" y="2123"/>
                  </a:lnTo>
                  <a:lnTo>
                    <a:pt x="3667" y="2137"/>
                  </a:lnTo>
                  <a:lnTo>
                    <a:pt x="3696" y="2152"/>
                  </a:lnTo>
                  <a:lnTo>
                    <a:pt x="3710" y="2181"/>
                  </a:lnTo>
                  <a:lnTo>
                    <a:pt x="3725" y="2195"/>
                  </a:lnTo>
                  <a:lnTo>
                    <a:pt x="3739" y="2224"/>
                  </a:lnTo>
                  <a:lnTo>
                    <a:pt x="3754" y="2253"/>
                  </a:lnTo>
                  <a:lnTo>
                    <a:pt x="3768" y="2267"/>
                  </a:lnTo>
                  <a:lnTo>
                    <a:pt x="3768" y="2296"/>
                  </a:lnTo>
                  <a:lnTo>
                    <a:pt x="3783" y="2325"/>
                  </a:lnTo>
                  <a:lnTo>
                    <a:pt x="3797" y="2339"/>
                  </a:lnTo>
                  <a:lnTo>
                    <a:pt x="3811" y="2368"/>
                  </a:lnTo>
                  <a:lnTo>
                    <a:pt x="3811" y="2397"/>
                  </a:lnTo>
                  <a:lnTo>
                    <a:pt x="3826" y="2412"/>
                  </a:lnTo>
                  <a:lnTo>
                    <a:pt x="3826" y="2440"/>
                  </a:lnTo>
                  <a:lnTo>
                    <a:pt x="3826" y="2469"/>
                  </a:lnTo>
                  <a:lnTo>
                    <a:pt x="3826" y="2498"/>
                  </a:lnTo>
                  <a:lnTo>
                    <a:pt x="3826" y="2513"/>
                  </a:lnTo>
                  <a:lnTo>
                    <a:pt x="3826" y="2541"/>
                  </a:lnTo>
                  <a:lnTo>
                    <a:pt x="3826" y="2556"/>
                  </a:lnTo>
                  <a:lnTo>
                    <a:pt x="3826" y="2570"/>
                  </a:lnTo>
                  <a:lnTo>
                    <a:pt x="3826" y="2599"/>
                  </a:lnTo>
                  <a:lnTo>
                    <a:pt x="3826" y="2628"/>
                  </a:lnTo>
                  <a:lnTo>
                    <a:pt x="3826" y="2671"/>
                  </a:lnTo>
                  <a:lnTo>
                    <a:pt x="3826" y="2700"/>
                  </a:lnTo>
                  <a:cubicBezTo>
                    <a:pt x="3898" y="2715"/>
                    <a:pt x="3898" y="2744"/>
                    <a:pt x="3898" y="2758"/>
                  </a:cubicBezTo>
                  <a:lnTo>
                    <a:pt x="3898" y="2830"/>
                  </a:lnTo>
                  <a:lnTo>
                    <a:pt x="3898" y="2859"/>
                  </a:lnTo>
                  <a:lnTo>
                    <a:pt x="3898" y="2902"/>
                  </a:lnTo>
                  <a:lnTo>
                    <a:pt x="3898" y="2917"/>
                  </a:lnTo>
                  <a:lnTo>
                    <a:pt x="3898" y="2975"/>
                  </a:lnTo>
                  <a:lnTo>
                    <a:pt x="3898" y="2989"/>
                  </a:lnTo>
                  <a:cubicBezTo>
                    <a:pt x="3898" y="3018"/>
                    <a:pt x="3898" y="3032"/>
                    <a:pt x="3884" y="3061"/>
                  </a:cubicBezTo>
                  <a:lnTo>
                    <a:pt x="3869" y="3119"/>
                  </a:lnTo>
                  <a:lnTo>
                    <a:pt x="3869" y="3133"/>
                  </a:lnTo>
                  <a:lnTo>
                    <a:pt x="3855" y="3191"/>
                  </a:lnTo>
                  <a:lnTo>
                    <a:pt x="3855" y="3206"/>
                  </a:lnTo>
                  <a:cubicBezTo>
                    <a:pt x="3826" y="3234"/>
                    <a:pt x="3811" y="3278"/>
                    <a:pt x="3797" y="3321"/>
                  </a:cubicBezTo>
                  <a:lnTo>
                    <a:pt x="3754" y="3379"/>
                  </a:lnTo>
                  <a:cubicBezTo>
                    <a:pt x="3725" y="3436"/>
                    <a:pt x="3682" y="3494"/>
                    <a:pt x="3638" y="3538"/>
                  </a:cubicBezTo>
                  <a:cubicBezTo>
                    <a:pt x="3580" y="3595"/>
                    <a:pt x="3537" y="3639"/>
                    <a:pt x="3479" y="3682"/>
                  </a:cubicBezTo>
                  <a:lnTo>
                    <a:pt x="3451" y="3696"/>
                  </a:lnTo>
                  <a:lnTo>
                    <a:pt x="3422" y="3725"/>
                  </a:lnTo>
                  <a:lnTo>
                    <a:pt x="3407" y="3725"/>
                  </a:lnTo>
                  <a:lnTo>
                    <a:pt x="3378" y="3740"/>
                  </a:lnTo>
                  <a:lnTo>
                    <a:pt x="3364" y="3740"/>
                  </a:lnTo>
                  <a:lnTo>
                    <a:pt x="3350" y="3754"/>
                  </a:lnTo>
                  <a:lnTo>
                    <a:pt x="3292" y="3783"/>
                  </a:lnTo>
                  <a:lnTo>
                    <a:pt x="3263" y="3797"/>
                  </a:lnTo>
                  <a:lnTo>
                    <a:pt x="3234" y="3797"/>
                  </a:lnTo>
                  <a:lnTo>
                    <a:pt x="3191" y="3826"/>
                  </a:lnTo>
                  <a:lnTo>
                    <a:pt x="3075" y="3826"/>
                  </a:lnTo>
                  <a:lnTo>
                    <a:pt x="3003" y="3841"/>
                  </a:lnTo>
                  <a:lnTo>
                    <a:pt x="2657" y="3841"/>
                  </a:lnTo>
                  <a:lnTo>
                    <a:pt x="2599" y="3826"/>
                  </a:lnTo>
                  <a:lnTo>
                    <a:pt x="2527" y="3826"/>
                  </a:lnTo>
                  <a:lnTo>
                    <a:pt x="2498" y="3812"/>
                  </a:lnTo>
                  <a:lnTo>
                    <a:pt x="2455" y="3797"/>
                  </a:lnTo>
                  <a:lnTo>
                    <a:pt x="2411" y="3783"/>
                  </a:lnTo>
                  <a:lnTo>
                    <a:pt x="2382" y="3768"/>
                  </a:lnTo>
                  <a:lnTo>
                    <a:pt x="2325" y="3740"/>
                  </a:lnTo>
                  <a:lnTo>
                    <a:pt x="2310" y="3740"/>
                  </a:lnTo>
                  <a:lnTo>
                    <a:pt x="2267" y="3711"/>
                  </a:lnTo>
                  <a:cubicBezTo>
                    <a:pt x="1978" y="3538"/>
                    <a:pt x="1790" y="3234"/>
                    <a:pt x="1747" y="2902"/>
                  </a:cubicBezTo>
                  <a:lnTo>
                    <a:pt x="1747" y="2888"/>
                  </a:lnTo>
                  <a:lnTo>
                    <a:pt x="1747" y="2845"/>
                  </a:lnTo>
                  <a:lnTo>
                    <a:pt x="1747" y="2772"/>
                  </a:lnTo>
                  <a:lnTo>
                    <a:pt x="1747" y="2686"/>
                  </a:lnTo>
                  <a:lnTo>
                    <a:pt x="1747" y="2657"/>
                  </a:lnTo>
                  <a:lnTo>
                    <a:pt x="1747" y="2614"/>
                  </a:lnTo>
                  <a:lnTo>
                    <a:pt x="1747" y="2585"/>
                  </a:lnTo>
                  <a:lnTo>
                    <a:pt x="1747" y="2556"/>
                  </a:lnTo>
                  <a:lnTo>
                    <a:pt x="1747" y="2541"/>
                  </a:lnTo>
                  <a:lnTo>
                    <a:pt x="1747" y="2513"/>
                  </a:lnTo>
                  <a:lnTo>
                    <a:pt x="1747" y="2484"/>
                  </a:lnTo>
                  <a:lnTo>
                    <a:pt x="1747" y="2469"/>
                  </a:lnTo>
                  <a:lnTo>
                    <a:pt x="1747" y="2440"/>
                  </a:lnTo>
                  <a:lnTo>
                    <a:pt x="1747" y="2412"/>
                  </a:lnTo>
                  <a:lnTo>
                    <a:pt x="1762" y="2397"/>
                  </a:lnTo>
                  <a:lnTo>
                    <a:pt x="1776" y="2368"/>
                  </a:lnTo>
                  <a:lnTo>
                    <a:pt x="1776" y="2339"/>
                  </a:lnTo>
                  <a:lnTo>
                    <a:pt x="1790" y="2325"/>
                  </a:lnTo>
                  <a:lnTo>
                    <a:pt x="1805" y="2296"/>
                  </a:lnTo>
                  <a:lnTo>
                    <a:pt x="1819" y="2267"/>
                  </a:lnTo>
                  <a:lnTo>
                    <a:pt x="1834" y="2253"/>
                  </a:lnTo>
                  <a:lnTo>
                    <a:pt x="1848" y="2224"/>
                  </a:lnTo>
                  <a:lnTo>
                    <a:pt x="1863" y="2195"/>
                  </a:lnTo>
                  <a:lnTo>
                    <a:pt x="1877" y="2181"/>
                  </a:lnTo>
                  <a:lnTo>
                    <a:pt x="1892" y="2152"/>
                  </a:lnTo>
                  <a:lnTo>
                    <a:pt x="1906" y="2137"/>
                  </a:lnTo>
                  <a:lnTo>
                    <a:pt x="1920" y="2108"/>
                  </a:lnTo>
                  <a:lnTo>
                    <a:pt x="1935" y="2094"/>
                  </a:lnTo>
                  <a:lnTo>
                    <a:pt x="1949" y="2080"/>
                  </a:lnTo>
                  <a:lnTo>
                    <a:pt x="1964" y="2051"/>
                  </a:lnTo>
                  <a:lnTo>
                    <a:pt x="1978" y="2036"/>
                  </a:lnTo>
                  <a:lnTo>
                    <a:pt x="1993" y="2022"/>
                  </a:lnTo>
                  <a:lnTo>
                    <a:pt x="2007" y="2007"/>
                  </a:lnTo>
                  <a:lnTo>
                    <a:pt x="2050" y="1979"/>
                  </a:lnTo>
                  <a:lnTo>
                    <a:pt x="2079" y="1935"/>
                  </a:lnTo>
                  <a:lnTo>
                    <a:pt x="2094" y="1935"/>
                  </a:lnTo>
                  <a:lnTo>
                    <a:pt x="2123" y="1906"/>
                  </a:lnTo>
                  <a:lnTo>
                    <a:pt x="2137" y="1892"/>
                  </a:lnTo>
                  <a:lnTo>
                    <a:pt x="2166" y="1877"/>
                  </a:lnTo>
                  <a:lnTo>
                    <a:pt x="2180" y="1863"/>
                  </a:lnTo>
                  <a:lnTo>
                    <a:pt x="2209" y="1849"/>
                  </a:lnTo>
                  <a:lnTo>
                    <a:pt x="2224" y="1849"/>
                  </a:lnTo>
                  <a:lnTo>
                    <a:pt x="2252" y="1834"/>
                  </a:lnTo>
                  <a:lnTo>
                    <a:pt x="2267" y="1820"/>
                  </a:lnTo>
                  <a:lnTo>
                    <a:pt x="2296" y="1805"/>
                  </a:lnTo>
                  <a:lnTo>
                    <a:pt x="2310" y="1791"/>
                  </a:lnTo>
                  <a:lnTo>
                    <a:pt x="2339" y="1776"/>
                  </a:lnTo>
                  <a:lnTo>
                    <a:pt x="2368" y="1776"/>
                  </a:lnTo>
                  <a:lnTo>
                    <a:pt x="2397" y="1762"/>
                  </a:lnTo>
                  <a:lnTo>
                    <a:pt x="2411" y="1762"/>
                  </a:lnTo>
                  <a:lnTo>
                    <a:pt x="2440" y="1748"/>
                  </a:lnTo>
                  <a:close/>
                  <a:moveTo>
                    <a:pt x="2209" y="1"/>
                  </a:moveTo>
                  <a:cubicBezTo>
                    <a:pt x="2166" y="1"/>
                    <a:pt x="2137" y="44"/>
                    <a:pt x="2137" y="87"/>
                  </a:cubicBezTo>
                  <a:lnTo>
                    <a:pt x="2137" y="578"/>
                  </a:lnTo>
                  <a:cubicBezTo>
                    <a:pt x="1964" y="622"/>
                    <a:pt x="1805" y="679"/>
                    <a:pt x="1646" y="766"/>
                  </a:cubicBezTo>
                  <a:lnTo>
                    <a:pt x="1300" y="434"/>
                  </a:lnTo>
                  <a:cubicBezTo>
                    <a:pt x="1285" y="419"/>
                    <a:pt x="1267" y="412"/>
                    <a:pt x="1247" y="412"/>
                  </a:cubicBezTo>
                  <a:cubicBezTo>
                    <a:pt x="1228" y="412"/>
                    <a:pt x="1206" y="419"/>
                    <a:pt x="1184" y="434"/>
                  </a:cubicBezTo>
                  <a:lnTo>
                    <a:pt x="419" y="1199"/>
                  </a:lnTo>
                  <a:cubicBezTo>
                    <a:pt x="390" y="1228"/>
                    <a:pt x="390" y="1286"/>
                    <a:pt x="419" y="1314"/>
                  </a:cubicBezTo>
                  <a:lnTo>
                    <a:pt x="766" y="1661"/>
                  </a:lnTo>
                  <a:cubicBezTo>
                    <a:pt x="679" y="1805"/>
                    <a:pt x="607" y="1964"/>
                    <a:pt x="563" y="2137"/>
                  </a:cubicBezTo>
                  <a:lnTo>
                    <a:pt x="73" y="2137"/>
                  </a:lnTo>
                  <a:cubicBezTo>
                    <a:pt x="29" y="2137"/>
                    <a:pt x="0" y="2181"/>
                    <a:pt x="0" y="2224"/>
                  </a:cubicBezTo>
                  <a:lnTo>
                    <a:pt x="0" y="3307"/>
                  </a:lnTo>
                  <a:cubicBezTo>
                    <a:pt x="0" y="3350"/>
                    <a:pt x="29" y="3393"/>
                    <a:pt x="73" y="3393"/>
                  </a:cubicBezTo>
                  <a:lnTo>
                    <a:pt x="563" y="3393"/>
                  </a:lnTo>
                  <a:cubicBezTo>
                    <a:pt x="607" y="3552"/>
                    <a:pt x="679" y="3725"/>
                    <a:pt x="766" y="3870"/>
                  </a:cubicBezTo>
                  <a:lnTo>
                    <a:pt x="419" y="4216"/>
                  </a:lnTo>
                  <a:cubicBezTo>
                    <a:pt x="390" y="4245"/>
                    <a:pt x="390" y="4303"/>
                    <a:pt x="419" y="4331"/>
                  </a:cubicBezTo>
                  <a:lnTo>
                    <a:pt x="1184" y="5097"/>
                  </a:lnTo>
                  <a:cubicBezTo>
                    <a:pt x="1206" y="5111"/>
                    <a:pt x="1228" y="5118"/>
                    <a:pt x="1247" y="5118"/>
                  </a:cubicBezTo>
                  <a:cubicBezTo>
                    <a:pt x="1267" y="5118"/>
                    <a:pt x="1285" y="5111"/>
                    <a:pt x="1300" y="5097"/>
                  </a:cubicBezTo>
                  <a:lnTo>
                    <a:pt x="1646" y="4750"/>
                  </a:lnTo>
                  <a:cubicBezTo>
                    <a:pt x="1805" y="4837"/>
                    <a:pt x="1964" y="4909"/>
                    <a:pt x="2123" y="4952"/>
                  </a:cubicBezTo>
                  <a:lnTo>
                    <a:pt x="2123" y="5443"/>
                  </a:lnTo>
                  <a:cubicBezTo>
                    <a:pt x="2123" y="5486"/>
                    <a:pt x="2166" y="5515"/>
                    <a:pt x="2209" y="5515"/>
                  </a:cubicBezTo>
                  <a:lnTo>
                    <a:pt x="3292" y="5515"/>
                  </a:lnTo>
                  <a:cubicBezTo>
                    <a:pt x="3335" y="5515"/>
                    <a:pt x="3378" y="5486"/>
                    <a:pt x="3378" y="5443"/>
                  </a:cubicBezTo>
                  <a:lnTo>
                    <a:pt x="3378" y="4952"/>
                  </a:lnTo>
                  <a:cubicBezTo>
                    <a:pt x="3552" y="4909"/>
                    <a:pt x="3710" y="4837"/>
                    <a:pt x="3855" y="4750"/>
                  </a:cubicBezTo>
                  <a:lnTo>
                    <a:pt x="4201" y="5097"/>
                  </a:lnTo>
                  <a:cubicBezTo>
                    <a:pt x="4216" y="5111"/>
                    <a:pt x="4237" y="5118"/>
                    <a:pt x="4259" y="5118"/>
                  </a:cubicBezTo>
                  <a:cubicBezTo>
                    <a:pt x="4281" y="5118"/>
                    <a:pt x="4302" y="5111"/>
                    <a:pt x="4317" y="5097"/>
                  </a:cubicBezTo>
                  <a:lnTo>
                    <a:pt x="5082" y="4331"/>
                  </a:lnTo>
                  <a:cubicBezTo>
                    <a:pt x="5125" y="4303"/>
                    <a:pt x="5125" y="4245"/>
                    <a:pt x="5082" y="4216"/>
                  </a:cubicBezTo>
                  <a:lnTo>
                    <a:pt x="4750" y="3870"/>
                  </a:lnTo>
                  <a:cubicBezTo>
                    <a:pt x="4836" y="3725"/>
                    <a:pt x="4894" y="3552"/>
                    <a:pt x="4952" y="3393"/>
                  </a:cubicBezTo>
                  <a:lnTo>
                    <a:pt x="5428" y="3393"/>
                  </a:lnTo>
                  <a:cubicBezTo>
                    <a:pt x="5472" y="3393"/>
                    <a:pt x="5515" y="3350"/>
                    <a:pt x="5515" y="3307"/>
                  </a:cubicBezTo>
                  <a:lnTo>
                    <a:pt x="5515" y="2224"/>
                  </a:lnTo>
                  <a:cubicBezTo>
                    <a:pt x="5515" y="2181"/>
                    <a:pt x="5472" y="2137"/>
                    <a:pt x="5428" y="2137"/>
                  </a:cubicBezTo>
                  <a:lnTo>
                    <a:pt x="4952" y="2137"/>
                  </a:lnTo>
                  <a:cubicBezTo>
                    <a:pt x="4894" y="1964"/>
                    <a:pt x="4836" y="1805"/>
                    <a:pt x="4750" y="1661"/>
                  </a:cubicBezTo>
                  <a:lnTo>
                    <a:pt x="5096" y="1314"/>
                  </a:lnTo>
                  <a:cubicBezTo>
                    <a:pt x="5125" y="1286"/>
                    <a:pt x="5125" y="1228"/>
                    <a:pt x="5096" y="1199"/>
                  </a:cubicBezTo>
                  <a:lnTo>
                    <a:pt x="4317" y="434"/>
                  </a:lnTo>
                  <a:cubicBezTo>
                    <a:pt x="4302" y="412"/>
                    <a:pt x="4281" y="401"/>
                    <a:pt x="4259" y="401"/>
                  </a:cubicBezTo>
                  <a:cubicBezTo>
                    <a:pt x="4237" y="401"/>
                    <a:pt x="4216" y="412"/>
                    <a:pt x="4201" y="434"/>
                  </a:cubicBezTo>
                  <a:lnTo>
                    <a:pt x="3869" y="766"/>
                  </a:lnTo>
                  <a:cubicBezTo>
                    <a:pt x="3710" y="679"/>
                    <a:pt x="3552" y="622"/>
                    <a:pt x="3378" y="564"/>
                  </a:cubicBezTo>
                  <a:lnTo>
                    <a:pt x="3378" y="87"/>
                  </a:lnTo>
                  <a:cubicBezTo>
                    <a:pt x="3378" y="44"/>
                    <a:pt x="3350" y="1"/>
                    <a:pt x="3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5669696" y="2213602"/>
              <a:ext cx="29151" cy="54894"/>
            </a:xfrm>
            <a:custGeom>
              <a:avLst/>
              <a:gdLst/>
              <a:ahLst/>
              <a:cxnLst/>
              <a:rect l="l" t="t" r="r" b="b"/>
              <a:pathLst>
                <a:path w="1112" h="2094" extrusionOk="0">
                  <a:moveTo>
                    <a:pt x="708" y="0"/>
                  </a:moveTo>
                  <a:lnTo>
                    <a:pt x="679" y="15"/>
                  </a:lnTo>
                  <a:lnTo>
                    <a:pt x="664" y="15"/>
                  </a:lnTo>
                  <a:lnTo>
                    <a:pt x="635" y="29"/>
                  </a:lnTo>
                  <a:lnTo>
                    <a:pt x="606" y="29"/>
                  </a:lnTo>
                  <a:lnTo>
                    <a:pt x="578" y="43"/>
                  </a:lnTo>
                  <a:lnTo>
                    <a:pt x="563" y="58"/>
                  </a:lnTo>
                  <a:lnTo>
                    <a:pt x="534" y="72"/>
                  </a:lnTo>
                  <a:lnTo>
                    <a:pt x="520" y="87"/>
                  </a:lnTo>
                  <a:lnTo>
                    <a:pt x="491" y="101"/>
                  </a:lnTo>
                  <a:lnTo>
                    <a:pt x="477" y="101"/>
                  </a:lnTo>
                  <a:lnTo>
                    <a:pt x="448" y="130"/>
                  </a:lnTo>
                  <a:lnTo>
                    <a:pt x="433" y="130"/>
                  </a:lnTo>
                  <a:lnTo>
                    <a:pt x="404" y="159"/>
                  </a:lnTo>
                  <a:lnTo>
                    <a:pt x="390" y="159"/>
                  </a:lnTo>
                  <a:lnTo>
                    <a:pt x="361" y="188"/>
                  </a:lnTo>
                  <a:lnTo>
                    <a:pt x="347" y="202"/>
                  </a:lnTo>
                  <a:lnTo>
                    <a:pt x="318" y="231"/>
                  </a:lnTo>
                  <a:lnTo>
                    <a:pt x="274" y="260"/>
                  </a:lnTo>
                  <a:lnTo>
                    <a:pt x="260" y="274"/>
                  </a:lnTo>
                  <a:lnTo>
                    <a:pt x="246" y="289"/>
                  </a:lnTo>
                  <a:lnTo>
                    <a:pt x="231" y="303"/>
                  </a:lnTo>
                  <a:lnTo>
                    <a:pt x="217" y="332"/>
                  </a:lnTo>
                  <a:lnTo>
                    <a:pt x="202" y="303"/>
                  </a:lnTo>
                  <a:lnTo>
                    <a:pt x="188" y="332"/>
                  </a:lnTo>
                  <a:lnTo>
                    <a:pt x="159" y="347"/>
                  </a:lnTo>
                  <a:lnTo>
                    <a:pt x="145" y="375"/>
                  </a:lnTo>
                  <a:lnTo>
                    <a:pt x="130" y="390"/>
                  </a:lnTo>
                  <a:lnTo>
                    <a:pt x="116" y="419"/>
                  </a:lnTo>
                  <a:lnTo>
                    <a:pt x="101" y="448"/>
                  </a:lnTo>
                  <a:lnTo>
                    <a:pt x="87" y="462"/>
                  </a:lnTo>
                  <a:lnTo>
                    <a:pt x="72" y="491"/>
                  </a:lnTo>
                  <a:lnTo>
                    <a:pt x="58" y="520"/>
                  </a:lnTo>
                  <a:lnTo>
                    <a:pt x="58" y="534"/>
                  </a:lnTo>
                  <a:lnTo>
                    <a:pt x="43" y="563"/>
                  </a:lnTo>
                  <a:lnTo>
                    <a:pt x="29" y="592"/>
                  </a:lnTo>
                  <a:lnTo>
                    <a:pt x="15" y="621"/>
                  </a:lnTo>
                  <a:lnTo>
                    <a:pt x="15" y="635"/>
                  </a:lnTo>
                  <a:lnTo>
                    <a:pt x="0" y="664"/>
                  </a:lnTo>
                  <a:lnTo>
                    <a:pt x="0" y="693"/>
                  </a:lnTo>
                  <a:lnTo>
                    <a:pt x="0" y="707"/>
                  </a:lnTo>
                  <a:lnTo>
                    <a:pt x="0" y="736"/>
                  </a:lnTo>
                  <a:lnTo>
                    <a:pt x="0" y="765"/>
                  </a:lnTo>
                  <a:lnTo>
                    <a:pt x="0" y="780"/>
                  </a:lnTo>
                  <a:lnTo>
                    <a:pt x="0" y="823"/>
                  </a:lnTo>
                  <a:lnTo>
                    <a:pt x="0" y="837"/>
                  </a:lnTo>
                  <a:lnTo>
                    <a:pt x="0" y="881"/>
                  </a:lnTo>
                  <a:lnTo>
                    <a:pt x="0" y="910"/>
                  </a:lnTo>
                  <a:lnTo>
                    <a:pt x="0" y="996"/>
                  </a:lnTo>
                  <a:lnTo>
                    <a:pt x="0" y="1068"/>
                  </a:lnTo>
                  <a:lnTo>
                    <a:pt x="0" y="1083"/>
                  </a:lnTo>
                  <a:lnTo>
                    <a:pt x="0" y="1140"/>
                  </a:lnTo>
                  <a:lnTo>
                    <a:pt x="0" y="1155"/>
                  </a:lnTo>
                  <a:cubicBezTo>
                    <a:pt x="43" y="1487"/>
                    <a:pt x="231" y="1790"/>
                    <a:pt x="520" y="1963"/>
                  </a:cubicBezTo>
                  <a:lnTo>
                    <a:pt x="549" y="1963"/>
                  </a:lnTo>
                  <a:lnTo>
                    <a:pt x="578" y="1992"/>
                  </a:lnTo>
                  <a:lnTo>
                    <a:pt x="606" y="1992"/>
                  </a:lnTo>
                  <a:lnTo>
                    <a:pt x="664" y="2021"/>
                  </a:lnTo>
                  <a:lnTo>
                    <a:pt x="693" y="2035"/>
                  </a:lnTo>
                  <a:lnTo>
                    <a:pt x="722" y="2050"/>
                  </a:lnTo>
                  <a:lnTo>
                    <a:pt x="736" y="2050"/>
                  </a:lnTo>
                  <a:lnTo>
                    <a:pt x="780" y="2064"/>
                  </a:lnTo>
                  <a:lnTo>
                    <a:pt x="809" y="2079"/>
                  </a:lnTo>
                  <a:lnTo>
                    <a:pt x="852" y="2093"/>
                  </a:lnTo>
                  <a:lnTo>
                    <a:pt x="1112" y="2093"/>
                  </a:lnTo>
                  <a:lnTo>
                    <a:pt x="1068" y="2079"/>
                  </a:lnTo>
                  <a:lnTo>
                    <a:pt x="1040" y="2064"/>
                  </a:lnTo>
                  <a:lnTo>
                    <a:pt x="996" y="2050"/>
                  </a:lnTo>
                  <a:lnTo>
                    <a:pt x="982" y="2050"/>
                  </a:lnTo>
                  <a:lnTo>
                    <a:pt x="953" y="2035"/>
                  </a:lnTo>
                  <a:lnTo>
                    <a:pt x="924" y="2021"/>
                  </a:lnTo>
                  <a:lnTo>
                    <a:pt x="852" y="1992"/>
                  </a:lnTo>
                  <a:lnTo>
                    <a:pt x="837" y="1992"/>
                  </a:lnTo>
                  <a:lnTo>
                    <a:pt x="809" y="1963"/>
                  </a:lnTo>
                  <a:lnTo>
                    <a:pt x="780" y="1963"/>
                  </a:lnTo>
                  <a:cubicBezTo>
                    <a:pt x="491" y="1790"/>
                    <a:pt x="303" y="1487"/>
                    <a:pt x="260" y="1155"/>
                  </a:cubicBezTo>
                  <a:lnTo>
                    <a:pt x="260" y="1140"/>
                  </a:lnTo>
                  <a:lnTo>
                    <a:pt x="260" y="1112"/>
                  </a:lnTo>
                  <a:lnTo>
                    <a:pt x="260" y="1039"/>
                  </a:lnTo>
                  <a:lnTo>
                    <a:pt x="260" y="953"/>
                  </a:lnTo>
                  <a:lnTo>
                    <a:pt x="260" y="924"/>
                  </a:lnTo>
                  <a:lnTo>
                    <a:pt x="260" y="866"/>
                  </a:lnTo>
                  <a:lnTo>
                    <a:pt x="260" y="852"/>
                  </a:lnTo>
                  <a:lnTo>
                    <a:pt x="260" y="823"/>
                  </a:lnTo>
                  <a:lnTo>
                    <a:pt x="260" y="794"/>
                  </a:lnTo>
                  <a:lnTo>
                    <a:pt x="260" y="765"/>
                  </a:lnTo>
                  <a:lnTo>
                    <a:pt x="260" y="751"/>
                  </a:lnTo>
                  <a:lnTo>
                    <a:pt x="260" y="722"/>
                  </a:lnTo>
                  <a:lnTo>
                    <a:pt x="260" y="707"/>
                  </a:lnTo>
                  <a:lnTo>
                    <a:pt x="260" y="679"/>
                  </a:lnTo>
                  <a:lnTo>
                    <a:pt x="274" y="650"/>
                  </a:lnTo>
                  <a:lnTo>
                    <a:pt x="289" y="621"/>
                  </a:lnTo>
                  <a:lnTo>
                    <a:pt x="303" y="606"/>
                  </a:lnTo>
                  <a:lnTo>
                    <a:pt x="303" y="578"/>
                  </a:lnTo>
                  <a:lnTo>
                    <a:pt x="318" y="549"/>
                  </a:lnTo>
                  <a:lnTo>
                    <a:pt x="332" y="520"/>
                  </a:lnTo>
                  <a:lnTo>
                    <a:pt x="347" y="505"/>
                  </a:lnTo>
                  <a:lnTo>
                    <a:pt x="361" y="476"/>
                  </a:lnTo>
                  <a:lnTo>
                    <a:pt x="375" y="462"/>
                  </a:lnTo>
                  <a:lnTo>
                    <a:pt x="390" y="433"/>
                  </a:lnTo>
                  <a:lnTo>
                    <a:pt x="404" y="419"/>
                  </a:lnTo>
                  <a:lnTo>
                    <a:pt x="419" y="390"/>
                  </a:lnTo>
                  <a:lnTo>
                    <a:pt x="433" y="375"/>
                  </a:lnTo>
                  <a:lnTo>
                    <a:pt x="462" y="347"/>
                  </a:lnTo>
                  <a:lnTo>
                    <a:pt x="477" y="332"/>
                  </a:lnTo>
                  <a:lnTo>
                    <a:pt x="491" y="303"/>
                  </a:lnTo>
                  <a:lnTo>
                    <a:pt x="505" y="289"/>
                  </a:lnTo>
                  <a:lnTo>
                    <a:pt x="520" y="274"/>
                  </a:lnTo>
                  <a:lnTo>
                    <a:pt x="534" y="260"/>
                  </a:lnTo>
                  <a:lnTo>
                    <a:pt x="563" y="231"/>
                  </a:lnTo>
                  <a:lnTo>
                    <a:pt x="606" y="202"/>
                  </a:lnTo>
                  <a:lnTo>
                    <a:pt x="621" y="188"/>
                  </a:lnTo>
                  <a:lnTo>
                    <a:pt x="650" y="159"/>
                  </a:lnTo>
                  <a:lnTo>
                    <a:pt x="664" y="159"/>
                  </a:lnTo>
                  <a:lnTo>
                    <a:pt x="693" y="130"/>
                  </a:lnTo>
                  <a:lnTo>
                    <a:pt x="708" y="130"/>
                  </a:lnTo>
                  <a:lnTo>
                    <a:pt x="736" y="101"/>
                  </a:lnTo>
                  <a:lnTo>
                    <a:pt x="751" y="101"/>
                  </a:lnTo>
                  <a:lnTo>
                    <a:pt x="780" y="87"/>
                  </a:lnTo>
                  <a:lnTo>
                    <a:pt x="794" y="72"/>
                  </a:lnTo>
                  <a:lnTo>
                    <a:pt x="823" y="58"/>
                  </a:lnTo>
                  <a:lnTo>
                    <a:pt x="837" y="43"/>
                  </a:lnTo>
                  <a:lnTo>
                    <a:pt x="866" y="29"/>
                  </a:lnTo>
                  <a:lnTo>
                    <a:pt x="895" y="29"/>
                  </a:lnTo>
                  <a:lnTo>
                    <a:pt x="924" y="15"/>
                  </a:lnTo>
                  <a:lnTo>
                    <a:pt x="938" y="15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0" name="Google Shape;1520;p38"/>
          <p:cNvSpPr txBox="1">
            <a:spLocks noGrp="1"/>
          </p:cNvSpPr>
          <p:nvPr>
            <p:ph type="subTitle" idx="3"/>
          </p:nvPr>
        </p:nvSpPr>
        <p:spPr>
          <a:xfrm>
            <a:off x="863288" y="2847975"/>
            <a:ext cx="17241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/>
              <a:t>Mars</a:t>
            </a:r>
            <a:endParaRPr b="0"/>
          </a:p>
        </p:txBody>
      </p:sp>
      <p:sp>
        <p:nvSpPr>
          <p:cNvPr id="1521" name="Google Shape;1521;p38"/>
          <p:cNvSpPr txBox="1">
            <a:spLocks noGrp="1"/>
          </p:cNvSpPr>
          <p:nvPr>
            <p:ph type="subTitle" idx="1"/>
          </p:nvPr>
        </p:nvSpPr>
        <p:spPr>
          <a:xfrm>
            <a:off x="3660338" y="2847975"/>
            <a:ext cx="18147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523" name="Google Shape;1523;p38"/>
          <p:cNvSpPr txBox="1">
            <a:spLocks noGrp="1"/>
          </p:cNvSpPr>
          <p:nvPr>
            <p:ph type="subTitle" idx="5"/>
          </p:nvPr>
        </p:nvSpPr>
        <p:spPr>
          <a:xfrm>
            <a:off x="817988" y="3238500"/>
            <a:ext cx="18147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actually a cold place. It’s full of iron oxide dust</a:t>
            </a:r>
            <a:endParaRPr/>
          </a:p>
        </p:txBody>
      </p:sp>
      <p:sp>
        <p:nvSpPr>
          <p:cNvPr id="1524" name="Google Shape;1524;p38"/>
          <p:cNvSpPr txBox="1">
            <a:spLocks noGrp="1"/>
          </p:cNvSpPr>
          <p:nvPr>
            <p:ph type="subTitle" idx="2"/>
          </p:nvPr>
        </p:nvSpPr>
        <p:spPr>
          <a:xfrm>
            <a:off x="3705638" y="3238500"/>
            <a:ext cx="17241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is the second planet from the Sun</a:t>
            </a:r>
            <a:endParaRPr dirty="0"/>
          </a:p>
        </p:txBody>
      </p:sp>
      <p:sp>
        <p:nvSpPr>
          <p:cNvPr id="1525" name="Google Shape;1525;p38"/>
          <p:cNvSpPr txBox="1">
            <a:spLocks noGrp="1"/>
          </p:cNvSpPr>
          <p:nvPr>
            <p:ph type="subTitle" idx="6"/>
          </p:nvPr>
        </p:nvSpPr>
        <p:spPr>
          <a:xfrm>
            <a:off x="6078650" y="959487"/>
            <a:ext cx="2722747" cy="3272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" indent="0" algn="just"/>
            <a:r>
              <a:rPr lang="en-US" sz="2000" dirty="0"/>
              <a:t>-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: </a:t>
            </a:r>
            <a:r>
              <a:rPr lang="en-US" sz="2000" dirty="0" err="1"/>
              <a:t>nóng</a:t>
            </a:r>
            <a:r>
              <a:rPr lang="en-US" sz="2000" dirty="0"/>
              <a:t> (</a:t>
            </a:r>
            <a:r>
              <a:rPr lang="en-US" sz="2000" dirty="0" err="1"/>
              <a:t>trên</a:t>
            </a:r>
            <a:r>
              <a:rPr lang="en-US" sz="2000" dirty="0"/>
              <a:t> 20</a:t>
            </a:r>
            <a:r>
              <a:rPr lang="en-US" sz="2000" baseline="30000" dirty="0"/>
              <a:t>0</a:t>
            </a:r>
            <a:r>
              <a:rPr lang="en-US" sz="2000" dirty="0"/>
              <a:t>C 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mưa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mùa</a:t>
            </a:r>
            <a:r>
              <a:rPr lang="en-US" sz="2000" dirty="0"/>
              <a:t> (</a:t>
            </a:r>
            <a:r>
              <a:rPr lang="en-US" sz="2000" dirty="0" err="1"/>
              <a:t>từ</a:t>
            </a:r>
            <a:r>
              <a:rPr lang="en-US" sz="2000" dirty="0"/>
              <a:t> 500 mm </a:t>
            </a:r>
            <a:r>
              <a:rPr lang="en-US" sz="2000" dirty="0" err="1"/>
              <a:t>đến</a:t>
            </a:r>
            <a:r>
              <a:rPr lang="en-US" sz="2000" dirty="0"/>
              <a:t> 1500mm).</a:t>
            </a:r>
            <a:endParaRPr lang="en-VN" sz="2000" dirty="0"/>
          </a:p>
          <a:p>
            <a:pPr marL="9525" indent="0" algn="just"/>
            <a:r>
              <a:rPr lang="en-US" sz="2000" dirty="0"/>
              <a:t>-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chí</a:t>
            </a:r>
            <a:r>
              <a:rPr lang="en-US" sz="2000" dirty="0"/>
              <a:t> </a:t>
            </a:r>
            <a:r>
              <a:rPr lang="en-US" sz="2000" dirty="0" err="1"/>
              <a:t>tuyến</a:t>
            </a:r>
            <a:r>
              <a:rPr lang="en-US" sz="2000" dirty="0"/>
              <a:t>,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</a:t>
            </a:r>
            <a:r>
              <a:rPr lang="en-US" sz="2000" dirty="0" err="1"/>
              <a:t>khô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biên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.  </a:t>
            </a:r>
            <a:endParaRPr lang="en-VN" sz="2000" dirty="0"/>
          </a:p>
        </p:txBody>
      </p:sp>
      <p:pic>
        <p:nvPicPr>
          <p:cNvPr id="83" name="image4.jpg" descr="hinh 6">
            <a:extLst>
              <a:ext uri="{FF2B5EF4-FFF2-40B4-BE49-F238E27FC236}">
                <a16:creationId xmlns:a16="http://schemas.microsoft.com/office/drawing/2014/main" id="{50D64CC6-7D74-944C-A7D3-31146B66E7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1871" y="1080557"/>
            <a:ext cx="2770442" cy="3181155"/>
          </a:xfrm>
          <a:prstGeom prst="rect">
            <a:avLst/>
          </a:prstGeom>
          <a:ln/>
        </p:spPr>
      </p:pic>
      <p:pic>
        <p:nvPicPr>
          <p:cNvPr id="84" name="image3.jpg" descr="hinh 6">
            <a:extLst>
              <a:ext uri="{FF2B5EF4-FFF2-40B4-BE49-F238E27FC236}">
                <a16:creationId xmlns:a16="http://schemas.microsoft.com/office/drawing/2014/main" id="{6004B76F-021E-7549-87C1-6406978DA3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72294" y="1112254"/>
            <a:ext cx="2608215" cy="30834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108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40"/>
          <p:cNvGrpSpPr/>
          <p:nvPr/>
        </p:nvGrpSpPr>
        <p:grpSpPr>
          <a:xfrm>
            <a:off x="1142602" y="741241"/>
            <a:ext cx="1975884" cy="1541480"/>
            <a:chOff x="279350" y="659250"/>
            <a:chExt cx="7028225" cy="4406375"/>
          </a:xfrm>
        </p:grpSpPr>
        <p:sp>
          <p:nvSpPr>
            <p:cNvPr id="1539" name="Google Shape;1539;p40"/>
            <p:cNvSpPr/>
            <p:nvPr/>
          </p:nvSpPr>
          <p:spPr>
            <a:xfrm>
              <a:off x="279350" y="659250"/>
              <a:ext cx="7028225" cy="4406375"/>
            </a:xfrm>
            <a:custGeom>
              <a:avLst/>
              <a:gdLst/>
              <a:ahLst/>
              <a:cxnLst/>
              <a:rect l="l" t="t" r="r" b="b"/>
              <a:pathLst>
                <a:path w="281129" h="176255" extrusionOk="0">
                  <a:moveTo>
                    <a:pt x="2630" y="1"/>
                  </a:moveTo>
                  <a:cubicBezTo>
                    <a:pt x="1169" y="1"/>
                    <a:pt x="1" y="1186"/>
                    <a:pt x="1" y="2630"/>
                  </a:cubicBezTo>
                  <a:lnTo>
                    <a:pt x="1" y="5929"/>
                  </a:lnTo>
                  <a:cubicBezTo>
                    <a:pt x="1685" y="5929"/>
                    <a:pt x="3042" y="7286"/>
                    <a:pt x="3042" y="8971"/>
                  </a:cubicBezTo>
                  <a:cubicBezTo>
                    <a:pt x="3042" y="10637"/>
                    <a:pt x="1685" y="11995"/>
                    <a:pt x="1" y="11995"/>
                  </a:cubicBezTo>
                  <a:lnTo>
                    <a:pt x="1" y="16428"/>
                  </a:lnTo>
                  <a:cubicBezTo>
                    <a:pt x="1685" y="16428"/>
                    <a:pt x="3042" y="17786"/>
                    <a:pt x="3042" y="19470"/>
                  </a:cubicBezTo>
                  <a:cubicBezTo>
                    <a:pt x="3042" y="21154"/>
                    <a:pt x="1685" y="22511"/>
                    <a:pt x="1" y="22511"/>
                  </a:cubicBezTo>
                  <a:lnTo>
                    <a:pt x="1" y="26945"/>
                  </a:lnTo>
                  <a:cubicBezTo>
                    <a:pt x="1685" y="26945"/>
                    <a:pt x="3042" y="28302"/>
                    <a:pt x="3042" y="29969"/>
                  </a:cubicBezTo>
                  <a:cubicBezTo>
                    <a:pt x="3042" y="31653"/>
                    <a:pt x="1685" y="33011"/>
                    <a:pt x="1" y="33011"/>
                  </a:cubicBezTo>
                  <a:lnTo>
                    <a:pt x="1" y="37444"/>
                  </a:lnTo>
                  <a:cubicBezTo>
                    <a:pt x="1685" y="37444"/>
                    <a:pt x="3042" y="38802"/>
                    <a:pt x="3042" y="40468"/>
                  </a:cubicBezTo>
                  <a:cubicBezTo>
                    <a:pt x="3042" y="42152"/>
                    <a:pt x="1685" y="43510"/>
                    <a:pt x="1" y="43510"/>
                  </a:cubicBezTo>
                  <a:lnTo>
                    <a:pt x="1" y="47943"/>
                  </a:lnTo>
                  <a:cubicBezTo>
                    <a:pt x="1685" y="47943"/>
                    <a:pt x="3042" y="49301"/>
                    <a:pt x="3042" y="50985"/>
                  </a:cubicBezTo>
                  <a:cubicBezTo>
                    <a:pt x="3042" y="52652"/>
                    <a:pt x="1685" y="54009"/>
                    <a:pt x="1" y="54009"/>
                  </a:cubicBezTo>
                  <a:lnTo>
                    <a:pt x="1" y="58443"/>
                  </a:lnTo>
                  <a:cubicBezTo>
                    <a:pt x="1685" y="58443"/>
                    <a:pt x="3042" y="59800"/>
                    <a:pt x="3042" y="61484"/>
                  </a:cubicBezTo>
                  <a:cubicBezTo>
                    <a:pt x="3042" y="63168"/>
                    <a:pt x="1685" y="64526"/>
                    <a:pt x="1" y="64526"/>
                  </a:cubicBezTo>
                  <a:lnTo>
                    <a:pt x="1" y="68959"/>
                  </a:lnTo>
                  <a:cubicBezTo>
                    <a:pt x="1685" y="68959"/>
                    <a:pt x="3042" y="70317"/>
                    <a:pt x="3042" y="71983"/>
                  </a:cubicBezTo>
                  <a:cubicBezTo>
                    <a:pt x="3042" y="73667"/>
                    <a:pt x="1685" y="75025"/>
                    <a:pt x="1" y="75025"/>
                  </a:cubicBezTo>
                  <a:lnTo>
                    <a:pt x="1" y="79458"/>
                  </a:lnTo>
                  <a:cubicBezTo>
                    <a:pt x="1685" y="79458"/>
                    <a:pt x="3042" y="80816"/>
                    <a:pt x="3042" y="82483"/>
                  </a:cubicBezTo>
                  <a:cubicBezTo>
                    <a:pt x="3042" y="84167"/>
                    <a:pt x="1685" y="85524"/>
                    <a:pt x="1" y="85524"/>
                  </a:cubicBezTo>
                  <a:lnTo>
                    <a:pt x="1" y="89958"/>
                  </a:lnTo>
                  <a:cubicBezTo>
                    <a:pt x="1685" y="89958"/>
                    <a:pt x="3042" y="91315"/>
                    <a:pt x="3042" y="92999"/>
                  </a:cubicBezTo>
                  <a:cubicBezTo>
                    <a:pt x="3042" y="94666"/>
                    <a:pt x="1685" y="96024"/>
                    <a:pt x="1" y="96024"/>
                  </a:cubicBezTo>
                  <a:lnTo>
                    <a:pt x="1" y="100457"/>
                  </a:lnTo>
                  <a:cubicBezTo>
                    <a:pt x="1685" y="100457"/>
                    <a:pt x="3042" y="101815"/>
                    <a:pt x="3042" y="103499"/>
                  </a:cubicBezTo>
                  <a:cubicBezTo>
                    <a:pt x="3042" y="105183"/>
                    <a:pt x="1685" y="106540"/>
                    <a:pt x="1" y="106540"/>
                  </a:cubicBezTo>
                  <a:lnTo>
                    <a:pt x="1" y="110973"/>
                  </a:lnTo>
                  <a:cubicBezTo>
                    <a:pt x="1685" y="110973"/>
                    <a:pt x="3042" y="112331"/>
                    <a:pt x="3042" y="113998"/>
                  </a:cubicBezTo>
                  <a:cubicBezTo>
                    <a:pt x="3042" y="115682"/>
                    <a:pt x="1685" y="117039"/>
                    <a:pt x="1" y="117039"/>
                  </a:cubicBezTo>
                  <a:lnTo>
                    <a:pt x="1" y="121473"/>
                  </a:lnTo>
                  <a:cubicBezTo>
                    <a:pt x="1685" y="121473"/>
                    <a:pt x="3042" y="122830"/>
                    <a:pt x="3042" y="124497"/>
                  </a:cubicBezTo>
                  <a:cubicBezTo>
                    <a:pt x="3042" y="126181"/>
                    <a:pt x="1685" y="127539"/>
                    <a:pt x="1" y="127539"/>
                  </a:cubicBezTo>
                  <a:lnTo>
                    <a:pt x="1" y="131972"/>
                  </a:lnTo>
                  <a:cubicBezTo>
                    <a:pt x="1685" y="131972"/>
                    <a:pt x="3042" y="133330"/>
                    <a:pt x="3042" y="135014"/>
                  </a:cubicBezTo>
                  <a:cubicBezTo>
                    <a:pt x="3042" y="136680"/>
                    <a:pt x="1685" y="138038"/>
                    <a:pt x="1" y="138038"/>
                  </a:cubicBezTo>
                  <a:lnTo>
                    <a:pt x="1" y="142471"/>
                  </a:lnTo>
                  <a:cubicBezTo>
                    <a:pt x="1685" y="142471"/>
                    <a:pt x="3042" y="143829"/>
                    <a:pt x="3042" y="145513"/>
                  </a:cubicBezTo>
                  <a:cubicBezTo>
                    <a:pt x="3042" y="147197"/>
                    <a:pt x="1685" y="148554"/>
                    <a:pt x="1" y="148554"/>
                  </a:cubicBezTo>
                  <a:lnTo>
                    <a:pt x="1" y="152988"/>
                  </a:lnTo>
                  <a:cubicBezTo>
                    <a:pt x="1685" y="152988"/>
                    <a:pt x="3042" y="154345"/>
                    <a:pt x="3042" y="156012"/>
                  </a:cubicBezTo>
                  <a:cubicBezTo>
                    <a:pt x="3042" y="157696"/>
                    <a:pt x="1685" y="159054"/>
                    <a:pt x="1" y="159054"/>
                  </a:cubicBezTo>
                  <a:lnTo>
                    <a:pt x="1" y="163487"/>
                  </a:lnTo>
                  <a:cubicBezTo>
                    <a:pt x="1685" y="163487"/>
                    <a:pt x="3042" y="164845"/>
                    <a:pt x="3042" y="166511"/>
                  </a:cubicBezTo>
                  <a:cubicBezTo>
                    <a:pt x="3042" y="168195"/>
                    <a:pt x="1685" y="169553"/>
                    <a:pt x="1" y="169553"/>
                  </a:cubicBezTo>
                  <a:lnTo>
                    <a:pt x="1" y="173626"/>
                  </a:lnTo>
                  <a:cubicBezTo>
                    <a:pt x="1" y="175069"/>
                    <a:pt x="1169" y="176255"/>
                    <a:pt x="2613" y="176255"/>
                  </a:cubicBezTo>
                  <a:lnTo>
                    <a:pt x="5534" y="176255"/>
                  </a:lnTo>
                  <a:cubicBezTo>
                    <a:pt x="5534" y="174571"/>
                    <a:pt x="6891" y="173213"/>
                    <a:pt x="8558" y="173213"/>
                  </a:cubicBezTo>
                  <a:cubicBezTo>
                    <a:pt x="10242" y="173213"/>
                    <a:pt x="11600" y="174571"/>
                    <a:pt x="11600" y="176255"/>
                  </a:cubicBezTo>
                  <a:lnTo>
                    <a:pt x="16085" y="176255"/>
                  </a:lnTo>
                  <a:cubicBezTo>
                    <a:pt x="16085" y="174571"/>
                    <a:pt x="17459" y="173213"/>
                    <a:pt x="19126" y="173213"/>
                  </a:cubicBezTo>
                  <a:cubicBezTo>
                    <a:pt x="20810" y="173213"/>
                    <a:pt x="22168" y="174571"/>
                    <a:pt x="22168" y="176255"/>
                  </a:cubicBezTo>
                  <a:lnTo>
                    <a:pt x="26653" y="176255"/>
                  </a:lnTo>
                  <a:cubicBezTo>
                    <a:pt x="26653" y="174571"/>
                    <a:pt x="28010" y="173213"/>
                    <a:pt x="29694" y="173213"/>
                  </a:cubicBezTo>
                  <a:cubicBezTo>
                    <a:pt x="31361" y="173213"/>
                    <a:pt x="32719" y="174571"/>
                    <a:pt x="32719" y="176255"/>
                  </a:cubicBezTo>
                  <a:lnTo>
                    <a:pt x="37221" y="176255"/>
                  </a:lnTo>
                  <a:cubicBezTo>
                    <a:pt x="37221" y="174571"/>
                    <a:pt x="38578" y="173213"/>
                    <a:pt x="40262" y="173213"/>
                  </a:cubicBezTo>
                  <a:cubicBezTo>
                    <a:pt x="41929" y="173213"/>
                    <a:pt x="43287" y="174571"/>
                    <a:pt x="43287" y="176255"/>
                  </a:cubicBezTo>
                  <a:lnTo>
                    <a:pt x="47789" y="176255"/>
                  </a:lnTo>
                  <a:cubicBezTo>
                    <a:pt x="47789" y="174571"/>
                    <a:pt x="49146" y="173213"/>
                    <a:pt x="50813" y="173213"/>
                  </a:cubicBezTo>
                  <a:cubicBezTo>
                    <a:pt x="52497" y="173213"/>
                    <a:pt x="53855" y="174571"/>
                    <a:pt x="53855" y="176255"/>
                  </a:cubicBezTo>
                  <a:lnTo>
                    <a:pt x="58340" y="176255"/>
                  </a:lnTo>
                  <a:cubicBezTo>
                    <a:pt x="58340" y="174571"/>
                    <a:pt x="59714" y="173213"/>
                    <a:pt x="61381" y="173213"/>
                  </a:cubicBezTo>
                  <a:cubicBezTo>
                    <a:pt x="63065" y="173213"/>
                    <a:pt x="64423" y="174571"/>
                    <a:pt x="64423" y="176255"/>
                  </a:cubicBezTo>
                  <a:lnTo>
                    <a:pt x="68908" y="176255"/>
                  </a:lnTo>
                  <a:cubicBezTo>
                    <a:pt x="68908" y="174571"/>
                    <a:pt x="70265" y="173213"/>
                    <a:pt x="71949" y="173213"/>
                  </a:cubicBezTo>
                  <a:cubicBezTo>
                    <a:pt x="73616" y="173213"/>
                    <a:pt x="74974" y="174571"/>
                    <a:pt x="74974" y="176255"/>
                  </a:cubicBezTo>
                  <a:lnTo>
                    <a:pt x="79476" y="176255"/>
                  </a:lnTo>
                  <a:cubicBezTo>
                    <a:pt x="79476" y="174571"/>
                    <a:pt x="80833" y="173213"/>
                    <a:pt x="82517" y="173213"/>
                  </a:cubicBezTo>
                  <a:cubicBezTo>
                    <a:pt x="84184" y="173213"/>
                    <a:pt x="85542" y="174571"/>
                    <a:pt x="85542" y="176255"/>
                  </a:cubicBezTo>
                  <a:lnTo>
                    <a:pt x="90044" y="176255"/>
                  </a:lnTo>
                  <a:cubicBezTo>
                    <a:pt x="90044" y="174571"/>
                    <a:pt x="91401" y="173213"/>
                    <a:pt x="93068" y="173213"/>
                  </a:cubicBezTo>
                  <a:cubicBezTo>
                    <a:pt x="94752" y="173213"/>
                    <a:pt x="96110" y="174571"/>
                    <a:pt x="96110" y="176255"/>
                  </a:cubicBezTo>
                  <a:lnTo>
                    <a:pt x="100595" y="176255"/>
                  </a:lnTo>
                  <a:cubicBezTo>
                    <a:pt x="100612" y="174571"/>
                    <a:pt x="101970" y="173213"/>
                    <a:pt x="103636" y="173213"/>
                  </a:cubicBezTo>
                  <a:cubicBezTo>
                    <a:pt x="105320" y="173213"/>
                    <a:pt x="106678" y="174571"/>
                    <a:pt x="106678" y="176255"/>
                  </a:cubicBezTo>
                  <a:lnTo>
                    <a:pt x="111163" y="176255"/>
                  </a:lnTo>
                  <a:cubicBezTo>
                    <a:pt x="111163" y="174571"/>
                    <a:pt x="112520" y="173213"/>
                    <a:pt x="114204" y="173213"/>
                  </a:cubicBezTo>
                  <a:cubicBezTo>
                    <a:pt x="115871" y="173213"/>
                    <a:pt x="117229" y="174571"/>
                    <a:pt x="117229" y="176255"/>
                  </a:cubicBezTo>
                  <a:lnTo>
                    <a:pt x="121731" y="176255"/>
                  </a:lnTo>
                  <a:cubicBezTo>
                    <a:pt x="121989" y="174811"/>
                    <a:pt x="123209" y="173763"/>
                    <a:pt x="124669" y="173746"/>
                  </a:cubicBezTo>
                  <a:cubicBezTo>
                    <a:pt x="124693" y="173745"/>
                    <a:pt x="124717" y="173745"/>
                    <a:pt x="124741" y="173745"/>
                  </a:cubicBezTo>
                  <a:cubicBezTo>
                    <a:pt x="126172" y="173745"/>
                    <a:pt x="127406" y="174749"/>
                    <a:pt x="127694" y="176152"/>
                  </a:cubicBezTo>
                  <a:lnTo>
                    <a:pt x="132179" y="176152"/>
                  </a:lnTo>
                  <a:cubicBezTo>
                    <a:pt x="132179" y="174485"/>
                    <a:pt x="133536" y="173127"/>
                    <a:pt x="135220" y="173127"/>
                  </a:cubicBezTo>
                  <a:cubicBezTo>
                    <a:pt x="136904" y="173127"/>
                    <a:pt x="138262" y="174485"/>
                    <a:pt x="138262" y="176152"/>
                  </a:cubicBezTo>
                  <a:lnTo>
                    <a:pt x="142747" y="176152"/>
                  </a:lnTo>
                  <a:cubicBezTo>
                    <a:pt x="142747" y="174485"/>
                    <a:pt x="144104" y="173127"/>
                    <a:pt x="145788" y="173127"/>
                  </a:cubicBezTo>
                  <a:cubicBezTo>
                    <a:pt x="147455" y="173127"/>
                    <a:pt x="148813" y="174485"/>
                    <a:pt x="148813" y="176152"/>
                  </a:cubicBezTo>
                  <a:lnTo>
                    <a:pt x="153315" y="176152"/>
                  </a:lnTo>
                  <a:cubicBezTo>
                    <a:pt x="153315" y="174485"/>
                    <a:pt x="154672" y="173127"/>
                    <a:pt x="156356" y="173127"/>
                  </a:cubicBezTo>
                  <a:cubicBezTo>
                    <a:pt x="158023" y="173127"/>
                    <a:pt x="159381" y="174485"/>
                    <a:pt x="159381" y="176152"/>
                  </a:cubicBezTo>
                  <a:lnTo>
                    <a:pt x="163883" y="176152"/>
                  </a:lnTo>
                  <a:cubicBezTo>
                    <a:pt x="163883" y="174485"/>
                    <a:pt x="165240" y="173127"/>
                    <a:pt x="166907" y="173127"/>
                  </a:cubicBezTo>
                  <a:cubicBezTo>
                    <a:pt x="168591" y="173127"/>
                    <a:pt x="169949" y="174485"/>
                    <a:pt x="169949" y="176152"/>
                  </a:cubicBezTo>
                  <a:lnTo>
                    <a:pt x="174434" y="176152"/>
                  </a:lnTo>
                  <a:cubicBezTo>
                    <a:pt x="174434" y="174485"/>
                    <a:pt x="175791" y="173127"/>
                    <a:pt x="177475" y="173127"/>
                  </a:cubicBezTo>
                  <a:cubicBezTo>
                    <a:pt x="179159" y="173127"/>
                    <a:pt x="180517" y="174485"/>
                    <a:pt x="180517" y="176152"/>
                  </a:cubicBezTo>
                  <a:lnTo>
                    <a:pt x="185002" y="176152"/>
                  </a:lnTo>
                  <a:cubicBezTo>
                    <a:pt x="185002" y="174485"/>
                    <a:pt x="186359" y="173127"/>
                    <a:pt x="188043" y="173127"/>
                  </a:cubicBezTo>
                  <a:cubicBezTo>
                    <a:pt x="189710" y="173127"/>
                    <a:pt x="191068" y="174485"/>
                    <a:pt x="191068" y="176152"/>
                  </a:cubicBezTo>
                  <a:lnTo>
                    <a:pt x="195570" y="176152"/>
                  </a:lnTo>
                  <a:cubicBezTo>
                    <a:pt x="195570" y="174485"/>
                    <a:pt x="196927" y="173127"/>
                    <a:pt x="198611" y="173127"/>
                  </a:cubicBezTo>
                  <a:cubicBezTo>
                    <a:pt x="200278" y="173127"/>
                    <a:pt x="201636" y="174485"/>
                    <a:pt x="201636" y="176152"/>
                  </a:cubicBezTo>
                  <a:lnTo>
                    <a:pt x="206138" y="176152"/>
                  </a:lnTo>
                  <a:cubicBezTo>
                    <a:pt x="206138" y="174485"/>
                    <a:pt x="207495" y="173127"/>
                    <a:pt x="209162" y="173127"/>
                  </a:cubicBezTo>
                  <a:cubicBezTo>
                    <a:pt x="210846" y="173127"/>
                    <a:pt x="212204" y="174485"/>
                    <a:pt x="212204" y="176152"/>
                  </a:cubicBezTo>
                  <a:lnTo>
                    <a:pt x="216689" y="176152"/>
                  </a:lnTo>
                  <a:cubicBezTo>
                    <a:pt x="216689" y="174485"/>
                    <a:pt x="218046" y="173127"/>
                    <a:pt x="219730" y="173127"/>
                  </a:cubicBezTo>
                  <a:cubicBezTo>
                    <a:pt x="221414" y="173127"/>
                    <a:pt x="222772" y="174485"/>
                    <a:pt x="222772" y="176152"/>
                  </a:cubicBezTo>
                  <a:lnTo>
                    <a:pt x="227257" y="176152"/>
                  </a:lnTo>
                  <a:cubicBezTo>
                    <a:pt x="227257" y="174485"/>
                    <a:pt x="228614" y="173127"/>
                    <a:pt x="230298" y="173127"/>
                  </a:cubicBezTo>
                  <a:cubicBezTo>
                    <a:pt x="231965" y="173127"/>
                    <a:pt x="233323" y="174485"/>
                    <a:pt x="233323" y="176152"/>
                  </a:cubicBezTo>
                  <a:lnTo>
                    <a:pt x="237825" y="176152"/>
                  </a:lnTo>
                  <a:cubicBezTo>
                    <a:pt x="237825" y="174485"/>
                    <a:pt x="239182" y="173127"/>
                    <a:pt x="240866" y="173127"/>
                  </a:cubicBezTo>
                  <a:cubicBezTo>
                    <a:pt x="242533" y="173127"/>
                    <a:pt x="243891" y="174485"/>
                    <a:pt x="243891" y="176152"/>
                  </a:cubicBezTo>
                  <a:lnTo>
                    <a:pt x="248393" y="176152"/>
                  </a:lnTo>
                  <a:cubicBezTo>
                    <a:pt x="248393" y="174485"/>
                    <a:pt x="249751" y="173127"/>
                    <a:pt x="251417" y="173127"/>
                  </a:cubicBezTo>
                  <a:cubicBezTo>
                    <a:pt x="253101" y="173127"/>
                    <a:pt x="254459" y="174485"/>
                    <a:pt x="254459" y="176152"/>
                  </a:cubicBezTo>
                  <a:lnTo>
                    <a:pt x="258944" y="176152"/>
                  </a:lnTo>
                  <a:cubicBezTo>
                    <a:pt x="258944" y="174485"/>
                    <a:pt x="260301" y="173127"/>
                    <a:pt x="261985" y="173127"/>
                  </a:cubicBezTo>
                  <a:cubicBezTo>
                    <a:pt x="263669" y="173127"/>
                    <a:pt x="265027" y="174485"/>
                    <a:pt x="265027" y="176152"/>
                  </a:cubicBezTo>
                  <a:lnTo>
                    <a:pt x="269512" y="176152"/>
                  </a:lnTo>
                  <a:cubicBezTo>
                    <a:pt x="269512" y="174485"/>
                    <a:pt x="270869" y="173127"/>
                    <a:pt x="272553" y="173127"/>
                  </a:cubicBezTo>
                  <a:cubicBezTo>
                    <a:pt x="274220" y="173127"/>
                    <a:pt x="275578" y="174485"/>
                    <a:pt x="275578" y="176152"/>
                  </a:cubicBezTo>
                  <a:lnTo>
                    <a:pt x="278499" y="176152"/>
                  </a:lnTo>
                  <a:cubicBezTo>
                    <a:pt x="279943" y="176152"/>
                    <a:pt x="281111" y="174983"/>
                    <a:pt x="281111" y="173540"/>
                  </a:cubicBezTo>
                  <a:lnTo>
                    <a:pt x="281111" y="169587"/>
                  </a:lnTo>
                  <a:cubicBezTo>
                    <a:pt x="279444" y="169570"/>
                    <a:pt x="278087" y="168213"/>
                    <a:pt x="278087" y="166546"/>
                  </a:cubicBezTo>
                  <a:cubicBezTo>
                    <a:pt x="278087" y="164862"/>
                    <a:pt x="279461" y="163504"/>
                    <a:pt x="281128" y="163504"/>
                  </a:cubicBezTo>
                  <a:lnTo>
                    <a:pt x="281128" y="159071"/>
                  </a:lnTo>
                  <a:cubicBezTo>
                    <a:pt x="279461" y="159071"/>
                    <a:pt x="278104" y="157713"/>
                    <a:pt x="278104" y="156047"/>
                  </a:cubicBezTo>
                  <a:cubicBezTo>
                    <a:pt x="278104" y="154363"/>
                    <a:pt x="279461" y="153005"/>
                    <a:pt x="281128" y="153005"/>
                  </a:cubicBezTo>
                  <a:lnTo>
                    <a:pt x="281128" y="148572"/>
                  </a:lnTo>
                  <a:cubicBezTo>
                    <a:pt x="279461" y="148572"/>
                    <a:pt x="278104" y="147214"/>
                    <a:pt x="278104" y="145530"/>
                  </a:cubicBezTo>
                  <a:cubicBezTo>
                    <a:pt x="278104" y="143863"/>
                    <a:pt x="279461" y="142506"/>
                    <a:pt x="281128" y="142506"/>
                  </a:cubicBezTo>
                  <a:lnTo>
                    <a:pt x="281128" y="138072"/>
                  </a:lnTo>
                  <a:cubicBezTo>
                    <a:pt x="279461" y="138072"/>
                    <a:pt x="278104" y="136715"/>
                    <a:pt x="278104" y="135031"/>
                  </a:cubicBezTo>
                  <a:cubicBezTo>
                    <a:pt x="278104" y="133347"/>
                    <a:pt x="279461" y="131989"/>
                    <a:pt x="281128" y="131989"/>
                  </a:cubicBezTo>
                  <a:lnTo>
                    <a:pt x="281128" y="127556"/>
                  </a:lnTo>
                  <a:cubicBezTo>
                    <a:pt x="279461" y="127556"/>
                    <a:pt x="278104" y="126198"/>
                    <a:pt x="278104" y="124531"/>
                  </a:cubicBezTo>
                  <a:cubicBezTo>
                    <a:pt x="278104" y="122847"/>
                    <a:pt x="279461" y="121490"/>
                    <a:pt x="281128" y="121490"/>
                  </a:cubicBezTo>
                  <a:lnTo>
                    <a:pt x="281128" y="117057"/>
                  </a:lnTo>
                  <a:cubicBezTo>
                    <a:pt x="279461" y="117057"/>
                    <a:pt x="278104" y="115699"/>
                    <a:pt x="278104" y="114032"/>
                  </a:cubicBezTo>
                  <a:cubicBezTo>
                    <a:pt x="278104" y="112348"/>
                    <a:pt x="279461" y="110991"/>
                    <a:pt x="281128" y="110991"/>
                  </a:cubicBezTo>
                  <a:lnTo>
                    <a:pt x="281128" y="106557"/>
                  </a:lnTo>
                  <a:cubicBezTo>
                    <a:pt x="279461" y="106557"/>
                    <a:pt x="278104" y="105200"/>
                    <a:pt x="278104" y="103533"/>
                  </a:cubicBezTo>
                  <a:cubicBezTo>
                    <a:pt x="278104" y="101849"/>
                    <a:pt x="279461" y="100491"/>
                    <a:pt x="281128" y="100491"/>
                  </a:cubicBezTo>
                  <a:lnTo>
                    <a:pt x="281128" y="96058"/>
                  </a:lnTo>
                  <a:cubicBezTo>
                    <a:pt x="279461" y="96058"/>
                    <a:pt x="278104" y="94700"/>
                    <a:pt x="278104" y="93016"/>
                  </a:cubicBezTo>
                  <a:cubicBezTo>
                    <a:pt x="278104" y="91350"/>
                    <a:pt x="279461" y="89992"/>
                    <a:pt x="281128" y="89992"/>
                  </a:cubicBezTo>
                  <a:lnTo>
                    <a:pt x="281128" y="85559"/>
                  </a:lnTo>
                  <a:cubicBezTo>
                    <a:pt x="279461" y="85559"/>
                    <a:pt x="278104" y="84201"/>
                    <a:pt x="278104" y="82517"/>
                  </a:cubicBezTo>
                  <a:cubicBezTo>
                    <a:pt x="278104" y="80833"/>
                    <a:pt x="279461" y="79476"/>
                    <a:pt x="281128" y="79476"/>
                  </a:cubicBezTo>
                  <a:lnTo>
                    <a:pt x="281128" y="75042"/>
                  </a:lnTo>
                  <a:cubicBezTo>
                    <a:pt x="279461" y="75042"/>
                    <a:pt x="278104" y="73685"/>
                    <a:pt x="278104" y="72018"/>
                  </a:cubicBezTo>
                  <a:cubicBezTo>
                    <a:pt x="278104" y="70334"/>
                    <a:pt x="279461" y="68976"/>
                    <a:pt x="281128" y="68976"/>
                  </a:cubicBezTo>
                  <a:lnTo>
                    <a:pt x="281128" y="64543"/>
                  </a:lnTo>
                  <a:cubicBezTo>
                    <a:pt x="279461" y="64543"/>
                    <a:pt x="278104" y="63185"/>
                    <a:pt x="278104" y="61519"/>
                  </a:cubicBezTo>
                  <a:cubicBezTo>
                    <a:pt x="278104" y="59835"/>
                    <a:pt x="279461" y="58477"/>
                    <a:pt x="281128" y="58477"/>
                  </a:cubicBezTo>
                  <a:lnTo>
                    <a:pt x="281128" y="54044"/>
                  </a:lnTo>
                  <a:cubicBezTo>
                    <a:pt x="279461" y="54044"/>
                    <a:pt x="278104" y="52686"/>
                    <a:pt x="278104" y="51002"/>
                  </a:cubicBezTo>
                  <a:cubicBezTo>
                    <a:pt x="278104" y="49335"/>
                    <a:pt x="279461" y="47978"/>
                    <a:pt x="281128" y="47978"/>
                  </a:cubicBezTo>
                  <a:lnTo>
                    <a:pt x="281128" y="43544"/>
                  </a:lnTo>
                  <a:cubicBezTo>
                    <a:pt x="279461" y="43544"/>
                    <a:pt x="278104" y="42187"/>
                    <a:pt x="278104" y="40503"/>
                  </a:cubicBezTo>
                  <a:cubicBezTo>
                    <a:pt x="278104" y="38819"/>
                    <a:pt x="279461" y="37461"/>
                    <a:pt x="281128" y="37461"/>
                  </a:cubicBezTo>
                  <a:lnTo>
                    <a:pt x="281128" y="33028"/>
                  </a:lnTo>
                  <a:cubicBezTo>
                    <a:pt x="279461" y="33028"/>
                    <a:pt x="278104" y="31670"/>
                    <a:pt x="278104" y="30003"/>
                  </a:cubicBezTo>
                  <a:cubicBezTo>
                    <a:pt x="278104" y="28319"/>
                    <a:pt x="279461" y="26962"/>
                    <a:pt x="281128" y="26962"/>
                  </a:cubicBezTo>
                  <a:lnTo>
                    <a:pt x="281128" y="22529"/>
                  </a:lnTo>
                  <a:cubicBezTo>
                    <a:pt x="279461" y="22529"/>
                    <a:pt x="278104" y="21171"/>
                    <a:pt x="278104" y="19504"/>
                  </a:cubicBezTo>
                  <a:cubicBezTo>
                    <a:pt x="278104" y="17820"/>
                    <a:pt x="279461" y="16463"/>
                    <a:pt x="281128" y="16463"/>
                  </a:cubicBezTo>
                  <a:lnTo>
                    <a:pt x="281128" y="12029"/>
                  </a:lnTo>
                  <a:cubicBezTo>
                    <a:pt x="279461" y="12029"/>
                    <a:pt x="278104" y="10672"/>
                    <a:pt x="278104" y="8988"/>
                  </a:cubicBezTo>
                  <a:cubicBezTo>
                    <a:pt x="278104" y="7321"/>
                    <a:pt x="279461" y="5963"/>
                    <a:pt x="281128" y="5963"/>
                  </a:cubicBezTo>
                  <a:lnTo>
                    <a:pt x="281128" y="2630"/>
                  </a:lnTo>
                  <a:cubicBezTo>
                    <a:pt x="281128" y="1186"/>
                    <a:pt x="279960" y="18"/>
                    <a:pt x="278516" y="1"/>
                  </a:cubicBezTo>
                  <a:lnTo>
                    <a:pt x="275595" y="1"/>
                  </a:lnTo>
                  <a:cubicBezTo>
                    <a:pt x="275595" y="1685"/>
                    <a:pt x="274237" y="3042"/>
                    <a:pt x="272571" y="3042"/>
                  </a:cubicBezTo>
                  <a:cubicBezTo>
                    <a:pt x="270887" y="3042"/>
                    <a:pt x="269529" y="1685"/>
                    <a:pt x="269529" y="1"/>
                  </a:cubicBezTo>
                  <a:lnTo>
                    <a:pt x="265044" y="1"/>
                  </a:lnTo>
                  <a:cubicBezTo>
                    <a:pt x="265044" y="1685"/>
                    <a:pt x="263687" y="3042"/>
                    <a:pt x="262003" y="3042"/>
                  </a:cubicBezTo>
                  <a:cubicBezTo>
                    <a:pt x="260319" y="3042"/>
                    <a:pt x="258961" y="1685"/>
                    <a:pt x="258961" y="1"/>
                  </a:cubicBezTo>
                  <a:lnTo>
                    <a:pt x="254476" y="1"/>
                  </a:lnTo>
                  <a:cubicBezTo>
                    <a:pt x="254476" y="1685"/>
                    <a:pt x="253119" y="3042"/>
                    <a:pt x="251435" y="3042"/>
                  </a:cubicBezTo>
                  <a:cubicBezTo>
                    <a:pt x="249768" y="3042"/>
                    <a:pt x="248410" y="1685"/>
                    <a:pt x="248410" y="1"/>
                  </a:cubicBezTo>
                  <a:lnTo>
                    <a:pt x="243908" y="1"/>
                  </a:lnTo>
                  <a:cubicBezTo>
                    <a:pt x="243908" y="1685"/>
                    <a:pt x="242550" y="3042"/>
                    <a:pt x="240884" y="3042"/>
                  </a:cubicBezTo>
                  <a:cubicBezTo>
                    <a:pt x="239200" y="3042"/>
                    <a:pt x="237842" y="1685"/>
                    <a:pt x="237842" y="1"/>
                  </a:cubicBezTo>
                  <a:lnTo>
                    <a:pt x="233340" y="1"/>
                  </a:lnTo>
                  <a:cubicBezTo>
                    <a:pt x="233340" y="1685"/>
                    <a:pt x="231982" y="3042"/>
                    <a:pt x="230316" y="3042"/>
                  </a:cubicBezTo>
                  <a:cubicBezTo>
                    <a:pt x="228632" y="3042"/>
                    <a:pt x="227274" y="1685"/>
                    <a:pt x="227274" y="1"/>
                  </a:cubicBezTo>
                  <a:lnTo>
                    <a:pt x="222789" y="1"/>
                  </a:lnTo>
                  <a:cubicBezTo>
                    <a:pt x="222789" y="1685"/>
                    <a:pt x="221432" y="3042"/>
                    <a:pt x="219748" y="3042"/>
                  </a:cubicBezTo>
                  <a:cubicBezTo>
                    <a:pt x="218064" y="3042"/>
                    <a:pt x="216706" y="1685"/>
                    <a:pt x="216706" y="1"/>
                  </a:cubicBezTo>
                  <a:lnTo>
                    <a:pt x="212221" y="1"/>
                  </a:lnTo>
                  <a:cubicBezTo>
                    <a:pt x="212221" y="1685"/>
                    <a:pt x="210864" y="3042"/>
                    <a:pt x="209179" y="3042"/>
                  </a:cubicBezTo>
                  <a:cubicBezTo>
                    <a:pt x="207513" y="3042"/>
                    <a:pt x="206155" y="1685"/>
                    <a:pt x="206155" y="1"/>
                  </a:cubicBezTo>
                  <a:lnTo>
                    <a:pt x="201653" y="1"/>
                  </a:lnTo>
                  <a:cubicBezTo>
                    <a:pt x="201653" y="1685"/>
                    <a:pt x="200295" y="3042"/>
                    <a:pt x="198611" y="3042"/>
                  </a:cubicBezTo>
                  <a:cubicBezTo>
                    <a:pt x="196945" y="3042"/>
                    <a:pt x="195587" y="1685"/>
                    <a:pt x="195587" y="1"/>
                  </a:cubicBezTo>
                  <a:lnTo>
                    <a:pt x="191085" y="1"/>
                  </a:lnTo>
                  <a:cubicBezTo>
                    <a:pt x="191085" y="1685"/>
                    <a:pt x="189727" y="3042"/>
                    <a:pt x="188061" y="3042"/>
                  </a:cubicBezTo>
                  <a:cubicBezTo>
                    <a:pt x="186377" y="3042"/>
                    <a:pt x="185019" y="1685"/>
                    <a:pt x="185019" y="1"/>
                  </a:cubicBezTo>
                  <a:lnTo>
                    <a:pt x="180534" y="1"/>
                  </a:lnTo>
                  <a:cubicBezTo>
                    <a:pt x="180534" y="1685"/>
                    <a:pt x="179177" y="3042"/>
                    <a:pt x="177492" y="3042"/>
                  </a:cubicBezTo>
                  <a:cubicBezTo>
                    <a:pt x="175808" y="3042"/>
                    <a:pt x="174451" y="1685"/>
                    <a:pt x="174451" y="1"/>
                  </a:cubicBezTo>
                  <a:lnTo>
                    <a:pt x="169966" y="1"/>
                  </a:lnTo>
                  <a:cubicBezTo>
                    <a:pt x="169966" y="1685"/>
                    <a:pt x="168608" y="3042"/>
                    <a:pt x="166924" y="3042"/>
                  </a:cubicBezTo>
                  <a:cubicBezTo>
                    <a:pt x="165258" y="3042"/>
                    <a:pt x="163900" y="1685"/>
                    <a:pt x="163900" y="1"/>
                  </a:cubicBezTo>
                  <a:lnTo>
                    <a:pt x="159398" y="1"/>
                  </a:lnTo>
                  <a:cubicBezTo>
                    <a:pt x="159398" y="1685"/>
                    <a:pt x="158040" y="3042"/>
                    <a:pt x="156356" y="3042"/>
                  </a:cubicBezTo>
                  <a:cubicBezTo>
                    <a:pt x="154690" y="3042"/>
                    <a:pt x="153332" y="1685"/>
                    <a:pt x="153332" y="1"/>
                  </a:cubicBezTo>
                  <a:lnTo>
                    <a:pt x="148830" y="1"/>
                  </a:lnTo>
                  <a:cubicBezTo>
                    <a:pt x="148830" y="1685"/>
                    <a:pt x="147472" y="3042"/>
                    <a:pt x="145805" y="3042"/>
                  </a:cubicBezTo>
                  <a:cubicBezTo>
                    <a:pt x="144121" y="3042"/>
                    <a:pt x="142764" y="1685"/>
                    <a:pt x="142764" y="1"/>
                  </a:cubicBezTo>
                  <a:lnTo>
                    <a:pt x="138279" y="1"/>
                  </a:lnTo>
                  <a:cubicBezTo>
                    <a:pt x="138279" y="1685"/>
                    <a:pt x="136921" y="3042"/>
                    <a:pt x="135237" y="3042"/>
                  </a:cubicBezTo>
                  <a:cubicBezTo>
                    <a:pt x="133553" y="3042"/>
                    <a:pt x="132196" y="1685"/>
                    <a:pt x="132196" y="1"/>
                  </a:cubicBezTo>
                  <a:lnTo>
                    <a:pt x="127711" y="1"/>
                  </a:lnTo>
                  <a:cubicBezTo>
                    <a:pt x="127711" y="1685"/>
                    <a:pt x="126353" y="3042"/>
                    <a:pt x="124669" y="3042"/>
                  </a:cubicBezTo>
                  <a:cubicBezTo>
                    <a:pt x="123003" y="3042"/>
                    <a:pt x="121645" y="1685"/>
                    <a:pt x="121645" y="1"/>
                  </a:cubicBezTo>
                  <a:lnTo>
                    <a:pt x="117143" y="1"/>
                  </a:lnTo>
                  <a:cubicBezTo>
                    <a:pt x="117143" y="1685"/>
                    <a:pt x="115785" y="3042"/>
                    <a:pt x="114101" y="3042"/>
                  </a:cubicBezTo>
                  <a:cubicBezTo>
                    <a:pt x="112434" y="3042"/>
                    <a:pt x="111077" y="1685"/>
                    <a:pt x="111077" y="1"/>
                  </a:cubicBezTo>
                  <a:lnTo>
                    <a:pt x="106575" y="1"/>
                  </a:lnTo>
                  <a:cubicBezTo>
                    <a:pt x="106575" y="1685"/>
                    <a:pt x="105217" y="3042"/>
                    <a:pt x="103550" y="3042"/>
                  </a:cubicBezTo>
                  <a:cubicBezTo>
                    <a:pt x="101866" y="3042"/>
                    <a:pt x="100509" y="1685"/>
                    <a:pt x="100509" y="1"/>
                  </a:cubicBezTo>
                  <a:lnTo>
                    <a:pt x="96024" y="1"/>
                  </a:lnTo>
                  <a:cubicBezTo>
                    <a:pt x="96024" y="1685"/>
                    <a:pt x="94666" y="3042"/>
                    <a:pt x="92982" y="3042"/>
                  </a:cubicBezTo>
                  <a:cubicBezTo>
                    <a:pt x="91298" y="3042"/>
                    <a:pt x="89941" y="1685"/>
                    <a:pt x="89941" y="1"/>
                  </a:cubicBezTo>
                  <a:lnTo>
                    <a:pt x="85456" y="1"/>
                  </a:lnTo>
                  <a:cubicBezTo>
                    <a:pt x="85456" y="1685"/>
                    <a:pt x="84098" y="3042"/>
                    <a:pt x="82414" y="3042"/>
                  </a:cubicBezTo>
                  <a:cubicBezTo>
                    <a:pt x="80747" y="3042"/>
                    <a:pt x="79390" y="1685"/>
                    <a:pt x="79390" y="1"/>
                  </a:cubicBezTo>
                  <a:lnTo>
                    <a:pt x="74888" y="1"/>
                  </a:lnTo>
                  <a:cubicBezTo>
                    <a:pt x="74888" y="1685"/>
                    <a:pt x="73530" y="3042"/>
                    <a:pt x="71846" y="3042"/>
                  </a:cubicBezTo>
                  <a:cubicBezTo>
                    <a:pt x="70179" y="3042"/>
                    <a:pt x="68822" y="1685"/>
                    <a:pt x="68822" y="1"/>
                  </a:cubicBezTo>
                  <a:lnTo>
                    <a:pt x="64320" y="1"/>
                  </a:lnTo>
                  <a:cubicBezTo>
                    <a:pt x="64320" y="1685"/>
                    <a:pt x="62962" y="3042"/>
                    <a:pt x="61295" y="3042"/>
                  </a:cubicBezTo>
                  <a:cubicBezTo>
                    <a:pt x="59611" y="3042"/>
                    <a:pt x="58254" y="1685"/>
                    <a:pt x="58254" y="1"/>
                  </a:cubicBezTo>
                  <a:lnTo>
                    <a:pt x="53769" y="1"/>
                  </a:lnTo>
                  <a:cubicBezTo>
                    <a:pt x="53769" y="1685"/>
                    <a:pt x="52411" y="3042"/>
                    <a:pt x="50727" y="3042"/>
                  </a:cubicBezTo>
                  <a:cubicBezTo>
                    <a:pt x="49043" y="3042"/>
                    <a:pt x="47686" y="1685"/>
                    <a:pt x="47686" y="1"/>
                  </a:cubicBezTo>
                  <a:lnTo>
                    <a:pt x="43201" y="1"/>
                  </a:lnTo>
                  <a:cubicBezTo>
                    <a:pt x="43201" y="1685"/>
                    <a:pt x="41843" y="3042"/>
                    <a:pt x="40159" y="3042"/>
                  </a:cubicBezTo>
                  <a:cubicBezTo>
                    <a:pt x="38492" y="3042"/>
                    <a:pt x="37135" y="1685"/>
                    <a:pt x="37135" y="1"/>
                  </a:cubicBezTo>
                  <a:lnTo>
                    <a:pt x="32633" y="1"/>
                  </a:lnTo>
                  <a:cubicBezTo>
                    <a:pt x="32633" y="1685"/>
                    <a:pt x="31275" y="3042"/>
                    <a:pt x="29591" y="3042"/>
                  </a:cubicBezTo>
                  <a:cubicBezTo>
                    <a:pt x="27924" y="3042"/>
                    <a:pt x="26567" y="1685"/>
                    <a:pt x="26567" y="1"/>
                  </a:cubicBezTo>
                  <a:lnTo>
                    <a:pt x="22065" y="1"/>
                  </a:lnTo>
                  <a:cubicBezTo>
                    <a:pt x="22065" y="1685"/>
                    <a:pt x="20707" y="3042"/>
                    <a:pt x="19040" y="3042"/>
                  </a:cubicBezTo>
                  <a:cubicBezTo>
                    <a:pt x="17356" y="3042"/>
                    <a:pt x="15999" y="1685"/>
                    <a:pt x="15999" y="1"/>
                  </a:cubicBezTo>
                  <a:lnTo>
                    <a:pt x="11514" y="1"/>
                  </a:lnTo>
                  <a:cubicBezTo>
                    <a:pt x="11514" y="1685"/>
                    <a:pt x="10156" y="3042"/>
                    <a:pt x="8472" y="3042"/>
                  </a:cubicBezTo>
                  <a:cubicBezTo>
                    <a:pt x="6788" y="3042"/>
                    <a:pt x="5431" y="1685"/>
                    <a:pt x="5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519925" y="898100"/>
              <a:ext cx="6547500" cy="3924375"/>
            </a:xfrm>
            <a:custGeom>
              <a:avLst/>
              <a:gdLst/>
              <a:ahLst/>
              <a:cxnLst/>
              <a:rect l="l" t="t" r="r" b="b"/>
              <a:pathLst>
                <a:path w="261900" h="156975" fill="none" extrusionOk="0">
                  <a:moveTo>
                    <a:pt x="261899" y="173"/>
                  </a:moveTo>
                  <a:lnTo>
                    <a:pt x="261796" y="156975"/>
                  </a:lnTo>
                  <a:lnTo>
                    <a:pt x="1" y="156803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accent6"/>
            </a:solidFill>
            <a:ln w="3875" cap="flat" cmpd="sng">
              <a:solidFill>
                <a:schemeClr val="dk1"/>
              </a:solidFill>
              <a:prstDash val="solid"/>
              <a:miter lim="171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1" name="Google Shape;1541;p40"/>
          <p:cNvSpPr/>
          <p:nvPr/>
        </p:nvSpPr>
        <p:spPr>
          <a:xfrm>
            <a:off x="887086" y="2235673"/>
            <a:ext cx="2231400" cy="10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40"/>
          <p:cNvSpPr txBox="1">
            <a:spLocks noGrp="1"/>
          </p:cNvSpPr>
          <p:nvPr>
            <p:ph type="title" idx="2"/>
          </p:nvPr>
        </p:nvSpPr>
        <p:spPr>
          <a:xfrm>
            <a:off x="779944" y="867778"/>
            <a:ext cx="2701200" cy="14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43" name="Google Shape;1543;p40"/>
          <p:cNvSpPr txBox="1">
            <a:spLocks noGrp="1"/>
          </p:cNvSpPr>
          <p:nvPr>
            <p:ph type="title"/>
          </p:nvPr>
        </p:nvSpPr>
        <p:spPr>
          <a:xfrm>
            <a:off x="1169545" y="2268306"/>
            <a:ext cx="7494769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/>
              <a:t>Các</a:t>
            </a:r>
            <a:r>
              <a:rPr lang="en" sz="4000" dirty="0"/>
              <a:t> </a:t>
            </a:r>
            <a:r>
              <a:rPr lang="en" sz="4000" dirty="0" err="1"/>
              <a:t>đặc</a:t>
            </a:r>
            <a:r>
              <a:rPr lang="en" sz="4000" dirty="0"/>
              <a:t> </a:t>
            </a:r>
            <a:r>
              <a:rPr lang="en" sz="4000" dirty="0" err="1"/>
              <a:t>điểm</a:t>
            </a:r>
            <a:r>
              <a:rPr lang="en" sz="4000" dirty="0"/>
              <a:t> </a:t>
            </a:r>
            <a:r>
              <a:rPr lang="en" sz="4000" dirty="0" err="1"/>
              <a:t>khác</a:t>
            </a:r>
            <a:r>
              <a:rPr lang="en" sz="4000" dirty="0"/>
              <a:t> </a:t>
            </a:r>
            <a:r>
              <a:rPr lang="en" sz="4000" dirty="0" err="1"/>
              <a:t>của</a:t>
            </a:r>
            <a:r>
              <a:rPr lang="en" sz="4000" dirty="0"/>
              <a:t> </a:t>
            </a:r>
            <a:r>
              <a:rPr lang="en" sz="4000" dirty="0" err="1"/>
              <a:t>môi</a:t>
            </a:r>
            <a:r>
              <a:rPr lang="en" sz="4000" dirty="0"/>
              <a:t> </a:t>
            </a:r>
            <a:r>
              <a:rPr lang="en" sz="4000" dirty="0" err="1"/>
              <a:t>trường</a:t>
            </a:r>
            <a:endParaRPr sz="4000" dirty="0"/>
          </a:p>
        </p:txBody>
      </p:sp>
      <p:pic>
        <p:nvPicPr>
          <p:cNvPr id="1545" name="Google Shape;15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61" y="1646868"/>
            <a:ext cx="919626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39"/>
          <p:cNvSpPr txBox="1">
            <a:spLocks noGrp="1"/>
          </p:cNvSpPr>
          <p:nvPr>
            <p:ph type="title"/>
          </p:nvPr>
        </p:nvSpPr>
        <p:spPr>
          <a:xfrm>
            <a:off x="562178" y="434143"/>
            <a:ext cx="8019644" cy="839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accent1"/>
                </a:solidFill>
              </a:rPr>
              <a:t>Đấu trường </a:t>
            </a:r>
            <a:r>
              <a:rPr lang="en-US" sz="4400" dirty="0"/>
              <a:t>s</a:t>
            </a:r>
            <a:r>
              <a:rPr lang="en" sz="4400" dirty="0" err="1"/>
              <a:t>ôi</a:t>
            </a:r>
            <a:r>
              <a:rPr lang="en" sz="4400" dirty="0"/>
              <a:t> </a:t>
            </a:r>
            <a:r>
              <a:rPr lang="en" sz="4400" dirty="0" err="1"/>
              <a:t>động</a:t>
            </a:r>
            <a:endParaRPr sz="4400" dirty="0"/>
          </a:p>
        </p:txBody>
      </p:sp>
      <p:sp>
        <p:nvSpPr>
          <p:cNvPr id="1531" name="Google Shape;1531;p39"/>
          <p:cNvSpPr/>
          <p:nvPr/>
        </p:nvSpPr>
        <p:spPr>
          <a:xfrm>
            <a:off x="2726400" y="4386127"/>
            <a:ext cx="3691200" cy="142800"/>
          </a:xfrm>
          <a:prstGeom prst="ellipse">
            <a:avLst/>
          </a:prstGeom>
          <a:solidFill>
            <a:srgbClr val="E6BB86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BDAF1-9B74-D442-9C9A-119B47B9BA1F}"/>
              </a:ext>
            </a:extLst>
          </p:cNvPr>
          <p:cNvSpPr txBox="1"/>
          <p:nvPr/>
        </p:nvSpPr>
        <p:spPr>
          <a:xfrm>
            <a:off x="565028" y="1476800"/>
            <a:ext cx="80196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>
                    <a:lumMod val="50000"/>
                  </a:schemeClr>
                </a:solidFill>
              </a:rPr>
              <a:t>- HS có 3 phút đọc SGK, gạch chân ý chính, suy nghĩ các câu hỏi tại sao.</a:t>
            </a:r>
            <a:endParaRPr lang="en-VN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vi-VN" sz="2000" dirty="0">
                <a:solidFill>
                  <a:schemeClr val="bg1">
                    <a:lumMod val="50000"/>
                  </a:schemeClr>
                </a:solidFill>
              </a:rPr>
              <a:t>- Trò chơi đúng – sai theo hình thức giơ tay. </a:t>
            </a:r>
          </a:p>
          <a:p>
            <a:r>
              <a:rPr lang="vi-VN" sz="2000" dirty="0">
                <a:solidFill>
                  <a:schemeClr val="bg1">
                    <a:lumMod val="50000"/>
                  </a:schemeClr>
                </a:solidFill>
              </a:rPr>
              <a:t>+ Nếu cho rằng đúng thì giơ </a:t>
            </a:r>
          </a:p>
          <a:p>
            <a:r>
              <a:rPr lang="vi-VN" sz="2000" dirty="0">
                <a:solidFill>
                  <a:schemeClr val="bg1">
                    <a:lumMod val="50000"/>
                  </a:schemeClr>
                </a:solidFill>
              </a:rPr>
              <a:t>+ Nếu cho là sai thì không giơ tay.</a:t>
            </a:r>
            <a:endParaRPr lang="en-VN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vi-VN" sz="2000" dirty="0">
                <a:solidFill>
                  <a:schemeClr val="bg1">
                    <a:lumMod val="50000"/>
                  </a:schemeClr>
                </a:solidFill>
              </a:rPr>
              <a:t>- HS trả lời đúng được tham gia tiếp</a:t>
            </a:r>
            <a:r>
              <a:rPr lang="en-VN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vi-VN" sz="2000" dirty="0">
                <a:solidFill>
                  <a:schemeClr val="bg1">
                    <a:lumMod val="50000"/>
                  </a:schemeClr>
                </a:solidFill>
              </a:rPr>
              <a:t> HS trả lời sai ra các vị trí được bố trí sẵn làm quan sát viên</a:t>
            </a:r>
            <a:endParaRPr lang="en-VN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vi-VN" sz="2000" dirty="0">
                <a:solidFill>
                  <a:schemeClr val="bg1">
                    <a:lumMod val="50000"/>
                  </a:schemeClr>
                </a:solidFill>
              </a:rPr>
              <a:t>- Các câu hỏi liên quan nội dung bài học</a:t>
            </a:r>
            <a:endParaRPr lang="en-VN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vi-VN" sz="2000" dirty="0">
                <a:solidFill>
                  <a:schemeClr val="bg1">
                    <a:lumMod val="50000"/>
                  </a:schemeClr>
                </a:solidFill>
              </a:rPr>
              <a:t>- 3s cho suy nghĩ và giơ tay, trả lời chậm sẽ bị loại</a:t>
            </a:r>
            <a:endParaRPr lang="en-VN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VN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ic Newsletter by Slidesgo">
  <a:themeElements>
    <a:clrScheme name="Simple Light">
      <a:dk1>
        <a:srgbClr val="FFF6E5"/>
      </a:dk1>
      <a:lt1>
        <a:srgbClr val="CA4E33"/>
      </a:lt1>
      <a:dk2>
        <a:srgbClr val="D67053"/>
      </a:dk2>
      <a:lt2>
        <a:srgbClr val="E2B481"/>
      </a:lt2>
      <a:accent1>
        <a:srgbClr val="74AA8F"/>
      </a:accent1>
      <a:accent2>
        <a:srgbClr val="DEB432"/>
      </a:accent2>
      <a:accent3>
        <a:srgbClr val="B5CDBD"/>
      </a:accent3>
      <a:accent4>
        <a:srgbClr val="E6BB86"/>
      </a:accent4>
      <a:accent5>
        <a:srgbClr val="68464B"/>
      </a:accent5>
      <a:accent6>
        <a:srgbClr val="E7D498"/>
      </a:accent6>
      <a:hlink>
        <a:srgbClr val="5838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777</Words>
  <Application>Microsoft Office PowerPoint</Application>
  <PresentationFormat>On-screen Show (16:9)</PresentationFormat>
  <Paragraphs>97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Fira Sans</vt:lpstr>
      <vt:lpstr>Fira Sans ExtraBold</vt:lpstr>
      <vt:lpstr>Pacifico</vt:lpstr>
      <vt:lpstr>Oswald</vt:lpstr>
      <vt:lpstr>Arial</vt:lpstr>
      <vt:lpstr>Retric Newsletter by Slidesgo</vt:lpstr>
      <vt:lpstr>Ai nhanh hơn!</vt:lpstr>
      <vt:lpstr>1st Announcement</vt:lpstr>
      <vt:lpstr>Bài 6  Môi trường nhiệt đới</vt:lpstr>
      <vt:lpstr>Nội dung bài học</vt:lpstr>
      <vt:lpstr>01</vt:lpstr>
      <vt:lpstr>Môi trường nhiệt đới phân bố ở vĩ độ nào? Châu lục nào?</vt:lpstr>
      <vt:lpstr>Nhận xét 2 biểu đồ khí hậu sau:</vt:lpstr>
      <vt:lpstr>02</vt:lpstr>
      <vt:lpstr>Đấu trường sôi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 Tại sao ở đây, thiên nhiên bị tàn phá, tài nguyên bị khai thác nhiều?  + Theo em, cần làm gì để giải quyết tình trạng sa mạc hóa ở môi trường này?</vt:lpstr>
      <vt:lpstr>Luyện tập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nhanh hơn!</dc:title>
  <dc:creator>SURFACE</dc:creator>
  <cp:lastModifiedBy>Linh Lê</cp:lastModifiedBy>
  <cp:revision>4</cp:revision>
  <dcterms:modified xsi:type="dcterms:W3CDTF">2021-08-31T09:10:31Z</dcterms:modified>
</cp:coreProperties>
</file>