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24"/>
  </p:notesMasterIdLst>
  <p:sldIdLst>
    <p:sldId id="256" r:id="rId7"/>
    <p:sldId id="257" r:id="rId8"/>
    <p:sldId id="305" r:id="rId9"/>
    <p:sldId id="275" r:id="rId10"/>
    <p:sldId id="261" r:id="rId11"/>
    <p:sldId id="262" r:id="rId12"/>
    <p:sldId id="306" r:id="rId13"/>
    <p:sldId id="307" r:id="rId14"/>
    <p:sldId id="351" r:id="rId15"/>
    <p:sldId id="353" r:id="rId16"/>
    <p:sldId id="354" r:id="rId17"/>
    <p:sldId id="263" r:id="rId18"/>
    <p:sldId id="304" r:id="rId19"/>
    <p:sldId id="264" r:id="rId20"/>
    <p:sldId id="265" r:id="rId21"/>
    <p:sldId id="266" r:id="rId22"/>
    <p:sldId id="296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mbria Math" panose="02040503050406030204" pitchFamily="18" charset="0"/>
      <p:regular r:id="rId31"/>
    </p:embeddedFont>
    <p:embeddedFont>
      <p:font typeface="UTM Avo" panose="02040603050506020204" pitchFamily="18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customschemas.google.com/relationships/presentationmetadata" Target="meta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Nhấn vào các </a:t>
            </a:r>
            <a:r>
              <a:rPr lang="en-US" dirty="0"/>
              <a:t>TỔ</a:t>
            </a:r>
            <a:r>
              <a:rPr lang="en-VN" dirty="0"/>
              <a:t> để ong bay vào.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3A370-D07E-C943-BBF0-43BABE00B2DE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10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769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3818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64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68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60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37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45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23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3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1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23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6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5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60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9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1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02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81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038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4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16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6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4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5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862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98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9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6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49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10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7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59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863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3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62D52B3-CF31-4732-86D0-40AC1C07CA0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1931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B85617-5F9C-4A1A-B683-2137AA5F186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6893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9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9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5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sv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13.svg"/><Relationship Id="rId4" Type="http://schemas.openxmlformats.org/officeDocument/2006/relationships/image" Target="../media/image20.svg"/><Relationship Id="rId9" Type="http://schemas.openxmlformats.org/officeDocument/2006/relationships/image" Target="../media/image12.png"/><Relationship Id="rId1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19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0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21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59: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Rút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gọn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phân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2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812800" y="171018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BE783-AA9F-401A-B489-90DD261E2B5E}"/>
              </a:ext>
            </a:extLst>
          </p:cNvPr>
          <p:cNvSpPr txBox="1"/>
          <p:nvPr/>
        </p:nvSpPr>
        <p:spPr>
          <a:xfrm>
            <a:off x="1637950" y="1611163"/>
            <a:ext cx="9796395" cy="2358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bài ôn tập có tất cả 16 câu hỏi. Bạn Gia Hân trả lời đúng được 12 câu hỏi.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 bạn Gia Hân trả lời đúng được bao nhiêu phần số câu hỏi của bài ôn tập?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AF55E-61D4-1352-39A4-25AB59640294}"/>
              </a:ext>
            </a:extLst>
          </p:cNvPr>
          <p:cNvSpPr txBox="1"/>
          <p:nvPr/>
        </p:nvSpPr>
        <p:spPr>
          <a:xfrm>
            <a:off x="1020345" y="3682050"/>
            <a:ext cx="1041400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b="1" u="sng" dirty="0">
                <a:latin typeface="UTM Avo" panose="02040603050506020204" pitchFamily="18" charset="0"/>
                <a:cs typeface="Arial" panose="020B0604020202020204" pitchFamily="34" charset="0"/>
              </a:rPr>
              <a:t>Trả lời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000F73-58E0-6D81-4329-625EEB55E8F7}"/>
                  </a:ext>
                </a:extLst>
              </p:cNvPr>
              <p:cNvSpPr txBox="1"/>
              <p:nvPr/>
            </p:nvSpPr>
            <p:spPr>
              <a:xfrm>
                <a:off x="2232834" y="4256906"/>
                <a:ext cx="7476761" cy="1514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95325" indent="-495325" algn="ctr">
                  <a:lnSpc>
                    <a:spcPct val="150000"/>
                  </a:lnSpc>
                  <a:spcAft>
                    <a:spcPts val="667"/>
                  </a:spcAft>
                  <a:buAutoNum type="alphaLcParenR"/>
                </a:pP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câu hỏi bạn Gia Hân trả lời đúng chiếm số phần của bài ôn tập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000F73-58E0-6D81-4329-625EEB55E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834" y="4256906"/>
                <a:ext cx="7476761" cy="1514197"/>
              </a:xfrm>
              <a:prstGeom prst="rect">
                <a:avLst/>
              </a:prstGeom>
              <a:blipFill>
                <a:blip r:embed="rId3"/>
                <a:stretch>
                  <a:fillRect l="-1059" r="-1793" b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5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812800" y="171018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BE783-AA9F-401A-B489-90DD261E2B5E}"/>
              </a:ext>
            </a:extLst>
          </p:cNvPr>
          <p:cNvSpPr txBox="1"/>
          <p:nvPr/>
        </p:nvSpPr>
        <p:spPr>
          <a:xfrm>
            <a:off x="1637950" y="1611163"/>
            <a:ext cx="9796395" cy="1804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bài ôn tập có tất cả 16 câu hỏi. Bạn Gia Hân trả lời đúng được 12 câu hỏi.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AF55E-61D4-1352-39A4-25AB59640294}"/>
              </a:ext>
            </a:extLst>
          </p:cNvPr>
          <p:cNvSpPr txBox="1"/>
          <p:nvPr/>
        </p:nvSpPr>
        <p:spPr>
          <a:xfrm>
            <a:off x="757655" y="3374274"/>
            <a:ext cx="1041400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b="1" u="sng" dirty="0">
                <a:latin typeface="UTM Avo" panose="02040603050506020204" pitchFamily="18" charset="0"/>
                <a:cs typeface="Arial" panose="020B0604020202020204" pitchFamily="34" charset="0"/>
              </a:rPr>
              <a:t>Trả lời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000F73-58E0-6D81-4329-625EEB55E8F7}"/>
                  </a:ext>
                </a:extLst>
              </p:cNvPr>
              <p:cNvSpPr txBox="1"/>
              <p:nvPr/>
            </p:nvSpPr>
            <p:spPr>
              <a:xfrm>
                <a:off x="1300813" y="3661468"/>
                <a:ext cx="9590373" cy="1604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phân số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về dạng phân số tối giản ta được: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000F73-58E0-6D81-4329-625EEB55E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13" y="3661468"/>
                <a:ext cx="9590373" cy="1604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43447EC-AA54-9007-34AA-42DC56981ABA}"/>
              </a:ext>
            </a:extLst>
          </p:cNvPr>
          <p:cNvGrpSpPr/>
          <p:nvPr/>
        </p:nvGrpSpPr>
        <p:grpSpPr>
          <a:xfrm>
            <a:off x="4558685" y="4895232"/>
            <a:ext cx="3081979" cy="1020713"/>
            <a:chOff x="4822256" y="10897148"/>
            <a:chExt cx="4622975" cy="153106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A848DC-BBB6-E9AA-6FAF-8EFED9C7AF4D}"/>
                </a:ext>
              </a:extLst>
            </p:cNvPr>
            <p:cNvGrpSpPr/>
            <p:nvPr/>
          </p:nvGrpSpPr>
          <p:grpSpPr>
            <a:xfrm>
              <a:off x="4822256" y="10897149"/>
              <a:ext cx="889661" cy="1508104"/>
              <a:chOff x="12071355" y="4480714"/>
              <a:chExt cx="425742" cy="1508104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07E5AC-56F3-2BC0-B16F-A00D7EA72DDA}"/>
                  </a:ext>
                </a:extLst>
              </p:cNvPr>
              <p:cNvSpPr txBox="1"/>
              <p:nvPr/>
            </p:nvSpPr>
            <p:spPr>
              <a:xfrm>
                <a:off x="12071355" y="4480714"/>
                <a:ext cx="425742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8FD89D0-F477-1CF2-A922-98819E8C47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16439" y="5234767"/>
                <a:ext cx="378047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388BF8-BE2C-6AC1-3429-8B67C6D409FE}"/>
                </a:ext>
              </a:extLst>
            </p:cNvPr>
            <p:cNvGrpSpPr/>
            <p:nvPr/>
          </p:nvGrpSpPr>
          <p:grpSpPr>
            <a:xfrm>
              <a:off x="8061859" y="10897148"/>
              <a:ext cx="1383372" cy="1508103"/>
              <a:chOff x="15054459" y="8247959"/>
              <a:chExt cx="1383372" cy="150810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8328934-5B7A-A240-1686-8854085B284F}"/>
                  </a:ext>
                </a:extLst>
              </p:cNvPr>
              <p:cNvGrpSpPr/>
              <p:nvPr/>
            </p:nvGrpSpPr>
            <p:grpSpPr>
              <a:xfrm>
                <a:off x="15465819" y="8247959"/>
                <a:ext cx="972012" cy="1508103"/>
                <a:chOff x="11843875" y="4487938"/>
                <a:chExt cx="831398" cy="1508103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F48B3A5-ED0A-4641-8AF8-68449B2DCC95}"/>
                    </a:ext>
                  </a:extLst>
                </p:cNvPr>
                <p:cNvSpPr txBox="1"/>
                <p:nvPr/>
              </p:nvSpPr>
              <p:spPr>
                <a:xfrm>
                  <a:off x="11843875" y="4487938"/>
                  <a:ext cx="831398" cy="15081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73C08D9-EC9F-F427-B366-F986EBF0DB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27757" y="5236015"/>
                  <a:ext cx="551260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4B42F9-7539-FD45-C11B-8B10452AF346}"/>
                  </a:ext>
                </a:extLst>
              </p:cNvPr>
              <p:cNvSpPr txBox="1"/>
              <p:nvPr/>
            </p:nvSpPr>
            <p:spPr>
              <a:xfrm>
                <a:off x="15054459" y="8354282"/>
                <a:ext cx="497747" cy="97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FF4D5B1-32CC-A70B-F86E-1640CAD77100}"/>
                </a:ext>
              </a:extLst>
            </p:cNvPr>
            <p:cNvGrpSpPr/>
            <p:nvPr/>
          </p:nvGrpSpPr>
          <p:grpSpPr>
            <a:xfrm>
              <a:off x="5591143" y="10920114"/>
              <a:ext cx="2577405" cy="1508103"/>
              <a:chOff x="14105639" y="8263700"/>
              <a:chExt cx="1022985" cy="150810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94AD15C-3271-A5B7-20E6-9DE1B2CE0F4C}"/>
                  </a:ext>
                </a:extLst>
              </p:cNvPr>
              <p:cNvGrpSpPr/>
              <p:nvPr/>
            </p:nvGrpSpPr>
            <p:grpSpPr>
              <a:xfrm>
                <a:off x="14332259" y="8263700"/>
                <a:ext cx="796365" cy="1508103"/>
                <a:chOff x="11797993" y="4503679"/>
                <a:chExt cx="681159" cy="1508103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CD9711B-3C45-14F2-EAE4-927F01F36360}"/>
                    </a:ext>
                  </a:extLst>
                </p:cNvPr>
                <p:cNvSpPr txBox="1"/>
                <p:nvPr/>
              </p:nvSpPr>
              <p:spPr>
                <a:xfrm>
                  <a:off x="11797993" y="4503679"/>
                  <a:ext cx="681159" cy="15081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12 : 4</a:t>
                  </a:r>
                </a:p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16 : 4</a:t>
                  </a:r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172B1D27-CFCB-59F9-7F97-6EA1CEF3AB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885743" y="5234763"/>
                  <a:ext cx="522280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B01EED-8369-3755-4B64-B6AEB8E2C5AC}"/>
                  </a:ext>
                </a:extLst>
              </p:cNvPr>
              <p:cNvSpPr txBox="1"/>
              <p:nvPr/>
            </p:nvSpPr>
            <p:spPr>
              <a:xfrm>
                <a:off x="14105639" y="8347058"/>
                <a:ext cx="389214" cy="970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51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bài học hôm nay, em học được những kiến thức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2854960" y="1589692"/>
            <a:ext cx="61976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rút gọn phân số em cần lưu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14286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F042BEF4-4956-65B0-4E62-3241171E4A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4021586" y="4319773"/>
            <a:ext cx="385082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397042" y="4434114"/>
            <a:ext cx="3061034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60: Quy đồng mẫu số các phân số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9613FEBB-24FC-6998-EA2B-BAAD494B38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553200" y="0"/>
            <a:ext cx="5638800" cy="1501331"/>
          </a:xfrm>
          <a:custGeom>
            <a:avLst/>
            <a:gdLst/>
            <a:ahLst/>
            <a:cxnLst/>
            <a:rect l="l" t="t" r="r" b="b"/>
            <a:pathLst>
              <a:path w="7701213" h="2050448">
                <a:moveTo>
                  <a:pt x="0" y="0"/>
                </a:moveTo>
                <a:lnTo>
                  <a:pt x="7701213" y="0"/>
                </a:lnTo>
                <a:lnTo>
                  <a:pt x="7701213" y="2050448"/>
                </a:lnTo>
                <a:lnTo>
                  <a:pt x="0" y="2050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A8D1D643-0C7A-9D7F-9221-97F2E4AEA9A1}"/>
              </a:ext>
            </a:extLst>
          </p:cNvPr>
          <p:cNvSpPr/>
          <p:nvPr/>
        </p:nvSpPr>
        <p:spPr>
          <a:xfrm>
            <a:off x="1844803" y="1"/>
            <a:ext cx="4853331" cy="1292199"/>
          </a:xfrm>
          <a:custGeom>
            <a:avLst/>
            <a:gdLst/>
            <a:ahLst/>
            <a:cxnLst/>
            <a:rect l="l" t="t" r="r" b="b"/>
            <a:pathLst>
              <a:path w="7701213" h="2050448">
                <a:moveTo>
                  <a:pt x="0" y="0"/>
                </a:moveTo>
                <a:lnTo>
                  <a:pt x="7701213" y="0"/>
                </a:lnTo>
                <a:lnTo>
                  <a:pt x="7701213" y="2050448"/>
                </a:lnTo>
                <a:lnTo>
                  <a:pt x="0" y="2050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BBD171F5-9D46-34ED-095C-5F099A33CD22}"/>
              </a:ext>
            </a:extLst>
          </p:cNvPr>
          <p:cNvSpPr/>
          <p:nvPr/>
        </p:nvSpPr>
        <p:spPr>
          <a:xfrm>
            <a:off x="0" y="0"/>
            <a:ext cx="1844802" cy="5486400"/>
          </a:xfrm>
          <a:custGeom>
            <a:avLst/>
            <a:gdLst/>
            <a:ahLst/>
            <a:cxnLst/>
            <a:rect l="l" t="t" r="r" b="b"/>
            <a:pathLst>
              <a:path w="2767203" h="8229600">
                <a:moveTo>
                  <a:pt x="0" y="0"/>
                </a:moveTo>
                <a:lnTo>
                  <a:pt x="2767203" y="0"/>
                </a:lnTo>
                <a:lnTo>
                  <a:pt x="27672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>
              <a:buClrTx/>
            </a:pPr>
            <a:endParaRPr lang="en-VN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880133-0982-5482-C17C-E036B5381F39}"/>
              </a:ext>
            </a:extLst>
          </p:cNvPr>
          <p:cNvGrpSpPr/>
          <p:nvPr/>
        </p:nvGrpSpPr>
        <p:grpSpPr>
          <a:xfrm>
            <a:off x="1893314" y="3069279"/>
            <a:ext cx="8991602" cy="2987450"/>
            <a:chOff x="2971932" y="5462925"/>
            <a:chExt cx="13487403" cy="4481175"/>
          </a:xfrm>
        </p:grpSpPr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17248019-B58D-2580-8189-C60B75D29BDF}"/>
                </a:ext>
              </a:extLst>
            </p:cNvPr>
            <p:cNvGrpSpPr/>
            <p:nvPr/>
          </p:nvGrpSpPr>
          <p:grpSpPr>
            <a:xfrm>
              <a:off x="2971932" y="5462925"/>
              <a:ext cx="13487403" cy="4481175"/>
              <a:chOff x="0" y="0"/>
              <a:chExt cx="43198954" cy="36665883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69A4B404-D96C-CF5F-FF72-119664507DD0}"/>
                  </a:ext>
                </a:extLst>
              </p:cNvPr>
              <p:cNvSpPr/>
              <p:nvPr/>
            </p:nvSpPr>
            <p:spPr>
              <a:xfrm>
                <a:off x="72390" y="72390"/>
                <a:ext cx="43054175" cy="36521104"/>
              </a:xfrm>
              <a:custGeom>
                <a:avLst/>
                <a:gdLst/>
                <a:ahLst/>
                <a:cxnLst/>
                <a:rect l="l" t="t" r="r" b="b"/>
                <a:pathLst>
                  <a:path w="43054175" h="36521104">
                    <a:moveTo>
                      <a:pt x="0" y="0"/>
                    </a:moveTo>
                    <a:lnTo>
                      <a:pt x="43054175" y="0"/>
                    </a:lnTo>
                    <a:lnTo>
                      <a:pt x="43054175" y="36521104"/>
                    </a:lnTo>
                    <a:lnTo>
                      <a:pt x="0" y="36521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E2"/>
              </a:solidFill>
            </p:spPr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E1DF6A18-9090-52E3-B832-DA7E1D378A69}"/>
                  </a:ext>
                </a:extLst>
              </p:cNvPr>
              <p:cNvSpPr/>
              <p:nvPr/>
            </p:nvSpPr>
            <p:spPr>
              <a:xfrm>
                <a:off x="0" y="0"/>
                <a:ext cx="43198954" cy="36665883"/>
              </a:xfrm>
              <a:custGeom>
                <a:avLst/>
                <a:gdLst/>
                <a:ahLst/>
                <a:cxnLst/>
                <a:rect l="l" t="t" r="r" b="b"/>
                <a:pathLst>
                  <a:path w="43198954" h="36665883">
                    <a:moveTo>
                      <a:pt x="43054175" y="36521104"/>
                    </a:moveTo>
                    <a:lnTo>
                      <a:pt x="43198954" y="36521104"/>
                    </a:lnTo>
                    <a:lnTo>
                      <a:pt x="43198954" y="36665883"/>
                    </a:lnTo>
                    <a:lnTo>
                      <a:pt x="43054175" y="36665883"/>
                    </a:lnTo>
                    <a:lnTo>
                      <a:pt x="43054175" y="3652110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521104"/>
                    </a:lnTo>
                    <a:lnTo>
                      <a:pt x="0" y="36521104"/>
                    </a:lnTo>
                    <a:lnTo>
                      <a:pt x="0" y="144780"/>
                    </a:lnTo>
                    <a:close/>
                    <a:moveTo>
                      <a:pt x="0" y="36521104"/>
                    </a:moveTo>
                    <a:lnTo>
                      <a:pt x="144780" y="36521104"/>
                    </a:lnTo>
                    <a:lnTo>
                      <a:pt x="144780" y="36665883"/>
                    </a:lnTo>
                    <a:lnTo>
                      <a:pt x="0" y="36665883"/>
                    </a:lnTo>
                    <a:lnTo>
                      <a:pt x="0" y="36521104"/>
                    </a:lnTo>
                    <a:close/>
                    <a:moveTo>
                      <a:pt x="43054175" y="144780"/>
                    </a:moveTo>
                    <a:lnTo>
                      <a:pt x="43198954" y="144780"/>
                    </a:lnTo>
                    <a:lnTo>
                      <a:pt x="43198954" y="36521104"/>
                    </a:lnTo>
                    <a:lnTo>
                      <a:pt x="43054175" y="36521104"/>
                    </a:lnTo>
                    <a:lnTo>
                      <a:pt x="43054175" y="144780"/>
                    </a:lnTo>
                    <a:close/>
                    <a:moveTo>
                      <a:pt x="144780" y="36521104"/>
                    </a:moveTo>
                    <a:lnTo>
                      <a:pt x="43054175" y="36521104"/>
                    </a:lnTo>
                    <a:lnTo>
                      <a:pt x="43054175" y="36665883"/>
                    </a:lnTo>
                    <a:lnTo>
                      <a:pt x="144780" y="36665883"/>
                    </a:lnTo>
                    <a:lnTo>
                      <a:pt x="144780" y="36521104"/>
                    </a:lnTo>
                    <a:close/>
                    <a:moveTo>
                      <a:pt x="43054175" y="0"/>
                    </a:moveTo>
                    <a:lnTo>
                      <a:pt x="43198954" y="0"/>
                    </a:lnTo>
                    <a:lnTo>
                      <a:pt x="43198954" y="144780"/>
                    </a:lnTo>
                    <a:lnTo>
                      <a:pt x="43054175" y="144780"/>
                    </a:lnTo>
                    <a:lnTo>
                      <a:pt x="43054175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3054175" y="0"/>
                    </a:lnTo>
                    <a:lnTo>
                      <a:pt x="43054175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3B4C42"/>
              </a:solidFill>
            </p:spPr>
          </p:sp>
        </p:grp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022E29FE-F255-980F-033E-B22A9C52FC59}"/>
                </a:ext>
              </a:extLst>
            </p:cNvPr>
            <p:cNvSpPr txBox="1"/>
            <p:nvPr/>
          </p:nvSpPr>
          <p:spPr>
            <a:xfrm>
              <a:off x="3427797" y="5763957"/>
              <a:ext cx="12573000" cy="37407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</a:pP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Mỗi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chú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ong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ứng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với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một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phân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chưa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tối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giản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</a:t>
              </a:r>
            </a:p>
            <a:p>
              <a:pPr algn="just" defTabSz="609630">
                <a:lnSpc>
                  <a:spcPct val="150000"/>
                </a:lnSpc>
                <a:buClrTx/>
              </a:pP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Tổ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của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chú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ong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chính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là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phân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tối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giản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tương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ứng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Hãy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đưa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chú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ong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về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đúng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tổ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của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mình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0" name="Freeform 11">
            <a:extLst>
              <a:ext uri="{FF2B5EF4-FFF2-40B4-BE49-F238E27FC236}">
                <a16:creationId xmlns:a16="http://schemas.microsoft.com/office/drawing/2014/main" id="{1DEE5327-BBB9-F4A6-EE49-8BB7985B3DC4}"/>
              </a:ext>
            </a:extLst>
          </p:cNvPr>
          <p:cNvSpPr/>
          <p:nvPr/>
        </p:nvSpPr>
        <p:spPr>
          <a:xfrm>
            <a:off x="4021357" y="1490680"/>
            <a:ext cx="4177223" cy="1575641"/>
          </a:xfrm>
          <a:custGeom>
            <a:avLst/>
            <a:gdLst/>
            <a:ahLst/>
            <a:cxnLst/>
            <a:rect l="l" t="t" r="r" b="b"/>
            <a:pathLst>
              <a:path w="1823755" h="309969">
                <a:moveTo>
                  <a:pt x="57020" y="0"/>
                </a:moveTo>
                <a:lnTo>
                  <a:pt x="1766735" y="0"/>
                </a:lnTo>
                <a:cubicBezTo>
                  <a:pt x="1798226" y="0"/>
                  <a:pt x="1823755" y="25529"/>
                  <a:pt x="1823755" y="57020"/>
                </a:cubicBezTo>
                <a:lnTo>
                  <a:pt x="1823755" y="252949"/>
                </a:lnTo>
                <a:cubicBezTo>
                  <a:pt x="1823755" y="284440"/>
                  <a:pt x="1798226" y="309969"/>
                  <a:pt x="1766735" y="309969"/>
                </a:cubicBezTo>
                <a:lnTo>
                  <a:pt x="57020" y="309969"/>
                </a:lnTo>
                <a:cubicBezTo>
                  <a:pt x="25529" y="309969"/>
                  <a:pt x="0" y="284440"/>
                  <a:pt x="0" y="252949"/>
                </a:cubicBezTo>
                <a:lnTo>
                  <a:pt x="0" y="57020"/>
                </a:lnTo>
                <a:cubicBezTo>
                  <a:pt x="0" y="25529"/>
                  <a:pt x="25529" y="0"/>
                  <a:pt x="57020" y="0"/>
                </a:cubicBezTo>
                <a:close/>
              </a:path>
            </a:pathLst>
          </a:custGeom>
          <a:solidFill>
            <a:srgbClr val="F9F5E7"/>
          </a:solidFill>
          <a:ln w="76200" cap="rnd">
            <a:solidFill>
              <a:srgbClr val="FFC000"/>
            </a:solidFill>
            <a:prstDash val="solid"/>
            <a:round/>
          </a:ln>
        </p:spPr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5F400814-509D-910E-8FF4-D618F4DA8286}"/>
              </a:ext>
            </a:extLst>
          </p:cNvPr>
          <p:cNvSpPr txBox="1"/>
          <p:nvPr/>
        </p:nvSpPr>
        <p:spPr>
          <a:xfrm>
            <a:off x="4605144" y="1643241"/>
            <a:ext cx="2997198" cy="1208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buClrTx/>
            </a:pPr>
            <a:r>
              <a:rPr lang="en-US" sz="2800" b="1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TRÒ CHƠI </a:t>
            </a:r>
          </a:p>
          <a:p>
            <a:pPr algn="ctr" defTabSz="609630">
              <a:lnSpc>
                <a:spcPct val="150000"/>
              </a:lnSpc>
              <a:buClrTx/>
            </a:pPr>
            <a:r>
              <a:rPr lang="en-US" sz="2800" b="1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“</a:t>
            </a:r>
            <a:r>
              <a:rPr lang="en-US" sz="2800" b="1" kern="1200" dirty="0" err="1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Đưa</a:t>
            </a:r>
            <a:r>
              <a:rPr lang="en-US" sz="2800" b="1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ong</a:t>
            </a:r>
            <a:r>
              <a:rPr lang="en-US" sz="2800" b="1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về</a:t>
            </a:r>
            <a:r>
              <a:rPr lang="en-US" sz="2800" b="1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tổ</a:t>
            </a:r>
            <a:r>
              <a:rPr lang="en-US" sz="2800" b="1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0402DA03-12B1-B7F7-E37B-558B3941A188}"/>
              </a:ext>
            </a:extLst>
          </p:cNvPr>
          <p:cNvSpPr/>
          <p:nvPr/>
        </p:nvSpPr>
        <p:spPr>
          <a:xfrm>
            <a:off x="2753683" y="1692530"/>
            <a:ext cx="1625600" cy="1458976"/>
          </a:xfrm>
          <a:custGeom>
            <a:avLst/>
            <a:gdLst/>
            <a:ahLst/>
            <a:cxnLst/>
            <a:rect l="l" t="t" r="r" b="b"/>
            <a:pathLst>
              <a:path w="2914199" h="2615494">
                <a:moveTo>
                  <a:pt x="0" y="0"/>
                </a:moveTo>
                <a:lnTo>
                  <a:pt x="2914199" y="0"/>
                </a:lnTo>
                <a:lnTo>
                  <a:pt x="2914199" y="2615494"/>
                </a:lnTo>
                <a:lnTo>
                  <a:pt x="0" y="26154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A408730F-89C9-FFBD-E2F0-B42E0FB3DACD}"/>
              </a:ext>
            </a:extLst>
          </p:cNvPr>
          <p:cNvSpPr/>
          <p:nvPr/>
        </p:nvSpPr>
        <p:spPr>
          <a:xfrm>
            <a:off x="7922060" y="1727826"/>
            <a:ext cx="1421285" cy="1458976"/>
          </a:xfrm>
          <a:custGeom>
            <a:avLst/>
            <a:gdLst/>
            <a:ahLst/>
            <a:cxnLst/>
            <a:rect l="l" t="t" r="r" b="b"/>
            <a:pathLst>
              <a:path w="2841444" h="2916795">
                <a:moveTo>
                  <a:pt x="0" y="0"/>
                </a:moveTo>
                <a:lnTo>
                  <a:pt x="2841444" y="0"/>
                </a:lnTo>
                <a:lnTo>
                  <a:pt x="2841444" y="2916794"/>
                </a:lnTo>
                <a:lnTo>
                  <a:pt x="0" y="29167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E3934961-B5F4-1E64-0A46-00C1C1BA2BE0}"/>
              </a:ext>
            </a:extLst>
          </p:cNvPr>
          <p:cNvSpPr/>
          <p:nvPr/>
        </p:nvSpPr>
        <p:spPr>
          <a:xfrm>
            <a:off x="832082" y="1859955"/>
            <a:ext cx="1305306" cy="1899859"/>
          </a:xfrm>
          <a:custGeom>
            <a:avLst/>
            <a:gdLst/>
            <a:ahLst/>
            <a:cxnLst/>
            <a:rect l="l" t="t" r="r" b="b"/>
            <a:pathLst>
              <a:path w="2827090" h="4114800">
                <a:moveTo>
                  <a:pt x="0" y="0"/>
                </a:moveTo>
                <a:lnTo>
                  <a:pt x="2827090" y="0"/>
                </a:lnTo>
                <a:lnTo>
                  <a:pt x="28270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FF639EAA-410D-CC1F-D48D-3D0DB2558A76}"/>
              </a:ext>
            </a:extLst>
          </p:cNvPr>
          <p:cNvSpPr/>
          <p:nvPr/>
        </p:nvSpPr>
        <p:spPr>
          <a:xfrm>
            <a:off x="10347198" y="130668"/>
            <a:ext cx="1625600" cy="1708161"/>
          </a:xfrm>
          <a:custGeom>
            <a:avLst/>
            <a:gdLst/>
            <a:ahLst/>
            <a:cxnLst/>
            <a:rect l="l" t="t" r="r" b="b"/>
            <a:pathLst>
              <a:path w="3915918" h="4114800">
                <a:moveTo>
                  <a:pt x="0" y="0"/>
                </a:moveTo>
                <a:lnTo>
                  <a:pt x="3915918" y="0"/>
                </a:lnTo>
                <a:lnTo>
                  <a:pt x="39159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DD175F7D-2C23-67D2-3BDF-A6C2C4884FFD}"/>
              </a:ext>
            </a:extLst>
          </p:cNvPr>
          <p:cNvSpPr/>
          <p:nvPr/>
        </p:nvSpPr>
        <p:spPr>
          <a:xfrm>
            <a:off x="10254908" y="4935119"/>
            <a:ext cx="1443505" cy="1317198"/>
          </a:xfrm>
          <a:custGeom>
            <a:avLst/>
            <a:gdLst/>
            <a:ahLst/>
            <a:cxnLst/>
            <a:rect l="l" t="t" r="r" b="b"/>
            <a:pathLst>
              <a:path w="4509370" h="4114800">
                <a:moveTo>
                  <a:pt x="0" y="0"/>
                </a:moveTo>
                <a:lnTo>
                  <a:pt x="4509370" y="0"/>
                </a:lnTo>
                <a:lnTo>
                  <a:pt x="450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487DD63F-EFB0-2DA0-FC70-9062789F548A}"/>
              </a:ext>
            </a:extLst>
          </p:cNvPr>
          <p:cNvSpPr/>
          <p:nvPr/>
        </p:nvSpPr>
        <p:spPr>
          <a:xfrm>
            <a:off x="-9832" y="4587310"/>
            <a:ext cx="1502759" cy="1714989"/>
          </a:xfrm>
          <a:custGeom>
            <a:avLst/>
            <a:gdLst/>
            <a:ahLst/>
            <a:cxnLst/>
            <a:rect l="l" t="t" r="r" b="b"/>
            <a:pathLst>
              <a:path w="3605593" h="4114800">
                <a:moveTo>
                  <a:pt x="0" y="0"/>
                </a:moveTo>
                <a:lnTo>
                  <a:pt x="3605593" y="0"/>
                </a:lnTo>
                <a:lnTo>
                  <a:pt x="3605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A8988-6C4A-A310-200B-BCE1D6D9E8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43276" cy="105182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1"/>
          <p:cNvSpPr/>
          <p:nvPr/>
        </p:nvSpPr>
        <p:spPr>
          <a:xfrm>
            <a:off x="2275658" y="3429000"/>
            <a:ext cx="2743075" cy="2902725"/>
          </a:xfrm>
          <a:custGeom>
            <a:avLst/>
            <a:gdLst/>
            <a:ahLst/>
            <a:cxnLst/>
            <a:rect l="l" t="t" r="r" b="b"/>
            <a:pathLst>
              <a:path w="3888486" h="4114800">
                <a:moveTo>
                  <a:pt x="0" y="0"/>
                </a:moveTo>
                <a:lnTo>
                  <a:pt x="3888486" y="0"/>
                </a:lnTo>
                <a:lnTo>
                  <a:pt x="38884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2"/>
          <p:cNvSpPr/>
          <p:nvPr/>
        </p:nvSpPr>
        <p:spPr>
          <a:xfrm>
            <a:off x="8160915" y="3643895"/>
            <a:ext cx="1846685" cy="2687831"/>
          </a:xfrm>
          <a:custGeom>
            <a:avLst/>
            <a:gdLst/>
            <a:ahLst/>
            <a:cxnLst/>
            <a:rect l="l" t="t" r="r" b="b"/>
            <a:pathLst>
              <a:path w="2827090" h="4114800">
                <a:moveTo>
                  <a:pt x="0" y="0"/>
                </a:moveTo>
                <a:lnTo>
                  <a:pt x="2827090" y="0"/>
                </a:lnTo>
                <a:lnTo>
                  <a:pt x="28270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606784-83AE-3994-4650-781D71BDD362}"/>
              </a:ext>
            </a:extLst>
          </p:cNvPr>
          <p:cNvGrpSpPr/>
          <p:nvPr/>
        </p:nvGrpSpPr>
        <p:grpSpPr>
          <a:xfrm>
            <a:off x="1962548" y="4453930"/>
            <a:ext cx="1080623" cy="1878615"/>
            <a:chOff x="14782800" y="2685264"/>
            <a:chExt cx="945056" cy="2001035"/>
          </a:xfrm>
          <a:solidFill>
            <a:srgbClr val="FFF4AD"/>
          </a:solidFill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EABE329-33C4-5BA6-13C3-AA5B35819DD3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630">
                <a:buClrTx/>
              </a:pPr>
              <a:r>
                <a:rPr lang="en-VN" sz="5334" b="1" kern="12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13</a:t>
              </a:r>
            </a:p>
            <a:p>
              <a:pPr algn="ctr" defTabSz="609630">
                <a:buClrTx/>
              </a:pPr>
              <a:r>
                <a:rPr lang="en-VN" sz="5334" b="1" kern="12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30CF7B7-B5F6-8B17-B7FB-1C3B742D7B9C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20DCB5-910E-1DD2-EE2B-98328B5240E7}"/>
              </a:ext>
            </a:extLst>
          </p:cNvPr>
          <p:cNvGrpSpPr/>
          <p:nvPr/>
        </p:nvGrpSpPr>
        <p:grpSpPr>
          <a:xfrm>
            <a:off x="7569758" y="4440985"/>
            <a:ext cx="1080623" cy="1878615"/>
            <a:chOff x="14782800" y="2685264"/>
            <a:chExt cx="945056" cy="2001035"/>
          </a:xfrm>
          <a:solidFill>
            <a:srgbClr val="FFF4AD"/>
          </a:solidFill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22A69C4-0EDE-F8F9-EF87-46C5B3CA70B3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630">
                <a:buClrTx/>
              </a:pPr>
              <a:r>
                <a:rPr lang="en-VN" sz="5334" b="1" kern="12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9</a:t>
              </a:r>
            </a:p>
            <a:p>
              <a:pPr algn="ctr" defTabSz="609630">
                <a:buClrTx/>
              </a:pPr>
              <a:r>
                <a:rPr lang="en-VN" sz="5334" b="1" kern="12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11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EC41112-5740-264B-9C46-17DADDC79504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Freeform 9">
            <a:extLst>
              <a:ext uri="{FF2B5EF4-FFF2-40B4-BE49-F238E27FC236}">
                <a16:creationId xmlns:a16="http://schemas.microsoft.com/office/drawing/2014/main" id="{A988DE65-05A0-A3EF-3E59-280682273287}"/>
              </a:ext>
            </a:extLst>
          </p:cNvPr>
          <p:cNvSpPr/>
          <p:nvPr/>
        </p:nvSpPr>
        <p:spPr>
          <a:xfrm>
            <a:off x="740934" y="278131"/>
            <a:ext cx="1480426" cy="1328683"/>
          </a:xfrm>
          <a:custGeom>
            <a:avLst/>
            <a:gdLst/>
            <a:ahLst/>
            <a:cxnLst/>
            <a:rect l="l" t="t" r="r" b="b"/>
            <a:pathLst>
              <a:path w="2914199" h="2615494">
                <a:moveTo>
                  <a:pt x="0" y="0"/>
                </a:moveTo>
                <a:lnTo>
                  <a:pt x="2914199" y="0"/>
                </a:lnTo>
                <a:lnTo>
                  <a:pt x="2914199" y="2615494"/>
                </a:lnTo>
                <a:lnTo>
                  <a:pt x="0" y="26154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30F2F7BD-F0F3-F652-902E-4D436CC15115}"/>
              </a:ext>
            </a:extLst>
          </p:cNvPr>
          <p:cNvSpPr/>
          <p:nvPr/>
        </p:nvSpPr>
        <p:spPr>
          <a:xfrm>
            <a:off x="5635536" y="272454"/>
            <a:ext cx="1410128" cy="1481745"/>
          </a:xfrm>
          <a:custGeom>
            <a:avLst/>
            <a:gdLst/>
            <a:ahLst/>
            <a:cxnLst/>
            <a:rect l="l" t="t" r="r" b="b"/>
            <a:pathLst>
              <a:path w="3915918" h="4114800">
                <a:moveTo>
                  <a:pt x="0" y="0"/>
                </a:moveTo>
                <a:lnTo>
                  <a:pt x="3915918" y="0"/>
                </a:lnTo>
                <a:lnTo>
                  <a:pt x="39159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A9CBDF27-AFB9-5131-2547-0A04D7097570}"/>
              </a:ext>
            </a:extLst>
          </p:cNvPr>
          <p:cNvSpPr/>
          <p:nvPr/>
        </p:nvSpPr>
        <p:spPr>
          <a:xfrm>
            <a:off x="3055835" y="272454"/>
            <a:ext cx="1623831" cy="1481745"/>
          </a:xfrm>
          <a:custGeom>
            <a:avLst/>
            <a:gdLst/>
            <a:ahLst/>
            <a:cxnLst/>
            <a:rect l="l" t="t" r="r" b="b"/>
            <a:pathLst>
              <a:path w="4509370" h="4114800">
                <a:moveTo>
                  <a:pt x="0" y="0"/>
                </a:moveTo>
                <a:lnTo>
                  <a:pt x="4509370" y="0"/>
                </a:lnTo>
                <a:lnTo>
                  <a:pt x="450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16411327-7950-6916-2194-87188A7B8ECB}"/>
              </a:ext>
            </a:extLst>
          </p:cNvPr>
          <p:cNvSpPr/>
          <p:nvPr/>
        </p:nvSpPr>
        <p:spPr>
          <a:xfrm>
            <a:off x="9576881" y="310951"/>
            <a:ext cx="1443466" cy="1481745"/>
          </a:xfrm>
          <a:custGeom>
            <a:avLst/>
            <a:gdLst/>
            <a:ahLst/>
            <a:cxnLst/>
            <a:rect l="l" t="t" r="r" b="b"/>
            <a:pathLst>
              <a:path w="2841444" h="2916795">
                <a:moveTo>
                  <a:pt x="0" y="0"/>
                </a:moveTo>
                <a:lnTo>
                  <a:pt x="2841444" y="0"/>
                </a:lnTo>
                <a:lnTo>
                  <a:pt x="2841444" y="2916794"/>
                </a:lnTo>
                <a:lnTo>
                  <a:pt x="0" y="29167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DC4B0592-7902-347A-CFB1-D3DCEBF68B5A}"/>
              </a:ext>
            </a:extLst>
          </p:cNvPr>
          <p:cNvSpPr/>
          <p:nvPr/>
        </p:nvSpPr>
        <p:spPr>
          <a:xfrm>
            <a:off x="7891315" y="272454"/>
            <a:ext cx="1298379" cy="1481745"/>
          </a:xfrm>
          <a:custGeom>
            <a:avLst/>
            <a:gdLst/>
            <a:ahLst/>
            <a:cxnLst/>
            <a:rect l="l" t="t" r="r" b="b"/>
            <a:pathLst>
              <a:path w="3605593" h="4114800">
                <a:moveTo>
                  <a:pt x="0" y="0"/>
                </a:moveTo>
                <a:lnTo>
                  <a:pt x="3605593" y="0"/>
                </a:lnTo>
                <a:lnTo>
                  <a:pt x="3605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</a:pPr>
            <a:endParaRPr lang="en-VN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4479C2-127D-586C-488D-AD500F4D5421}"/>
              </a:ext>
            </a:extLst>
          </p:cNvPr>
          <p:cNvGrpSpPr/>
          <p:nvPr/>
        </p:nvGrpSpPr>
        <p:grpSpPr>
          <a:xfrm>
            <a:off x="361043" y="603467"/>
            <a:ext cx="891604" cy="1634870"/>
            <a:chOff x="14782801" y="2685264"/>
            <a:chExt cx="838200" cy="1741407"/>
          </a:xfrm>
          <a:solidFill>
            <a:srgbClr val="FFF4AD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D567EF76-2E82-E36B-07B4-6A18FA63A2AD}"/>
                </a:ext>
              </a:extLst>
            </p:cNvPr>
            <p:cNvSpPr/>
            <p:nvPr/>
          </p:nvSpPr>
          <p:spPr>
            <a:xfrm>
              <a:off x="14782801" y="2685264"/>
              <a:ext cx="838200" cy="1741407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630">
                <a:buClrTx/>
              </a:pPr>
              <a:r>
                <a:rPr lang="en-VN" sz="4000" b="1" kern="12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18</a:t>
              </a:r>
            </a:p>
            <a:p>
              <a:pPr algn="ctr" defTabSz="609630">
                <a:buClrTx/>
              </a:pPr>
              <a:r>
                <a:rPr lang="en-VN" sz="4000" b="1" kern="12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E70AB6F-7257-34CD-0BD9-DAA797EDFBFD}"/>
                </a:ext>
              </a:extLst>
            </p:cNvPr>
            <p:cNvCxnSpPr>
              <a:cxnSpLocks/>
            </p:cNvCxnSpPr>
            <p:nvPr/>
          </p:nvCxnSpPr>
          <p:spPr>
            <a:xfrm>
              <a:off x="14856885" y="3560905"/>
              <a:ext cx="685800" cy="0"/>
            </a:xfrm>
            <a:prstGeom prst="line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CD52B3-75E9-CB0C-8797-C7E31161508D}"/>
              </a:ext>
            </a:extLst>
          </p:cNvPr>
          <p:cNvGrpSpPr/>
          <p:nvPr/>
        </p:nvGrpSpPr>
        <p:grpSpPr>
          <a:xfrm>
            <a:off x="7555733" y="494158"/>
            <a:ext cx="891604" cy="1634870"/>
            <a:chOff x="14782801" y="2685264"/>
            <a:chExt cx="838200" cy="1741407"/>
          </a:xfrm>
          <a:solidFill>
            <a:srgbClr val="FFF4AD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7D2EF2DE-0C1A-84E9-921F-6D83AC201379}"/>
                </a:ext>
              </a:extLst>
            </p:cNvPr>
            <p:cNvSpPr/>
            <p:nvPr/>
          </p:nvSpPr>
          <p:spPr>
            <a:xfrm>
              <a:off x="14782801" y="2685264"/>
              <a:ext cx="838200" cy="1741407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630">
                <a:buClrTx/>
              </a:pPr>
              <a:r>
                <a:rPr lang="en-VN" sz="4000" b="1" kern="12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45</a:t>
              </a:r>
            </a:p>
            <a:p>
              <a:pPr algn="ctr" defTabSz="609630">
                <a:buClrTx/>
              </a:pPr>
              <a:r>
                <a:rPr lang="en-VN" sz="4000" b="1" kern="12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55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8FA7D08-C0C8-D57B-943A-22A5C01DEADB}"/>
                </a:ext>
              </a:extLst>
            </p:cNvPr>
            <p:cNvCxnSpPr>
              <a:cxnSpLocks/>
            </p:cNvCxnSpPr>
            <p:nvPr/>
          </p:nvCxnSpPr>
          <p:spPr>
            <a:xfrm>
              <a:off x="14856885" y="3560905"/>
              <a:ext cx="685800" cy="0"/>
            </a:xfrm>
            <a:prstGeom prst="line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C27065-116A-F283-F4C5-FF0CD054064B}"/>
              </a:ext>
            </a:extLst>
          </p:cNvPr>
          <p:cNvGrpSpPr/>
          <p:nvPr/>
        </p:nvGrpSpPr>
        <p:grpSpPr>
          <a:xfrm>
            <a:off x="3363567" y="1037948"/>
            <a:ext cx="891604" cy="1634870"/>
            <a:chOff x="14782801" y="2685264"/>
            <a:chExt cx="838200" cy="1741407"/>
          </a:xfrm>
          <a:solidFill>
            <a:srgbClr val="FFF4AD"/>
          </a:solidFill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F789E14-91E7-37D6-8D88-3551167D9118}"/>
                </a:ext>
              </a:extLst>
            </p:cNvPr>
            <p:cNvSpPr/>
            <p:nvPr/>
          </p:nvSpPr>
          <p:spPr>
            <a:xfrm>
              <a:off x="14782801" y="2685264"/>
              <a:ext cx="838200" cy="1741407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630">
                <a:buClrTx/>
              </a:pPr>
              <a:r>
                <a:rPr lang="en-VN" sz="4000" b="1" kern="12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39</a:t>
              </a:r>
            </a:p>
            <a:p>
              <a:pPr algn="ctr" defTabSz="609630">
                <a:buClrTx/>
              </a:pPr>
              <a:r>
                <a:rPr lang="en-VN" sz="4000" b="1" kern="12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21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6390B9-2B86-9474-B110-582D45712421}"/>
                </a:ext>
              </a:extLst>
            </p:cNvPr>
            <p:cNvCxnSpPr>
              <a:cxnSpLocks/>
            </p:cNvCxnSpPr>
            <p:nvPr/>
          </p:nvCxnSpPr>
          <p:spPr>
            <a:xfrm>
              <a:off x="14856885" y="3560905"/>
              <a:ext cx="685800" cy="0"/>
            </a:xfrm>
            <a:prstGeom prst="line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F4D233-E939-F899-F02C-B8AD6FC9BBFD}"/>
              </a:ext>
            </a:extLst>
          </p:cNvPr>
          <p:cNvGrpSpPr/>
          <p:nvPr/>
        </p:nvGrpSpPr>
        <p:grpSpPr>
          <a:xfrm>
            <a:off x="5921771" y="1606814"/>
            <a:ext cx="891604" cy="1634870"/>
            <a:chOff x="14782801" y="2685264"/>
            <a:chExt cx="838200" cy="1741407"/>
          </a:xfrm>
          <a:solidFill>
            <a:srgbClr val="FFF4AD"/>
          </a:solidFill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291F85C9-8FBE-0BE1-E9F6-6FD5FCF42466}"/>
                </a:ext>
              </a:extLst>
            </p:cNvPr>
            <p:cNvSpPr/>
            <p:nvPr/>
          </p:nvSpPr>
          <p:spPr>
            <a:xfrm>
              <a:off x="14782801" y="2685264"/>
              <a:ext cx="838200" cy="1741407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630">
                <a:buClrTx/>
              </a:pPr>
              <a:r>
                <a:rPr lang="en-VN" sz="4000" b="1" kern="12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52</a:t>
              </a:r>
            </a:p>
            <a:p>
              <a:pPr algn="ctr" defTabSz="609630">
                <a:buClrTx/>
              </a:pPr>
              <a:r>
                <a:rPr lang="en-VN" sz="4000" b="1" kern="12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28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DC25C4C-534B-CF4D-FDBF-A5B02FE6AE10}"/>
                </a:ext>
              </a:extLst>
            </p:cNvPr>
            <p:cNvCxnSpPr>
              <a:cxnSpLocks/>
            </p:cNvCxnSpPr>
            <p:nvPr/>
          </p:nvCxnSpPr>
          <p:spPr>
            <a:xfrm>
              <a:off x="14856885" y="3560905"/>
              <a:ext cx="685800" cy="0"/>
            </a:xfrm>
            <a:prstGeom prst="line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7AE6B81-9E21-10AE-9836-528983AE4B47}"/>
              </a:ext>
            </a:extLst>
          </p:cNvPr>
          <p:cNvGrpSpPr/>
          <p:nvPr/>
        </p:nvGrpSpPr>
        <p:grpSpPr>
          <a:xfrm>
            <a:off x="10242932" y="1311593"/>
            <a:ext cx="891604" cy="1634870"/>
            <a:chOff x="14782801" y="2685264"/>
            <a:chExt cx="838200" cy="1741407"/>
          </a:xfrm>
          <a:solidFill>
            <a:srgbClr val="FFF4AD"/>
          </a:solidFill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C842E3A1-8CB2-3EB5-5243-34EBF2B468E9}"/>
                </a:ext>
              </a:extLst>
            </p:cNvPr>
            <p:cNvSpPr/>
            <p:nvPr/>
          </p:nvSpPr>
          <p:spPr>
            <a:xfrm>
              <a:off x="14782801" y="2685264"/>
              <a:ext cx="838200" cy="1741407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630">
                <a:buClrTx/>
              </a:pPr>
              <a:r>
                <a:rPr lang="en-VN" sz="4000" b="1" kern="12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65</a:t>
              </a:r>
            </a:p>
            <a:p>
              <a:pPr algn="ctr" defTabSz="609630">
                <a:buClrTx/>
              </a:pPr>
              <a:r>
                <a:rPr lang="en-VN" sz="4000" b="1" kern="12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35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ECEAE15-D367-D0A1-65A6-5487FB3AD6F7}"/>
                </a:ext>
              </a:extLst>
            </p:cNvPr>
            <p:cNvCxnSpPr>
              <a:cxnSpLocks/>
            </p:cNvCxnSpPr>
            <p:nvPr/>
          </p:nvCxnSpPr>
          <p:spPr>
            <a:xfrm>
              <a:off x="14856885" y="3560905"/>
              <a:ext cx="685800" cy="0"/>
            </a:xfrm>
            <a:prstGeom prst="line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38B449A-D820-72BE-68EE-A9B13D64390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48724" y="0"/>
            <a:ext cx="943276" cy="10518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469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3716 0.581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290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0.04429 L -0.20764 0.63719 " pathEditMode="relative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3 0.00278 L -0.55165 0.617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3071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7777 L 0.63229 0.711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72" y="3166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778E-6 4.81481E-6 L 0.0507 0.635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3175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C6A96B8F-B3FA-80FF-1BAE-2C84537FBE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62898" y="175185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/>
              <p:nvPr/>
            </p:nvSpPr>
            <p:spPr>
              <a:xfrm>
                <a:off x="1384258" y="1574702"/>
                <a:ext cx="10502942" cy="1089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 sát cánh tính của Hiếu và Thảo khi rút gọn phân 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rồi nêu nhận xét: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8" y="1574702"/>
                <a:ext cx="10502942" cy="1089529"/>
              </a:xfrm>
              <a:prstGeom prst="rect">
                <a:avLst/>
              </a:prstGeom>
              <a:blipFill>
                <a:blip r:embed="rId4"/>
                <a:stretch>
                  <a:fillRect l="-871" b="-1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45E6394-B09F-5A6D-4F99-1D4D0D3B3136}"/>
              </a:ext>
            </a:extLst>
          </p:cNvPr>
          <p:cNvGrpSpPr/>
          <p:nvPr/>
        </p:nvGrpSpPr>
        <p:grpSpPr>
          <a:xfrm>
            <a:off x="7745788" y="895896"/>
            <a:ext cx="4035573" cy="594155"/>
            <a:chOff x="10087944" y="614133"/>
            <a:chExt cx="6053360" cy="891233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82110CD4-C4FD-2C7D-01BA-28EF07EB5ED5}"/>
                </a:ext>
              </a:extLst>
            </p:cNvPr>
            <p:cNvSpPr/>
            <p:nvPr/>
          </p:nvSpPr>
          <p:spPr>
            <a:xfrm>
              <a:off x="10087944" y="615251"/>
              <a:ext cx="6053360" cy="890115"/>
            </a:xfrm>
            <a:custGeom>
              <a:avLst/>
              <a:gdLst/>
              <a:ahLst/>
              <a:cxnLst/>
              <a:rect l="l" t="t" r="r" b="b"/>
              <a:pathLst>
                <a:path w="3653199" h="1755571">
                  <a:moveTo>
                    <a:pt x="27103" y="0"/>
                  </a:moveTo>
                  <a:lnTo>
                    <a:pt x="3626096" y="0"/>
                  </a:lnTo>
                  <a:cubicBezTo>
                    <a:pt x="3633284" y="0"/>
                    <a:pt x="3640178" y="2856"/>
                    <a:pt x="3645261" y="7938"/>
                  </a:cubicBezTo>
                  <a:cubicBezTo>
                    <a:pt x="3650344" y="13021"/>
                    <a:pt x="3653199" y="19915"/>
                    <a:pt x="3653199" y="27103"/>
                  </a:cubicBezTo>
                  <a:lnTo>
                    <a:pt x="3653199" y="1728468"/>
                  </a:lnTo>
                  <a:cubicBezTo>
                    <a:pt x="3653199" y="1735656"/>
                    <a:pt x="3650344" y="1742550"/>
                    <a:pt x="3645261" y="1747632"/>
                  </a:cubicBezTo>
                  <a:cubicBezTo>
                    <a:pt x="3640178" y="1752715"/>
                    <a:pt x="3633284" y="1755571"/>
                    <a:pt x="3626096" y="1755571"/>
                  </a:cubicBezTo>
                  <a:lnTo>
                    <a:pt x="27103" y="1755571"/>
                  </a:lnTo>
                  <a:cubicBezTo>
                    <a:pt x="19915" y="1755571"/>
                    <a:pt x="13021" y="1752715"/>
                    <a:pt x="7938" y="1747632"/>
                  </a:cubicBezTo>
                  <a:cubicBezTo>
                    <a:pt x="2856" y="1742550"/>
                    <a:pt x="0" y="1735656"/>
                    <a:pt x="0" y="1728468"/>
                  </a:cubicBezTo>
                  <a:lnTo>
                    <a:pt x="0" y="27103"/>
                  </a:lnTo>
                  <a:cubicBezTo>
                    <a:pt x="0" y="19915"/>
                    <a:pt x="2856" y="13021"/>
                    <a:pt x="7938" y="7938"/>
                  </a:cubicBezTo>
                  <a:cubicBezTo>
                    <a:pt x="13021" y="2856"/>
                    <a:pt x="19915" y="0"/>
                    <a:pt x="27103" y="0"/>
                  </a:cubicBezTo>
                  <a:close/>
                </a:path>
              </a:pathLst>
            </a:custGeom>
            <a:solidFill>
              <a:srgbClr val="F0BA40"/>
            </a:solidFill>
            <a:ln w="38100" cap="rnd">
              <a:solidFill>
                <a:srgbClr val="243037"/>
              </a:solidFill>
              <a:prstDash val="solid"/>
              <a:round/>
            </a:ln>
          </p:spPr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58D019-7EB4-EE8D-1F0A-6AC448B3D12F}"/>
                </a:ext>
              </a:extLst>
            </p:cNvPr>
            <p:cNvSpPr txBox="1"/>
            <p:nvPr/>
          </p:nvSpPr>
          <p:spPr>
            <a:xfrm>
              <a:off x="10232513" y="614133"/>
              <a:ext cx="5764224" cy="7230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DD979AF-C49D-56F1-AAD4-824A801A1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651" y="2672181"/>
            <a:ext cx="8260415" cy="4040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62898" y="175185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/>
              <p:nvPr/>
            </p:nvSpPr>
            <p:spPr>
              <a:xfrm>
                <a:off x="1384258" y="1574702"/>
                <a:ext cx="10502942" cy="1089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 sát cánh tính của Hiếu và Thảo khi rút gọn phân 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rồi nêu nhận xét: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8" y="1574702"/>
                <a:ext cx="10502942" cy="1089529"/>
              </a:xfrm>
              <a:prstGeom prst="rect">
                <a:avLst/>
              </a:prstGeom>
              <a:blipFill>
                <a:blip r:embed="rId4"/>
                <a:stretch>
                  <a:fillRect l="-871" b="-1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45E6394-B09F-5A6D-4F99-1D4D0D3B3136}"/>
              </a:ext>
            </a:extLst>
          </p:cNvPr>
          <p:cNvGrpSpPr/>
          <p:nvPr/>
        </p:nvGrpSpPr>
        <p:grpSpPr>
          <a:xfrm>
            <a:off x="7745788" y="895896"/>
            <a:ext cx="4035573" cy="594155"/>
            <a:chOff x="10087944" y="614133"/>
            <a:chExt cx="6053360" cy="891233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82110CD4-C4FD-2C7D-01BA-28EF07EB5ED5}"/>
                </a:ext>
              </a:extLst>
            </p:cNvPr>
            <p:cNvSpPr/>
            <p:nvPr/>
          </p:nvSpPr>
          <p:spPr>
            <a:xfrm>
              <a:off x="10087944" y="615251"/>
              <a:ext cx="6053360" cy="890115"/>
            </a:xfrm>
            <a:custGeom>
              <a:avLst/>
              <a:gdLst/>
              <a:ahLst/>
              <a:cxnLst/>
              <a:rect l="l" t="t" r="r" b="b"/>
              <a:pathLst>
                <a:path w="3653199" h="1755571">
                  <a:moveTo>
                    <a:pt x="27103" y="0"/>
                  </a:moveTo>
                  <a:lnTo>
                    <a:pt x="3626096" y="0"/>
                  </a:lnTo>
                  <a:cubicBezTo>
                    <a:pt x="3633284" y="0"/>
                    <a:pt x="3640178" y="2856"/>
                    <a:pt x="3645261" y="7938"/>
                  </a:cubicBezTo>
                  <a:cubicBezTo>
                    <a:pt x="3650344" y="13021"/>
                    <a:pt x="3653199" y="19915"/>
                    <a:pt x="3653199" y="27103"/>
                  </a:cubicBezTo>
                  <a:lnTo>
                    <a:pt x="3653199" y="1728468"/>
                  </a:lnTo>
                  <a:cubicBezTo>
                    <a:pt x="3653199" y="1735656"/>
                    <a:pt x="3650344" y="1742550"/>
                    <a:pt x="3645261" y="1747632"/>
                  </a:cubicBezTo>
                  <a:cubicBezTo>
                    <a:pt x="3640178" y="1752715"/>
                    <a:pt x="3633284" y="1755571"/>
                    <a:pt x="3626096" y="1755571"/>
                  </a:cubicBezTo>
                  <a:lnTo>
                    <a:pt x="27103" y="1755571"/>
                  </a:lnTo>
                  <a:cubicBezTo>
                    <a:pt x="19915" y="1755571"/>
                    <a:pt x="13021" y="1752715"/>
                    <a:pt x="7938" y="1747632"/>
                  </a:cubicBezTo>
                  <a:cubicBezTo>
                    <a:pt x="2856" y="1742550"/>
                    <a:pt x="0" y="1735656"/>
                    <a:pt x="0" y="1728468"/>
                  </a:cubicBezTo>
                  <a:lnTo>
                    <a:pt x="0" y="27103"/>
                  </a:lnTo>
                  <a:cubicBezTo>
                    <a:pt x="0" y="19915"/>
                    <a:pt x="2856" y="13021"/>
                    <a:pt x="7938" y="7938"/>
                  </a:cubicBezTo>
                  <a:cubicBezTo>
                    <a:pt x="13021" y="2856"/>
                    <a:pt x="19915" y="0"/>
                    <a:pt x="27103" y="0"/>
                  </a:cubicBezTo>
                  <a:close/>
                </a:path>
              </a:pathLst>
            </a:custGeom>
            <a:solidFill>
              <a:srgbClr val="F0BA40"/>
            </a:solidFill>
            <a:ln w="38100" cap="rnd">
              <a:solidFill>
                <a:srgbClr val="243037"/>
              </a:solidFill>
              <a:prstDash val="solid"/>
              <a:round/>
            </a:ln>
          </p:spPr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58D019-7EB4-EE8D-1F0A-6AC448B3D12F}"/>
                </a:ext>
              </a:extLst>
            </p:cNvPr>
            <p:cNvSpPr txBox="1"/>
            <p:nvPr/>
          </p:nvSpPr>
          <p:spPr>
            <a:xfrm>
              <a:off x="10232513" y="614133"/>
              <a:ext cx="5764224" cy="7230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29F16DD-4FD9-7627-E092-EBB097F0DFF6}"/>
              </a:ext>
            </a:extLst>
          </p:cNvPr>
          <p:cNvSpPr txBox="1"/>
          <p:nvPr/>
        </p:nvSpPr>
        <p:spPr>
          <a:xfrm>
            <a:off x="601274" y="2585268"/>
            <a:ext cx="9322216" cy="240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Hiếu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3.</a:t>
            </a:r>
            <a:r>
              <a:rPr lang="en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6. 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62898" y="175185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/>
              <p:nvPr/>
            </p:nvSpPr>
            <p:spPr>
              <a:xfrm>
                <a:off x="1384258" y="1529732"/>
                <a:ext cx="10502942" cy="1520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Rút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Hiếu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8" y="1529732"/>
                <a:ext cx="10502942" cy="1520416"/>
              </a:xfrm>
              <a:prstGeom prst="rect">
                <a:avLst/>
              </a:prstGeom>
              <a:blipFill>
                <a:blip r:embed="rId4"/>
                <a:stretch>
                  <a:fillRect l="-871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CD5CA55-0C6E-FA0A-A70C-DB3F3F734335}"/>
              </a:ext>
            </a:extLst>
          </p:cNvPr>
          <p:cNvSpPr txBox="1"/>
          <p:nvPr/>
        </p:nvSpPr>
        <p:spPr>
          <a:xfrm>
            <a:off x="964229" y="2841232"/>
            <a:ext cx="1041400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b="1" u="sng" dirty="0">
                <a:latin typeface="UTM Avo" panose="02040603050506020204" pitchFamily="18" charset="0"/>
                <a:cs typeface="Arial" panose="020B0604020202020204" pitchFamily="34" charset="0"/>
              </a:rPr>
              <a:t>Trả lời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6FE20A-F1FB-D060-5205-B2140490BD10}"/>
              </a:ext>
            </a:extLst>
          </p:cNvPr>
          <p:cNvSpPr txBox="1"/>
          <p:nvPr/>
        </p:nvSpPr>
        <p:spPr>
          <a:xfrm>
            <a:off x="2413439" y="3244767"/>
            <a:ext cx="1593241" cy="516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latin typeface="UTM Avo" panose="02040603050506020204" pitchFamily="18" charset="0"/>
                <a:cs typeface="Arial" panose="020B0604020202020204" pitchFamily="34" charset="0"/>
              </a:rPr>
              <a:t>Cách 1: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CC1FF8-81C9-883C-A5C8-899C84CE9D57}"/>
              </a:ext>
            </a:extLst>
          </p:cNvPr>
          <p:cNvSpPr txBox="1"/>
          <p:nvPr/>
        </p:nvSpPr>
        <p:spPr>
          <a:xfrm>
            <a:off x="2487897" y="4958566"/>
            <a:ext cx="1727200" cy="516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latin typeface="UTM Avo" panose="02040603050506020204" pitchFamily="18" charset="0"/>
                <a:cs typeface="Arial" panose="020B0604020202020204" pitchFamily="34" charset="0"/>
              </a:rPr>
              <a:t>Cách 2: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85ED658-1A54-42AA-1424-F8487D0BA38F}"/>
              </a:ext>
            </a:extLst>
          </p:cNvPr>
          <p:cNvGrpSpPr/>
          <p:nvPr/>
        </p:nvGrpSpPr>
        <p:grpSpPr>
          <a:xfrm>
            <a:off x="2486953" y="3915556"/>
            <a:ext cx="5260727" cy="1044140"/>
            <a:chOff x="671241" y="3729820"/>
            <a:chExt cx="5260727" cy="10441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16AC43-F53C-2134-1C86-595C9A5AF7F8}"/>
                </a:ext>
              </a:extLst>
            </p:cNvPr>
            <p:cNvGrpSpPr/>
            <p:nvPr/>
          </p:nvGrpSpPr>
          <p:grpSpPr>
            <a:xfrm>
              <a:off x="671241" y="3765332"/>
              <a:ext cx="593113" cy="1005403"/>
              <a:chOff x="12079359" y="4379483"/>
              <a:chExt cx="425742" cy="150810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045632-66D5-8538-38AA-1C3A52653776}"/>
                  </a:ext>
                </a:extLst>
              </p:cNvPr>
              <p:cNvSpPr txBox="1"/>
              <p:nvPr/>
            </p:nvSpPr>
            <p:spPr>
              <a:xfrm>
                <a:off x="12079359" y="4379483"/>
                <a:ext cx="425742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30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3FC181C-BAA5-4DF1-025B-8A2EE6D3A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8242" y="5093583"/>
                <a:ext cx="34367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A866130-069D-2DFE-36E4-03987A1CAEFD}"/>
                </a:ext>
              </a:extLst>
            </p:cNvPr>
            <p:cNvGrpSpPr/>
            <p:nvPr/>
          </p:nvGrpSpPr>
          <p:grpSpPr>
            <a:xfrm>
              <a:off x="2899985" y="3738697"/>
              <a:ext cx="942600" cy="1005403"/>
              <a:chOff x="15174938" y="8106779"/>
              <a:chExt cx="1413900" cy="150810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BD74E30-551D-401F-7F32-BEE02B7729CD}"/>
                  </a:ext>
                </a:extLst>
              </p:cNvPr>
              <p:cNvGrpSpPr/>
              <p:nvPr/>
            </p:nvGrpSpPr>
            <p:grpSpPr>
              <a:xfrm>
                <a:off x="15616826" y="8106779"/>
                <a:ext cx="972012" cy="1508104"/>
                <a:chOff x="11973033" y="4346758"/>
                <a:chExt cx="831398" cy="1508104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6DA403F-B75F-5B32-C685-00D7D24A688F}"/>
                    </a:ext>
                  </a:extLst>
                </p:cNvPr>
                <p:cNvSpPr txBox="1"/>
                <p:nvPr/>
              </p:nvSpPr>
              <p:spPr>
                <a:xfrm>
                  <a:off x="11973033" y="4346758"/>
                  <a:ext cx="831398" cy="15081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6</a:t>
                  </a: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B1496AAB-DB3C-258C-C07C-94418FADD5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1000" y="5076223"/>
                  <a:ext cx="667024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865F24-6FE1-07DB-D3A8-CC1D99672EAD}"/>
                  </a:ext>
                </a:extLst>
              </p:cNvPr>
              <p:cNvSpPr txBox="1"/>
              <p:nvPr/>
            </p:nvSpPr>
            <p:spPr>
              <a:xfrm>
                <a:off x="15174938" y="8387009"/>
                <a:ext cx="497747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CC33EDE-0E2A-167B-9ADC-636FA8C4AA73}"/>
                </a:ext>
              </a:extLst>
            </p:cNvPr>
            <p:cNvGrpSpPr/>
            <p:nvPr/>
          </p:nvGrpSpPr>
          <p:grpSpPr>
            <a:xfrm>
              <a:off x="1124772" y="3768557"/>
              <a:ext cx="1774540" cy="1005403"/>
              <a:chOff x="14077216" y="8144343"/>
              <a:chExt cx="1056486" cy="1508104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954F2AE-476A-6873-2F55-FBA30D355896}"/>
                  </a:ext>
                </a:extLst>
              </p:cNvPr>
              <p:cNvGrpSpPr/>
              <p:nvPr/>
            </p:nvGrpSpPr>
            <p:grpSpPr>
              <a:xfrm>
                <a:off x="14337334" y="8144343"/>
                <a:ext cx="796368" cy="1508104"/>
                <a:chOff x="11802289" y="4384322"/>
                <a:chExt cx="681159" cy="1508104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68619EA-31F2-FDB0-F390-A6DA3D6AF03D}"/>
                    </a:ext>
                  </a:extLst>
                </p:cNvPr>
                <p:cNvSpPr txBox="1"/>
                <p:nvPr/>
              </p:nvSpPr>
              <p:spPr>
                <a:xfrm>
                  <a:off x="11802289" y="4384322"/>
                  <a:ext cx="681159" cy="15081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30 : 10</a:t>
                  </a:r>
                </a:p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60 : 10</a:t>
                  </a: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4D6A3A9-1434-B338-AF69-6733D028E5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847576" y="5076223"/>
                  <a:ext cx="574508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E1CD04-735E-B0C9-1B39-87CD7FCE9B67}"/>
                  </a:ext>
                </a:extLst>
              </p:cNvPr>
              <p:cNvSpPr txBox="1"/>
              <p:nvPr/>
            </p:nvSpPr>
            <p:spPr>
              <a:xfrm>
                <a:off x="14077216" y="8373097"/>
                <a:ext cx="389214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3BC44E5-7F04-135D-9812-0212599DBCCA}"/>
                </a:ext>
              </a:extLst>
            </p:cNvPr>
            <p:cNvGrpSpPr/>
            <p:nvPr/>
          </p:nvGrpSpPr>
          <p:grpSpPr>
            <a:xfrm>
              <a:off x="3646265" y="3738696"/>
              <a:ext cx="1465371" cy="1005403"/>
              <a:chOff x="14121497" y="8099553"/>
              <a:chExt cx="872421" cy="150810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E9E9B72-400B-8259-81A3-24AA17279946}"/>
                  </a:ext>
                </a:extLst>
              </p:cNvPr>
              <p:cNvSpPr txBox="1"/>
              <p:nvPr/>
            </p:nvSpPr>
            <p:spPr>
              <a:xfrm>
                <a:off x="14394104" y="8099553"/>
                <a:ext cx="599814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 : 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 : 3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5458FE-ADDF-5CDC-26C5-94025C6353C6}"/>
                  </a:ext>
                </a:extLst>
              </p:cNvPr>
              <p:cNvSpPr txBox="1"/>
              <p:nvPr/>
            </p:nvSpPr>
            <p:spPr>
              <a:xfrm>
                <a:off x="14121497" y="8373691"/>
                <a:ext cx="389214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85B9C2C-67B1-81E8-A711-E39E156569AB}"/>
                </a:ext>
              </a:extLst>
            </p:cNvPr>
            <p:cNvGrpSpPr/>
            <p:nvPr/>
          </p:nvGrpSpPr>
          <p:grpSpPr>
            <a:xfrm>
              <a:off x="5110964" y="3729820"/>
              <a:ext cx="821004" cy="1005403"/>
              <a:chOff x="15351165" y="8096236"/>
              <a:chExt cx="1231509" cy="150810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E324670-D44D-2F92-017F-FBAE5FC95F96}"/>
                  </a:ext>
                </a:extLst>
              </p:cNvPr>
              <p:cNvGrpSpPr/>
              <p:nvPr/>
            </p:nvGrpSpPr>
            <p:grpSpPr>
              <a:xfrm>
                <a:off x="15610662" y="8096236"/>
                <a:ext cx="972012" cy="1508104"/>
                <a:chOff x="11967762" y="4336215"/>
                <a:chExt cx="831398" cy="1508104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7E8EF35-11AD-503B-B58E-8036CC38294D}"/>
                    </a:ext>
                  </a:extLst>
                </p:cNvPr>
                <p:cNvSpPr txBox="1"/>
                <p:nvPr/>
              </p:nvSpPr>
              <p:spPr>
                <a:xfrm>
                  <a:off x="11967762" y="4336215"/>
                  <a:ext cx="831398" cy="15081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1</a:t>
                  </a:r>
                </a:p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2</a:t>
                  </a:r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7D52173F-EED0-B0EE-A43B-2432DBDB38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249801" y="5078995"/>
                  <a:ext cx="455586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EFB241-D81E-4220-BC17-C96CF964C476}"/>
                  </a:ext>
                </a:extLst>
              </p:cNvPr>
              <p:cNvSpPr txBox="1"/>
              <p:nvPr/>
            </p:nvSpPr>
            <p:spPr>
              <a:xfrm>
                <a:off x="15351165" y="8408569"/>
                <a:ext cx="497747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FC6D068-6145-30C9-DDE3-4F2F012D37CF}"/>
              </a:ext>
            </a:extLst>
          </p:cNvPr>
          <p:cNvGrpSpPr/>
          <p:nvPr/>
        </p:nvGrpSpPr>
        <p:grpSpPr>
          <a:xfrm>
            <a:off x="2520116" y="5798836"/>
            <a:ext cx="3080795" cy="1025805"/>
            <a:chOff x="7573827" y="3606542"/>
            <a:chExt cx="3080795" cy="102580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78A6934-D4E2-D502-DD0D-28A108D8A8E7}"/>
                </a:ext>
              </a:extLst>
            </p:cNvPr>
            <p:cNvGrpSpPr/>
            <p:nvPr/>
          </p:nvGrpSpPr>
          <p:grpSpPr>
            <a:xfrm>
              <a:off x="7573827" y="3626944"/>
              <a:ext cx="593106" cy="1005403"/>
              <a:chOff x="12089490" y="4235857"/>
              <a:chExt cx="425742" cy="1508104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1CA09AB-2101-89B0-2AF6-FF8C0D472AAA}"/>
                  </a:ext>
                </a:extLst>
              </p:cNvPr>
              <p:cNvSpPr txBox="1"/>
              <p:nvPr/>
            </p:nvSpPr>
            <p:spPr>
              <a:xfrm>
                <a:off x="12089490" y="4235857"/>
                <a:ext cx="425742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30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13D0215-3B2B-E509-AC4A-2DAA2295EA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16440" y="4981744"/>
                <a:ext cx="37804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8D7887C-CB2B-2EB8-9B83-A73198E7092D}"/>
                </a:ext>
              </a:extLst>
            </p:cNvPr>
            <p:cNvGrpSpPr/>
            <p:nvPr/>
          </p:nvGrpSpPr>
          <p:grpSpPr>
            <a:xfrm>
              <a:off x="9797497" y="3606542"/>
              <a:ext cx="857125" cy="1005403"/>
              <a:chOff x="15188255" y="7972501"/>
              <a:chExt cx="1285692" cy="1508104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FA4D8C-0EA7-8BB8-0F2F-C0BD750FC94A}"/>
                  </a:ext>
                </a:extLst>
              </p:cNvPr>
              <p:cNvGrpSpPr/>
              <p:nvPr/>
            </p:nvGrpSpPr>
            <p:grpSpPr>
              <a:xfrm>
                <a:off x="15501935" y="7972501"/>
                <a:ext cx="972012" cy="1508104"/>
                <a:chOff x="11874766" y="4212480"/>
                <a:chExt cx="831398" cy="1508104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BE20636-2649-D651-C02D-313D5A82A566}"/>
                    </a:ext>
                  </a:extLst>
                </p:cNvPr>
                <p:cNvSpPr txBox="1"/>
                <p:nvPr/>
              </p:nvSpPr>
              <p:spPr>
                <a:xfrm>
                  <a:off x="11874766" y="4212480"/>
                  <a:ext cx="831398" cy="15081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784080A-520F-297A-D8D4-8915A4198E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4203" y="4969687"/>
                  <a:ext cx="455588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3F839D-C3F6-A1A2-C5BC-50D1FA98784F}"/>
                  </a:ext>
                </a:extLst>
              </p:cNvPr>
              <p:cNvSpPr txBox="1"/>
              <p:nvPr/>
            </p:nvSpPr>
            <p:spPr>
              <a:xfrm>
                <a:off x="15188255" y="8293790"/>
                <a:ext cx="497747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7655B95-28F2-9291-D96A-D6F2C4D2F1B9}"/>
                </a:ext>
              </a:extLst>
            </p:cNvPr>
            <p:cNvGrpSpPr/>
            <p:nvPr/>
          </p:nvGrpSpPr>
          <p:grpSpPr>
            <a:xfrm>
              <a:off x="8034534" y="3615420"/>
              <a:ext cx="1778911" cy="1005403"/>
              <a:chOff x="14089781" y="7978594"/>
              <a:chExt cx="1059089" cy="15081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E071AD5-CFA3-E842-225E-B33BCD872F1B}"/>
                  </a:ext>
                </a:extLst>
              </p:cNvPr>
              <p:cNvGrpSpPr/>
              <p:nvPr/>
            </p:nvGrpSpPr>
            <p:grpSpPr>
              <a:xfrm>
                <a:off x="14352505" y="7978594"/>
                <a:ext cx="796365" cy="1508104"/>
                <a:chOff x="11815311" y="4218573"/>
                <a:chExt cx="681159" cy="1508104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C616BAE-A3CD-AD89-36B5-ADA4AA2F841C}"/>
                    </a:ext>
                  </a:extLst>
                </p:cNvPr>
                <p:cNvSpPr txBox="1"/>
                <p:nvPr/>
              </p:nvSpPr>
              <p:spPr>
                <a:xfrm>
                  <a:off x="11815311" y="4218573"/>
                  <a:ext cx="681159" cy="15081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30 : 30</a:t>
                  </a:r>
                </a:p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60 : 30</a:t>
                  </a:r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0D5EFDA9-8DE9-0A70-B6B5-6639612BDD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836935" y="4969687"/>
                  <a:ext cx="631959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11811B2-209B-51D9-5A92-48663F2E6E00}"/>
                  </a:ext>
                </a:extLst>
              </p:cNvPr>
              <p:cNvSpPr txBox="1"/>
              <p:nvPr/>
            </p:nvSpPr>
            <p:spPr>
              <a:xfrm>
                <a:off x="14089781" y="8280473"/>
                <a:ext cx="389214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3B46EC4-91B0-AE02-C632-08A8C354AF2D}"/>
              </a:ext>
            </a:extLst>
          </p:cNvPr>
          <p:cNvCxnSpPr>
            <a:cxnSpLocks/>
          </p:cNvCxnSpPr>
          <p:nvPr/>
        </p:nvCxnSpPr>
        <p:spPr>
          <a:xfrm flipH="1">
            <a:off x="6013842" y="4419641"/>
            <a:ext cx="83729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3"/>
            <a:extLst>
              <a:ext uri="{FF2B5EF4-FFF2-40B4-BE49-F238E27FC236}">
                <a16:creationId xmlns:a16="http://schemas.microsoft.com/office/drawing/2014/main" id="{C307A5B4-4641-B65C-C36A-3976DFAC0D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488</Words>
  <PresentationFormat>Widescreen</PresentationFormat>
  <Paragraphs>89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UTM Avo</vt:lpstr>
      <vt:lpstr>Cambria Math</vt:lpstr>
      <vt:lpstr>Calibri Light</vt:lpstr>
      <vt:lpstr>1_Office Theme</vt:lpstr>
      <vt:lpstr>Office Theme</vt:lpstr>
      <vt:lpstr>4_Office Theme</vt:lpstr>
      <vt:lpstr>2_Office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2023-12-20T10:27:30Z</dcterms:modified>
</cp:coreProperties>
</file>