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571318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Muốn tính diện tích hình vuông ta làm thế nào?</a:t>
              </a:r>
              <a:endPara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830"/>
            <a:ext cx="2550840" cy="255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735" y="3429000"/>
            <a:ext cx="781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Ta lấy chiều dài nhân với chiều rộng.</a:t>
            </a:r>
            <a:endParaRPr lang="en-US" sz="32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7765" y="4406180"/>
            <a:ext cx="784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 Ta lấy chiều dài cộng với chiều rộng.</a:t>
            </a:r>
            <a:endParaRPr lang="en-US" sz="32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6730" y="5311645"/>
            <a:ext cx="5974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Ta lấy cạnh nhân với cạnh. </a:t>
            </a:r>
            <a:endParaRPr lang="en-US" sz="32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77</cp:revision>
  <dcterms:created xsi:type="dcterms:W3CDTF">2018-01-28T07:11:08Z</dcterms:created>
  <dcterms:modified xsi:type="dcterms:W3CDTF">2022-08-06T14:45:21Z</dcterms:modified>
</cp:coreProperties>
</file>